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9"/>
  </p:notesMasterIdLst>
  <p:sldIdLst>
    <p:sldId id="309" r:id="rId3"/>
    <p:sldId id="308" r:id="rId4"/>
    <p:sldId id="307" r:id="rId5"/>
    <p:sldId id="306" r:id="rId6"/>
    <p:sldId id="305" r:id="rId7"/>
    <p:sldId id="304" r:id="rId8"/>
    <p:sldId id="303" r:id="rId9"/>
    <p:sldId id="302" r:id="rId10"/>
    <p:sldId id="301" r:id="rId11"/>
    <p:sldId id="300" r:id="rId12"/>
    <p:sldId id="299" r:id="rId13"/>
    <p:sldId id="298" r:id="rId14"/>
    <p:sldId id="297" r:id="rId15"/>
    <p:sldId id="296" r:id="rId16"/>
    <p:sldId id="295" r:id="rId17"/>
    <p:sldId id="294" r:id="rId18"/>
  </p:sldIdLst>
  <p:sldSz cx="9144000" cy="6858000" type="screen4x3"/>
  <p:notesSz cx="6858000" cy="9144000"/>
  <p:defaultTextStyle>
    <a:defPPr>
      <a:defRPr lang="zh-CN"/>
    </a:defPPr>
    <a:lvl1pPr algn="l" rtl="0" fontAlgn="base">
      <a:spcBef>
        <a:spcPct val="0"/>
      </a:spcBef>
      <a:spcAft>
        <a:spcPct val="0"/>
      </a:spcAft>
      <a:defRPr sz="3200" kern="1200">
        <a:solidFill>
          <a:schemeClr val="tx1"/>
        </a:solidFill>
        <a:latin typeface="Arial" charset="0"/>
        <a:ea typeface="宋体" charset="-122"/>
        <a:cs typeface="+mn-cs"/>
      </a:defRPr>
    </a:lvl1pPr>
    <a:lvl2pPr marL="457200" algn="l" rtl="0" fontAlgn="base">
      <a:spcBef>
        <a:spcPct val="0"/>
      </a:spcBef>
      <a:spcAft>
        <a:spcPct val="0"/>
      </a:spcAft>
      <a:defRPr sz="3200" kern="1200">
        <a:solidFill>
          <a:schemeClr val="tx1"/>
        </a:solidFill>
        <a:latin typeface="Arial" charset="0"/>
        <a:ea typeface="宋体" charset="-122"/>
        <a:cs typeface="+mn-cs"/>
      </a:defRPr>
    </a:lvl2pPr>
    <a:lvl3pPr marL="914400" algn="l" rtl="0" fontAlgn="base">
      <a:spcBef>
        <a:spcPct val="0"/>
      </a:spcBef>
      <a:spcAft>
        <a:spcPct val="0"/>
      </a:spcAft>
      <a:defRPr sz="3200" kern="1200">
        <a:solidFill>
          <a:schemeClr val="tx1"/>
        </a:solidFill>
        <a:latin typeface="Arial" charset="0"/>
        <a:ea typeface="宋体" charset="-122"/>
        <a:cs typeface="+mn-cs"/>
      </a:defRPr>
    </a:lvl3pPr>
    <a:lvl4pPr marL="1371600" algn="l" rtl="0" fontAlgn="base">
      <a:spcBef>
        <a:spcPct val="0"/>
      </a:spcBef>
      <a:spcAft>
        <a:spcPct val="0"/>
      </a:spcAft>
      <a:defRPr sz="3200" kern="1200">
        <a:solidFill>
          <a:schemeClr val="tx1"/>
        </a:solidFill>
        <a:latin typeface="Arial" charset="0"/>
        <a:ea typeface="宋体" charset="-122"/>
        <a:cs typeface="+mn-cs"/>
      </a:defRPr>
    </a:lvl4pPr>
    <a:lvl5pPr marL="1828800" algn="l" rtl="0" fontAlgn="base">
      <a:spcBef>
        <a:spcPct val="0"/>
      </a:spcBef>
      <a:spcAft>
        <a:spcPct val="0"/>
      </a:spcAft>
      <a:defRPr sz="3200" kern="1200">
        <a:solidFill>
          <a:schemeClr val="tx1"/>
        </a:solidFill>
        <a:latin typeface="Arial" charset="0"/>
        <a:ea typeface="宋体" charset="-122"/>
        <a:cs typeface="+mn-cs"/>
      </a:defRPr>
    </a:lvl5pPr>
    <a:lvl6pPr marL="2286000" algn="l" defTabSz="914400" rtl="0" eaLnBrk="1" latinLnBrk="0" hangingPunct="1">
      <a:defRPr sz="3200" kern="1200">
        <a:solidFill>
          <a:schemeClr val="tx1"/>
        </a:solidFill>
        <a:latin typeface="Arial" charset="0"/>
        <a:ea typeface="宋体" charset="-122"/>
        <a:cs typeface="+mn-cs"/>
      </a:defRPr>
    </a:lvl6pPr>
    <a:lvl7pPr marL="2743200" algn="l" defTabSz="914400" rtl="0" eaLnBrk="1" latinLnBrk="0" hangingPunct="1">
      <a:defRPr sz="3200" kern="1200">
        <a:solidFill>
          <a:schemeClr val="tx1"/>
        </a:solidFill>
        <a:latin typeface="Arial" charset="0"/>
        <a:ea typeface="宋体" charset="-122"/>
        <a:cs typeface="+mn-cs"/>
      </a:defRPr>
    </a:lvl7pPr>
    <a:lvl8pPr marL="3200400" algn="l" defTabSz="914400" rtl="0" eaLnBrk="1" latinLnBrk="0" hangingPunct="1">
      <a:defRPr sz="3200" kern="1200">
        <a:solidFill>
          <a:schemeClr val="tx1"/>
        </a:solidFill>
        <a:latin typeface="Arial" charset="0"/>
        <a:ea typeface="宋体" charset="-122"/>
        <a:cs typeface="+mn-cs"/>
      </a:defRPr>
    </a:lvl8pPr>
    <a:lvl9pPr marL="3657600" algn="l" defTabSz="914400" rtl="0" eaLnBrk="1" latinLnBrk="0" hangingPunct="1">
      <a:defRPr sz="3200" kern="1200">
        <a:solidFill>
          <a:schemeClr val="tx1"/>
        </a:solidFill>
        <a:latin typeface="Arial" charset="0"/>
        <a:ea typeface="宋体"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591" autoAdjust="0"/>
    <p:restoredTop sz="94641" autoAdjust="0"/>
  </p:normalViewPr>
  <p:slideViewPr>
    <p:cSldViewPr>
      <p:cViewPr varScale="1">
        <p:scale>
          <a:sx n="84" d="100"/>
          <a:sy n="84" d="100"/>
        </p:scale>
        <p:origin x="-1152" y="-78"/>
      </p:cViewPr>
      <p:guideLst>
        <p:guide orient="horz" pos="2160"/>
        <p:guide pos="2880"/>
      </p:guideLst>
    </p:cSldViewPr>
  </p:slideViewPr>
  <p:outlineViewPr>
    <p:cViewPr>
      <p:scale>
        <a:sx n="33" d="100"/>
        <a:sy n="33" d="100"/>
      </p:scale>
      <p:origin x="0" y="3402"/>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78" d="100"/>
          <a:sy n="78" d="100"/>
        </p:scale>
        <p:origin x="-3246" y="-102"/>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2" Type="http://schemas.openxmlformats.org/officeDocument/2006/relationships/tableStyles" Target="tableStyles.xml"/><Relationship Id="rId21" Type="http://schemas.openxmlformats.org/officeDocument/2006/relationships/viewProps" Target="viewProps.xml"/><Relationship Id="rId20" Type="http://schemas.openxmlformats.org/officeDocument/2006/relationships/presProps" Target="presProps.xml"/><Relationship Id="rId2" Type="http://schemas.openxmlformats.org/officeDocument/2006/relationships/theme" Target="theme/theme1.xml"/><Relationship Id="rId19" Type="http://schemas.openxmlformats.org/officeDocument/2006/relationships/notesMaster" Target="notesMasters/notesMaster1.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ea typeface="+mn-ea"/>
              </a:defRPr>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smtClean="0">
                <a:latin typeface="+mn-lt"/>
                <a:ea typeface="+mn-ea"/>
              </a:defRPr>
            </a:lvl1pPr>
          </a:lstStyle>
          <a:p>
            <a:pPr>
              <a:defRPr/>
            </a:pPr>
            <a:fld id="{DFDCBBFC-4FC4-4F72-A2BD-146476B9911C}" type="datetimeFigureOut">
              <a:rPr lang="zh-CN" altLang="en-US"/>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noProof="0" smtClean="0"/>
              <a:t>单击此处编辑母版文本样式</a:t>
            </a:r>
            <a:endParaRPr lang="zh-CN" altLang="en-US" noProof="0" smtClean="0"/>
          </a:p>
          <a:p>
            <a:pPr lvl="1"/>
            <a:r>
              <a:rPr lang="zh-CN" altLang="en-US" noProof="0" smtClean="0"/>
              <a:t>第二级</a:t>
            </a:r>
            <a:endParaRPr lang="zh-CN" altLang="en-US" noProof="0" smtClean="0"/>
          </a:p>
          <a:p>
            <a:pPr lvl="2"/>
            <a:r>
              <a:rPr lang="zh-CN" altLang="en-US" noProof="0" smtClean="0"/>
              <a:t>第三级</a:t>
            </a:r>
            <a:endParaRPr lang="zh-CN" altLang="en-US" noProof="0" smtClean="0"/>
          </a:p>
          <a:p>
            <a:pPr lvl="3"/>
            <a:r>
              <a:rPr lang="zh-CN" altLang="en-US" noProof="0" smtClean="0"/>
              <a:t>第四级</a:t>
            </a:r>
            <a:endParaRPr lang="zh-CN" altLang="en-US" noProof="0" smtClean="0"/>
          </a:p>
          <a:p>
            <a:pPr lvl="4"/>
            <a:r>
              <a:rPr lang="zh-CN" altLang="en-US" noProof="0" smtClean="0"/>
              <a:t>第五级</a:t>
            </a:r>
            <a:endParaRPr lang="zh-CN" altLang="en-US" noProof="0"/>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smtClean="0">
                <a:latin typeface="+mn-lt"/>
                <a:ea typeface="+mn-ea"/>
              </a:defRPr>
            </a:lvl1pPr>
          </a:lstStyle>
          <a:p>
            <a:pPr>
              <a:defRPr/>
            </a:pPr>
            <a:fld id="{7AF46253-02FB-457B-A215-4A9967B19C3B}" type="slidenum">
              <a:rPr lang="zh-CN" altLang="en-US"/>
            </a:fld>
            <a:endParaRPr lang="zh-CN" altLang="en-US"/>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pPr lvl="0" eaLnBrk="1" hangingPunct="1"/>
            <a:fld id="{BB962C8B-B14F-4D97-AF65-F5344CB8AC3E}" type="datetime1">
              <a:rPr lang="zh-CN" altLang="en-US" dirty="0"/>
            </a:fld>
            <a:endParaRPr lang="zh-CN" altLang="en-US" dirty="0"/>
          </a:p>
        </p:txBody>
      </p:sp>
      <p:sp>
        <p:nvSpPr>
          <p:cNvPr id="5" name="页脚占位符 4"/>
          <p:cNvSpPr>
            <a:spLocks noGrp="1"/>
          </p:cNvSpPr>
          <p:nvPr>
            <p:ph type="ftr" sz="quarter" idx="11"/>
          </p:nvPr>
        </p:nvSpPr>
        <p:spPr/>
        <p:txBody>
          <a:bodyPr/>
          <a:lstStyle/>
          <a:p>
            <a:pPr lvl="0" eaLnBrk="1" hangingPunct="1"/>
            <a:endParaRPr lang="zh-CN" altLang="en-US" dirty="0"/>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hf sldNum="0"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eaLnBrk="1" hangingPunct="1"/>
            <a:fld id="{BB962C8B-B14F-4D97-AF65-F5344CB8AC3E}" type="datetime1">
              <a:rPr lang="zh-CN" altLang="en-US" dirty="0"/>
            </a:fld>
            <a:endParaRPr lang="zh-CN" altLang="en-US" dirty="0"/>
          </a:p>
        </p:txBody>
      </p:sp>
      <p:sp>
        <p:nvSpPr>
          <p:cNvPr id="5" name="页脚占位符 4"/>
          <p:cNvSpPr>
            <a:spLocks noGrp="1"/>
          </p:cNvSpPr>
          <p:nvPr>
            <p:ph type="ftr" sz="quarter" idx="11"/>
          </p:nvPr>
        </p:nvSpPr>
        <p:spPr/>
        <p:txBody>
          <a:bodyPr/>
          <a:lstStyle/>
          <a:p>
            <a:pPr lvl="0" eaLnBrk="1" hangingPunct="1"/>
            <a:endParaRPr lang="zh-CN" altLang="en-US" dirty="0"/>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hf sldNum="0"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52930" cy="585152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eaLnBrk="1" hangingPunct="1"/>
            <a:fld id="{BB962C8B-B14F-4D97-AF65-F5344CB8AC3E}" type="datetime1">
              <a:rPr lang="zh-CN" altLang="en-US" dirty="0"/>
            </a:fld>
            <a:endParaRPr lang="zh-CN" altLang="en-US" dirty="0"/>
          </a:p>
        </p:txBody>
      </p:sp>
      <p:sp>
        <p:nvSpPr>
          <p:cNvPr id="5" name="页脚占位符 4"/>
          <p:cNvSpPr>
            <a:spLocks noGrp="1"/>
          </p:cNvSpPr>
          <p:nvPr>
            <p:ph type="ftr" sz="quarter" idx="11"/>
          </p:nvPr>
        </p:nvSpPr>
        <p:spPr/>
        <p:txBody>
          <a:bodyPr/>
          <a:lstStyle/>
          <a:p>
            <a:pPr lvl="0" eaLnBrk="1" hangingPunct="1"/>
            <a:endParaRPr lang="zh-CN" altLang="en-US" dirty="0"/>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hf sldNum="0"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type="txAndTwoObj">
  <p:cSld name="标题，文本与两项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457200" y="1600200"/>
            <a:ext cx="4038600" cy="4525963"/>
          </a:xfrm>
          <a:prstGeom prst="rect">
            <a:avLst/>
          </a:prstGeo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quarter" idx="2"/>
          </p:nvPr>
        </p:nvSpPr>
        <p:spPr>
          <a:xfrm>
            <a:off x="4648200" y="1600200"/>
            <a:ext cx="4038600" cy="2185988"/>
          </a:xfrm>
          <a:prstGeom prst="rect">
            <a:avLst/>
          </a:prstGeo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内容占位符 4"/>
          <p:cNvSpPr>
            <a:spLocks noGrp="1"/>
          </p:cNvSpPr>
          <p:nvPr>
            <p:ph sz="quarter" idx="3"/>
          </p:nvPr>
        </p:nvSpPr>
        <p:spPr>
          <a:xfrm>
            <a:off x="4648200" y="3938588"/>
            <a:ext cx="4038600" cy="2187575"/>
          </a:xfrm>
          <a:prstGeom prst="rect">
            <a:avLst/>
          </a:prstGeo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日期占位符 5"/>
          <p:cNvSpPr>
            <a:spLocks noGrp="1"/>
          </p:cNvSpPr>
          <p:nvPr>
            <p:ph type="dt" sz="half" idx="10"/>
          </p:nvPr>
        </p:nvSpPr>
        <p:spPr>
          <a:xfrm>
            <a:off x="457200" y="6245225"/>
            <a:ext cx="2133600" cy="476250"/>
          </a:xfrm>
          <a:prstGeom prst="rect">
            <a:avLst/>
          </a:prstGeom>
        </p:spPr>
        <p:txBody>
          <a:bodyPr/>
          <a:lstStyle>
            <a:lvl1pPr fontAlgn="auto">
              <a:spcBef>
                <a:spcPts val="0"/>
              </a:spcBef>
              <a:spcAft>
                <a:spcPts val="0"/>
              </a:spcAft>
              <a:defRPr sz="1800">
                <a:latin typeface="+mn-lt"/>
                <a:ea typeface="+mn-ea"/>
              </a:defRPr>
            </a:lvl1pPr>
          </a:lstStyle>
          <a:p>
            <a:pPr>
              <a:defRPr/>
            </a:pPr>
            <a:endParaRPr lang="en-US" altLang="zh-CN"/>
          </a:p>
        </p:txBody>
      </p:sp>
      <p:sp>
        <p:nvSpPr>
          <p:cNvPr id="7" name="页脚占位符 6"/>
          <p:cNvSpPr>
            <a:spLocks noGrp="1"/>
          </p:cNvSpPr>
          <p:nvPr>
            <p:ph type="ftr" sz="quarter" idx="11"/>
          </p:nvPr>
        </p:nvSpPr>
        <p:spPr>
          <a:xfrm>
            <a:off x="3124200" y="6245225"/>
            <a:ext cx="2895600" cy="476250"/>
          </a:xfrm>
          <a:prstGeom prst="rect">
            <a:avLst/>
          </a:prstGeom>
        </p:spPr>
        <p:txBody>
          <a:bodyPr/>
          <a:lstStyle>
            <a:lvl1pPr fontAlgn="auto">
              <a:spcBef>
                <a:spcPts val="0"/>
              </a:spcBef>
              <a:spcAft>
                <a:spcPts val="0"/>
              </a:spcAft>
              <a:defRPr sz="1800">
                <a:latin typeface="+mn-lt"/>
                <a:ea typeface="+mn-ea"/>
              </a:defRPr>
            </a:lvl1pPr>
          </a:lstStyle>
          <a:p>
            <a:pPr>
              <a:defRPr/>
            </a:pPr>
            <a:endParaRPr lang="en-US" altLang="zh-CN"/>
          </a:p>
        </p:txBody>
      </p:sp>
      <p:sp>
        <p:nvSpPr>
          <p:cNvPr id="8" name="灯片编号占位符 7"/>
          <p:cNvSpPr>
            <a:spLocks noGrp="1"/>
          </p:cNvSpPr>
          <p:nvPr>
            <p:ph type="sldNum" sz="quarter" idx="12"/>
          </p:nvPr>
        </p:nvSpPr>
        <p:spPr>
          <a:xfrm>
            <a:off x="6553200" y="6245225"/>
            <a:ext cx="2133600" cy="476250"/>
          </a:xfrm>
          <a:prstGeom prst="rect">
            <a:avLst/>
          </a:prstGeom>
        </p:spPr>
        <p:txBody>
          <a:bodyPr/>
          <a:lstStyle>
            <a:lvl1pPr fontAlgn="auto">
              <a:spcBef>
                <a:spcPts val="0"/>
              </a:spcBef>
              <a:spcAft>
                <a:spcPts val="0"/>
              </a:spcAft>
              <a:defRPr sz="1800">
                <a:latin typeface="+mn-lt"/>
                <a:ea typeface="+mn-ea"/>
              </a:defRPr>
            </a:lvl1pPr>
          </a:lstStyle>
          <a:p>
            <a:pPr>
              <a:defRPr/>
            </a:pPr>
            <a:fld id="{416B3185-152A-4D21-A480-52B16A24AC90}" type="slidenum">
              <a:rPr lang="en-US" altLang="zh-CN"/>
            </a:fld>
            <a:endParaRPr lang="en-US" altLang="zh-CN"/>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eaLnBrk="1" hangingPunct="1"/>
            <a:fld id="{BB962C8B-B14F-4D97-AF65-F5344CB8AC3E}" type="datetime1">
              <a:rPr lang="zh-CN" altLang="en-US" dirty="0"/>
            </a:fld>
            <a:endParaRPr lang="zh-CN" altLang="en-US" dirty="0"/>
          </a:p>
        </p:txBody>
      </p:sp>
      <p:sp>
        <p:nvSpPr>
          <p:cNvPr id="5" name="页脚占位符 4"/>
          <p:cNvSpPr>
            <a:spLocks noGrp="1"/>
          </p:cNvSpPr>
          <p:nvPr>
            <p:ph type="ftr" sz="quarter" idx="11"/>
          </p:nvPr>
        </p:nvSpPr>
        <p:spPr/>
        <p:txBody>
          <a:bodyPr/>
          <a:lstStyle/>
          <a:p>
            <a:pPr lvl="0" eaLnBrk="1" hangingPunct="1"/>
            <a:endParaRPr lang="zh-CN" altLang="en-US" dirty="0"/>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hf sldNum="0"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pPr lvl="0" eaLnBrk="1" hangingPunct="1"/>
            <a:fld id="{BB962C8B-B14F-4D97-AF65-F5344CB8AC3E}" type="datetime1">
              <a:rPr lang="zh-CN" altLang="en-US" dirty="0"/>
            </a:fld>
            <a:endParaRPr lang="zh-CN" altLang="en-US" dirty="0"/>
          </a:p>
        </p:txBody>
      </p:sp>
      <p:sp>
        <p:nvSpPr>
          <p:cNvPr id="5" name="页脚占位符 4"/>
          <p:cNvSpPr>
            <a:spLocks noGrp="1"/>
          </p:cNvSpPr>
          <p:nvPr>
            <p:ph type="ftr" sz="quarter" idx="11"/>
          </p:nvPr>
        </p:nvSpPr>
        <p:spPr/>
        <p:txBody>
          <a:bodyPr/>
          <a:lstStyle/>
          <a:p>
            <a:pPr lvl="0" eaLnBrk="1" hangingPunct="1"/>
            <a:endParaRPr lang="zh-CN" altLang="en-US" dirty="0"/>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hf sldNum="0"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2504" cy="45259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54296" y="1600200"/>
            <a:ext cx="4032504" cy="45259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lvl="0" eaLnBrk="1" hangingPunct="1"/>
            <a:fld id="{BB962C8B-B14F-4D97-AF65-F5344CB8AC3E}" type="datetime1">
              <a:rPr lang="zh-CN" altLang="en-US" dirty="0"/>
            </a:fld>
            <a:endParaRPr lang="zh-CN" altLang="en-US" dirty="0"/>
          </a:p>
        </p:txBody>
      </p:sp>
      <p:sp>
        <p:nvSpPr>
          <p:cNvPr id="6" name="页脚占位符 5"/>
          <p:cNvSpPr>
            <a:spLocks noGrp="1"/>
          </p:cNvSpPr>
          <p:nvPr>
            <p:ph type="ftr" sz="quarter" idx="11"/>
          </p:nvPr>
        </p:nvSpPr>
        <p:spPr/>
        <p:txBody>
          <a:bodyPr/>
          <a:lstStyle/>
          <a:p>
            <a:pPr lvl="0" eaLnBrk="1" hangingPunct="1"/>
            <a:endParaRPr lang="zh-CN" altLang="en-US" dirty="0"/>
          </a:p>
        </p:txBody>
      </p:sp>
      <p:sp>
        <p:nvSpPr>
          <p:cNvPr id="7" name="灯片编号占位符 6"/>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hf sldNum="0"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9841"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4" name="内容占位符 3"/>
          <p:cNvSpPr>
            <a:spLocks noGrp="1"/>
          </p:cNvSpPr>
          <p:nvPr>
            <p:ph sz="half" idx="2"/>
          </p:nvPr>
        </p:nvSpPr>
        <p:spPr>
          <a:xfrm>
            <a:off x="629841" y="2505075"/>
            <a:ext cx="3868340"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29150"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6" name="内容占位符 5"/>
          <p:cNvSpPr>
            <a:spLocks noGrp="1"/>
          </p:cNvSpPr>
          <p:nvPr>
            <p:ph sz="quarter" idx="4"/>
          </p:nvPr>
        </p:nvSpPr>
        <p:spPr>
          <a:xfrm>
            <a:off x="4629150" y="2505075"/>
            <a:ext cx="3887391"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lvl="0" eaLnBrk="1" hangingPunct="1"/>
            <a:fld id="{BB962C8B-B14F-4D97-AF65-F5344CB8AC3E}" type="datetime1">
              <a:rPr lang="zh-CN" altLang="en-US" dirty="0"/>
            </a:fld>
            <a:endParaRPr lang="zh-CN" altLang="en-US" dirty="0"/>
          </a:p>
        </p:txBody>
      </p:sp>
      <p:sp>
        <p:nvSpPr>
          <p:cNvPr id="8" name="页脚占位符 7"/>
          <p:cNvSpPr>
            <a:spLocks noGrp="1"/>
          </p:cNvSpPr>
          <p:nvPr>
            <p:ph type="ftr" sz="quarter" idx="11"/>
          </p:nvPr>
        </p:nvSpPr>
        <p:spPr/>
        <p:txBody>
          <a:bodyPr/>
          <a:lstStyle/>
          <a:p>
            <a:pPr lvl="0" eaLnBrk="1" hangingPunct="1"/>
            <a:endParaRPr lang="zh-CN" altLang="en-US" dirty="0"/>
          </a:p>
        </p:txBody>
      </p:sp>
      <p:sp>
        <p:nvSpPr>
          <p:cNvPr id="9" name="灯片编号占位符 8"/>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hf sldNum="0"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lvl="0" eaLnBrk="1" hangingPunct="1"/>
            <a:fld id="{BB962C8B-B14F-4D97-AF65-F5344CB8AC3E}" type="datetime1">
              <a:rPr lang="zh-CN" altLang="en-US" dirty="0"/>
            </a:fld>
            <a:endParaRPr lang="zh-CN" altLang="en-US" dirty="0"/>
          </a:p>
        </p:txBody>
      </p:sp>
      <p:sp>
        <p:nvSpPr>
          <p:cNvPr id="4" name="页脚占位符 3"/>
          <p:cNvSpPr>
            <a:spLocks noGrp="1"/>
          </p:cNvSpPr>
          <p:nvPr>
            <p:ph type="ftr" sz="quarter" idx="11"/>
          </p:nvPr>
        </p:nvSpPr>
        <p:spPr/>
        <p:txBody>
          <a:bodyPr/>
          <a:lstStyle/>
          <a:p>
            <a:pPr lvl="0" eaLnBrk="1" hangingPunct="1"/>
            <a:endParaRPr lang="zh-CN" altLang="en-US" dirty="0"/>
          </a:p>
        </p:txBody>
      </p:sp>
      <p:sp>
        <p:nvSpPr>
          <p:cNvPr id="5" name="灯片编号占位符 4"/>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hf sldNum="0"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lvl="0" eaLnBrk="1" hangingPunct="1"/>
            <a:fld id="{BB962C8B-B14F-4D97-AF65-F5344CB8AC3E}" type="datetime1">
              <a:rPr lang="zh-CN" altLang="en-US" dirty="0"/>
            </a:fld>
            <a:endParaRPr lang="zh-CN" altLang="en-US" dirty="0"/>
          </a:p>
        </p:txBody>
      </p:sp>
      <p:sp>
        <p:nvSpPr>
          <p:cNvPr id="3" name="页脚占位符 2"/>
          <p:cNvSpPr>
            <a:spLocks noGrp="1"/>
          </p:cNvSpPr>
          <p:nvPr>
            <p:ph type="ftr" sz="quarter" idx="11"/>
          </p:nvPr>
        </p:nvSpPr>
        <p:spPr/>
        <p:txBody>
          <a:bodyPr/>
          <a:lstStyle/>
          <a:p>
            <a:pPr lvl="0" eaLnBrk="1" hangingPunct="1"/>
            <a:endParaRPr lang="zh-CN" altLang="en-US" dirty="0"/>
          </a:p>
        </p:txBody>
      </p:sp>
      <p:sp>
        <p:nvSpPr>
          <p:cNvPr id="4" name="灯片编号占位符 3"/>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hf sldNum="0"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pPr lvl="0" eaLnBrk="1" hangingPunct="1"/>
            <a:fld id="{BB962C8B-B14F-4D97-AF65-F5344CB8AC3E}" type="datetime1">
              <a:rPr lang="zh-CN" altLang="en-US" dirty="0"/>
            </a:fld>
            <a:endParaRPr lang="zh-CN" altLang="en-US" dirty="0"/>
          </a:p>
        </p:txBody>
      </p:sp>
      <p:sp>
        <p:nvSpPr>
          <p:cNvPr id="6" name="页脚占位符 5"/>
          <p:cNvSpPr>
            <a:spLocks noGrp="1"/>
          </p:cNvSpPr>
          <p:nvPr>
            <p:ph type="ftr" sz="quarter" idx="11"/>
          </p:nvPr>
        </p:nvSpPr>
        <p:spPr/>
        <p:txBody>
          <a:bodyPr/>
          <a:lstStyle/>
          <a:p>
            <a:pPr lvl="0" eaLnBrk="1" hangingPunct="1"/>
            <a:endParaRPr lang="zh-CN" altLang="en-US" dirty="0"/>
          </a:p>
        </p:txBody>
      </p:sp>
      <p:sp>
        <p:nvSpPr>
          <p:cNvPr id="7" name="灯片编号占位符 6"/>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hf sldNum="0"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391" y="987425"/>
            <a:ext cx="462915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pPr lvl="0" eaLnBrk="1" hangingPunct="1"/>
            <a:fld id="{BB962C8B-B14F-4D97-AF65-F5344CB8AC3E}" type="datetime1">
              <a:rPr lang="zh-CN" altLang="en-US" dirty="0"/>
            </a:fld>
            <a:endParaRPr lang="zh-CN" altLang="en-US" dirty="0"/>
          </a:p>
        </p:txBody>
      </p:sp>
      <p:sp>
        <p:nvSpPr>
          <p:cNvPr id="6" name="页脚占位符 5"/>
          <p:cNvSpPr>
            <a:spLocks noGrp="1"/>
          </p:cNvSpPr>
          <p:nvPr>
            <p:ph type="ftr" sz="quarter" idx="11"/>
          </p:nvPr>
        </p:nvSpPr>
        <p:spPr/>
        <p:txBody>
          <a:bodyPr/>
          <a:lstStyle/>
          <a:p>
            <a:pPr lvl="0" eaLnBrk="1" hangingPunct="1"/>
            <a:endParaRPr lang="zh-CN" altLang="en-US" dirty="0"/>
          </a:p>
        </p:txBody>
      </p:sp>
      <p:sp>
        <p:nvSpPr>
          <p:cNvPr id="7" name="灯片编号占位符 6"/>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hf sldNum="0" hdr="0" ftr="0" dt="0"/>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alpha val="100000"/>
          </a:schemeClr>
        </a:solidFill>
        <a:effectLst/>
      </p:bgPr>
    </p:bg>
    <p:spTree>
      <p:nvGrpSpPr>
        <p:cNvPr id="1" name=""/>
        <p:cNvGrpSpPr/>
        <p:nvPr/>
      </p:nvGrpSpPr>
      <p:grpSpPr/>
      <p:sp>
        <p:nvSpPr>
          <p:cNvPr id="1026" name="Rectangle 2"/>
          <p:cNvSpPr>
            <a:spLocks noGrp="1"/>
          </p:cNvSpPr>
          <p:nvPr>
            <p:ph type="title"/>
          </p:nvPr>
        </p:nvSpPr>
        <p:spPr>
          <a:xfrm>
            <a:off x="457200" y="274638"/>
            <a:ext cx="8229600" cy="1143000"/>
          </a:xfrm>
          <a:prstGeom prst="rect">
            <a:avLst/>
          </a:prstGeom>
          <a:noFill/>
          <a:ln w="9525">
            <a:noFill/>
            <a:miter/>
          </a:ln>
        </p:spPr>
        <p:txBody>
          <a:bodyPr anchor="ctr"/>
          <a:p>
            <a:pPr lvl="0"/>
            <a:r>
              <a:rPr lang="zh-CN" altLang="en-US"/>
              <a:t>单击此处编辑母版标题样式</a:t>
            </a:r>
            <a:endParaRPr lang="zh-CN" altLang="en-US"/>
          </a:p>
        </p:txBody>
      </p:sp>
      <p:sp>
        <p:nvSpPr>
          <p:cNvPr id="1027" name="Rectangle 3"/>
          <p:cNvSpPr>
            <a:spLocks noGrp="1"/>
          </p:cNvSpPr>
          <p:nvPr>
            <p:ph type="body" idx="1"/>
          </p:nvPr>
        </p:nvSpPr>
        <p:spPr>
          <a:xfrm>
            <a:off x="457200" y="1600200"/>
            <a:ext cx="8229600" cy="4525963"/>
          </a:xfrm>
          <a:prstGeom prst="rect">
            <a:avLst/>
          </a:prstGeom>
          <a:noFill/>
          <a:ln w="9525">
            <a:noFill/>
            <a:miter/>
          </a:ln>
        </p:spPr>
        <p:txBody>
          <a:bodyPr/>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1028" name="Rectangle 4"/>
          <p:cNvSpPr>
            <a:spLocks noGrp="1"/>
          </p:cNvSpPr>
          <p:nvPr>
            <p:ph type="dt" sz="half" idx="2"/>
          </p:nvPr>
        </p:nvSpPr>
        <p:spPr>
          <a:xfrm>
            <a:off x="457200" y="6245225"/>
            <a:ext cx="2133600" cy="476250"/>
          </a:xfrm>
          <a:prstGeom prst="rect">
            <a:avLst/>
          </a:prstGeom>
          <a:noFill/>
          <a:ln w="9525">
            <a:noFill/>
            <a:miter/>
          </a:ln>
        </p:spPr>
        <p:txBody>
          <a:bodyPr/>
          <a:lstStyle>
            <a:lvl1pPr>
              <a:defRPr sz="1400"/>
            </a:lvl1pPr>
          </a:lstStyle>
          <a:p>
            <a:pPr lvl="0" eaLnBrk="1" hangingPunct="1"/>
            <a:fld id="{BB962C8B-B14F-4D97-AF65-F5344CB8AC3E}" type="datetime1">
              <a:rPr lang="zh-CN" altLang="en-US" dirty="0"/>
            </a:fld>
            <a:endParaRPr lang="zh-CN" altLang="en-US" dirty="0"/>
          </a:p>
        </p:txBody>
      </p:sp>
      <p:sp>
        <p:nvSpPr>
          <p:cNvPr id="1029" name="Rectangle 5"/>
          <p:cNvSpPr>
            <a:spLocks noGrp="1"/>
          </p:cNvSpPr>
          <p:nvPr>
            <p:ph type="ftr" sz="quarter" idx="3"/>
          </p:nvPr>
        </p:nvSpPr>
        <p:spPr>
          <a:xfrm>
            <a:off x="3124200" y="6245225"/>
            <a:ext cx="2895600" cy="476250"/>
          </a:xfrm>
          <a:prstGeom prst="rect">
            <a:avLst/>
          </a:prstGeom>
          <a:noFill/>
          <a:ln w="9525">
            <a:noFill/>
            <a:miter/>
          </a:ln>
        </p:spPr>
        <p:txBody>
          <a:bodyPr/>
          <a:lstStyle>
            <a:lvl1pPr algn="ctr">
              <a:defRPr sz="1400"/>
            </a:lvl1pPr>
          </a:lstStyle>
          <a:p>
            <a:pPr lvl="0" eaLnBrk="1" hangingPunct="1"/>
            <a:endParaRPr lang="zh-CN" altLang="en-US" dirty="0"/>
          </a:p>
        </p:txBody>
      </p:sp>
      <p:sp>
        <p:nvSpPr>
          <p:cNvPr id="1030" name="Rectangle 6"/>
          <p:cNvSpPr>
            <a:spLocks noGrp="1"/>
          </p:cNvSpPr>
          <p:nvPr>
            <p:ph type="sldNum" sz="quarter" idx="4"/>
          </p:nvPr>
        </p:nvSpPr>
        <p:spPr>
          <a:xfrm>
            <a:off x="6553200" y="6245225"/>
            <a:ext cx="2133600" cy="476250"/>
          </a:xfrm>
          <a:prstGeom prst="rect">
            <a:avLst/>
          </a:prstGeom>
          <a:noFill/>
          <a:ln w="9525">
            <a:noFill/>
            <a:miter/>
          </a:ln>
        </p:spPr>
        <p:txBody>
          <a:bodyPr/>
          <a:lstStyle>
            <a:lvl1pPr algn="r">
              <a:defRPr sz="1400"/>
            </a:lvl1pPr>
          </a:lstStyle>
          <a:p>
            <a:pPr lvl="0" eaLnBrk="1" hangingPunct="1"/>
            <a:fld id="{9A0DB2DC-4C9A-4742-B13C-FB6460FD3503}" type="slidenum">
              <a:rPr lang="zh-CN" altLang="en-US" dirty="0"/>
            </a:fld>
            <a:endParaRPr lang="zh-CN" alt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hf sldNum="0" hdr="0" ftr="0" dt="0"/>
  <p:txStyles>
    <p:titleStyle>
      <a:lvl1pPr marL="0" lvl="0" indent="0" algn="ctr" defTabSz="914400" eaLnBrk="1" fontAlgn="base" latinLnBrk="0" hangingPunct="1">
        <a:lnSpc>
          <a:spcPct val="100000"/>
        </a:lnSpc>
        <a:spcBef>
          <a:spcPct val="0"/>
        </a:spcBef>
        <a:spcAft>
          <a:spcPct val="0"/>
        </a:spcAft>
        <a:buNone/>
        <a:defRPr sz="4400" b="0" i="0" u="none" kern="1200" baseline="0">
          <a:solidFill>
            <a:schemeClr val="tx2"/>
          </a:solidFill>
          <a:latin typeface="+mj-lt"/>
          <a:ea typeface="+mj-ea"/>
          <a:cs typeface="+mj-cs"/>
        </a:defRPr>
      </a:lvl1pPr>
    </p:titleStyle>
    <p:bodyStyle>
      <a:lvl1pPr marL="342900" lvl="0" indent="-342900" algn="l" defTabSz="914400" eaLnBrk="1" fontAlgn="base" latinLnBrk="0" hangingPunct="1">
        <a:lnSpc>
          <a:spcPct val="100000"/>
        </a:lnSpc>
        <a:spcBef>
          <a:spcPct val="20000"/>
        </a:spcBef>
        <a:spcAft>
          <a:spcPct val="0"/>
        </a:spcAft>
        <a:buChar char="•"/>
        <a:defRPr sz="3200" b="0" i="0" u="none" kern="1200" baseline="0">
          <a:solidFill>
            <a:schemeClr val="tx1"/>
          </a:solidFill>
          <a:latin typeface="+mn-lt"/>
          <a:ea typeface="+mn-ea"/>
          <a:cs typeface="+mn-cs"/>
        </a:defRPr>
      </a:lvl1pPr>
      <a:lvl2pPr marL="742950" lvl="1" indent="-285750" algn="l" defTabSz="914400" eaLnBrk="0" fontAlgn="base" latinLnBrk="0" hangingPunct="0">
        <a:lnSpc>
          <a:spcPct val="100000"/>
        </a:lnSpc>
        <a:spcBef>
          <a:spcPct val="20000"/>
        </a:spcBef>
        <a:spcAft>
          <a:spcPct val="0"/>
        </a:spcAft>
        <a:buChar char="–"/>
        <a:defRPr sz="2800" b="0" i="0" u="none" kern="1200" baseline="0">
          <a:solidFill>
            <a:schemeClr val="tx1"/>
          </a:solidFill>
          <a:latin typeface="+mn-lt"/>
          <a:ea typeface="+mn-ea"/>
          <a:cs typeface="+mn-cs"/>
        </a:defRPr>
      </a:lvl2pPr>
      <a:lvl3pPr marL="1143000" lvl="2" indent="-228600" algn="l" defTabSz="914400" eaLnBrk="0" fontAlgn="base" latinLnBrk="0" hangingPunct="0">
        <a:lnSpc>
          <a:spcPct val="100000"/>
        </a:lnSpc>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eaLnBrk="0" fontAlgn="base" latinLnBrk="0" hangingPunct="0">
        <a:lnSpc>
          <a:spcPct val="100000"/>
        </a:lnSpc>
        <a:spcBef>
          <a:spcPct val="20000"/>
        </a:spcBef>
        <a:spcAft>
          <a:spcPct val="0"/>
        </a:spcAft>
        <a:buChar char="–"/>
        <a:defRPr sz="2000" b="0" i="0" u="none" kern="1200" baseline="0">
          <a:solidFill>
            <a:schemeClr val="tx1"/>
          </a:solidFill>
          <a:latin typeface="+mn-lt"/>
          <a:ea typeface="+mn-ea"/>
          <a:cs typeface="+mn-cs"/>
        </a:defRPr>
      </a:lvl4pPr>
      <a:lvl5pPr marL="2057400" lvl="4" indent="-228600" algn="l" defTabSz="914400" eaLnBrk="0" fontAlgn="base" latinLnBrk="0" hangingPunct="0">
        <a:lnSpc>
          <a:spcPct val="100000"/>
        </a:lnSpc>
        <a:spcBef>
          <a:spcPct val="20000"/>
        </a:spcBef>
        <a:spcAft>
          <a:spcPct val="0"/>
        </a:spcAft>
        <a:buChar char="»"/>
        <a:defRPr sz="2000" b="0" i="0" u="none" kern="1200" baseline="0">
          <a:solidFill>
            <a:schemeClr val="tx1"/>
          </a:solidFill>
          <a:latin typeface="+mn-lt"/>
          <a:ea typeface="+mn-ea"/>
          <a:cs typeface="+mn-cs"/>
        </a:defRPr>
      </a:lvl5pPr>
      <a:lvl6pPr marL="2514600" lvl="5" indent="-228600" algn="l" defTabSz="914400" eaLnBrk="0" fontAlgn="base" latinLnBrk="0" hangingPunct="0">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eaLnBrk="0" fontAlgn="base" latinLnBrk="0" hangingPunct="0">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eaLnBrk="0" fontAlgn="base" latinLnBrk="0" hangingPunct="0">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eaLnBrk="0" fontAlgn="base" latinLnBrk="0" hangingPunct="0">
        <a:lnSpc>
          <a:spcPct val="100000"/>
        </a:lnSpc>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eaLnBrk="1" fontAlgn="base" latinLnBrk="0" hangingPunct="1">
        <a:lnSpc>
          <a:spcPct val="100000"/>
        </a:lnSpc>
        <a:spcBef>
          <a:spcPct val="0"/>
        </a:spcBef>
        <a:spcAft>
          <a:spcPct val="0"/>
        </a:spcAft>
        <a:buFont typeface="Arial" charset="0"/>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Font typeface="Arial" charset="0"/>
        <a:buNone/>
        <a:defRPr sz="1800" b="0" i="0" u="none" kern="1200" baseline="0">
          <a:solidFill>
            <a:schemeClr val="tx1"/>
          </a:solidFill>
          <a:latin typeface="+mn-lt"/>
          <a:ea typeface="+mn-ea"/>
          <a:cs typeface="+mn-cs"/>
        </a:defRPr>
      </a:lvl2pPr>
      <a:lvl3pPr marL="914400" lvl="2" indent="0" algn="l" defTabSz="914400" eaLnBrk="1" fontAlgn="base" latinLnBrk="0" hangingPunct="1">
        <a:lnSpc>
          <a:spcPct val="100000"/>
        </a:lnSpc>
        <a:spcBef>
          <a:spcPct val="0"/>
        </a:spcBef>
        <a:spcAft>
          <a:spcPct val="0"/>
        </a:spcAft>
        <a:buFont typeface="Arial" charset="0"/>
        <a:buNone/>
        <a:defRPr sz="1800" b="0" i="0" u="none" kern="1200" baseline="0">
          <a:solidFill>
            <a:schemeClr val="tx1"/>
          </a:solidFill>
          <a:latin typeface="+mn-lt"/>
          <a:ea typeface="+mn-ea"/>
          <a:cs typeface="+mn-cs"/>
        </a:defRPr>
      </a:lvl3pPr>
      <a:lvl4pPr marL="1371600" lvl="3" indent="0" algn="l" defTabSz="914400" eaLnBrk="1" fontAlgn="base" latinLnBrk="0" hangingPunct="1">
        <a:lnSpc>
          <a:spcPct val="100000"/>
        </a:lnSpc>
        <a:spcBef>
          <a:spcPct val="0"/>
        </a:spcBef>
        <a:spcAft>
          <a:spcPct val="0"/>
        </a:spcAft>
        <a:buFont typeface="Arial" charset="0"/>
        <a:buNone/>
        <a:defRPr sz="1800" b="0" i="0" u="none" kern="1200" baseline="0">
          <a:solidFill>
            <a:schemeClr val="tx1"/>
          </a:solidFill>
          <a:latin typeface="+mn-lt"/>
          <a:ea typeface="+mn-ea"/>
          <a:cs typeface="+mn-cs"/>
        </a:defRPr>
      </a:lvl4pPr>
      <a:lvl5pPr marL="1828800" lvl="4" indent="0" algn="l" defTabSz="914400" eaLnBrk="1" fontAlgn="base" latinLnBrk="0" hangingPunct="1">
        <a:lnSpc>
          <a:spcPct val="100000"/>
        </a:lnSpc>
        <a:spcBef>
          <a:spcPct val="0"/>
        </a:spcBef>
        <a:spcAft>
          <a:spcPct val="0"/>
        </a:spcAft>
        <a:buFont typeface="Arial" charset="0"/>
        <a:buNone/>
        <a:defRPr sz="1800" b="0" i="0" u="none" kern="1200" baseline="0">
          <a:solidFill>
            <a:schemeClr val="tx1"/>
          </a:solidFill>
          <a:latin typeface="+mn-lt"/>
          <a:ea typeface="+mn-ea"/>
          <a:cs typeface="+mn-cs"/>
        </a:defRPr>
      </a:lvl5pPr>
      <a:lvl6pPr marL="2286000" lvl="5" indent="0" algn="l" defTabSz="914400" eaLnBrk="1" fontAlgn="base" latinLnBrk="0" hangingPunct="1">
        <a:lnSpc>
          <a:spcPct val="100000"/>
        </a:lnSpc>
        <a:spcBef>
          <a:spcPct val="0"/>
        </a:spcBef>
        <a:spcAft>
          <a:spcPct val="0"/>
        </a:spcAft>
        <a:buFont typeface="Arial" charset="0"/>
        <a:buNone/>
        <a:defRPr sz="1800" b="0" i="0" u="none" kern="1200" baseline="0">
          <a:solidFill>
            <a:schemeClr val="tx1"/>
          </a:solidFill>
          <a:latin typeface="+mn-lt"/>
          <a:ea typeface="+mn-ea"/>
          <a:cs typeface="+mn-cs"/>
        </a:defRPr>
      </a:lvl6pPr>
      <a:lvl7pPr marL="2743200" lvl="6" indent="0" algn="l" defTabSz="914400" eaLnBrk="1" fontAlgn="base" latinLnBrk="0" hangingPunct="1">
        <a:lnSpc>
          <a:spcPct val="100000"/>
        </a:lnSpc>
        <a:spcBef>
          <a:spcPct val="0"/>
        </a:spcBef>
        <a:spcAft>
          <a:spcPct val="0"/>
        </a:spcAft>
        <a:buFont typeface="Arial" charset="0"/>
        <a:buNone/>
        <a:defRPr sz="1800" b="0" i="0" u="none" kern="1200" baseline="0">
          <a:solidFill>
            <a:schemeClr val="tx1"/>
          </a:solidFill>
          <a:latin typeface="+mn-lt"/>
          <a:ea typeface="+mn-ea"/>
          <a:cs typeface="+mn-cs"/>
        </a:defRPr>
      </a:lvl7pPr>
      <a:lvl8pPr marL="3200400" lvl="7" indent="0" algn="l" defTabSz="914400" eaLnBrk="1" fontAlgn="base" latinLnBrk="0" hangingPunct="1">
        <a:lnSpc>
          <a:spcPct val="100000"/>
        </a:lnSpc>
        <a:spcBef>
          <a:spcPct val="0"/>
        </a:spcBef>
        <a:spcAft>
          <a:spcPct val="0"/>
        </a:spcAft>
        <a:buFont typeface="Arial" charset="0"/>
        <a:buNone/>
        <a:defRPr sz="1800" b="0" i="0" u="none" kern="1200" baseline="0">
          <a:solidFill>
            <a:schemeClr val="tx1"/>
          </a:solidFill>
          <a:latin typeface="+mn-lt"/>
          <a:ea typeface="+mn-ea"/>
          <a:cs typeface="+mn-cs"/>
        </a:defRPr>
      </a:lvl8pPr>
      <a:lvl9pPr marL="3657600" lvl="8" indent="0" algn="l" defTabSz="914400" eaLnBrk="1" fontAlgn="base" latinLnBrk="0" hangingPunct="1">
        <a:lnSpc>
          <a:spcPct val="100000"/>
        </a:lnSpc>
        <a:spcBef>
          <a:spcPct val="0"/>
        </a:spcBef>
        <a:spcAft>
          <a:spcPct val="0"/>
        </a:spcAft>
        <a:buFont typeface="Arial" charset="0"/>
        <a:buNone/>
        <a:defRPr sz="1800" b="0" i="0" u="none" kern="1200" baseline="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4" name="Picture 2" descr="http://image.klxuexi.com/images/pic/P1_xiaoxue/jiazhang/75.jpg"/>
          <p:cNvPicPr>
            <a:picLocks noChangeAspect="1" noChangeArrowheads="1"/>
          </p:cNvPicPr>
          <p:nvPr/>
        </p:nvPicPr>
        <p:blipFill>
          <a:blip r:embed="rId1" cstate="print"/>
          <a:srcRect/>
          <a:stretch>
            <a:fillRect/>
          </a:stretch>
        </p:blipFill>
        <p:spPr bwMode="auto">
          <a:xfrm>
            <a:off x="2339752" y="2060848"/>
            <a:ext cx="4714908" cy="3039801"/>
          </a:xfrm>
          <a:prstGeom prst="rect">
            <a:avLst/>
          </a:prstGeom>
          <a:ln w="88900" cap="sq" cmpd="thickThin">
            <a:solidFill>
              <a:srgbClr val="000000"/>
            </a:solidFill>
            <a:prstDash val="solid"/>
            <a:miter lim="800000"/>
            <a:headEnd/>
            <a:tailEnd/>
          </a:ln>
          <a:effectLst>
            <a:innerShdw blurRad="76200">
              <a:srgbClr val="000000"/>
            </a:innerShdw>
            <a:softEdge rad="317500"/>
          </a:effectLst>
        </p:spPr>
      </p:pic>
      <p:sp>
        <p:nvSpPr>
          <p:cNvPr id="5" name="矩形 4"/>
          <p:cNvSpPr/>
          <p:nvPr/>
        </p:nvSpPr>
        <p:spPr>
          <a:xfrm>
            <a:off x="2771800" y="908720"/>
            <a:ext cx="3797835" cy="523220"/>
          </a:xfrm>
          <a:prstGeom prst="rect">
            <a:avLst/>
          </a:prstGeom>
        </p:spPr>
        <p:txBody>
          <a:bodyPr wrap="none">
            <a:spAutoFit/>
          </a:bodyPr>
          <a:lstStyle/>
          <a:p>
            <a:pPr lvl="0" algn="ctr" fontAlgn="auto">
              <a:spcBef>
                <a:spcPts val="0"/>
              </a:spcBef>
              <a:spcAft>
                <a:spcPts val="0"/>
              </a:spcAft>
              <a:defRPr/>
            </a:pPr>
            <a:r>
              <a:rPr lang="zh-CN" altLang="en-US" sz="2800" cap="all" dirty="0" smtClean="0">
                <a:ln w="9000" cmpd="sng">
                  <a:solidFill>
                    <a:srgbClr val="8064A2">
                      <a:shade val="50000"/>
                      <a:satMod val="120000"/>
                    </a:srgbClr>
                  </a:solidFill>
                  <a:prstDash val="solid"/>
                </a:ln>
                <a:effectLst>
                  <a:outerShdw blurRad="38100" dist="38100" dir="2700000" algn="tl">
                    <a:srgbClr val="000000">
                      <a:alpha val="43137"/>
                    </a:srgbClr>
                  </a:outerShdw>
                  <a:reflection blurRad="12700" stA="28000" endPos="45000" dist="1000" dir="5400000" sy="-100000" algn="bl" rotWithShape="0"/>
                </a:effectLst>
                <a:latin typeface="微软雅黑" pitchFamily="34" charset="-122"/>
                <a:ea typeface="微软雅黑" pitchFamily="34" charset="-122"/>
                <a:sym typeface="楷体" pitchFamily="49" charset="-122"/>
              </a:rPr>
              <a:t>第 六 单 元 学 习 评 价</a:t>
            </a:r>
            <a:endParaRPr lang="en-US" altLang="zh-CN" sz="2800" cap="all" dirty="0">
              <a:ln w="9000" cmpd="sng">
                <a:solidFill>
                  <a:srgbClr val="8064A2">
                    <a:shade val="50000"/>
                    <a:satMod val="120000"/>
                  </a:srgbClr>
                </a:solidFill>
                <a:prstDash val="solid"/>
              </a:ln>
              <a:effectLst>
                <a:outerShdw blurRad="38100" dist="38100" dir="2700000" algn="tl">
                  <a:srgbClr val="000000">
                    <a:alpha val="43137"/>
                  </a:srgbClr>
                </a:outerShdw>
                <a:reflection blurRad="12700" stA="28000" endPos="45000" dist="1000" dir="5400000" sy="-100000" algn="bl" rotWithShape="0"/>
              </a:effectLst>
              <a:latin typeface="微软雅黑" pitchFamily="34" charset="-122"/>
              <a:ea typeface="微软雅黑" pitchFamily="34" charset="-122"/>
              <a:sym typeface="楷体" pitchFamily="49" charset="-122"/>
            </a:endParaRPr>
          </a:p>
        </p:txBody>
      </p:sp>
      <p:sp>
        <p:nvSpPr>
          <p:cNvPr id="56321" name="Rectangle 1"/>
          <p:cNvSpPr>
            <a:spLocks noChangeArrowheads="1"/>
          </p:cNvSpPr>
          <p:nvPr/>
        </p:nvSpPr>
        <p:spPr bwMode="auto">
          <a:xfrm>
            <a:off x="2699792" y="1700808"/>
            <a:ext cx="4022256" cy="461665"/>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时间</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120</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分钟　满分</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120</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分</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endParaRPr kumimoji="0" lang="en-US" altLang="zh-CN" sz="24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p:txBody>
      </p:sp>
      <p:sp>
        <p:nvSpPr>
          <p:cNvPr id="7" name="矩形 6"/>
          <p:cNvSpPr/>
          <p:nvPr/>
        </p:nvSpPr>
        <p:spPr>
          <a:xfrm>
            <a:off x="899592" y="260648"/>
            <a:ext cx="4572000" cy="400110"/>
          </a:xfrm>
          <a:prstGeom prst="rect">
            <a:avLst/>
          </a:prstGeom>
        </p:spPr>
        <p:txBody>
          <a:bodyPr>
            <a:spAutoFit/>
          </a:bodyPr>
          <a:lstStyle/>
          <a:p>
            <a:r>
              <a:rPr lang="zh-CN" altLang="en-US" sz="2000" dirty="0" smtClean="0">
                <a:solidFill>
                  <a:srgbClr val="FF0000"/>
                </a:solidFill>
                <a:latin typeface="楷体" pitchFamily="49" charset="-122"/>
                <a:ea typeface="楷体" pitchFamily="49" charset="-122"/>
              </a:rPr>
              <a:t>九年级语文</a:t>
            </a:r>
            <a:r>
              <a:rPr lang="en-US" altLang="zh-CN" sz="2000" dirty="0" smtClean="0">
                <a:solidFill>
                  <a:srgbClr val="FF0000"/>
                </a:solidFill>
                <a:latin typeface="楷体" pitchFamily="49" charset="-122"/>
                <a:ea typeface="楷体" pitchFamily="49" charset="-122"/>
              </a:rPr>
              <a:t>·</a:t>
            </a:r>
            <a:r>
              <a:rPr lang="zh-CN" altLang="en-US" sz="2000" dirty="0" smtClean="0">
                <a:solidFill>
                  <a:srgbClr val="FF0000"/>
                </a:solidFill>
                <a:latin typeface="楷体" pitchFamily="49" charset="-122"/>
                <a:ea typeface="楷体" pitchFamily="49" charset="-122"/>
              </a:rPr>
              <a:t>下  新课标</a:t>
            </a:r>
            <a:r>
              <a:rPr lang="en-US" altLang="zh-CN" sz="2000" dirty="0" smtClean="0">
                <a:solidFill>
                  <a:srgbClr val="FF0000"/>
                </a:solidFill>
                <a:latin typeface="楷体" pitchFamily="49" charset="-122"/>
                <a:ea typeface="楷体" pitchFamily="49" charset="-122"/>
              </a:rPr>
              <a:t>[</a:t>
            </a:r>
            <a:r>
              <a:rPr lang="zh-CN" altLang="en-US" sz="2000" dirty="0" smtClean="0">
                <a:solidFill>
                  <a:srgbClr val="FF0000"/>
                </a:solidFill>
                <a:latin typeface="楷体" pitchFamily="49" charset="-122"/>
                <a:ea typeface="楷体" pitchFamily="49" charset="-122"/>
              </a:rPr>
              <a:t>人</a:t>
            </a:r>
            <a:r>
              <a:rPr lang="en-US" altLang="zh-CN" sz="2000" dirty="0" smtClean="0">
                <a:solidFill>
                  <a:srgbClr val="FF0000"/>
                </a:solidFill>
                <a:latin typeface="楷体" pitchFamily="49" charset="-122"/>
                <a:ea typeface="楷体" pitchFamily="49" charset="-122"/>
              </a:rPr>
              <a:t>]</a:t>
            </a:r>
            <a:endParaRPr lang="zh-CN" altLang="en-US" sz="2000" dirty="0">
              <a:solidFill>
                <a:srgbClr val="FF0000"/>
              </a:solidFill>
              <a:latin typeface="楷体" pitchFamily="49" charset="-122"/>
              <a:ea typeface="楷体" pitchFamily="49"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ppt_x</p:attrName>
                                        </p:attrNameLst>
                                      </p:cBhvr>
                                      <p:tavLst>
                                        <p:tav tm="0">
                                          <p:val>
                                            <p:strVal val="#ppt_x-.2"/>
                                          </p:val>
                                        </p:tav>
                                        <p:tav tm="100000">
                                          <p:val>
                                            <p:strVal val="#ppt_x"/>
                                          </p:val>
                                        </p:tav>
                                      </p:tavLst>
                                    </p:anim>
                                    <p:anim calcmode="lin" valueType="num">
                                      <p:cBhvr>
                                        <p:cTn id="8" dur="1000" fill="hold"/>
                                        <p:tgtEl>
                                          <p:spTgt spid="4"/>
                                        </p:tgtEl>
                                        <p:attrNameLst>
                                          <p:attrName>ppt_y</p:attrName>
                                        </p:attrNameLst>
                                      </p:cBhvr>
                                      <p:tavLst>
                                        <p:tav tm="0">
                                          <p:val>
                                            <p:strVal val="#ppt_y"/>
                                          </p:val>
                                        </p:tav>
                                        <p:tav tm="100000">
                                          <p:val>
                                            <p:strVal val="#ppt_y"/>
                                          </p:val>
                                        </p:tav>
                                      </p:tavLst>
                                    </p:anim>
                                    <p:animEffect transition="in" filter="wipe(right)" prLst="gradientSize: 0.1">
                                      <p:cBhvr>
                                        <p:cTn id="9" dur="1000"/>
                                        <p:tgtEl>
                                          <p:spTgt spid="4"/>
                                        </p:tgtEl>
                                      </p:cBhvr>
                                    </p:animEffect>
                                  </p:childTnLst>
                                </p:cTn>
                              </p:par>
                            </p:childTnLst>
                          </p:cTn>
                        </p:par>
                      </p:childTnLst>
                    </p:cTn>
                  </p:par>
                  <p:par>
                    <p:cTn id="10" fill="hold">
                      <p:stCondLst>
                        <p:cond delay="indefinite"/>
                      </p:stCondLst>
                      <p:childTnLst>
                        <p:par>
                          <p:cTn id="11" fill="hold">
                            <p:stCondLst>
                              <p:cond delay="0"/>
                            </p:stCondLst>
                            <p:childTnLst>
                              <p:par>
                                <p:cTn id="12" presetID="23" presetClass="entr" presetSubtype="16"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 calcmode="lin" valueType="num">
                                      <p:cBhvr>
                                        <p:cTn id="14" dur="500" fill="hold"/>
                                        <p:tgtEl>
                                          <p:spTgt spid="5"/>
                                        </p:tgtEl>
                                        <p:attrNameLst>
                                          <p:attrName>ppt_w</p:attrName>
                                        </p:attrNameLst>
                                      </p:cBhvr>
                                      <p:tavLst>
                                        <p:tav tm="0">
                                          <p:val>
                                            <p:fltVal val="0"/>
                                          </p:val>
                                        </p:tav>
                                        <p:tav tm="100000">
                                          <p:val>
                                            <p:strVal val="#ppt_w"/>
                                          </p:val>
                                        </p:tav>
                                      </p:tavLst>
                                    </p:anim>
                                    <p:anim calcmode="lin" valueType="num">
                                      <p:cBhvr>
                                        <p:cTn id="15" dur="500" fill="hold"/>
                                        <p:tgtEl>
                                          <p:spTgt spid="5"/>
                                        </p:tgtEl>
                                        <p:attrNameLst>
                                          <p:attrName>ppt_h</p:attrName>
                                        </p:attrNameLst>
                                      </p:cBhvr>
                                      <p:tavLst>
                                        <p:tav tm="0">
                                          <p:val>
                                            <p:fltVal val="0"/>
                                          </p:val>
                                        </p:tav>
                                        <p:tav tm="100000">
                                          <p:val>
                                            <p:strVal val="#ppt_h"/>
                                          </p:val>
                                        </p:tav>
                                      </p:tavLst>
                                    </p:anim>
                                  </p:childTnLst>
                                </p:cTn>
                              </p:par>
                            </p:childTnLst>
                          </p:cTn>
                        </p:par>
                      </p:childTnLst>
                    </p:cTn>
                  </p:par>
                  <p:par>
                    <p:cTn id="16" fill="hold">
                      <p:stCondLst>
                        <p:cond delay="indefinite"/>
                      </p:stCondLst>
                      <p:childTnLst>
                        <p:par>
                          <p:cTn id="17" fill="hold">
                            <p:stCondLst>
                              <p:cond delay="0"/>
                            </p:stCondLst>
                            <p:childTnLst>
                              <p:par>
                                <p:cTn id="18" presetID="2" presetClass="entr" presetSubtype="4" fill="hold" grpId="0" nodeType="clickEffect">
                                  <p:stCondLst>
                                    <p:cond delay="0"/>
                                  </p:stCondLst>
                                  <p:childTnLst>
                                    <p:set>
                                      <p:cBhvr>
                                        <p:cTn id="19" dur="1" fill="hold">
                                          <p:stCondLst>
                                            <p:cond delay="0"/>
                                          </p:stCondLst>
                                        </p:cTn>
                                        <p:tgtEl>
                                          <p:spTgt spid="56321"/>
                                        </p:tgtEl>
                                        <p:attrNameLst>
                                          <p:attrName>style.visibility</p:attrName>
                                        </p:attrNameLst>
                                      </p:cBhvr>
                                      <p:to>
                                        <p:strVal val="visible"/>
                                      </p:to>
                                    </p:set>
                                    <p:anim calcmode="lin" valueType="num">
                                      <p:cBhvr additive="base">
                                        <p:cTn id="20" dur="500" fill="hold"/>
                                        <p:tgtEl>
                                          <p:spTgt spid="56321"/>
                                        </p:tgtEl>
                                        <p:attrNameLst>
                                          <p:attrName>ppt_x</p:attrName>
                                        </p:attrNameLst>
                                      </p:cBhvr>
                                      <p:tavLst>
                                        <p:tav tm="0">
                                          <p:val>
                                            <p:strVal val="#ppt_x"/>
                                          </p:val>
                                        </p:tav>
                                        <p:tav tm="100000">
                                          <p:val>
                                            <p:strVal val="#ppt_x"/>
                                          </p:val>
                                        </p:tav>
                                      </p:tavLst>
                                    </p:anim>
                                    <p:anim calcmode="lin" valueType="num">
                                      <p:cBhvr additive="base">
                                        <p:cTn id="21" dur="500" fill="hold"/>
                                        <p:tgtEl>
                                          <p:spTgt spid="563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6321" grpId="0"/>
    </p:bldLst>
  </p:timing>
</p:sld>
</file>

<file path=ppt/slides/slide1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9217" name="Rectangle 1"/>
          <p:cNvSpPr>
            <a:spLocks noChangeArrowheads="1"/>
          </p:cNvSpPr>
          <p:nvPr/>
        </p:nvSpPr>
        <p:spPr bwMode="auto">
          <a:xfrm>
            <a:off x="683568" y="908720"/>
            <a:ext cx="7848872" cy="4708981"/>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pPr>
            <a:r>
              <a:rPr kumimoji="0" lang="zh-CN" sz="900" b="0" i="0" u="none" strike="noStrike" cap="none" normalizeH="0" baseline="0" dirty="0" smtClean="0">
                <a:ln>
                  <a:noFill/>
                </a:ln>
                <a:solidFill>
                  <a:srgbClr val="000000"/>
                </a:solidFill>
                <a:effectLst/>
                <a:latin typeface="宋体" pitchFamily="2" charset="-122"/>
                <a:ea typeface="宋体" pitchFamily="2" charset="-122"/>
                <a:cs typeface="Times New Roman" pitchFamily="18" charset="0"/>
              </a:rPr>
              <a:t>　</a:t>
            </a:r>
            <a:r>
              <a:rPr kumimoji="0" lang="en-US" altLang="zh-CN" sz="900" b="0" i="0" u="none" strike="noStrike" cap="none" normalizeH="0" baseline="0" dirty="0" smtClean="0">
                <a:ln>
                  <a:noFill/>
                </a:ln>
                <a:solidFill>
                  <a:srgbClr val="000000"/>
                </a:solidFill>
                <a:effectLst/>
                <a:latin typeface="宋体" pitchFamily="2" charset="-122"/>
                <a:ea typeface="宋体" pitchFamily="2" charset="-122"/>
                <a:cs typeface="Times New Roman" pitchFamily="18" charset="0"/>
              </a:rPr>
              <a:t>      </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⑦又过了一个多月</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我出门要干什么去</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忽见山墙边露出一段红色的花枝</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仔细一看</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才发现竟然是三角梅开了一嘟噜火红的花。它静静地趴靠在墙边</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正好长了一人高。我急忙叫来老伴</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让她也高兴高兴。老伴的眼中闪耀出多年来少见的美丽光彩。</a:t>
            </a:r>
            <a:endParaRPr kumimoji="0" lang="zh-CN" altLang="en-US" sz="20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⑧又是一个春天来临了</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此时的三角梅已长成一棵枝茂花繁的大树</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比房檐都高</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它的红色花瓣就像红金子捶成的薄片</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只要轻轻撞击就能发出动人的声音。太阳照射的时候</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它的每朵花都泛溢着红色的光晕</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sng"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风儿一吹</a:t>
            </a:r>
            <a:r>
              <a:rPr kumimoji="0" lang="en-US" altLang="zh-CN" sz="2000" b="1" i="0" u="sng"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sng"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每朵花都像一只火红的蝴蝶张开翅膀</a:t>
            </a:r>
            <a:r>
              <a:rPr kumimoji="0" lang="en-US" altLang="zh-CN" sz="2000" b="1" i="0" u="sng"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sng"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扇动着</a:t>
            </a:r>
            <a:r>
              <a:rPr kumimoji="0" lang="en-US" altLang="zh-CN" sz="2000" b="1" i="0" u="sng"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sng"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奋争着</a:t>
            </a:r>
            <a:r>
              <a:rPr kumimoji="0" lang="en-US" altLang="zh-CN" sz="2000" b="1" i="0" u="sng"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sng"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仿佛急欲挣脱枝头</a:t>
            </a:r>
            <a:r>
              <a:rPr kumimoji="0" lang="en-US" altLang="zh-CN" sz="2000" b="1" i="0" u="sng"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sng"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翩翩飞去。</a:t>
            </a:r>
            <a:endParaRPr kumimoji="0" lang="zh-CN" altLang="en-US" sz="20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⑨生命</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在坚韧中真是蕴藏了无法言说的奥秘和潜能</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endParaRPr kumimoji="0" lang="en-US" altLang="zh-CN" sz="20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p:txBody>
      </p:sp>
      <p:sp>
        <p:nvSpPr>
          <p:cNvPr id="9218" name="Rectangle 2"/>
          <p:cNvSpPr>
            <a:spLocks noChangeArrowheads="1"/>
          </p:cNvSpPr>
          <p:nvPr/>
        </p:nvSpPr>
        <p:spPr bwMode="auto">
          <a:xfrm>
            <a:off x="4427984" y="5805264"/>
            <a:ext cx="2765501" cy="400110"/>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r" defTabSz="914400" rtl="0" eaLnBrk="1" fontAlgn="base" latinLnBrk="0" hangingPunct="1">
              <a:lnSpc>
                <a:spcPct val="100000"/>
              </a:lnSpc>
              <a:spcBef>
                <a:spcPct val="0"/>
              </a:spcBef>
              <a:spcAft>
                <a:spcPct val="0"/>
              </a:spcAft>
              <a:buClrTx/>
              <a:buSzTx/>
              <a:buFontTx/>
              <a:buNone/>
            </a:pPr>
            <a:r>
              <a:rPr kumimoji="0" lang="en-US" altLang="zh-CN" sz="2000" b="1"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光明日报</a:t>
            </a:r>
            <a:r>
              <a:rPr kumimoji="0" lang="en-US" altLang="zh-CN" sz="2000" b="1"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有删改</a:t>
            </a:r>
            <a:r>
              <a:rPr kumimoji="0" lang="en-US" altLang="zh-CN" sz="2000" b="1" i="0" u="none" strike="noStrike" cap="none" normalizeH="0" baseline="0" dirty="0" smtClean="0">
                <a:ln>
                  <a:noFill/>
                </a:ln>
                <a:solidFill>
                  <a:srgbClr val="FF0000"/>
                </a:solidFill>
                <a:effectLst/>
                <a:latin typeface="微软雅黑" pitchFamily="34" charset="-122"/>
                <a:ea typeface="微软雅黑" pitchFamily="34" charset="-122"/>
                <a:cs typeface="Times New Roman" pitchFamily="18" charset="0"/>
              </a:rPr>
              <a:t>)</a:t>
            </a:r>
            <a:endParaRPr kumimoji="0" lang="en-US" altLang="zh-CN" sz="2000" b="1" i="0" u="none" strike="noStrike" cap="none" normalizeH="0" baseline="0" dirty="0" smtClean="0">
              <a:ln>
                <a:noFill/>
              </a:ln>
              <a:solidFill>
                <a:srgbClr val="FF0000"/>
              </a:solidFill>
              <a:effectLst/>
              <a:latin typeface="微软雅黑" pitchFamily="34" charset="-122"/>
              <a:ea typeface="微软雅黑" pitchFamily="34" charset="-122"/>
              <a:cs typeface="宋体" pitchFamily="2"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9217">
                                            <p:txEl>
                                              <p:pRg st="0" end="0"/>
                                            </p:txEl>
                                          </p:spTgt>
                                        </p:tgtEl>
                                        <p:attrNameLst>
                                          <p:attrName>style.visibility</p:attrName>
                                        </p:attrNameLst>
                                      </p:cBhvr>
                                      <p:to>
                                        <p:strVal val="visible"/>
                                      </p:to>
                                    </p:set>
                                    <p:animEffect transition="in" filter="box(in)">
                                      <p:cBhvr>
                                        <p:cTn id="7" dur="500"/>
                                        <p:tgtEl>
                                          <p:spTgt spid="9217">
                                            <p:txEl>
                                              <p:pRg st="0" end="0"/>
                                            </p:txEl>
                                          </p:spTgt>
                                        </p:tgtEl>
                                      </p:cBhvr>
                                    </p:animEffect>
                                  </p:childTnLst>
                                </p:cTn>
                              </p:par>
                              <p:par>
                                <p:cTn id="8" presetID="4" presetClass="entr" presetSubtype="16" fill="hold" nodeType="withEffect">
                                  <p:stCondLst>
                                    <p:cond delay="0"/>
                                  </p:stCondLst>
                                  <p:childTnLst>
                                    <p:set>
                                      <p:cBhvr>
                                        <p:cTn id="9" dur="1" fill="hold">
                                          <p:stCondLst>
                                            <p:cond delay="0"/>
                                          </p:stCondLst>
                                        </p:cTn>
                                        <p:tgtEl>
                                          <p:spTgt spid="9217">
                                            <p:txEl>
                                              <p:pRg st="1" end="1"/>
                                            </p:txEl>
                                          </p:spTgt>
                                        </p:tgtEl>
                                        <p:attrNameLst>
                                          <p:attrName>style.visibility</p:attrName>
                                        </p:attrNameLst>
                                      </p:cBhvr>
                                      <p:to>
                                        <p:strVal val="visible"/>
                                      </p:to>
                                    </p:set>
                                    <p:animEffect transition="in" filter="box(in)">
                                      <p:cBhvr>
                                        <p:cTn id="10" dur="500"/>
                                        <p:tgtEl>
                                          <p:spTgt spid="9217">
                                            <p:txEl>
                                              <p:pRg st="1" end="1"/>
                                            </p:txEl>
                                          </p:spTgt>
                                        </p:tgtEl>
                                      </p:cBhvr>
                                    </p:animEffect>
                                  </p:childTnLst>
                                </p:cTn>
                              </p:par>
                              <p:par>
                                <p:cTn id="11" presetID="4" presetClass="entr" presetSubtype="16" fill="hold" nodeType="withEffect">
                                  <p:stCondLst>
                                    <p:cond delay="0"/>
                                  </p:stCondLst>
                                  <p:childTnLst>
                                    <p:set>
                                      <p:cBhvr>
                                        <p:cTn id="12" dur="1" fill="hold">
                                          <p:stCondLst>
                                            <p:cond delay="0"/>
                                          </p:stCondLst>
                                        </p:cTn>
                                        <p:tgtEl>
                                          <p:spTgt spid="9217">
                                            <p:txEl>
                                              <p:pRg st="2" end="2"/>
                                            </p:txEl>
                                          </p:spTgt>
                                        </p:tgtEl>
                                        <p:attrNameLst>
                                          <p:attrName>style.visibility</p:attrName>
                                        </p:attrNameLst>
                                      </p:cBhvr>
                                      <p:to>
                                        <p:strVal val="visible"/>
                                      </p:to>
                                    </p:set>
                                    <p:animEffect transition="in" filter="box(in)">
                                      <p:cBhvr>
                                        <p:cTn id="13" dur="500"/>
                                        <p:tgtEl>
                                          <p:spTgt spid="9217">
                                            <p:txEl>
                                              <p:pRg st="2" end="2"/>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4" presetClass="entr" presetSubtype="16" fill="hold" grpId="0" nodeType="clickEffect">
                                  <p:stCondLst>
                                    <p:cond delay="0"/>
                                  </p:stCondLst>
                                  <p:childTnLst>
                                    <p:set>
                                      <p:cBhvr>
                                        <p:cTn id="17" dur="1" fill="hold">
                                          <p:stCondLst>
                                            <p:cond delay="0"/>
                                          </p:stCondLst>
                                        </p:cTn>
                                        <p:tgtEl>
                                          <p:spTgt spid="9218"/>
                                        </p:tgtEl>
                                        <p:attrNameLst>
                                          <p:attrName>style.visibility</p:attrName>
                                        </p:attrNameLst>
                                      </p:cBhvr>
                                      <p:to>
                                        <p:strVal val="visible"/>
                                      </p:to>
                                    </p:set>
                                    <p:animEffect transition="in" filter="box(in)">
                                      <p:cBhvr>
                                        <p:cTn id="18" dur="500"/>
                                        <p:tgtEl>
                                          <p:spTgt spid="92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8" grpId="0"/>
    </p:bldLst>
  </p:timing>
</p:sld>
</file>

<file path=ppt/slides/slide1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0241" name="Rectangle 1"/>
          <p:cNvSpPr>
            <a:spLocks noChangeArrowheads="1"/>
          </p:cNvSpPr>
          <p:nvPr/>
        </p:nvSpPr>
        <p:spPr bwMode="auto">
          <a:xfrm>
            <a:off x="683568" y="692696"/>
            <a:ext cx="7774885" cy="1015663"/>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1.</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在栽种后的四年里</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三角梅的生长经历是怎样的</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请结合</a:t>
            </a:r>
            <a:endPar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endParaRPr>
          </a:p>
          <a:p>
            <a:pPr marL="0" marR="0" lvl="0" indent="0" algn="l" defTabSz="914400" rtl="0" eaLnBrk="1" fontAlgn="base" latinLnBrk="0" hangingPunct="1">
              <a:lnSpc>
                <a:spcPct val="150000"/>
              </a:lnSpc>
              <a:spcBef>
                <a:spcPct val="0"/>
              </a:spcBef>
              <a:spcAft>
                <a:spcPct val="0"/>
              </a:spcAft>
              <a:buClrTx/>
              <a:buSzTx/>
              <a:buFontTx/>
              <a:buNone/>
            </a:pP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文章内容进行梳理。</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(6</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分</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endParaRPr kumimoji="0" lang="en-US" altLang="zh-CN" sz="24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p:txBody>
      </p:sp>
      <p:graphicFrame>
        <p:nvGraphicFramePr>
          <p:cNvPr id="3" name="表格 2"/>
          <p:cNvGraphicFramePr>
            <a:graphicFrameLocks noGrp="1"/>
          </p:cNvGraphicFramePr>
          <p:nvPr/>
        </p:nvGraphicFramePr>
        <p:xfrm>
          <a:off x="683568" y="1772817"/>
          <a:ext cx="7848873" cy="2335375"/>
        </p:xfrm>
        <a:graphic>
          <a:graphicData uri="http://schemas.openxmlformats.org/drawingml/2006/table">
            <a:tbl>
              <a:tblPr/>
              <a:tblGrid>
                <a:gridCol w="2390185"/>
                <a:gridCol w="1364672"/>
                <a:gridCol w="1364672"/>
                <a:gridCol w="1364672"/>
                <a:gridCol w="1364672"/>
              </a:tblGrid>
              <a:tr h="506575">
                <a:tc>
                  <a:txBody>
                    <a:bodyPr/>
                    <a:lstStyle/>
                    <a:p>
                      <a:pPr algn="ctr">
                        <a:lnSpc>
                          <a:spcPct val="150000"/>
                        </a:lnSpc>
                        <a:spcAft>
                          <a:spcPts val="0"/>
                        </a:spcAft>
                      </a:pPr>
                      <a:r>
                        <a:rPr lang="zh-CN" sz="2000" b="1" kern="100" dirty="0">
                          <a:solidFill>
                            <a:srgbClr val="000000"/>
                          </a:solidFill>
                          <a:latin typeface="微软雅黑" pitchFamily="34" charset="-122"/>
                          <a:ea typeface="微软雅黑" pitchFamily="34" charset="-122"/>
                          <a:cs typeface="Times New Roman"/>
                        </a:rPr>
                        <a:t>生长阶段</a:t>
                      </a:r>
                    </a:p>
                  </a:txBody>
                  <a:tcPr marL="0" marR="0" marT="0" marB="0" anchor="ctr">
                    <a:lnL w="12700" cap="flat" cmpd="sng" algn="ctr">
                      <a:solidFill>
                        <a:srgbClr val="FF00FF"/>
                      </a:solidFill>
                      <a:prstDash val="solid"/>
                      <a:round/>
                      <a:headEnd type="none" w="med" len="med"/>
                      <a:tailEnd type="none" w="med" len="med"/>
                    </a:lnL>
                    <a:lnR w="12700" cap="flat" cmpd="sng" algn="ctr">
                      <a:solidFill>
                        <a:srgbClr val="FF00FF"/>
                      </a:solidFill>
                      <a:prstDash val="solid"/>
                      <a:round/>
                      <a:headEnd type="none" w="med" len="med"/>
                      <a:tailEnd type="none" w="med" len="med"/>
                    </a:lnR>
                    <a:lnT w="12700" cap="flat" cmpd="sng" algn="ctr">
                      <a:solidFill>
                        <a:srgbClr val="FF00FF"/>
                      </a:solidFill>
                      <a:prstDash val="solid"/>
                      <a:round/>
                      <a:headEnd type="none" w="med" len="med"/>
                      <a:tailEnd type="none" w="med" len="med"/>
                    </a:lnT>
                    <a:lnB w="12700" cap="flat" cmpd="sng" algn="ctr">
                      <a:solidFill>
                        <a:srgbClr val="FF00FF"/>
                      </a:solidFill>
                      <a:prstDash val="solid"/>
                      <a:round/>
                      <a:headEnd type="none" w="med" len="med"/>
                      <a:tailEnd type="none" w="med" len="med"/>
                    </a:lnB>
                  </a:tcPr>
                </a:tc>
                <a:tc>
                  <a:txBody>
                    <a:bodyPr/>
                    <a:lstStyle/>
                    <a:p>
                      <a:pPr algn="ctr">
                        <a:lnSpc>
                          <a:spcPct val="150000"/>
                        </a:lnSpc>
                        <a:spcAft>
                          <a:spcPts val="0"/>
                        </a:spcAft>
                      </a:pPr>
                      <a:r>
                        <a:rPr lang="zh-CN" sz="2000" b="1" kern="100">
                          <a:solidFill>
                            <a:srgbClr val="000000"/>
                          </a:solidFill>
                          <a:latin typeface="微软雅黑" pitchFamily="34" charset="-122"/>
                          <a:ea typeface="微软雅黑" pitchFamily="34" charset="-122"/>
                          <a:cs typeface="Times New Roman"/>
                        </a:rPr>
                        <a:t>第一年</a:t>
                      </a:r>
                    </a:p>
                  </a:txBody>
                  <a:tcPr marL="0" marR="0" marT="0" marB="0" anchor="ctr">
                    <a:lnL w="12700" cap="flat" cmpd="sng" algn="ctr">
                      <a:solidFill>
                        <a:srgbClr val="FF00FF"/>
                      </a:solidFill>
                      <a:prstDash val="solid"/>
                      <a:round/>
                      <a:headEnd type="none" w="med" len="med"/>
                      <a:tailEnd type="none" w="med" len="med"/>
                    </a:lnL>
                    <a:lnR w="12700" cap="flat" cmpd="sng" algn="ctr">
                      <a:solidFill>
                        <a:srgbClr val="FF00FF"/>
                      </a:solidFill>
                      <a:prstDash val="solid"/>
                      <a:round/>
                      <a:headEnd type="none" w="med" len="med"/>
                      <a:tailEnd type="none" w="med" len="med"/>
                    </a:lnR>
                    <a:lnT w="12700" cap="flat" cmpd="sng" algn="ctr">
                      <a:solidFill>
                        <a:srgbClr val="FF00FF"/>
                      </a:solidFill>
                      <a:prstDash val="solid"/>
                      <a:round/>
                      <a:headEnd type="none" w="med" len="med"/>
                      <a:tailEnd type="none" w="med" len="med"/>
                    </a:lnT>
                    <a:lnB w="12700" cap="flat" cmpd="sng" algn="ctr">
                      <a:solidFill>
                        <a:srgbClr val="FF00FF"/>
                      </a:solidFill>
                      <a:prstDash val="solid"/>
                      <a:round/>
                      <a:headEnd type="none" w="med" len="med"/>
                      <a:tailEnd type="none" w="med" len="med"/>
                    </a:lnB>
                  </a:tcPr>
                </a:tc>
                <a:tc>
                  <a:txBody>
                    <a:bodyPr/>
                    <a:lstStyle/>
                    <a:p>
                      <a:pPr algn="ctr">
                        <a:lnSpc>
                          <a:spcPct val="150000"/>
                        </a:lnSpc>
                        <a:spcAft>
                          <a:spcPts val="0"/>
                        </a:spcAft>
                      </a:pPr>
                      <a:r>
                        <a:rPr lang="zh-CN" sz="2000" b="1" kern="100">
                          <a:solidFill>
                            <a:srgbClr val="000000"/>
                          </a:solidFill>
                          <a:latin typeface="微软雅黑" pitchFamily="34" charset="-122"/>
                          <a:ea typeface="微软雅黑" pitchFamily="34" charset="-122"/>
                          <a:cs typeface="Times New Roman"/>
                        </a:rPr>
                        <a:t>第二年</a:t>
                      </a:r>
                    </a:p>
                  </a:txBody>
                  <a:tcPr marL="0" marR="0" marT="0" marB="0" anchor="ctr">
                    <a:lnL w="12700" cap="flat" cmpd="sng" algn="ctr">
                      <a:solidFill>
                        <a:srgbClr val="FF00FF"/>
                      </a:solidFill>
                      <a:prstDash val="solid"/>
                      <a:round/>
                      <a:headEnd type="none" w="med" len="med"/>
                      <a:tailEnd type="none" w="med" len="med"/>
                    </a:lnL>
                    <a:lnR w="12700" cap="flat" cmpd="sng" algn="ctr">
                      <a:solidFill>
                        <a:srgbClr val="FF00FF"/>
                      </a:solidFill>
                      <a:prstDash val="solid"/>
                      <a:round/>
                      <a:headEnd type="none" w="med" len="med"/>
                      <a:tailEnd type="none" w="med" len="med"/>
                    </a:lnR>
                    <a:lnT w="12700" cap="flat" cmpd="sng" algn="ctr">
                      <a:solidFill>
                        <a:srgbClr val="FF00FF"/>
                      </a:solidFill>
                      <a:prstDash val="solid"/>
                      <a:round/>
                      <a:headEnd type="none" w="med" len="med"/>
                      <a:tailEnd type="none" w="med" len="med"/>
                    </a:lnT>
                    <a:lnB w="12700" cap="flat" cmpd="sng" algn="ctr">
                      <a:solidFill>
                        <a:srgbClr val="FF00FF"/>
                      </a:solidFill>
                      <a:prstDash val="solid"/>
                      <a:round/>
                      <a:headEnd type="none" w="med" len="med"/>
                      <a:tailEnd type="none" w="med" len="med"/>
                    </a:lnB>
                  </a:tcPr>
                </a:tc>
                <a:tc>
                  <a:txBody>
                    <a:bodyPr/>
                    <a:lstStyle/>
                    <a:p>
                      <a:pPr algn="ctr">
                        <a:lnSpc>
                          <a:spcPct val="150000"/>
                        </a:lnSpc>
                        <a:spcAft>
                          <a:spcPts val="0"/>
                        </a:spcAft>
                      </a:pPr>
                      <a:r>
                        <a:rPr lang="zh-CN" sz="2000" b="1" kern="100">
                          <a:solidFill>
                            <a:srgbClr val="000000"/>
                          </a:solidFill>
                          <a:latin typeface="微软雅黑" pitchFamily="34" charset="-122"/>
                          <a:ea typeface="微软雅黑" pitchFamily="34" charset="-122"/>
                          <a:cs typeface="Times New Roman"/>
                        </a:rPr>
                        <a:t>第三年</a:t>
                      </a:r>
                    </a:p>
                  </a:txBody>
                  <a:tcPr marL="0" marR="0" marT="0" marB="0" anchor="ctr">
                    <a:lnL w="12700" cap="flat" cmpd="sng" algn="ctr">
                      <a:solidFill>
                        <a:srgbClr val="FF00FF"/>
                      </a:solidFill>
                      <a:prstDash val="solid"/>
                      <a:round/>
                      <a:headEnd type="none" w="med" len="med"/>
                      <a:tailEnd type="none" w="med" len="med"/>
                    </a:lnL>
                    <a:lnR w="12700" cap="flat" cmpd="sng" algn="ctr">
                      <a:solidFill>
                        <a:srgbClr val="FF00FF"/>
                      </a:solidFill>
                      <a:prstDash val="solid"/>
                      <a:round/>
                      <a:headEnd type="none" w="med" len="med"/>
                      <a:tailEnd type="none" w="med" len="med"/>
                    </a:lnR>
                    <a:lnT w="12700" cap="flat" cmpd="sng" algn="ctr">
                      <a:solidFill>
                        <a:srgbClr val="FF00FF"/>
                      </a:solidFill>
                      <a:prstDash val="solid"/>
                      <a:round/>
                      <a:headEnd type="none" w="med" len="med"/>
                      <a:tailEnd type="none" w="med" len="med"/>
                    </a:lnT>
                    <a:lnB w="12700" cap="flat" cmpd="sng" algn="ctr">
                      <a:solidFill>
                        <a:srgbClr val="FF00FF"/>
                      </a:solidFill>
                      <a:prstDash val="solid"/>
                      <a:round/>
                      <a:headEnd type="none" w="med" len="med"/>
                      <a:tailEnd type="none" w="med" len="med"/>
                    </a:lnB>
                  </a:tcPr>
                </a:tc>
                <a:tc>
                  <a:txBody>
                    <a:bodyPr/>
                    <a:lstStyle/>
                    <a:p>
                      <a:pPr algn="ctr">
                        <a:lnSpc>
                          <a:spcPct val="150000"/>
                        </a:lnSpc>
                        <a:spcAft>
                          <a:spcPts val="0"/>
                        </a:spcAft>
                      </a:pPr>
                      <a:r>
                        <a:rPr lang="zh-CN" sz="2000" b="1" kern="100">
                          <a:solidFill>
                            <a:srgbClr val="000000"/>
                          </a:solidFill>
                          <a:latin typeface="微软雅黑" pitchFamily="34" charset="-122"/>
                          <a:ea typeface="微软雅黑" pitchFamily="34" charset="-122"/>
                          <a:cs typeface="Times New Roman"/>
                        </a:rPr>
                        <a:t>第四年</a:t>
                      </a:r>
                    </a:p>
                  </a:txBody>
                  <a:tcPr marL="0" marR="0" marT="0" marB="0" anchor="ctr">
                    <a:lnL w="12700" cap="flat" cmpd="sng" algn="ctr">
                      <a:solidFill>
                        <a:srgbClr val="FF00FF"/>
                      </a:solidFill>
                      <a:prstDash val="solid"/>
                      <a:round/>
                      <a:headEnd type="none" w="med" len="med"/>
                      <a:tailEnd type="none" w="med" len="med"/>
                    </a:lnL>
                    <a:lnR w="12700" cap="flat" cmpd="sng" algn="ctr">
                      <a:solidFill>
                        <a:srgbClr val="FF00FF"/>
                      </a:solidFill>
                      <a:prstDash val="solid"/>
                      <a:round/>
                      <a:headEnd type="none" w="med" len="med"/>
                      <a:tailEnd type="none" w="med" len="med"/>
                    </a:lnR>
                    <a:lnT w="12700" cap="flat" cmpd="sng" algn="ctr">
                      <a:solidFill>
                        <a:srgbClr val="FF00FF"/>
                      </a:solidFill>
                      <a:prstDash val="solid"/>
                      <a:round/>
                      <a:headEnd type="none" w="med" len="med"/>
                      <a:tailEnd type="none" w="med" len="med"/>
                    </a:lnT>
                    <a:lnB w="12700" cap="flat" cmpd="sng" algn="ctr">
                      <a:solidFill>
                        <a:srgbClr val="FF00FF"/>
                      </a:solidFill>
                      <a:prstDash val="solid"/>
                      <a:round/>
                      <a:headEnd type="none" w="med" len="med"/>
                      <a:tailEnd type="none" w="med" len="med"/>
                    </a:lnB>
                  </a:tcPr>
                </a:tc>
              </a:tr>
              <a:tr h="1437641">
                <a:tc>
                  <a:txBody>
                    <a:bodyPr/>
                    <a:lstStyle/>
                    <a:p>
                      <a:pPr algn="ctr">
                        <a:lnSpc>
                          <a:spcPct val="150000"/>
                        </a:lnSpc>
                        <a:spcAft>
                          <a:spcPts val="0"/>
                        </a:spcAft>
                      </a:pPr>
                      <a:r>
                        <a:rPr lang="zh-CN" sz="2000" b="1" kern="100" dirty="0">
                          <a:solidFill>
                            <a:srgbClr val="000000"/>
                          </a:solidFill>
                          <a:latin typeface="微软雅黑" pitchFamily="34" charset="-122"/>
                          <a:ea typeface="微软雅黑" pitchFamily="34" charset="-122"/>
                          <a:cs typeface="Times New Roman"/>
                        </a:rPr>
                        <a:t>生长状态</a:t>
                      </a:r>
                    </a:p>
                  </a:txBody>
                  <a:tcPr marL="0" marR="0" marT="0" marB="0" anchor="ctr">
                    <a:lnL w="12700" cap="flat" cmpd="sng" algn="ctr">
                      <a:solidFill>
                        <a:srgbClr val="FF00FF"/>
                      </a:solidFill>
                      <a:prstDash val="solid"/>
                      <a:round/>
                      <a:headEnd type="none" w="med" len="med"/>
                      <a:tailEnd type="none" w="med" len="med"/>
                    </a:lnL>
                    <a:lnR w="12700" cap="flat" cmpd="sng" algn="ctr">
                      <a:solidFill>
                        <a:srgbClr val="FF00FF"/>
                      </a:solidFill>
                      <a:prstDash val="solid"/>
                      <a:round/>
                      <a:headEnd type="none" w="med" len="med"/>
                      <a:tailEnd type="none" w="med" len="med"/>
                    </a:lnR>
                    <a:lnT w="12700" cap="flat" cmpd="sng" algn="ctr">
                      <a:solidFill>
                        <a:srgbClr val="FF00FF"/>
                      </a:solidFill>
                      <a:prstDash val="solid"/>
                      <a:round/>
                      <a:headEnd type="none" w="med" len="med"/>
                      <a:tailEnd type="none" w="med" len="med"/>
                    </a:lnT>
                    <a:lnB w="12700" cap="flat" cmpd="sng" algn="ctr">
                      <a:solidFill>
                        <a:srgbClr val="FF00FF"/>
                      </a:solidFill>
                      <a:prstDash val="solid"/>
                      <a:round/>
                      <a:headEnd type="none" w="med" len="med"/>
                      <a:tailEnd type="none" w="med" len="med"/>
                    </a:lnB>
                  </a:tcPr>
                </a:tc>
                <a:tc>
                  <a:txBody>
                    <a:bodyPr/>
                    <a:lstStyle/>
                    <a:p>
                      <a:pPr algn="ctr">
                        <a:lnSpc>
                          <a:spcPct val="150000"/>
                        </a:lnSpc>
                        <a:spcAft>
                          <a:spcPts val="0"/>
                        </a:spcAft>
                      </a:pPr>
                      <a:r>
                        <a:rPr lang="en-US" sz="2000" b="1" kern="100" dirty="0">
                          <a:solidFill>
                            <a:srgbClr val="000000"/>
                          </a:solidFill>
                          <a:latin typeface="微软雅黑" pitchFamily="34" charset="-122"/>
                          <a:ea typeface="微软雅黑" pitchFamily="34" charset="-122"/>
                          <a:cs typeface="Times New Roman"/>
                        </a:rPr>
                        <a:t>①</a:t>
                      </a:r>
                      <a:endParaRPr lang="zh-CN" sz="2000" b="1" kern="100" dirty="0">
                        <a:solidFill>
                          <a:srgbClr val="000000"/>
                        </a:solidFill>
                        <a:latin typeface="微软雅黑" pitchFamily="34" charset="-122"/>
                        <a:ea typeface="微软雅黑" pitchFamily="34" charset="-122"/>
                        <a:cs typeface="Times New Roman"/>
                      </a:endParaRPr>
                    </a:p>
                  </a:txBody>
                  <a:tcPr marL="0" marR="0" marT="0" marB="0" anchor="ctr">
                    <a:lnL w="12700" cap="flat" cmpd="sng" algn="ctr">
                      <a:solidFill>
                        <a:srgbClr val="FF00FF"/>
                      </a:solidFill>
                      <a:prstDash val="solid"/>
                      <a:round/>
                      <a:headEnd type="none" w="med" len="med"/>
                      <a:tailEnd type="none" w="med" len="med"/>
                    </a:lnL>
                    <a:lnR w="12700" cap="flat" cmpd="sng" algn="ctr">
                      <a:solidFill>
                        <a:srgbClr val="FF00FF"/>
                      </a:solidFill>
                      <a:prstDash val="solid"/>
                      <a:round/>
                      <a:headEnd type="none" w="med" len="med"/>
                      <a:tailEnd type="none" w="med" len="med"/>
                    </a:lnR>
                    <a:lnT w="12700" cap="flat" cmpd="sng" algn="ctr">
                      <a:solidFill>
                        <a:srgbClr val="FF00FF"/>
                      </a:solidFill>
                      <a:prstDash val="solid"/>
                      <a:round/>
                      <a:headEnd type="none" w="med" len="med"/>
                      <a:tailEnd type="none" w="med" len="med"/>
                    </a:lnT>
                    <a:lnB w="12700" cap="flat" cmpd="sng" algn="ctr">
                      <a:solidFill>
                        <a:srgbClr val="FF00FF"/>
                      </a:solidFill>
                      <a:prstDash val="solid"/>
                      <a:round/>
                      <a:headEnd type="none" w="med" len="med"/>
                      <a:tailEnd type="none" w="med" len="med"/>
                    </a:lnB>
                  </a:tcPr>
                </a:tc>
                <a:tc>
                  <a:txBody>
                    <a:bodyPr/>
                    <a:lstStyle/>
                    <a:p>
                      <a:pPr algn="ctr">
                        <a:lnSpc>
                          <a:spcPct val="150000"/>
                        </a:lnSpc>
                        <a:spcAft>
                          <a:spcPts val="0"/>
                        </a:spcAft>
                      </a:pPr>
                      <a:r>
                        <a:rPr lang="en-US" sz="2000" b="1" kern="100" dirty="0">
                          <a:solidFill>
                            <a:srgbClr val="000000"/>
                          </a:solidFill>
                          <a:latin typeface="微软雅黑" pitchFamily="34" charset="-122"/>
                          <a:ea typeface="微软雅黑" pitchFamily="34" charset="-122"/>
                          <a:cs typeface="Times New Roman"/>
                        </a:rPr>
                        <a:t>②</a:t>
                      </a:r>
                      <a:endParaRPr lang="zh-CN" sz="2000" b="1" kern="100" dirty="0">
                        <a:solidFill>
                          <a:srgbClr val="000000"/>
                        </a:solidFill>
                        <a:latin typeface="微软雅黑" pitchFamily="34" charset="-122"/>
                        <a:ea typeface="微软雅黑" pitchFamily="34" charset="-122"/>
                        <a:cs typeface="Times New Roman"/>
                      </a:endParaRPr>
                    </a:p>
                  </a:txBody>
                  <a:tcPr marL="0" marR="0" marT="0" marB="0" anchor="ctr">
                    <a:lnL w="12700" cap="flat" cmpd="sng" algn="ctr">
                      <a:solidFill>
                        <a:srgbClr val="FF00FF"/>
                      </a:solidFill>
                      <a:prstDash val="solid"/>
                      <a:round/>
                      <a:headEnd type="none" w="med" len="med"/>
                      <a:tailEnd type="none" w="med" len="med"/>
                    </a:lnL>
                    <a:lnR w="12700" cap="flat" cmpd="sng" algn="ctr">
                      <a:solidFill>
                        <a:srgbClr val="FF00FF"/>
                      </a:solidFill>
                      <a:prstDash val="solid"/>
                      <a:round/>
                      <a:headEnd type="none" w="med" len="med"/>
                      <a:tailEnd type="none" w="med" len="med"/>
                    </a:lnR>
                    <a:lnT w="12700" cap="flat" cmpd="sng" algn="ctr">
                      <a:solidFill>
                        <a:srgbClr val="FF00FF"/>
                      </a:solidFill>
                      <a:prstDash val="solid"/>
                      <a:round/>
                      <a:headEnd type="none" w="med" len="med"/>
                      <a:tailEnd type="none" w="med" len="med"/>
                    </a:lnT>
                    <a:lnB w="12700" cap="flat" cmpd="sng" algn="ctr">
                      <a:solidFill>
                        <a:srgbClr val="FF00FF"/>
                      </a:solidFill>
                      <a:prstDash val="solid"/>
                      <a:round/>
                      <a:headEnd type="none" w="med" len="med"/>
                      <a:tailEnd type="none" w="med" len="med"/>
                    </a:lnB>
                  </a:tcPr>
                </a:tc>
                <a:tc>
                  <a:txBody>
                    <a:bodyPr/>
                    <a:lstStyle/>
                    <a:p>
                      <a:pPr algn="ctr">
                        <a:lnSpc>
                          <a:spcPct val="150000"/>
                        </a:lnSpc>
                        <a:spcAft>
                          <a:spcPts val="0"/>
                        </a:spcAft>
                      </a:pPr>
                      <a:r>
                        <a:rPr lang="en-US" sz="2000" b="1" kern="100" dirty="0">
                          <a:solidFill>
                            <a:srgbClr val="000000"/>
                          </a:solidFill>
                          <a:latin typeface="微软雅黑" pitchFamily="34" charset="-122"/>
                          <a:ea typeface="微软雅黑" pitchFamily="34" charset="-122"/>
                          <a:cs typeface="Times New Roman"/>
                        </a:rPr>
                        <a:t>③</a:t>
                      </a:r>
                      <a:endParaRPr lang="zh-CN" sz="2000" b="1" kern="100" dirty="0">
                        <a:solidFill>
                          <a:srgbClr val="000000"/>
                        </a:solidFill>
                        <a:latin typeface="微软雅黑" pitchFamily="34" charset="-122"/>
                        <a:ea typeface="微软雅黑" pitchFamily="34" charset="-122"/>
                        <a:cs typeface="Times New Roman"/>
                      </a:endParaRPr>
                    </a:p>
                  </a:txBody>
                  <a:tcPr marL="0" marR="0" marT="0" marB="0" anchor="ctr">
                    <a:lnL w="12700" cap="flat" cmpd="sng" algn="ctr">
                      <a:solidFill>
                        <a:srgbClr val="FF00FF"/>
                      </a:solidFill>
                      <a:prstDash val="solid"/>
                      <a:round/>
                      <a:headEnd type="none" w="med" len="med"/>
                      <a:tailEnd type="none" w="med" len="med"/>
                    </a:lnL>
                    <a:lnR w="12700" cap="flat" cmpd="sng" algn="ctr">
                      <a:solidFill>
                        <a:srgbClr val="FF00FF"/>
                      </a:solidFill>
                      <a:prstDash val="solid"/>
                      <a:round/>
                      <a:headEnd type="none" w="med" len="med"/>
                      <a:tailEnd type="none" w="med" len="med"/>
                    </a:lnR>
                    <a:lnT w="12700" cap="flat" cmpd="sng" algn="ctr">
                      <a:solidFill>
                        <a:srgbClr val="FF00FF"/>
                      </a:solidFill>
                      <a:prstDash val="solid"/>
                      <a:round/>
                      <a:headEnd type="none" w="med" len="med"/>
                      <a:tailEnd type="none" w="med" len="med"/>
                    </a:lnT>
                    <a:lnB w="12700" cap="flat" cmpd="sng" algn="ctr">
                      <a:solidFill>
                        <a:srgbClr val="FF00FF"/>
                      </a:solidFill>
                      <a:prstDash val="solid"/>
                      <a:round/>
                      <a:headEnd type="none" w="med" len="med"/>
                      <a:tailEnd type="none" w="med" len="med"/>
                    </a:lnB>
                  </a:tcPr>
                </a:tc>
                <a:tc>
                  <a:txBody>
                    <a:bodyPr/>
                    <a:lstStyle/>
                    <a:p>
                      <a:pPr>
                        <a:lnSpc>
                          <a:spcPct val="150000"/>
                        </a:lnSpc>
                        <a:spcAft>
                          <a:spcPts val="0"/>
                        </a:spcAft>
                      </a:pPr>
                      <a:r>
                        <a:rPr lang="zh-CN" sz="2000" b="1" kern="100" dirty="0">
                          <a:solidFill>
                            <a:srgbClr val="000000"/>
                          </a:solidFill>
                          <a:latin typeface="微软雅黑" pitchFamily="34" charset="-122"/>
                          <a:ea typeface="微软雅黑" pitchFamily="34" charset="-122"/>
                          <a:cs typeface="Times New Roman"/>
                        </a:rPr>
                        <a:t>由毫无生机到开始抽枝</a:t>
                      </a:r>
                      <a:r>
                        <a:rPr lang="en-US" sz="2000" b="1" kern="100" dirty="0">
                          <a:solidFill>
                            <a:srgbClr val="000000"/>
                          </a:solidFill>
                          <a:latin typeface="微软雅黑" pitchFamily="34" charset="-122"/>
                          <a:ea typeface="微软雅黑" pitchFamily="34" charset="-122"/>
                          <a:cs typeface="Times New Roman"/>
                        </a:rPr>
                        <a:t>,</a:t>
                      </a:r>
                      <a:r>
                        <a:rPr lang="zh-CN" sz="2000" b="1" kern="100" dirty="0">
                          <a:solidFill>
                            <a:srgbClr val="000000"/>
                          </a:solidFill>
                          <a:latin typeface="微软雅黑" pitchFamily="34" charset="-122"/>
                          <a:ea typeface="微软雅黑" pitchFamily="34" charset="-122"/>
                          <a:cs typeface="Times New Roman"/>
                        </a:rPr>
                        <a:t>生长</a:t>
                      </a:r>
                      <a:r>
                        <a:rPr lang="en-US" sz="2000" b="1" kern="100" dirty="0">
                          <a:solidFill>
                            <a:srgbClr val="000000"/>
                          </a:solidFill>
                          <a:latin typeface="微软雅黑" pitchFamily="34" charset="-122"/>
                          <a:ea typeface="微软雅黑" pitchFamily="34" charset="-122"/>
                          <a:cs typeface="Times New Roman"/>
                        </a:rPr>
                        <a:t>,</a:t>
                      </a:r>
                      <a:r>
                        <a:rPr lang="zh-CN" sz="2000" b="1" kern="100" dirty="0">
                          <a:solidFill>
                            <a:srgbClr val="000000"/>
                          </a:solidFill>
                          <a:latin typeface="微软雅黑" pitchFamily="34" charset="-122"/>
                          <a:ea typeface="微软雅黑" pitchFamily="34" charset="-122"/>
                          <a:cs typeface="Times New Roman"/>
                        </a:rPr>
                        <a:t>开花</a:t>
                      </a:r>
                    </a:p>
                  </a:txBody>
                  <a:tcPr marL="66675" marR="66675" marT="0" marB="0" anchor="ctr">
                    <a:lnL w="12700" cap="flat" cmpd="sng" algn="ctr">
                      <a:solidFill>
                        <a:srgbClr val="FF00FF"/>
                      </a:solidFill>
                      <a:prstDash val="solid"/>
                      <a:round/>
                      <a:headEnd type="none" w="med" len="med"/>
                      <a:tailEnd type="none" w="med" len="med"/>
                    </a:lnL>
                    <a:lnR w="12700" cap="flat" cmpd="sng" algn="ctr">
                      <a:solidFill>
                        <a:srgbClr val="FF00FF"/>
                      </a:solidFill>
                      <a:prstDash val="solid"/>
                      <a:round/>
                      <a:headEnd type="none" w="med" len="med"/>
                      <a:tailEnd type="none" w="med" len="med"/>
                    </a:lnR>
                    <a:lnT w="12700" cap="flat" cmpd="sng" algn="ctr">
                      <a:solidFill>
                        <a:srgbClr val="FF00FF"/>
                      </a:solidFill>
                      <a:prstDash val="solid"/>
                      <a:round/>
                      <a:headEnd type="none" w="med" len="med"/>
                      <a:tailEnd type="none" w="med" len="med"/>
                    </a:lnT>
                    <a:lnB w="12700" cap="flat" cmpd="sng" algn="ctr">
                      <a:solidFill>
                        <a:srgbClr val="FF00FF"/>
                      </a:solidFill>
                      <a:prstDash val="solid"/>
                      <a:round/>
                      <a:headEnd type="none" w="med" len="med"/>
                      <a:tailEnd type="none" w="med" len="med"/>
                    </a:lnB>
                  </a:tcPr>
                </a:tc>
              </a:tr>
            </a:tbl>
          </a:graphicData>
        </a:graphic>
      </p:graphicFrame>
      <p:sp>
        <p:nvSpPr>
          <p:cNvPr id="4" name="矩形 3"/>
          <p:cNvSpPr/>
          <p:nvPr/>
        </p:nvSpPr>
        <p:spPr>
          <a:xfrm>
            <a:off x="611560" y="4293096"/>
            <a:ext cx="8208912" cy="1754326"/>
          </a:xfrm>
          <a:prstGeom prst="rect">
            <a:avLst/>
          </a:prstGeom>
        </p:spPr>
        <p:txBody>
          <a:bodyPr wrap="square">
            <a:spAutoFit/>
          </a:bodyPr>
          <a:lstStyle/>
          <a:p>
            <a:pPr>
              <a:lnSpc>
                <a:spcPct val="150000"/>
              </a:lnSpc>
            </a:pPr>
            <a:r>
              <a:rPr lang="en-US" altLang="zh-CN" sz="2400" b="1" dirty="0" smtClean="0">
                <a:solidFill>
                  <a:srgbClr val="FF0000"/>
                </a:solidFill>
                <a:latin typeface="微软雅黑" pitchFamily="34" charset="-122"/>
                <a:ea typeface="微软雅黑" pitchFamily="34" charset="-122"/>
              </a:rPr>
              <a:t>①</a:t>
            </a:r>
            <a:r>
              <a:rPr lang="zh-CN" altLang="zh-CN" sz="2400" b="1" dirty="0" smtClean="0">
                <a:solidFill>
                  <a:srgbClr val="FF0000"/>
                </a:solidFill>
                <a:latin typeface="微软雅黑" pitchFamily="34" charset="-122"/>
                <a:ea typeface="微软雅黑" pitchFamily="34" charset="-122"/>
              </a:rPr>
              <a:t>趴在那儿</a:t>
            </a:r>
            <a:r>
              <a:rPr lang="en-US" altLang="zh-CN" sz="2400" b="1" dirty="0" smtClean="0">
                <a:solidFill>
                  <a:srgbClr val="FF0000"/>
                </a:solidFill>
                <a:latin typeface="微软雅黑" pitchFamily="34" charset="-122"/>
                <a:ea typeface="微软雅黑" pitchFamily="34" charset="-122"/>
              </a:rPr>
              <a:t>,</a:t>
            </a:r>
            <a:r>
              <a:rPr lang="zh-CN" altLang="zh-CN" sz="2400" b="1" dirty="0" smtClean="0">
                <a:solidFill>
                  <a:srgbClr val="FF0000"/>
                </a:solidFill>
                <a:latin typeface="微软雅黑" pitchFamily="34" charset="-122"/>
                <a:ea typeface="微软雅黑" pitchFamily="34" charset="-122"/>
              </a:rPr>
              <a:t>停滞在那儿</a:t>
            </a:r>
            <a:r>
              <a:rPr lang="en-US" altLang="zh-CN" sz="2400" b="1" dirty="0" smtClean="0">
                <a:solidFill>
                  <a:srgbClr val="FF0000"/>
                </a:solidFill>
                <a:latin typeface="微软雅黑" pitchFamily="34" charset="-122"/>
                <a:ea typeface="微软雅黑" pitchFamily="34" charset="-122"/>
              </a:rPr>
              <a:t>,</a:t>
            </a:r>
            <a:r>
              <a:rPr lang="zh-CN" altLang="zh-CN" sz="2400" b="1" dirty="0" smtClean="0">
                <a:solidFill>
                  <a:srgbClr val="FF0000"/>
                </a:solidFill>
                <a:latin typeface="微软雅黑" pitchFamily="34" charset="-122"/>
                <a:ea typeface="微软雅黑" pitchFamily="34" charset="-122"/>
              </a:rPr>
              <a:t>好像完全忘了应该长长了　</a:t>
            </a:r>
            <a:r>
              <a:rPr lang="en-US" altLang="zh-CN" sz="2400" b="1" dirty="0" smtClean="0">
                <a:solidFill>
                  <a:srgbClr val="FF0000"/>
                </a:solidFill>
                <a:latin typeface="微软雅黑" pitchFamily="34" charset="-122"/>
                <a:ea typeface="微软雅黑" pitchFamily="34" charset="-122"/>
              </a:rPr>
              <a:t>②</a:t>
            </a:r>
            <a:r>
              <a:rPr lang="zh-CN" altLang="zh-CN" sz="2400" b="1" dirty="0" smtClean="0">
                <a:solidFill>
                  <a:srgbClr val="FF0000"/>
                </a:solidFill>
                <a:latin typeface="微软雅黑" pitchFamily="34" charset="-122"/>
                <a:ea typeface="微软雅黑" pitchFamily="34" charset="-122"/>
              </a:rPr>
              <a:t>仍然毫无变化　</a:t>
            </a:r>
            <a:r>
              <a:rPr lang="en-US" altLang="zh-CN" sz="2400" b="1" dirty="0" smtClean="0">
                <a:solidFill>
                  <a:srgbClr val="FF0000"/>
                </a:solidFill>
                <a:latin typeface="微软雅黑" pitchFamily="34" charset="-122"/>
                <a:ea typeface="微软雅黑" pitchFamily="34" charset="-122"/>
              </a:rPr>
              <a:t>③</a:t>
            </a:r>
            <a:r>
              <a:rPr lang="zh-CN" altLang="zh-CN" sz="2400" b="1" dirty="0" smtClean="0">
                <a:solidFill>
                  <a:srgbClr val="FF0000"/>
                </a:solidFill>
                <a:latin typeface="微软雅黑" pitchFamily="34" charset="-122"/>
                <a:ea typeface="微软雅黑" pitchFamily="34" charset="-122"/>
              </a:rPr>
              <a:t>叶片却比当初栽下时还少了好多</a:t>
            </a:r>
            <a:r>
              <a:rPr lang="en-US" altLang="zh-CN" sz="2400" b="1" dirty="0" smtClean="0">
                <a:solidFill>
                  <a:srgbClr val="FF0000"/>
                </a:solidFill>
                <a:latin typeface="微软雅黑" pitchFamily="34" charset="-122"/>
                <a:ea typeface="微软雅黑" pitchFamily="34" charset="-122"/>
              </a:rPr>
              <a:t>,</a:t>
            </a:r>
            <a:r>
              <a:rPr lang="zh-CN" altLang="zh-CN" sz="2400" b="1" dirty="0" smtClean="0">
                <a:solidFill>
                  <a:srgbClr val="FF0000"/>
                </a:solidFill>
                <a:latin typeface="微软雅黑" pitchFamily="34" charset="-122"/>
                <a:ea typeface="微软雅黑" pitchFamily="34" charset="-122"/>
              </a:rPr>
              <a:t>病恹恹的</a:t>
            </a:r>
            <a:r>
              <a:rPr lang="en-US" altLang="zh-CN" sz="2400" b="1" dirty="0" smtClean="0">
                <a:solidFill>
                  <a:srgbClr val="FF0000"/>
                </a:solidFill>
                <a:latin typeface="微软雅黑" pitchFamily="34" charset="-122"/>
                <a:ea typeface="微软雅黑" pitchFamily="34" charset="-122"/>
              </a:rPr>
              <a:t>,</a:t>
            </a:r>
            <a:r>
              <a:rPr lang="zh-CN" altLang="zh-CN" sz="2400" b="1" dirty="0" smtClean="0">
                <a:solidFill>
                  <a:srgbClr val="FF0000"/>
                </a:solidFill>
                <a:latin typeface="微软雅黑" pitchFamily="34" charset="-122"/>
                <a:ea typeface="微软雅黑" pitchFamily="34" charset="-122"/>
              </a:rPr>
              <a:t>一副要死不活的样子。</a:t>
            </a:r>
            <a:endParaRPr lang="zh-CN" altLang="en-US" sz="2400" b="1" dirty="0">
              <a:solidFill>
                <a:srgbClr val="FF0000"/>
              </a:solidFill>
              <a:latin typeface="微软雅黑" pitchFamily="34" charset="-122"/>
              <a:ea typeface="微软雅黑" pitchFamily="34"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10241">
                                            <p:txEl>
                                              <p:pRg st="0" end="0"/>
                                            </p:txEl>
                                          </p:spTgt>
                                        </p:tgtEl>
                                        <p:attrNameLst>
                                          <p:attrName>style.visibility</p:attrName>
                                        </p:attrNameLst>
                                      </p:cBhvr>
                                      <p:to>
                                        <p:strVal val="visible"/>
                                      </p:to>
                                    </p:set>
                                    <p:animEffect transition="in" filter="box(in)">
                                      <p:cBhvr>
                                        <p:cTn id="7" dur="500"/>
                                        <p:tgtEl>
                                          <p:spTgt spid="10241">
                                            <p:txEl>
                                              <p:pRg st="0" end="0"/>
                                            </p:txEl>
                                          </p:spTgt>
                                        </p:tgtEl>
                                      </p:cBhvr>
                                    </p:animEffect>
                                  </p:childTnLst>
                                </p:cTn>
                              </p:par>
                              <p:par>
                                <p:cTn id="8" presetID="4" presetClass="entr" presetSubtype="16" fill="hold" nodeType="withEffect">
                                  <p:stCondLst>
                                    <p:cond delay="0"/>
                                  </p:stCondLst>
                                  <p:childTnLst>
                                    <p:set>
                                      <p:cBhvr>
                                        <p:cTn id="9" dur="1" fill="hold">
                                          <p:stCondLst>
                                            <p:cond delay="0"/>
                                          </p:stCondLst>
                                        </p:cTn>
                                        <p:tgtEl>
                                          <p:spTgt spid="10241">
                                            <p:txEl>
                                              <p:pRg st="1" end="1"/>
                                            </p:txEl>
                                          </p:spTgt>
                                        </p:tgtEl>
                                        <p:attrNameLst>
                                          <p:attrName>style.visibility</p:attrName>
                                        </p:attrNameLst>
                                      </p:cBhvr>
                                      <p:to>
                                        <p:strVal val="visible"/>
                                      </p:to>
                                    </p:set>
                                    <p:animEffect transition="in" filter="box(in)">
                                      <p:cBhvr>
                                        <p:cTn id="10" dur="500"/>
                                        <p:tgtEl>
                                          <p:spTgt spid="10241">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0" presetClass="entr" presetSubtype="0" fill="hold" nodeType="click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wedge">
                                      <p:cBhvr>
                                        <p:cTn id="15" dur="2000"/>
                                        <p:tgtEl>
                                          <p:spTgt spid="3"/>
                                        </p:tgtEl>
                                      </p:cBhvr>
                                    </p:animEffect>
                                  </p:childTnLst>
                                </p:cTn>
                              </p:par>
                            </p:childTnLst>
                          </p:cTn>
                        </p:par>
                      </p:childTnLst>
                    </p:cTn>
                  </p:par>
                  <p:par>
                    <p:cTn id="16" fill="hold">
                      <p:stCondLst>
                        <p:cond delay="indefinite"/>
                      </p:stCondLst>
                      <p:childTnLst>
                        <p:par>
                          <p:cTn id="17" fill="hold">
                            <p:stCondLst>
                              <p:cond delay="0"/>
                            </p:stCondLst>
                            <p:childTnLst>
                              <p:par>
                                <p:cTn id="18" presetID="4" presetClass="entr" presetSubtype="16" fill="hold" nodeType="clickEffect">
                                  <p:stCondLst>
                                    <p:cond delay="0"/>
                                  </p:stCondLst>
                                  <p:childTnLst>
                                    <p:set>
                                      <p:cBhvr>
                                        <p:cTn id="19" dur="1" fill="hold">
                                          <p:stCondLst>
                                            <p:cond delay="0"/>
                                          </p:stCondLst>
                                        </p:cTn>
                                        <p:tgtEl>
                                          <p:spTgt spid="4">
                                            <p:txEl>
                                              <p:pRg st="0" end="0"/>
                                            </p:txEl>
                                          </p:spTgt>
                                        </p:tgtEl>
                                        <p:attrNameLst>
                                          <p:attrName>style.visibility</p:attrName>
                                        </p:attrNameLst>
                                      </p:cBhvr>
                                      <p:to>
                                        <p:strVal val="visible"/>
                                      </p:to>
                                    </p:set>
                                    <p:animEffect transition="in" filter="box(in)">
                                      <p:cBhvr>
                                        <p:cTn id="20"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1265" name="Rectangle 1"/>
          <p:cNvSpPr>
            <a:spLocks noChangeArrowheads="1"/>
          </p:cNvSpPr>
          <p:nvPr/>
        </p:nvSpPr>
        <p:spPr bwMode="auto">
          <a:xfrm>
            <a:off x="395536" y="692696"/>
            <a:ext cx="8352928" cy="1754326"/>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pP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2.</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请从修辞角度</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赏析文章第⑧段中画线的句子。</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(6</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分</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endParaRPr kumimoji="0" lang="en-US" altLang="zh-CN" sz="24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风儿一吹</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每朵花都像一只火红的蝴蝶张开翅膀</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扇动着</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奋争着</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仿佛急欲挣脱枝头</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翩翩飞去。</a:t>
            </a:r>
            <a:endParaRPr kumimoji="0" lang="zh-CN" altLang="en-US" sz="24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p:txBody>
      </p:sp>
      <p:sp>
        <p:nvSpPr>
          <p:cNvPr id="3" name="矩形 2"/>
          <p:cNvSpPr/>
          <p:nvPr/>
        </p:nvSpPr>
        <p:spPr>
          <a:xfrm>
            <a:off x="611560" y="2564904"/>
            <a:ext cx="8136904" cy="1754326"/>
          </a:xfrm>
          <a:prstGeom prst="rect">
            <a:avLst/>
          </a:prstGeom>
        </p:spPr>
        <p:txBody>
          <a:bodyPr wrap="square">
            <a:spAutoFit/>
          </a:bodyPr>
          <a:lstStyle/>
          <a:p>
            <a:pPr>
              <a:lnSpc>
                <a:spcPct val="150000"/>
              </a:lnSpc>
            </a:pPr>
            <a:r>
              <a:rPr lang="zh-CN" altLang="zh-CN" sz="2400" b="1" dirty="0" smtClean="0">
                <a:solidFill>
                  <a:srgbClr val="FF0000"/>
                </a:solidFill>
                <a:latin typeface="微软雅黑" pitchFamily="34" charset="-122"/>
                <a:ea typeface="微软雅黑" pitchFamily="34" charset="-122"/>
              </a:rPr>
              <a:t>运用比喻、拟人的修辞手法</a:t>
            </a:r>
            <a:r>
              <a:rPr lang="en-US" altLang="zh-CN" sz="2400" b="1" dirty="0" smtClean="0">
                <a:solidFill>
                  <a:srgbClr val="FF0000"/>
                </a:solidFill>
                <a:latin typeface="微软雅黑" pitchFamily="34" charset="-122"/>
                <a:ea typeface="微软雅黑" pitchFamily="34" charset="-122"/>
              </a:rPr>
              <a:t>,</a:t>
            </a:r>
            <a:r>
              <a:rPr lang="zh-CN" altLang="zh-CN" sz="2400" b="1" dirty="0" smtClean="0">
                <a:solidFill>
                  <a:srgbClr val="FF0000"/>
                </a:solidFill>
                <a:latin typeface="微软雅黑" pitchFamily="34" charset="-122"/>
                <a:ea typeface="微软雅黑" pitchFamily="34" charset="-122"/>
              </a:rPr>
              <a:t>生动传神地描绘了绽放的三角梅被风吹动时鲜艳如火、活力无限的形象</a:t>
            </a:r>
            <a:r>
              <a:rPr lang="en-US" altLang="zh-CN" sz="2400" b="1" dirty="0" smtClean="0">
                <a:solidFill>
                  <a:srgbClr val="FF0000"/>
                </a:solidFill>
                <a:latin typeface="微软雅黑" pitchFamily="34" charset="-122"/>
                <a:ea typeface="微软雅黑" pitchFamily="34" charset="-122"/>
              </a:rPr>
              <a:t>,</a:t>
            </a:r>
            <a:r>
              <a:rPr lang="zh-CN" altLang="zh-CN" sz="2400" b="1" dirty="0" smtClean="0">
                <a:solidFill>
                  <a:srgbClr val="FF0000"/>
                </a:solidFill>
                <a:latin typeface="微软雅黑" pitchFamily="34" charset="-122"/>
                <a:ea typeface="微软雅黑" pitchFamily="34" charset="-122"/>
              </a:rPr>
              <a:t>表达了作者对三角梅的喜爱和赞美之情。</a:t>
            </a:r>
            <a:endParaRPr lang="zh-CN" altLang="en-US" sz="2400" b="1" dirty="0">
              <a:solidFill>
                <a:srgbClr val="FF0000"/>
              </a:solidFill>
              <a:latin typeface="微软雅黑" pitchFamily="34" charset="-122"/>
              <a:ea typeface="微软雅黑" pitchFamily="34"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5" presetClass="entr" presetSubtype="0" fill="hold" nodeType="clickEffect">
                                  <p:stCondLst>
                                    <p:cond delay="0"/>
                                  </p:stCondLst>
                                  <p:childTnLst>
                                    <p:set>
                                      <p:cBhvr>
                                        <p:cTn id="6" dur="1" fill="hold">
                                          <p:stCondLst>
                                            <p:cond delay="0"/>
                                          </p:stCondLst>
                                        </p:cTn>
                                        <p:tgtEl>
                                          <p:spTgt spid="11265">
                                            <p:txEl>
                                              <p:pRg st="0" end="0"/>
                                            </p:txEl>
                                          </p:spTgt>
                                        </p:tgtEl>
                                        <p:attrNameLst>
                                          <p:attrName>style.visibility</p:attrName>
                                        </p:attrNameLst>
                                      </p:cBhvr>
                                      <p:to>
                                        <p:strVal val="visible"/>
                                      </p:to>
                                    </p:set>
                                    <p:anim calcmode="lin" valueType="num">
                                      <p:cBhvr>
                                        <p:cTn id="7" dur="500" decel="50000" fill="hold">
                                          <p:stCondLst>
                                            <p:cond delay="0"/>
                                          </p:stCondLst>
                                        </p:cTn>
                                        <p:tgtEl>
                                          <p:spTgt spid="11265">
                                            <p:txEl>
                                              <p:pRg st="0" end="0"/>
                                            </p:txEl>
                                          </p:spTgt>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11265">
                                            <p:txEl>
                                              <p:pRg st="0" end="0"/>
                                            </p:txEl>
                                          </p:spTgt>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11265">
                                            <p:txEl>
                                              <p:pRg st="0" end="0"/>
                                            </p:txEl>
                                          </p:spTgt>
                                        </p:tgtEl>
                                        <p:attrNameLst>
                                          <p:attrName>ppt_w</p:attrName>
                                        </p:attrNameLst>
                                      </p:cBhvr>
                                      <p:tavLst>
                                        <p:tav tm="0">
                                          <p:val>
                                            <p:strVal val="#ppt_w*.05"/>
                                          </p:val>
                                        </p:tav>
                                        <p:tav tm="100000">
                                          <p:val>
                                            <p:strVal val="#ppt_w"/>
                                          </p:val>
                                        </p:tav>
                                      </p:tavLst>
                                    </p:anim>
                                    <p:anim calcmode="lin" valueType="num">
                                      <p:cBhvr>
                                        <p:cTn id="10" dur="1000" fill="hold"/>
                                        <p:tgtEl>
                                          <p:spTgt spid="11265">
                                            <p:txEl>
                                              <p:pRg st="0" end="0"/>
                                            </p:txEl>
                                          </p:spTgt>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11265">
                                            <p:txEl>
                                              <p:pRg st="0" end="0"/>
                                            </p:txEl>
                                          </p:spTgt>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11265">
                                            <p:txEl>
                                              <p:pRg st="0" end="0"/>
                                            </p:txEl>
                                          </p:spTgt>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11265">
                                            <p:txEl>
                                              <p:pRg st="0" end="0"/>
                                            </p:txEl>
                                          </p:spTgt>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11265">
                                            <p:txEl>
                                              <p:pRg st="0" end="0"/>
                                            </p:txEl>
                                          </p:spTgt>
                                        </p:tgtEl>
                                      </p:cBhvr>
                                    </p:animEffect>
                                  </p:childTnLst>
                                </p:cTn>
                              </p:par>
                              <p:par>
                                <p:cTn id="15" presetID="25" presetClass="entr" presetSubtype="0" fill="hold" nodeType="withEffect">
                                  <p:stCondLst>
                                    <p:cond delay="0"/>
                                  </p:stCondLst>
                                  <p:childTnLst>
                                    <p:set>
                                      <p:cBhvr>
                                        <p:cTn id="16" dur="1" fill="hold">
                                          <p:stCondLst>
                                            <p:cond delay="0"/>
                                          </p:stCondLst>
                                        </p:cTn>
                                        <p:tgtEl>
                                          <p:spTgt spid="11265">
                                            <p:txEl>
                                              <p:pRg st="1" end="1"/>
                                            </p:txEl>
                                          </p:spTgt>
                                        </p:tgtEl>
                                        <p:attrNameLst>
                                          <p:attrName>style.visibility</p:attrName>
                                        </p:attrNameLst>
                                      </p:cBhvr>
                                      <p:to>
                                        <p:strVal val="visible"/>
                                      </p:to>
                                    </p:set>
                                    <p:anim calcmode="lin" valueType="num">
                                      <p:cBhvr>
                                        <p:cTn id="17" dur="500" decel="50000" fill="hold">
                                          <p:stCondLst>
                                            <p:cond delay="0"/>
                                          </p:stCondLst>
                                        </p:cTn>
                                        <p:tgtEl>
                                          <p:spTgt spid="11265">
                                            <p:txEl>
                                              <p:pRg st="1" end="1"/>
                                            </p:txEl>
                                          </p:spTgt>
                                        </p:tgtEl>
                                        <p:attrNameLst>
                                          <p:attrName>style.rotation</p:attrName>
                                        </p:attrNameLst>
                                      </p:cBhvr>
                                      <p:tavLst>
                                        <p:tav tm="0">
                                          <p:val>
                                            <p:fltVal val="-90"/>
                                          </p:val>
                                        </p:tav>
                                        <p:tav tm="100000">
                                          <p:val>
                                            <p:fltVal val="0"/>
                                          </p:val>
                                        </p:tav>
                                      </p:tavLst>
                                    </p:anim>
                                    <p:anim calcmode="lin" valueType="num">
                                      <p:cBhvr>
                                        <p:cTn id="18" dur="500" decel="50000" fill="hold">
                                          <p:stCondLst>
                                            <p:cond delay="0"/>
                                          </p:stCondLst>
                                        </p:cTn>
                                        <p:tgtEl>
                                          <p:spTgt spid="11265">
                                            <p:txEl>
                                              <p:pRg st="1" end="1"/>
                                            </p:txEl>
                                          </p:spTgt>
                                        </p:tgtEl>
                                        <p:attrNameLst>
                                          <p:attrName>ppt_w</p:attrName>
                                        </p:attrNameLst>
                                      </p:cBhvr>
                                      <p:tavLst>
                                        <p:tav tm="0">
                                          <p:val>
                                            <p:strVal val="#ppt_w"/>
                                          </p:val>
                                        </p:tav>
                                        <p:tav tm="100000">
                                          <p:val>
                                            <p:strVal val="#ppt_w*.05"/>
                                          </p:val>
                                        </p:tav>
                                      </p:tavLst>
                                    </p:anim>
                                    <p:anim calcmode="lin" valueType="num">
                                      <p:cBhvr>
                                        <p:cTn id="19" dur="500" accel="50000" fill="hold">
                                          <p:stCondLst>
                                            <p:cond delay="500"/>
                                          </p:stCondLst>
                                        </p:cTn>
                                        <p:tgtEl>
                                          <p:spTgt spid="11265">
                                            <p:txEl>
                                              <p:pRg st="1" end="1"/>
                                            </p:txEl>
                                          </p:spTgt>
                                        </p:tgtEl>
                                        <p:attrNameLst>
                                          <p:attrName>ppt_w</p:attrName>
                                        </p:attrNameLst>
                                      </p:cBhvr>
                                      <p:tavLst>
                                        <p:tav tm="0">
                                          <p:val>
                                            <p:strVal val="#ppt_w*.05"/>
                                          </p:val>
                                        </p:tav>
                                        <p:tav tm="100000">
                                          <p:val>
                                            <p:strVal val="#ppt_w"/>
                                          </p:val>
                                        </p:tav>
                                      </p:tavLst>
                                    </p:anim>
                                    <p:anim calcmode="lin" valueType="num">
                                      <p:cBhvr>
                                        <p:cTn id="20" dur="1000" fill="hold"/>
                                        <p:tgtEl>
                                          <p:spTgt spid="11265">
                                            <p:txEl>
                                              <p:pRg st="1" end="1"/>
                                            </p:txEl>
                                          </p:spTgt>
                                        </p:tgtEl>
                                        <p:attrNameLst>
                                          <p:attrName>ppt_h</p:attrName>
                                        </p:attrNameLst>
                                      </p:cBhvr>
                                      <p:tavLst>
                                        <p:tav tm="0">
                                          <p:val>
                                            <p:strVal val="#ppt_h"/>
                                          </p:val>
                                        </p:tav>
                                        <p:tav tm="100000">
                                          <p:val>
                                            <p:strVal val="#ppt_h"/>
                                          </p:val>
                                        </p:tav>
                                      </p:tavLst>
                                    </p:anim>
                                    <p:anim calcmode="lin" valueType="num">
                                      <p:cBhvr>
                                        <p:cTn id="21" dur="500" decel="50000" fill="hold">
                                          <p:stCondLst>
                                            <p:cond delay="0"/>
                                          </p:stCondLst>
                                        </p:cTn>
                                        <p:tgtEl>
                                          <p:spTgt spid="11265">
                                            <p:txEl>
                                              <p:pRg st="1" end="1"/>
                                            </p:txEl>
                                          </p:spTgt>
                                        </p:tgtEl>
                                        <p:attrNameLst>
                                          <p:attrName>ppt_x</p:attrName>
                                        </p:attrNameLst>
                                      </p:cBhvr>
                                      <p:tavLst>
                                        <p:tav tm="0">
                                          <p:val>
                                            <p:strVal val="#ppt_x+.4"/>
                                          </p:val>
                                        </p:tav>
                                        <p:tav tm="100000">
                                          <p:val>
                                            <p:strVal val="#ppt_x"/>
                                          </p:val>
                                        </p:tav>
                                      </p:tavLst>
                                    </p:anim>
                                    <p:anim calcmode="lin" valueType="num">
                                      <p:cBhvr>
                                        <p:cTn id="22" dur="500" decel="50000" fill="hold">
                                          <p:stCondLst>
                                            <p:cond delay="0"/>
                                          </p:stCondLst>
                                        </p:cTn>
                                        <p:tgtEl>
                                          <p:spTgt spid="11265">
                                            <p:txEl>
                                              <p:pRg st="1" end="1"/>
                                            </p:txEl>
                                          </p:spTgt>
                                        </p:tgtEl>
                                        <p:attrNameLst>
                                          <p:attrName>ppt_y</p:attrName>
                                        </p:attrNameLst>
                                      </p:cBhvr>
                                      <p:tavLst>
                                        <p:tav tm="0">
                                          <p:val>
                                            <p:strVal val="#ppt_y-.2"/>
                                          </p:val>
                                        </p:tav>
                                        <p:tav tm="100000">
                                          <p:val>
                                            <p:strVal val="#ppt_y+.1"/>
                                          </p:val>
                                        </p:tav>
                                      </p:tavLst>
                                    </p:anim>
                                    <p:anim calcmode="lin" valueType="num">
                                      <p:cBhvr>
                                        <p:cTn id="23" dur="500" accel="50000" fill="hold">
                                          <p:stCondLst>
                                            <p:cond delay="500"/>
                                          </p:stCondLst>
                                        </p:cTn>
                                        <p:tgtEl>
                                          <p:spTgt spid="11265">
                                            <p:txEl>
                                              <p:pRg st="1" end="1"/>
                                            </p:txEl>
                                          </p:spTgt>
                                        </p:tgtEl>
                                        <p:attrNameLst>
                                          <p:attrName>ppt_y</p:attrName>
                                        </p:attrNameLst>
                                      </p:cBhvr>
                                      <p:tavLst>
                                        <p:tav tm="0">
                                          <p:val>
                                            <p:strVal val="#ppt_y+.1"/>
                                          </p:val>
                                        </p:tav>
                                        <p:tav tm="100000">
                                          <p:val>
                                            <p:strVal val="#ppt_y"/>
                                          </p:val>
                                        </p:tav>
                                      </p:tavLst>
                                    </p:anim>
                                    <p:animEffect transition="in" filter="fade">
                                      <p:cBhvr>
                                        <p:cTn id="24" dur="1000" decel="50000">
                                          <p:stCondLst>
                                            <p:cond delay="0"/>
                                          </p:stCondLst>
                                        </p:cTn>
                                        <p:tgtEl>
                                          <p:spTgt spid="11265">
                                            <p:txEl>
                                              <p:pRg st="1" end="1"/>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4" presetClass="entr" presetSubtype="16" fill="hold" nodeType="clickEffect">
                                  <p:stCondLst>
                                    <p:cond delay="0"/>
                                  </p:stCondLst>
                                  <p:childTnLst>
                                    <p:set>
                                      <p:cBhvr>
                                        <p:cTn id="28" dur="1" fill="hold">
                                          <p:stCondLst>
                                            <p:cond delay="0"/>
                                          </p:stCondLst>
                                        </p:cTn>
                                        <p:tgtEl>
                                          <p:spTgt spid="3">
                                            <p:txEl>
                                              <p:pRg st="0" end="0"/>
                                            </p:txEl>
                                          </p:spTgt>
                                        </p:tgtEl>
                                        <p:attrNameLst>
                                          <p:attrName>style.visibility</p:attrName>
                                        </p:attrNameLst>
                                      </p:cBhvr>
                                      <p:to>
                                        <p:strVal val="visible"/>
                                      </p:to>
                                    </p:set>
                                    <p:animEffect transition="in" filter="box(in)">
                                      <p:cBhvr>
                                        <p:cTn id="29"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2289" name="Rectangle 1"/>
          <p:cNvSpPr>
            <a:spLocks noChangeArrowheads="1"/>
          </p:cNvSpPr>
          <p:nvPr/>
        </p:nvSpPr>
        <p:spPr bwMode="auto">
          <a:xfrm>
            <a:off x="971600" y="0"/>
            <a:ext cx="7741368" cy="4662815"/>
          </a:xfrm>
          <a:prstGeom prst="rect">
            <a:avLst/>
          </a:prstGeom>
          <a:noFill/>
          <a:ln w="9525">
            <a:noFill/>
            <a:miter lim="800000"/>
          </a:ln>
          <a:effectLst/>
        </p:spPr>
        <p:txBody>
          <a:bodyPr vert="horz" wrap="square" lIns="91440" tIns="45720" rIns="91440" bIns="45720" numCol="1" anchor="ctr" anchorCtr="0" compatLnSpc="1">
            <a:spAutoFit/>
          </a:bodyPr>
          <a:lstStyle/>
          <a:p>
            <a:pPr lvl="0">
              <a:lnSpc>
                <a:spcPct val="150000"/>
              </a:lnSpc>
            </a:pPr>
            <a:r>
              <a:rPr kumimoji="0" lang="en-US" altLang="zh-CN" sz="1800" b="1" i="0" u="none" strike="noStrike" cap="none" normalizeH="0" baseline="0" smtClean="0">
                <a:ln>
                  <a:noFill/>
                </a:ln>
                <a:solidFill>
                  <a:srgbClr val="000000"/>
                </a:solidFill>
                <a:effectLst/>
                <a:latin typeface="微软雅黑" pitchFamily="34" charset="-122"/>
                <a:ea typeface="微软雅黑" pitchFamily="34" charset="-122"/>
                <a:cs typeface="Times New Roman" pitchFamily="18" charset="0"/>
              </a:rPr>
              <a:t>3.</a:t>
            </a:r>
            <a:r>
              <a:rPr kumimoji="0" lang="zh-CN" altLang="en-US" sz="1800" b="1" i="0" u="none" strike="noStrike" cap="none" normalizeH="0" baseline="0" smtClean="0">
                <a:ln>
                  <a:noFill/>
                </a:ln>
                <a:solidFill>
                  <a:srgbClr val="000000"/>
                </a:solidFill>
                <a:effectLst/>
                <a:latin typeface="微软雅黑" pitchFamily="34" charset="-122"/>
                <a:ea typeface="微软雅黑" pitchFamily="34" charset="-122"/>
                <a:cs typeface="Times New Roman" pitchFamily="18" charset="0"/>
              </a:rPr>
              <a:t>下面对文章的理解和分析</a:t>
            </a:r>
            <a:r>
              <a:rPr kumimoji="0" lang="en-US" altLang="zh-CN" sz="1800" b="1" i="0" u="none" strike="noStrike" cap="none" normalizeH="0" baseline="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1800" b="1" i="0" u="none" strike="noStrike" cap="none" normalizeH="0" baseline="0" smtClean="0">
                <a:ln>
                  <a:noFill/>
                </a:ln>
                <a:solidFill>
                  <a:srgbClr val="000000"/>
                </a:solidFill>
                <a:effectLst/>
                <a:latin typeface="微软雅黑" pitchFamily="34" charset="-122"/>
                <a:ea typeface="微软雅黑" pitchFamily="34" charset="-122"/>
                <a:cs typeface="Times New Roman" pitchFamily="18" charset="0"/>
              </a:rPr>
              <a:t>不正确的两项是</a:t>
            </a:r>
            <a:r>
              <a:rPr kumimoji="0" lang="en-US" altLang="zh-CN" sz="1800" b="1" i="0" u="none" strike="noStrike" cap="none" normalizeH="0" baseline="0" smtClean="0">
                <a:ln>
                  <a:noFill/>
                </a:ln>
                <a:solidFill>
                  <a:srgbClr val="000000"/>
                </a:solidFill>
                <a:effectLst/>
                <a:latin typeface="微软雅黑" pitchFamily="34" charset="-122"/>
                <a:ea typeface="微软雅黑" pitchFamily="34" charset="-122"/>
                <a:cs typeface="Times New Roman" pitchFamily="18" charset="0"/>
              </a:rPr>
              <a:t>(4</a:t>
            </a:r>
            <a:r>
              <a:rPr kumimoji="0" lang="zh-CN" altLang="en-US" sz="1800" b="1" i="0" u="none" strike="noStrike" cap="none" normalizeH="0" baseline="0" smtClean="0">
                <a:ln>
                  <a:noFill/>
                </a:ln>
                <a:solidFill>
                  <a:srgbClr val="000000"/>
                </a:solidFill>
                <a:effectLst/>
                <a:latin typeface="微软雅黑" pitchFamily="34" charset="-122"/>
                <a:ea typeface="微软雅黑" pitchFamily="34" charset="-122"/>
                <a:cs typeface="Times New Roman" pitchFamily="18" charset="0"/>
              </a:rPr>
              <a:t>分</a:t>
            </a:r>
            <a:r>
              <a:rPr kumimoji="0" lang="en-US" altLang="zh-CN" sz="1800" b="1" i="0" u="none" strike="noStrike" cap="none" normalizeH="0" baseline="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1800" b="1" i="0" u="none" strike="noStrike" cap="none" normalizeH="0" baseline="0" smtClean="0">
                <a:ln>
                  <a:noFill/>
                </a:ln>
                <a:solidFill>
                  <a:srgbClr val="000000"/>
                </a:solidFill>
                <a:effectLst/>
                <a:latin typeface="微软雅黑" pitchFamily="34" charset="-122"/>
                <a:ea typeface="微软雅黑" pitchFamily="34" charset="-122"/>
                <a:cs typeface="Times New Roman" pitchFamily="18" charset="0"/>
              </a:rPr>
              <a:t>　　</a:t>
            </a:r>
            <a:r>
              <a:rPr kumimoji="0" lang="en-US" altLang="zh-CN" sz="1800" b="1" i="0" u="none" strike="noStrike" cap="none" normalizeH="0" baseline="0" smtClean="0">
                <a:ln>
                  <a:noFill/>
                </a:ln>
                <a:solidFill>
                  <a:srgbClr val="000000"/>
                </a:solidFill>
                <a:effectLst/>
                <a:latin typeface="微软雅黑" pitchFamily="34" charset="-122"/>
                <a:ea typeface="微软雅黑" pitchFamily="34" charset="-122"/>
                <a:cs typeface="Times New Roman" pitchFamily="18" charset="0"/>
              </a:rPr>
              <a:t>)</a:t>
            </a:r>
            <a:endParaRPr kumimoji="0" lang="en-US" altLang="zh-CN" sz="1800" b="1" i="0" u="none" strike="noStrike" cap="none" normalizeH="0" baseline="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en-US" altLang="zh-CN" sz="1800" b="1" i="0" u="none" strike="noStrike" cap="none" normalizeH="0" baseline="0" smtClean="0">
                <a:ln>
                  <a:noFill/>
                </a:ln>
                <a:solidFill>
                  <a:srgbClr val="000000"/>
                </a:solidFill>
                <a:effectLst/>
                <a:latin typeface="微软雅黑" pitchFamily="34" charset="-122"/>
                <a:ea typeface="微软雅黑" pitchFamily="34" charset="-122"/>
                <a:cs typeface="Times New Roman" pitchFamily="18" charset="0"/>
              </a:rPr>
              <a:t>A.</a:t>
            </a:r>
            <a:r>
              <a:rPr kumimoji="0" lang="zh-CN" altLang="en-US" sz="1800" b="1" i="0" u="none" strike="noStrike" cap="none" normalizeH="0" baseline="0" smtClean="0">
                <a:ln>
                  <a:noFill/>
                </a:ln>
                <a:solidFill>
                  <a:srgbClr val="000000"/>
                </a:solidFill>
                <a:effectLst/>
                <a:latin typeface="微软雅黑" pitchFamily="34" charset="-122"/>
                <a:ea typeface="微软雅黑" pitchFamily="34" charset="-122"/>
                <a:cs typeface="Times New Roman" pitchFamily="18" charset="0"/>
              </a:rPr>
              <a:t>这篇文章按照时间线索</a:t>
            </a:r>
            <a:r>
              <a:rPr kumimoji="0" lang="en-US" altLang="zh-CN" sz="1800" b="1" i="0" u="none" strike="noStrike" cap="none" normalizeH="0" baseline="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1800" b="1" i="0" u="none" strike="noStrike" cap="none" normalizeH="0" baseline="0" smtClean="0">
                <a:ln>
                  <a:noFill/>
                </a:ln>
                <a:solidFill>
                  <a:srgbClr val="000000"/>
                </a:solidFill>
                <a:effectLst/>
                <a:latin typeface="微软雅黑" pitchFamily="34" charset="-122"/>
                <a:ea typeface="微软雅黑" pitchFamily="34" charset="-122"/>
                <a:cs typeface="Times New Roman" pitchFamily="18" charset="0"/>
              </a:rPr>
              <a:t>记录了三角梅从种植后了无生机到繁花怒放的生长经历。</a:t>
            </a:r>
            <a:endParaRPr kumimoji="0" lang="zh-CN" altLang="en-US" sz="1800" b="1" i="0" u="none" strike="noStrike" cap="none" normalizeH="0" baseline="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en-US" altLang="zh-CN" sz="1800" b="1" i="0" u="none" strike="noStrike" cap="none" normalizeH="0" baseline="0" smtClean="0">
                <a:ln>
                  <a:noFill/>
                </a:ln>
                <a:solidFill>
                  <a:srgbClr val="000000"/>
                </a:solidFill>
                <a:effectLst/>
                <a:latin typeface="微软雅黑" pitchFamily="34" charset="-122"/>
                <a:ea typeface="微软雅黑" pitchFamily="34" charset="-122"/>
                <a:cs typeface="Times New Roman" pitchFamily="18" charset="0"/>
              </a:rPr>
              <a:t>B.</a:t>
            </a:r>
            <a:r>
              <a:rPr kumimoji="0" lang="zh-CN" altLang="en-US" sz="1800" b="1" i="0" u="none" strike="noStrike" cap="none" normalizeH="0" baseline="0" smtClean="0">
                <a:ln>
                  <a:noFill/>
                </a:ln>
                <a:solidFill>
                  <a:srgbClr val="000000"/>
                </a:solidFill>
                <a:effectLst/>
                <a:latin typeface="微软雅黑" pitchFamily="34" charset="-122"/>
                <a:ea typeface="微软雅黑" pitchFamily="34" charset="-122"/>
                <a:cs typeface="Times New Roman" pitchFamily="18" charset="0"/>
              </a:rPr>
              <a:t>第①段交代作者栽种三角梅的原因</a:t>
            </a:r>
            <a:r>
              <a:rPr kumimoji="0" lang="en-US" altLang="zh-CN" sz="1800" b="1" i="0" u="none" strike="noStrike" cap="none" normalizeH="0" baseline="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1800" b="1" i="0" u="none" strike="noStrike" cap="none" normalizeH="0" baseline="0" smtClean="0">
                <a:ln>
                  <a:noFill/>
                </a:ln>
                <a:solidFill>
                  <a:srgbClr val="000000"/>
                </a:solidFill>
                <a:effectLst/>
                <a:latin typeface="微软雅黑" pitchFamily="34" charset="-122"/>
                <a:ea typeface="微软雅黑" pitchFamily="34" charset="-122"/>
                <a:cs typeface="Times New Roman" pitchFamily="18" charset="0"/>
              </a:rPr>
              <a:t>只是希望每一个经过他家门前的人</a:t>
            </a:r>
            <a:r>
              <a:rPr kumimoji="0" lang="en-US" altLang="zh-CN" sz="1800" b="1" i="0" u="none" strike="noStrike" cap="none" normalizeH="0" baseline="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1800" b="1" i="0" u="none" strike="noStrike" cap="none" normalizeH="0" baseline="0" smtClean="0">
                <a:ln>
                  <a:noFill/>
                </a:ln>
                <a:solidFill>
                  <a:srgbClr val="000000"/>
                </a:solidFill>
                <a:effectLst/>
                <a:latin typeface="微软雅黑" pitchFamily="34" charset="-122"/>
                <a:ea typeface="微软雅黑" pitchFamily="34" charset="-122"/>
                <a:cs typeface="Times New Roman" pitchFamily="18" charset="0"/>
              </a:rPr>
              <a:t>都能看到小院中的花。</a:t>
            </a:r>
            <a:endParaRPr kumimoji="0" lang="zh-CN" altLang="en-US" sz="1800" b="1" i="0" u="none" strike="noStrike" cap="none" normalizeH="0" baseline="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en-US" altLang="zh-CN" sz="1800" b="1" i="0" u="none" strike="noStrike" cap="none" normalizeH="0" baseline="0" smtClean="0">
                <a:ln>
                  <a:noFill/>
                </a:ln>
                <a:solidFill>
                  <a:srgbClr val="000000"/>
                </a:solidFill>
                <a:effectLst/>
                <a:latin typeface="微软雅黑" pitchFamily="34" charset="-122"/>
                <a:ea typeface="微软雅黑" pitchFamily="34" charset="-122"/>
                <a:cs typeface="Times New Roman" pitchFamily="18" charset="0"/>
              </a:rPr>
              <a:t>C.</a:t>
            </a:r>
            <a:r>
              <a:rPr kumimoji="0" lang="zh-CN" altLang="en-US" sz="1800" b="1" i="0" u="none" strike="noStrike" cap="none" normalizeH="0" baseline="0" smtClean="0">
                <a:ln>
                  <a:noFill/>
                </a:ln>
                <a:solidFill>
                  <a:srgbClr val="000000"/>
                </a:solidFill>
                <a:effectLst/>
                <a:latin typeface="微软雅黑" pitchFamily="34" charset="-122"/>
                <a:ea typeface="微软雅黑" pitchFamily="34" charset="-122"/>
                <a:cs typeface="Times New Roman" pitchFamily="18" charset="0"/>
              </a:rPr>
              <a:t>第④段描写三角梅“病恹恹”“要死不活”的样子</a:t>
            </a:r>
            <a:r>
              <a:rPr kumimoji="0" lang="en-US" altLang="zh-CN" sz="1800" b="1" i="0" u="none" strike="noStrike" cap="none" normalizeH="0" baseline="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1800" b="1" i="0" u="none" strike="noStrike" cap="none" normalizeH="0" baseline="0" smtClean="0">
                <a:ln>
                  <a:noFill/>
                </a:ln>
                <a:solidFill>
                  <a:srgbClr val="000000"/>
                </a:solidFill>
                <a:effectLst/>
                <a:latin typeface="微软雅黑" pitchFamily="34" charset="-122"/>
                <a:ea typeface="微软雅黑" pitchFamily="34" charset="-122"/>
                <a:cs typeface="Times New Roman" pitchFamily="18" charset="0"/>
              </a:rPr>
              <a:t>凸显了它后面的“枝茂叶繁”</a:t>
            </a:r>
            <a:r>
              <a:rPr kumimoji="0" lang="en-US" altLang="zh-CN" sz="1800" b="1" i="0" u="none" strike="noStrike" cap="none" normalizeH="0" baseline="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1800" b="1" i="0" u="none" strike="noStrike" cap="none" normalizeH="0" baseline="0" smtClean="0">
                <a:ln>
                  <a:noFill/>
                </a:ln>
                <a:solidFill>
                  <a:srgbClr val="000000"/>
                </a:solidFill>
                <a:effectLst/>
                <a:latin typeface="微软雅黑" pitchFamily="34" charset="-122"/>
                <a:ea typeface="微软雅黑" pitchFamily="34" charset="-122"/>
                <a:cs typeface="Times New Roman" pitchFamily="18" charset="0"/>
              </a:rPr>
              <a:t>前后形成对比。</a:t>
            </a:r>
            <a:endParaRPr kumimoji="0" lang="zh-CN" altLang="en-US" sz="1800" b="1" i="0" u="none" strike="noStrike" cap="none" normalizeH="0" baseline="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en-US" altLang="zh-CN" sz="1800" b="1" i="0" u="none" strike="noStrike" cap="none" normalizeH="0" baseline="0" smtClean="0">
                <a:ln>
                  <a:noFill/>
                </a:ln>
                <a:solidFill>
                  <a:srgbClr val="000000"/>
                </a:solidFill>
                <a:effectLst/>
                <a:latin typeface="微软雅黑" pitchFamily="34" charset="-122"/>
                <a:ea typeface="微软雅黑" pitchFamily="34" charset="-122"/>
                <a:cs typeface="Times New Roman" pitchFamily="18" charset="0"/>
              </a:rPr>
              <a:t>D.</a:t>
            </a:r>
            <a:r>
              <a:rPr kumimoji="0" lang="zh-CN" altLang="en-US" sz="1800" b="1" i="0" u="none" strike="noStrike" cap="none" normalizeH="0" baseline="0" smtClean="0">
                <a:ln>
                  <a:noFill/>
                </a:ln>
                <a:solidFill>
                  <a:srgbClr val="000000"/>
                </a:solidFill>
                <a:effectLst/>
                <a:latin typeface="微软雅黑" pitchFamily="34" charset="-122"/>
                <a:ea typeface="微软雅黑" pitchFamily="34" charset="-122"/>
                <a:cs typeface="Times New Roman" pitchFamily="18" charset="0"/>
              </a:rPr>
              <a:t>因为看到三角梅终于长出旁逸斜出的枝杈</a:t>
            </a:r>
            <a:r>
              <a:rPr kumimoji="0" lang="en-US" altLang="zh-CN" sz="1800" b="1" i="0" u="none" strike="noStrike" cap="none" normalizeH="0" baseline="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1800" b="1" i="0" u="none" strike="noStrike" cap="none" normalizeH="0" baseline="0" smtClean="0">
                <a:ln>
                  <a:noFill/>
                </a:ln>
                <a:solidFill>
                  <a:srgbClr val="000000"/>
                </a:solidFill>
                <a:effectLst/>
                <a:latin typeface="微软雅黑" pitchFamily="34" charset="-122"/>
                <a:ea typeface="微软雅黑" pitchFamily="34" charset="-122"/>
                <a:cs typeface="Times New Roman" pitchFamily="18" charset="0"/>
              </a:rPr>
              <a:t>老伴眼中闪耀出多年来少见的美丽光彩。</a:t>
            </a:r>
            <a:endParaRPr kumimoji="0" lang="zh-CN" altLang="en-US" sz="1800" b="1" i="0" u="none" strike="noStrike" cap="none" normalizeH="0" baseline="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en-US" altLang="zh-CN" sz="1800" b="1" i="0" u="none" strike="noStrike" cap="none" normalizeH="0" baseline="0" smtClean="0">
                <a:ln>
                  <a:noFill/>
                </a:ln>
                <a:solidFill>
                  <a:srgbClr val="000000"/>
                </a:solidFill>
                <a:effectLst/>
                <a:latin typeface="微软雅黑" pitchFamily="34" charset="-122"/>
                <a:ea typeface="微软雅黑" pitchFamily="34" charset="-122"/>
                <a:cs typeface="Times New Roman" pitchFamily="18" charset="0"/>
              </a:rPr>
              <a:t>E.</a:t>
            </a:r>
            <a:r>
              <a:rPr kumimoji="0" lang="zh-CN" altLang="en-US" sz="1800" b="1" i="0" u="none" strike="noStrike" cap="none" normalizeH="0" baseline="0" smtClean="0">
                <a:ln>
                  <a:noFill/>
                </a:ln>
                <a:solidFill>
                  <a:srgbClr val="000000"/>
                </a:solidFill>
                <a:effectLst/>
                <a:latin typeface="微软雅黑" pitchFamily="34" charset="-122"/>
                <a:ea typeface="微软雅黑" pitchFamily="34" charset="-122"/>
                <a:cs typeface="Times New Roman" pitchFamily="18" charset="0"/>
              </a:rPr>
              <a:t>文章采用欲扬先抑的写法</a:t>
            </a:r>
            <a:r>
              <a:rPr kumimoji="0" lang="en-US" altLang="zh-CN" sz="1800" b="1" i="0" u="none" strike="noStrike" cap="none" normalizeH="0" baseline="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1800" b="1" i="0" u="none" strike="noStrike" cap="none" normalizeH="0" baseline="0" smtClean="0">
                <a:ln>
                  <a:noFill/>
                </a:ln>
                <a:solidFill>
                  <a:srgbClr val="000000"/>
                </a:solidFill>
                <a:effectLst/>
                <a:latin typeface="微软雅黑" pitchFamily="34" charset="-122"/>
                <a:ea typeface="微软雅黑" pitchFamily="34" charset="-122"/>
                <a:cs typeface="Times New Roman" pitchFamily="18" charset="0"/>
              </a:rPr>
              <a:t>并综合运用了记叙、描写、抒情和议论等多种表达方式。</a:t>
            </a:r>
            <a:endParaRPr kumimoji="0" lang="zh-CN" altLang="en-US" sz="18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p:txBody>
      </p:sp>
      <p:sp>
        <p:nvSpPr>
          <p:cNvPr id="3" name="矩形 2"/>
          <p:cNvSpPr/>
          <p:nvPr/>
        </p:nvSpPr>
        <p:spPr>
          <a:xfrm>
            <a:off x="971600" y="4653136"/>
            <a:ext cx="7560840" cy="1338828"/>
          </a:xfrm>
          <a:prstGeom prst="rect">
            <a:avLst/>
          </a:prstGeom>
        </p:spPr>
        <p:txBody>
          <a:bodyPr wrap="square">
            <a:spAutoFit/>
          </a:bodyPr>
          <a:lstStyle/>
          <a:p>
            <a:pPr>
              <a:lnSpc>
                <a:spcPct val="150000"/>
              </a:lnSpc>
            </a:pPr>
            <a:r>
              <a:rPr lang="en-US" altLang="zh-CN" sz="1800" b="1" dirty="0" smtClean="0">
                <a:solidFill>
                  <a:srgbClr val="FF0000"/>
                </a:solidFill>
                <a:latin typeface="微软雅黑" pitchFamily="34" charset="-122"/>
                <a:ea typeface="微软雅黑" pitchFamily="34" charset="-122"/>
              </a:rPr>
              <a:t> 【</a:t>
            </a:r>
            <a:r>
              <a:rPr lang="zh-CN" altLang="en-US" sz="1800" b="1" dirty="0" smtClean="0">
                <a:solidFill>
                  <a:srgbClr val="FF0000"/>
                </a:solidFill>
                <a:latin typeface="微软雅黑" pitchFamily="34" charset="-122"/>
                <a:ea typeface="微软雅黑" pitchFamily="34" charset="-122"/>
              </a:rPr>
              <a:t>解析</a:t>
            </a:r>
            <a:r>
              <a:rPr lang="en-US" altLang="zh-CN" sz="1800" b="1" dirty="0" smtClean="0">
                <a:solidFill>
                  <a:srgbClr val="FF0000"/>
                </a:solidFill>
                <a:latin typeface="微软雅黑" pitchFamily="34" charset="-122"/>
                <a:ea typeface="微软雅黑" pitchFamily="34" charset="-122"/>
              </a:rPr>
              <a:t>】</a:t>
            </a:r>
            <a:r>
              <a:rPr lang="zh-CN" altLang="zh-CN" sz="1800" b="1" dirty="0" smtClean="0">
                <a:solidFill>
                  <a:srgbClr val="FF0000"/>
                </a:solidFill>
                <a:latin typeface="微软雅黑" pitchFamily="34" charset="-122"/>
                <a:ea typeface="微软雅黑" pitchFamily="34" charset="-122"/>
              </a:rPr>
              <a:t>“我们知道三角梅可以开出很繁盛很灿烂的花”</a:t>
            </a:r>
            <a:r>
              <a:rPr lang="en-US" altLang="zh-CN" sz="1800" b="1" dirty="0" smtClean="0">
                <a:solidFill>
                  <a:srgbClr val="FF0000"/>
                </a:solidFill>
                <a:latin typeface="微软雅黑" pitchFamily="34" charset="-122"/>
                <a:ea typeface="微软雅黑" pitchFamily="34" charset="-122"/>
              </a:rPr>
              <a:t>,</a:t>
            </a:r>
            <a:r>
              <a:rPr lang="zh-CN" altLang="zh-CN" sz="1800" b="1" dirty="0" smtClean="0">
                <a:solidFill>
                  <a:srgbClr val="FF0000"/>
                </a:solidFill>
                <a:latin typeface="微软雅黑" pitchFamily="34" charset="-122"/>
                <a:ea typeface="微软雅黑" pitchFamily="34" charset="-122"/>
              </a:rPr>
              <a:t>“希图无论是谁来到我家门前</a:t>
            </a:r>
            <a:r>
              <a:rPr lang="en-US" altLang="zh-CN" sz="1800" b="1" dirty="0" smtClean="0">
                <a:solidFill>
                  <a:srgbClr val="FF0000"/>
                </a:solidFill>
                <a:latin typeface="微软雅黑" pitchFamily="34" charset="-122"/>
                <a:ea typeface="微软雅黑" pitchFamily="34" charset="-122"/>
              </a:rPr>
              <a:t>,</a:t>
            </a:r>
            <a:r>
              <a:rPr lang="zh-CN" altLang="zh-CN" sz="1800" b="1" dirty="0" smtClean="0">
                <a:solidFill>
                  <a:srgbClr val="FF0000"/>
                </a:solidFill>
                <a:latin typeface="微软雅黑" pitchFamily="34" charset="-122"/>
                <a:ea typeface="微软雅黑" pitchFamily="34" charset="-122"/>
              </a:rPr>
              <a:t>一眼就能看见。”所以</a:t>
            </a:r>
            <a:r>
              <a:rPr lang="en-US" altLang="zh-CN" sz="1800" b="1" dirty="0" smtClean="0">
                <a:solidFill>
                  <a:srgbClr val="FF0000"/>
                </a:solidFill>
                <a:latin typeface="微软雅黑" pitchFamily="34" charset="-122"/>
                <a:ea typeface="微软雅黑" pitchFamily="34" charset="-122"/>
              </a:rPr>
              <a:t>B</a:t>
            </a:r>
            <a:r>
              <a:rPr lang="zh-CN" altLang="zh-CN" sz="1800" b="1" dirty="0" smtClean="0">
                <a:solidFill>
                  <a:srgbClr val="FF0000"/>
                </a:solidFill>
                <a:latin typeface="微软雅黑" pitchFamily="34" charset="-122"/>
                <a:ea typeface="微软雅黑" pitchFamily="34" charset="-122"/>
              </a:rPr>
              <a:t>项错误。“三角梅开了一嘟噜火红的花”</a:t>
            </a:r>
            <a:r>
              <a:rPr lang="en-US" altLang="zh-CN" sz="1800" b="1" dirty="0" smtClean="0">
                <a:solidFill>
                  <a:srgbClr val="FF0000"/>
                </a:solidFill>
                <a:latin typeface="微软雅黑" pitchFamily="34" charset="-122"/>
                <a:ea typeface="微软雅黑" pitchFamily="34" charset="-122"/>
              </a:rPr>
              <a:t>,</a:t>
            </a:r>
            <a:r>
              <a:rPr lang="zh-CN" altLang="zh-CN" sz="1800" b="1" dirty="0" smtClean="0">
                <a:solidFill>
                  <a:srgbClr val="FF0000"/>
                </a:solidFill>
                <a:latin typeface="微软雅黑" pitchFamily="34" charset="-122"/>
                <a:ea typeface="微软雅黑" pitchFamily="34" charset="-122"/>
              </a:rPr>
              <a:t>“正好长了一人高”</a:t>
            </a:r>
            <a:r>
              <a:rPr lang="en-US" altLang="zh-CN" sz="1800" b="1" dirty="0" smtClean="0">
                <a:solidFill>
                  <a:srgbClr val="FF0000"/>
                </a:solidFill>
                <a:latin typeface="微软雅黑" pitchFamily="34" charset="-122"/>
                <a:ea typeface="微软雅黑" pitchFamily="34" charset="-122"/>
              </a:rPr>
              <a:t>,</a:t>
            </a:r>
            <a:r>
              <a:rPr lang="zh-CN" altLang="zh-CN" sz="1800" b="1" dirty="0" smtClean="0">
                <a:solidFill>
                  <a:srgbClr val="FF0000"/>
                </a:solidFill>
                <a:latin typeface="微软雅黑" pitchFamily="34" charset="-122"/>
                <a:ea typeface="微软雅黑" pitchFamily="34" charset="-122"/>
              </a:rPr>
              <a:t>所以</a:t>
            </a:r>
            <a:r>
              <a:rPr lang="en-US" altLang="zh-CN" sz="1800" b="1" dirty="0" smtClean="0">
                <a:solidFill>
                  <a:srgbClr val="FF0000"/>
                </a:solidFill>
                <a:latin typeface="微软雅黑" pitchFamily="34" charset="-122"/>
                <a:ea typeface="微软雅黑" pitchFamily="34" charset="-122"/>
              </a:rPr>
              <a:t>D</a:t>
            </a:r>
            <a:r>
              <a:rPr lang="zh-CN" altLang="zh-CN" sz="1800" b="1" dirty="0" smtClean="0">
                <a:solidFill>
                  <a:srgbClr val="FF0000"/>
                </a:solidFill>
                <a:latin typeface="微软雅黑" pitchFamily="34" charset="-122"/>
                <a:ea typeface="微软雅黑" pitchFamily="34" charset="-122"/>
              </a:rPr>
              <a:t>项错误。</a:t>
            </a:r>
            <a:endParaRPr lang="zh-CN" altLang="en-US" sz="1800" b="1" dirty="0">
              <a:solidFill>
                <a:srgbClr val="FF0000"/>
              </a:solidFill>
              <a:latin typeface="微软雅黑" pitchFamily="34" charset="-122"/>
              <a:ea typeface="微软雅黑" pitchFamily="34" charset="-122"/>
            </a:endParaRPr>
          </a:p>
        </p:txBody>
      </p:sp>
      <p:sp>
        <p:nvSpPr>
          <p:cNvPr id="4" name="矩形 3"/>
          <p:cNvSpPr/>
          <p:nvPr/>
        </p:nvSpPr>
        <p:spPr>
          <a:xfrm>
            <a:off x="6012160" y="116632"/>
            <a:ext cx="562975" cy="400110"/>
          </a:xfrm>
          <a:prstGeom prst="rect">
            <a:avLst/>
          </a:prstGeom>
        </p:spPr>
        <p:txBody>
          <a:bodyPr wrap="none">
            <a:spAutoFit/>
          </a:bodyPr>
          <a:lstStyle/>
          <a:p>
            <a:r>
              <a:rPr lang="en-US" altLang="zh-CN" sz="2000" b="1" dirty="0" smtClean="0">
                <a:solidFill>
                  <a:srgbClr val="FF0000"/>
                </a:solidFill>
                <a:latin typeface="微软雅黑" pitchFamily="34" charset="-122"/>
                <a:ea typeface="微软雅黑" pitchFamily="34" charset="-122"/>
              </a:rPr>
              <a:t>BD</a:t>
            </a:r>
            <a:endParaRPr lang="zh-CN" altLang="en-US" sz="2000" dirty="0"/>
          </a:p>
        </p:txBody>
      </p:sp>
      <p:sp>
        <p:nvSpPr>
          <p:cNvPr id="5" name="对角圆角矩形 4"/>
          <p:cNvSpPr/>
          <p:nvPr/>
        </p:nvSpPr>
        <p:spPr>
          <a:xfrm>
            <a:off x="899592" y="4653136"/>
            <a:ext cx="7704856" cy="1440160"/>
          </a:xfrm>
          <a:prstGeom prst="round2DiagRect">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5" presetClass="entr" presetSubtype="0" fill="hold" nodeType="clickEffect">
                                  <p:stCondLst>
                                    <p:cond delay="0"/>
                                  </p:stCondLst>
                                  <p:childTnLst>
                                    <p:set>
                                      <p:cBhvr>
                                        <p:cTn id="6" dur="1" fill="hold">
                                          <p:stCondLst>
                                            <p:cond delay="0"/>
                                          </p:stCondLst>
                                        </p:cTn>
                                        <p:tgtEl>
                                          <p:spTgt spid="12289">
                                            <p:txEl>
                                              <p:pRg st="0" end="0"/>
                                            </p:txEl>
                                          </p:spTgt>
                                        </p:tgtEl>
                                        <p:attrNameLst>
                                          <p:attrName>style.visibility</p:attrName>
                                        </p:attrNameLst>
                                      </p:cBhvr>
                                      <p:to>
                                        <p:strVal val="visible"/>
                                      </p:to>
                                    </p:set>
                                    <p:anim calcmode="lin" valueType="num">
                                      <p:cBhvr>
                                        <p:cTn id="7" dur="500" decel="50000" fill="hold">
                                          <p:stCondLst>
                                            <p:cond delay="0"/>
                                          </p:stCondLst>
                                        </p:cTn>
                                        <p:tgtEl>
                                          <p:spTgt spid="12289">
                                            <p:txEl>
                                              <p:pRg st="0" end="0"/>
                                            </p:txEl>
                                          </p:spTgt>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12289">
                                            <p:txEl>
                                              <p:pRg st="0" end="0"/>
                                            </p:txEl>
                                          </p:spTgt>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12289">
                                            <p:txEl>
                                              <p:pRg st="0" end="0"/>
                                            </p:txEl>
                                          </p:spTgt>
                                        </p:tgtEl>
                                        <p:attrNameLst>
                                          <p:attrName>ppt_w</p:attrName>
                                        </p:attrNameLst>
                                      </p:cBhvr>
                                      <p:tavLst>
                                        <p:tav tm="0">
                                          <p:val>
                                            <p:strVal val="#ppt_w*.05"/>
                                          </p:val>
                                        </p:tav>
                                        <p:tav tm="100000">
                                          <p:val>
                                            <p:strVal val="#ppt_w"/>
                                          </p:val>
                                        </p:tav>
                                      </p:tavLst>
                                    </p:anim>
                                    <p:anim calcmode="lin" valueType="num">
                                      <p:cBhvr>
                                        <p:cTn id="10" dur="1000" fill="hold"/>
                                        <p:tgtEl>
                                          <p:spTgt spid="12289">
                                            <p:txEl>
                                              <p:pRg st="0" end="0"/>
                                            </p:txEl>
                                          </p:spTgt>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12289">
                                            <p:txEl>
                                              <p:pRg st="0" end="0"/>
                                            </p:txEl>
                                          </p:spTgt>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12289">
                                            <p:txEl>
                                              <p:pRg st="0" end="0"/>
                                            </p:txEl>
                                          </p:spTgt>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12289">
                                            <p:txEl>
                                              <p:pRg st="0" end="0"/>
                                            </p:txEl>
                                          </p:spTgt>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12289">
                                            <p:txEl>
                                              <p:pRg st="0" end="0"/>
                                            </p:txEl>
                                          </p:spTgt>
                                        </p:tgtEl>
                                      </p:cBhvr>
                                    </p:animEffect>
                                  </p:childTnLst>
                                </p:cTn>
                              </p:par>
                              <p:par>
                                <p:cTn id="15" presetID="25" presetClass="entr" presetSubtype="0" fill="hold" nodeType="withEffect">
                                  <p:stCondLst>
                                    <p:cond delay="0"/>
                                  </p:stCondLst>
                                  <p:childTnLst>
                                    <p:set>
                                      <p:cBhvr>
                                        <p:cTn id="16" dur="1" fill="hold">
                                          <p:stCondLst>
                                            <p:cond delay="0"/>
                                          </p:stCondLst>
                                        </p:cTn>
                                        <p:tgtEl>
                                          <p:spTgt spid="12289">
                                            <p:txEl>
                                              <p:pRg st="1" end="1"/>
                                            </p:txEl>
                                          </p:spTgt>
                                        </p:tgtEl>
                                        <p:attrNameLst>
                                          <p:attrName>style.visibility</p:attrName>
                                        </p:attrNameLst>
                                      </p:cBhvr>
                                      <p:to>
                                        <p:strVal val="visible"/>
                                      </p:to>
                                    </p:set>
                                    <p:anim calcmode="lin" valueType="num">
                                      <p:cBhvr>
                                        <p:cTn id="17" dur="500" decel="50000" fill="hold">
                                          <p:stCondLst>
                                            <p:cond delay="0"/>
                                          </p:stCondLst>
                                        </p:cTn>
                                        <p:tgtEl>
                                          <p:spTgt spid="12289">
                                            <p:txEl>
                                              <p:pRg st="1" end="1"/>
                                            </p:txEl>
                                          </p:spTgt>
                                        </p:tgtEl>
                                        <p:attrNameLst>
                                          <p:attrName>style.rotation</p:attrName>
                                        </p:attrNameLst>
                                      </p:cBhvr>
                                      <p:tavLst>
                                        <p:tav tm="0">
                                          <p:val>
                                            <p:fltVal val="-90"/>
                                          </p:val>
                                        </p:tav>
                                        <p:tav tm="100000">
                                          <p:val>
                                            <p:fltVal val="0"/>
                                          </p:val>
                                        </p:tav>
                                      </p:tavLst>
                                    </p:anim>
                                    <p:anim calcmode="lin" valueType="num">
                                      <p:cBhvr>
                                        <p:cTn id="18" dur="500" decel="50000" fill="hold">
                                          <p:stCondLst>
                                            <p:cond delay="0"/>
                                          </p:stCondLst>
                                        </p:cTn>
                                        <p:tgtEl>
                                          <p:spTgt spid="12289">
                                            <p:txEl>
                                              <p:pRg st="1" end="1"/>
                                            </p:txEl>
                                          </p:spTgt>
                                        </p:tgtEl>
                                        <p:attrNameLst>
                                          <p:attrName>ppt_w</p:attrName>
                                        </p:attrNameLst>
                                      </p:cBhvr>
                                      <p:tavLst>
                                        <p:tav tm="0">
                                          <p:val>
                                            <p:strVal val="#ppt_w"/>
                                          </p:val>
                                        </p:tav>
                                        <p:tav tm="100000">
                                          <p:val>
                                            <p:strVal val="#ppt_w*.05"/>
                                          </p:val>
                                        </p:tav>
                                      </p:tavLst>
                                    </p:anim>
                                    <p:anim calcmode="lin" valueType="num">
                                      <p:cBhvr>
                                        <p:cTn id="19" dur="500" accel="50000" fill="hold">
                                          <p:stCondLst>
                                            <p:cond delay="500"/>
                                          </p:stCondLst>
                                        </p:cTn>
                                        <p:tgtEl>
                                          <p:spTgt spid="12289">
                                            <p:txEl>
                                              <p:pRg st="1" end="1"/>
                                            </p:txEl>
                                          </p:spTgt>
                                        </p:tgtEl>
                                        <p:attrNameLst>
                                          <p:attrName>ppt_w</p:attrName>
                                        </p:attrNameLst>
                                      </p:cBhvr>
                                      <p:tavLst>
                                        <p:tav tm="0">
                                          <p:val>
                                            <p:strVal val="#ppt_w*.05"/>
                                          </p:val>
                                        </p:tav>
                                        <p:tav tm="100000">
                                          <p:val>
                                            <p:strVal val="#ppt_w"/>
                                          </p:val>
                                        </p:tav>
                                      </p:tavLst>
                                    </p:anim>
                                    <p:anim calcmode="lin" valueType="num">
                                      <p:cBhvr>
                                        <p:cTn id="20" dur="1000" fill="hold"/>
                                        <p:tgtEl>
                                          <p:spTgt spid="12289">
                                            <p:txEl>
                                              <p:pRg st="1" end="1"/>
                                            </p:txEl>
                                          </p:spTgt>
                                        </p:tgtEl>
                                        <p:attrNameLst>
                                          <p:attrName>ppt_h</p:attrName>
                                        </p:attrNameLst>
                                      </p:cBhvr>
                                      <p:tavLst>
                                        <p:tav tm="0">
                                          <p:val>
                                            <p:strVal val="#ppt_h"/>
                                          </p:val>
                                        </p:tav>
                                        <p:tav tm="100000">
                                          <p:val>
                                            <p:strVal val="#ppt_h"/>
                                          </p:val>
                                        </p:tav>
                                      </p:tavLst>
                                    </p:anim>
                                    <p:anim calcmode="lin" valueType="num">
                                      <p:cBhvr>
                                        <p:cTn id="21" dur="500" decel="50000" fill="hold">
                                          <p:stCondLst>
                                            <p:cond delay="0"/>
                                          </p:stCondLst>
                                        </p:cTn>
                                        <p:tgtEl>
                                          <p:spTgt spid="12289">
                                            <p:txEl>
                                              <p:pRg st="1" end="1"/>
                                            </p:txEl>
                                          </p:spTgt>
                                        </p:tgtEl>
                                        <p:attrNameLst>
                                          <p:attrName>ppt_x</p:attrName>
                                        </p:attrNameLst>
                                      </p:cBhvr>
                                      <p:tavLst>
                                        <p:tav tm="0">
                                          <p:val>
                                            <p:strVal val="#ppt_x+.4"/>
                                          </p:val>
                                        </p:tav>
                                        <p:tav tm="100000">
                                          <p:val>
                                            <p:strVal val="#ppt_x"/>
                                          </p:val>
                                        </p:tav>
                                      </p:tavLst>
                                    </p:anim>
                                    <p:anim calcmode="lin" valueType="num">
                                      <p:cBhvr>
                                        <p:cTn id="22" dur="500" decel="50000" fill="hold">
                                          <p:stCondLst>
                                            <p:cond delay="0"/>
                                          </p:stCondLst>
                                        </p:cTn>
                                        <p:tgtEl>
                                          <p:spTgt spid="12289">
                                            <p:txEl>
                                              <p:pRg st="1" end="1"/>
                                            </p:txEl>
                                          </p:spTgt>
                                        </p:tgtEl>
                                        <p:attrNameLst>
                                          <p:attrName>ppt_y</p:attrName>
                                        </p:attrNameLst>
                                      </p:cBhvr>
                                      <p:tavLst>
                                        <p:tav tm="0">
                                          <p:val>
                                            <p:strVal val="#ppt_y-.2"/>
                                          </p:val>
                                        </p:tav>
                                        <p:tav tm="100000">
                                          <p:val>
                                            <p:strVal val="#ppt_y+.1"/>
                                          </p:val>
                                        </p:tav>
                                      </p:tavLst>
                                    </p:anim>
                                    <p:anim calcmode="lin" valueType="num">
                                      <p:cBhvr>
                                        <p:cTn id="23" dur="500" accel="50000" fill="hold">
                                          <p:stCondLst>
                                            <p:cond delay="500"/>
                                          </p:stCondLst>
                                        </p:cTn>
                                        <p:tgtEl>
                                          <p:spTgt spid="12289">
                                            <p:txEl>
                                              <p:pRg st="1" end="1"/>
                                            </p:txEl>
                                          </p:spTgt>
                                        </p:tgtEl>
                                        <p:attrNameLst>
                                          <p:attrName>ppt_y</p:attrName>
                                        </p:attrNameLst>
                                      </p:cBhvr>
                                      <p:tavLst>
                                        <p:tav tm="0">
                                          <p:val>
                                            <p:strVal val="#ppt_y+.1"/>
                                          </p:val>
                                        </p:tav>
                                        <p:tav tm="100000">
                                          <p:val>
                                            <p:strVal val="#ppt_y"/>
                                          </p:val>
                                        </p:tav>
                                      </p:tavLst>
                                    </p:anim>
                                    <p:animEffect transition="in" filter="fade">
                                      <p:cBhvr>
                                        <p:cTn id="24" dur="1000" decel="50000">
                                          <p:stCondLst>
                                            <p:cond delay="0"/>
                                          </p:stCondLst>
                                        </p:cTn>
                                        <p:tgtEl>
                                          <p:spTgt spid="12289">
                                            <p:txEl>
                                              <p:pRg st="1" end="1"/>
                                            </p:txEl>
                                          </p:spTgt>
                                        </p:tgtEl>
                                      </p:cBhvr>
                                    </p:animEffect>
                                  </p:childTnLst>
                                </p:cTn>
                              </p:par>
                              <p:par>
                                <p:cTn id="25" presetID="25" presetClass="entr" presetSubtype="0" fill="hold" nodeType="withEffect">
                                  <p:stCondLst>
                                    <p:cond delay="0"/>
                                  </p:stCondLst>
                                  <p:childTnLst>
                                    <p:set>
                                      <p:cBhvr>
                                        <p:cTn id="26" dur="1" fill="hold">
                                          <p:stCondLst>
                                            <p:cond delay="0"/>
                                          </p:stCondLst>
                                        </p:cTn>
                                        <p:tgtEl>
                                          <p:spTgt spid="12289">
                                            <p:txEl>
                                              <p:pRg st="2" end="2"/>
                                            </p:txEl>
                                          </p:spTgt>
                                        </p:tgtEl>
                                        <p:attrNameLst>
                                          <p:attrName>style.visibility</p:attrName>
                                        </p:attrNameLst>
                                      </p:cBhvr>
                                      <p:to>
                                        <p:strVal val="visible"/>
                                      </p:to>
                                    </p:set>
                                    <p:anim calcmode="lin" valueType="num">
                                      <p:cBhvr>
                                        <p:cTn id="27" dur="500" decel="50000" fill="hold">
                                          <p:stCondLst>
                                            <p:cond delay="0"/>
                                          </p:stCondLst>
                                        </p:cTn>
                                        <p:tgtEl>
                                          <p:spTgt spid="12289">
                                            <p:txEl>
                                              <p:pRg st="2" end="2"/>
                                            </p:txEl>
                                          </p:spTgt>
                                        </p:tgtEl>
                                        <p:attrNameLst>
                                          <p:attrName>style.rotation</p:attrName>
                                        </p:attrNameLst>
                                      </p:cBhvr>
                                      <p:tavLst>
                                        <p:tav tm="0">
                                          <p:val>
                                            <p:fltVal val="-90"/>
                                          </p:val>
                                        </p:tav>
                                        <p:tav tm="100000">
                                          <p:val>
                                            <p:fltVal val="0"/>
                                          </p:val>
                                        </p:tav>
                                      </p:tavLst>
                                    </p:anim>
                                    <p:anim calcmode="lin" valueType="num">
                                      <p:cBhvr>
                                        <p:cTn id="28" dur="500" decel="50000" fill="hold">
                                          <p:stCondLst>
                                            <p:cond delay="0"/>
                                          </p:stCondLst>
                                        </p:cTn>
                                        <p:tgtEl>
                                          <p:spTgt spid="12289">
                                            <p:txEl>
                                              <p:pRg st="2" end="2"/>
                                            </p:txEl>
                                          </p:spTgt>
                                        </p:tgtEl>
                                        <p:attrNameLst>
                                          <p:attrName>ppt_w</p:attrName>
                                        </p:attrNameLst>
                                      </p:cBhvr>
                                      <p:tavLst>
                                        <p:tav tm="0">
                                          <p:val>
                                            <p:strVal val="#ppt_w"/>
                                          </p:val>
                                        </p:tav>
                                        <p:tav tm="100000">
                                          <p:val>
                                            <p:strVal val="#ppt_w*.05"/>
                                          </p:val>
                                        </p:tav>
                                      </p:tavLst>
                                    </p:anim>
                                    <p:anim calcmode="lin" valueType="num">
                                      <p:cBhvr>
                                        <p:cTn id="29" dur="500" accel="50000" fill="hold">
                                          <p:stCondLst>
                                            <p:cond delay="500"/>
                                          </p:stCondLst>
                                        </p:cTn>
                                        <p:tgtEl>
                                          <p:spTgt spid="12289">
                                            <p:txEl>
                                              <p:pRg st="2" end="2"/>
                                            </p:txEl>
                                          </p:spTgt>
                                        </p:tgtEl>
                                        <p:attrNameLst>
                                          <p:attrName>ppt_w</p:attrName>
                                        </p:attrNameLst>
                                      </p:cBhvr>
                                      <p:tavLst>
                                        <p:tav tm="0">
                                          <p:val>
                                            <p:strVal val="#ppt_w*.05"/>
                                          </p:val>
                                        </p:tav>
                                        <p:tav tm="100000">
                                          <p:val>
                                            <p:strVal val="#ppt_w"/>
                                          </p:val>
                                        </p:tav>
                                      </p:tavLst>
                                    </p:anim>
                                    <p:anim calcmode="lin" valueType="num">
                                      <p:cBhvr>
                                        <p:cTn id="30" dur="1000" fill="hold"/>
                                        <p:tgtEl>
                                          <p:spTgt spid="12289">
                                            <p:txEl>
                                              <p:pRg st="2" end="2"/>
                                            </p:txEl>
                                          </p:spTgt>
                                        </p:tgtEl>
                                        <p:attrNameLst>
                                          <p:attrName>ppt_h</p:attrName>
                                        </p:attrNameLst>
                                      </p:cBhvr>
                                      <p:tavLst>
                                        <p:tav tm="0">
                                          <p:val>
                                            <p:strVal val="#ppt_h"/>
                                          </p:val>
                                        </p:tav>
                                        <p:tav tm="100000">
                                          <p:val>
                                            <p:strVal val="#ppt_h"/>
                                          </p:val>
                                        </p:tav>
                                      </p:tavLst>
                                    </p:anim>
                                    <p:anim calcmode="lin" valueType="num">
                                      <p:cBhvr>
                                        <p:cTn id="31" dur="500" decel="50000" fill="hold">
                                          <p:stCondLst>
                                            <p:cond delay="0"/>
                                          </p:stCondLst>
                                        </p:cTn>
                                        <p:tgtEl>
                                          <p:spTgt spid="12289">
                                            <p:txEl>
                                              <p:pRg st="2" end="2"/>
                                            </p:txEl>
                                          </p:spTgt>
                                        </p:tgtEl>
                                        <p:attrNameLst>
                                          <p:attrName>ppt_x</p:attrName>
                                        </p:attrNameLst>
                                      </p:cBhvr>
                                      <p:tavLst>
                                        <p:tav tm="0">
                                          <p:val>
                                            <p:strVal val="#ppt_x+.4"/>
                                          </p:val>
                                        </p:tav>
                                        <p:tav tm="100000">
                                          <p:val>
                                            <p:strVal val="#ppt_x"/>
                                          </p:val>
                                        </p:tav>
                                      </p:tavLst>
                                    </p:anim>
                                    <p:anim calcmode="lin" valueType="num">
                                      <p:cBhvr>
                                        <p:cTn id="32" dur="500" decel="50000" fill="hold">
                                          <p:stCondLst>
                                            <p:cond delay="0"/>
                                          </p:stCondLst>
                                        </p:cTn>
                                        <p:tgtEl>
                                          <p:spTgt spid="12289">
                                            <p:txEl>
                                              <p:pRg st="2" end="2"/>
                                            </p:txEl>
                                          </p:spTgt>
                                        </p:tgtEl>
                                        <p:attrNameLst>
                                          <p:attrName>ppt_y</p:attrName>
                                        </p:attrNameLst>
                                      </p:cBhvr>
                                      <p:tavLst>
                                        <p:tav tm="0">
                                          <p:val>
                                            <p:strVal val="#ppt_y-.2"/>
                                          </p:val>
                                        </p:tav>
                                        <p:tav tm="100000">
                                          <p:val>
                                            <p:strVal val="#ppt_y+.1"/>
                                          </p:val>
                                        </p:tav>
                                      </p:tavLst>
                                    </p:anim>
                                    <p:anim calcmode="lin" valueType="num">
                                      <p:cBhvr>
                                        <p:cTn id="33" dur="500" accel="50000" fill="hold">
                                          <p:stCondLst>
                                            <p:cond delay="500"/>
                                          </p:stCondLst>
                                        </p:cTn>
                                        <p:tgtEl>
                                          <p:spTgt spid="12289">
                                            <p:txEl>
                                              <p:pRg st="2" end="2"/>
                                            </p:txEl>
                                          </p:spTgt>
                                        </p:tgtEl>
                                        <p:attrNameLst>
                                          <p:attrName>ppt_y</p:attrName>
                                        </p:attrNameLst>
                                      </p:cBhvr>
                                      <p:tavLst>
                                        <p:tav tm="0">
                                          <p:val>
                                            <p:strVal val="#ppt_y+.1"/>
                                          </p:val>
                                        </p:tav>
                                        <p:tav tm="100000">
                                          <p:val>
                                            <p:strVal val="#ppt_y"/>
                                          </p:val>
                                        </p:tav>
                                      </p:tavLst>
                                    </p:anim>
                                    <p:animEffect transition="in" filter="fade">
                                      <p:cBhvr>
                                        <p:cTn id="34" dur="1000" decel="50000">
                                          <p:stCondLst>
                                            <p:cond delay="0"/>
                                          </p:stCondLst>
                                        </p:cTn>
                                        <p:tgtEl>
                                          <p:spTgt spid="12289">
                                            <p:txEl>
                                              <p:pRg st="2" end="2"/>
                                            </p:txEl>
                                          </p:spTgt>
                                        </p:tgtEl>
                                      </p:cBhvr>
                                    </p:animEffect>
                                  </p:childTnLst>
                                </p:cTn>
                              </p:par>
                              <p:par>
                                <p:cTn id="35" presetID="25" presetClass="entr" presetSubtype="0" fill="hold" nodeType="withEffect">
                                  <p:stCondLst>
                                    <p:cond delay="0"/>
                                  </p:stCondLst>
                                  <p:childTnLst>
                                    <p:set>
                                      <p:cBhvr>
                                        <p:cTn id="36" dur="1" fill="hold">
                                          <p:stCondLst>
                                            <p:cond delay="0"/>
                                          </p:stCondLst>
                                        </p:cTn>
                                        <p:tgtEl>
                                          <p:spTgt spid="12289">
                                            <p:txEl>
                                              <p:pRg st="3" end="3"/>
                                            </p:txEl>
                                          </p:spTgt>
                                        </p:tgtEl>
                                        <p:attrNameLst>
                                          <p:attrName>style.visibility</p:attrName>
                                        </p:attrNameLst>
                                      </p:cBhvr>
                                      <p:to>
                                        <p:strVal val="visible"/>
                                      </p:to>
                                    </p:set>
                                    <p:anim calcmode="lin" valueType="num">
                                      <p:cBhvr>
                                        <p:cTn id="37" dur="500" decel="50000" fill="hold">
                                          <p:stCondLst>
                                            <p:cond delay="0"/>
                                          </p:stCondLst>
                                        </p:cTn>
                                        <p:tgtEl>
                                          <p:spTgt spid="12289">
                                            <p:txEl>
                                              <p:pRg st="3" end="3"/>
                                            </p:txEl>
                                          </p:spTgt>
                                        </p:tgtEl>
                                        <p:attrNameLst>
                                          <p:attrName>style.rotation</p:attrName>
                                        </p:attrNameLst>
                                      </p:cBhvr>
                                      <p:tavLst>
                                        <p:tav tm="0">
                                          <p:val>
                                            <p:fltVal val="-90"/>
                                          </p:val>
                                        </p:tav>
                                        <p:tav tm="100000">
                                          <p:val>
                                            <p:fltVal val="0"/>
                                          </p:val>
                                        </p:tav>
                                      </p:tavLst>
                                    </p:anim>
                                    <p:anim calcmode="lin" valueType="num">
                                      <p:cBhvr>
                                        <p:cTn id="38" dur="500" decel="50000" fill="hold">
                                          <p:stCondLst>
                                            <p:cond delay="0"/>
                                          </p:stCondLst>
                                        </p:cTn>
                                        <p:tgtEl>
                                          <p:spTgt spid="12289">
                                            <p:txEl>
                                              <p:pRg st="3" end="3"/>
                                            </p:txEl>
                                          </p:spTgt>
                                        </p:tgtEl>
                                        <p:attrNameLst>
                                          <p:attrName>ppt_w</p:attrName>
                                        </p:attrNameLst>
                                      </p:cBhvr>
                                      <p:tavLst>
                                        <p:tav tm="0">
                                          <p:val>
                                            <p:strVal val="#ppt_w"/>
                                          </p:val>
                                        </p:tav>
                                        <p:tav tm="100000">
                                          <p:val>
                                            <p:strVal val="#ppt_w*.05"/>
                                          </p:val>
                                        </p:tav>
                                      </p:tavLst>
                                    </p:anim>
                                    <p:anim calcmode="lin" valueType="num">
                                      <p:cBhvr>
                                        <p:cTn id="39" dur="500" accel="50000" fill="hold">
                                          <p:stCondLst>
                                            <p:cond delay="500"/>
                                          </p:stCondLst>
                                        </p:cTn>
                                        <p:tgtEl>
                                          <p:spTgt spid="12289">
                                            <p:txEl>
                                              <p:pRg st="3" end="3"/>
                                            </p:txEl>
                                          </p:spTgt>
                                        </p:tgtEl>
                                        <p:attrNameLst>
                                          <p:attrName>ppt_w</p:attrName>
                                        </p:attrNameLst>
                                      </p:cBhvr>
                                      <p:tavLst>
                                        <p:tav tm="0">
                                          <p:val>
                                            <p:strVal val="#ppt_w*.05"/>
                                          </p:val>
                                        </p:tav>
                                        <p:tav tm="100000">
                                          <p:val>
                                            <p:strVal val="#ppt_w"/>
                                          </p:val>
                                        </p:tav>
                                      </p:tavLst>
                                    </p:anim>
                                    <p:anim calcmode="lin" valueType="num">
                                      <p:cBhvr>
                                        <p:cTn id="40" dur="1000" fill="hold"/>
                                        <p:tgtEl>
                                          <p:spTgt spid="12289">
                                            <p:txEl>
                                              <p:pRg st="3" end="3"/>
                                            </p:txEl>
                                          </p:spTgt>
                                        </p:tgtEl>
                                        <p:attrNameLst>
                                          <p:attrName>ppt_h</p:attrName>
                                        </p:attrNameLst>
                                      </p:cBhvr>
                                      <p:tavLst>
                                        <p:tav tm="0">
                                          <p:val>
                                            <p:strVal val="#ppt_h"/>
                                          </p:val>
                                        </p:tav>
                                        <p:tav tm="100000">
                                          <p:val>
                                            <p:strVal val="#ppt_h"/>
                                          </p:val>
                                        </p:tav>
                                      </p:tavLst>
                                    </p:anim>
                                    <p:anim calcmode="lin" valueType="num">
                                      <p:cBhvr>
                                        <p:cTn id="41" dur="500" decel="50000" fill="hold">
                                          <p:stCondLst>
                                            <p:cond delay="0"/>
                                          </p:stCondLst>
                                        </p:cTn>
                                        <p:tgtEl>
                                          <p:spTgt spid="12289">
                                            <p:txEl>
                                              <p:pRg st="3" end="3"/>
                                            </p:txEl>
                                          </p:spTgt>
                                        </p:tgtEl>
                                        <p:attrNameLst>
                                          <p:attrName>ppt_x</p:attrName>
                                        </p:attrNameLst>
                                      </p:cBhvr>
                                      <p:tavLst>
                                        <p:tav tm="0">
                                          <p:val>
                                            <p:strVal val="#ppt_x+.4"/>
                                          </p:val>
                                        </p:tav>
                                        <p:tav tm="100000">
                                          <p:val>
                                            <p:strVal val="#ppt_x"/>
                                          </p:val>
                                        </p:tav>
                                      </p:tavLst>
                                    </p:anim>
                                    <p:anim calcmode="lin" valueType="num">
                                      <p:cBhvr>
                                        <p:cTn id="42" dur="500" decel="50000" fill="hold">
                                          <p:stCondLst>
                                            <p:cond delay="0"/>
                                          </p:stCondLst>
                                        </p:cTn>
                                        <p:tgtEl>
                                          <p:spTgt spid="12289">
                                            <p:txEl>
                                              <p:pRg st="3" end="3"/>
                                            </p:txEl>
                                          </p:spTgt>
                                        </p:tgtEl>
                                        <p:attrNameLst>
                                          <p:attrName>ppt_y</p:attrName>
                                        </p:attrNameLst>
                                      </p:cBhvr>
                                      <p:tavLst>
                                        <p:tav tm="0">
                                          <p:val>
                                            <p:strVal val="#ppt_y-.2"/>
                                          </p:val>
                                        </p:tav>
                                        <p:tav tm="100000">
                                          <p:val>
                                            <p:strVal val="#ppt_y+.1"/>
                                          </p:val>
                                        </p:tav>
                                      </p:tavLst>
                                    </p:anim>
                                    <p:anim calcmode="lin" valueType="num">
                                      <p:cBhvr>
                                        <p:cTn id="43" dur="500" accel="50000" fill="hold">
                                          <p:stCondLst>
                                            <p:cond delay="500"/>
                                          </p:stCondLst>
                                        </p:cTn>
                                        <p:tgtEl>
                                          <p:spTgt spid="12289">
                                            <p:txEl>
                                              <p:pRg st="3" end="3"/>
                                            </p:txEl>
                                          </p:spTgt>
                                        </p:tgtEl>
                                        <p:attrNameLst>
                                          <p:attrName>ppt_y</p:attrName>
                                        </p:attrNameLst>
                                      </p:cBhvr>
                                      <p:tavLst>
                                        <p:tav tm="0">
                                          <p:val>
                                            <p:strVal val="#ppt_y+.1"/>
                                          </p:val>
                                        </p:tav>
                                        <p:tav tm="100000">
                                          <p:val>
                                            <p:strVal val="#ppt_y"/>
                                          </p:val>
                                        </p:tav>
                                      </p:tavLst>
                                    </p:anim>
                                    <p:animEffect transition="in" filter="fade">
                                      <p:cBhvr>
                                        <p:cTn id="44" dur="1000" decel="50000">
                                          <p:stCondLst>
                                            <p:cond delay="0"/>
                                          </p:stCondLst>
                                        </p:cTn>
                                        <p:tgtEl>
                                          <p:spTgt spid="12289">
                                            <p:txEl>
                                              <p:pRg st="3" end="3"/>
                                            </p:txEl>
                                          </p:spTgt>
                                        </p:tgtEl>
                                      </p:cBhvr>
                                    </p:animEffect>
                                  </p:childTnLst>
                                </p:cTn>
                              </p:par>
                              <p:par>
                                <p:cTn id="45" presetID="25" presetClass="entr" presetSubtype="0" fill="hold" nodeType="withEffect">
                                  <p:stCondLst>
                                    <p:cond delay="0"/>
                                  </p:stCondLst>
                                  <p:childTnLst>
                                    <p:set>
                                      <p:cBhvr>
                                        <p:cTn id="46" dur="1" fill="hold">
                                          <p:stCondLst>
                                            <p:cond delay="0"/>
                                          </p:stCondLst>
                                        </p:cTn>
                                        <p:tgtEl>
                                          <p:spTgt spid="12289">
                                            <p:txEl>
                                              <p:pRg st="4" end="4"/>
                                            </p:txEl>
                                          </p:spTgt>
                                        </p:tgtEl>
                                        <p:attrNameLst>
                                          <p:attrName>style.visibility</p:attrName>
                                        </p:attrNameLst>
                                      </p:cBhvr>
                                      <p:to>
                                        <p:strVal val="visible"/>
                                      </p:to>
                                    </p:set>
                                    <p:anim calcmode="lin" valueType="num">
                                      <p:cBhvr>
                                        <p:cTn id="47" dur="500" decel="50000" fill="hold">
                                          <p:stCondLst>
                                            <p:cond delay="0"/>
                                          </p:stCondLst>
                                        </p:cTn>
                                        <p:tgtEl>
                                          <p:spTgt spid="12289">
                                            <p:txEl>
                                              <p:pRg st="4" end="4"/>
                                            </p:txEl>
                                          </p:spTgt>
                                        </p:tgtEl>
                                        <p:attrNameLst>
                                          <p:attrName>style.rotation</p:attrName>
                                        </p:attrNameLst>
                                      </p:cBhvr>
                                      <p:tavLst>
                                        <p:tav tm="0">
                                          <p:val>
                                            <p:fltVal val="-90"/>
                                          </p:val>
                                        </p:tav>
                                        <p:tav tm="100000">
                                          <p:val>
                                            <p:fltVal val="0"/>
                                          </p:val>
                                        </p:tav>
                                      </p:tavLst>
                                    </p:anim>
                                    <p:anim calcmode="lin" valueType="num">
                                      <p:cBhvr>
                                        <p:cTn id="48" dur="500" decel="50000" fill="hold">
                                          <p:stCondLst>
                                            <p:cond delay="0"/>
                                          </p:stCondLst>
                                        </p:cTn>
                                        <p:tgtEl>
                                          <p:spTgt spid="12289">
                                            <p:txEl>
                                              <p:pRg st="4" end="4"/>
                                            </p:txEl>
                                          </p:spTgt>
                                        </p:tgtEl>
                                        <p:attrNameLst>
                                          <p:attrName>ppt_w</p:attrName>
                                        </p:attrNameLst>
                                      </p:cBhvr>
                                      <p:tavLst>
                                        <p:tav tm="0">
                                          <p:val>
                                            <p:strVal val="#ppt_w"/>
                                          </p:val>
                                        </p:tav>
                                        <p:tav tm="100000">
                                          <p:val>
                                            <p:strVal val="#ppt_w*.05"/>
                                          </p:val>
                                        </p:tav>
                                      </p:tavLst>
                                    </p:anim>
                                    <p:anim calcmode="lin" valueType="num">
                                      <p:cBhvr>
                                        <p:cTn id="49" dur="500" accel="50000" fill="hold">
                                          <p:stCondLst>
                                            <p:cond delay="500"/>
                                          </p:stCondLst>
                                        </p:cTn>
                                        <p:tgtEl>
                                          <p:spTgt spid="12289">
                                            <p:txEl>
                                              <p:pRg st="4" end="4"/>
                                            </p:txEl>
                                          </p:spTgt>
                                        </p:tgtEl>
                                        <p:attrNameLst>
                                          <p:attrName>ppt_w</p:attrName>
                                        </p:attrNameLst>
                                      </p:cBhvr>
                                      <p:tavLst>
                                        <p:tav tm="0">
                                          <p:val>
                                            <p:strVal val="#ppt_w*.05"/>
                                          </p:val>
                                        </p:tav>
                                        <p:tav tm="100000">
                                          <p:val>
                                            <p:strVal val="#ppt_w"/>
                                          </p:val>
                                        </p:tav>
                                      </p:tavLst>
                                    </p:anim>
                                    <p:anim calcmode="lin" valueType="num">
                                      <p:cBhvr>
                                        <p:cTn id="50" dur="1000" fill="hold"/>
                                        <p:tgtEl>
                                          <p:spTgt spid="12289">
                                            <p:txEl>
                                              <p:pRg st="4" end="4"/>
                                            </p:txEl>
                                          </p:spTgt>
                                        </p:tgtEl>
                                        <p:attrNameLst>
                                          <p:attrName>ppt_h</p:attrName>
                                        </p:attrNameLst>
                                      </p:cBhvr>
                                      <p:tavLst>
                                        <p:tav tm="0">
                                          <p:val>
                                            <p:strVal val="#ppt_h"/>
                                          </p:val>
                                        </p:tav>
                                        <p:tav tm="100000">
                                          <p:val>
                                            <p:strVal val="#ppt_h"/>
                                          </p:val>
                                        </p:tav>
                                      </p:tavLst>
                                    </p:anim>
                                    <p:anim calcmode="lin" valueType="num">
                                      <p:cBhvr>
                                        <p:cTn id="51" dur="500" decel="50000" fill="hold">
                                          <p:stCondLst>
                                            <p:cond delay="0"/>
                                          </p:stCondLst>
                                        </p:cTn>
                                        <p:tgtEl>
                                          <p:spTgt spid="12289">
                                            <p:txEl>
                                              <p:pRg st="4" end="4"/>
                                            </p:txEl>
                                          </p:spTgt>
                                        </p:tgtEl>
                                        <p:attrNameLst>
                                          <p:attrName>ppt_x</p:attrName>
                                        </p:attrNameLst>
                                      </p:cBhvr>
                                      <p:tavLst>
                                        <p:tav tm="0">
                                          <p:val>
                                            <p:strVal val="#ppt_x+.4"/>
                                          </p:val>
                                        </p:tav>
                                        <p:tav tm="100000">
                                          <p:val>
                                            <p:strVal val="#ppt_x"/>
                                          </p:val>
                                        </p:tav>
                                      </p:tavLst>
                                    </p:anim>
                                    <p:anim calcmode="lin" valueType="num">
                                      <p:cBhvr>
                                        <p:cTn id="52" dur="500" decel="50000" fill="hold">
                                          <p:stCondLst>
                                            <p:cond delay="0"/>
                                          </p:stCondLst>
                                        </p:cTn>
                                        <p:tgtEl>
                                          <p:spTgt spid="12289">
                                            <p:txEl>
                                              <p:pRg st="4" end="4"/>
                                            </p:txEl>
                                          </p:spTgt>
                                        </p:tgtEl>
                                        <p:attrNameLst>
                                          <p:attrName>ppt_y</p:attrName>
                                        </p:attrNameLst>
                                      </p:cBhvr>
                                      <p:tavLst>
                                        <p:tav tm="0">
                                          <p:val>
                                            <p:strVal val="#ppt_y-.2"/>
                                          </p:val>
                                        </p:tav>
                                        <p:tav tm="100000">
                                          <p:val>
                                            <p:strVal val="#ppt_y+.1"/>
                                          </p:val>
                                        </p:tav>
                                      </p:tavLst>
                                    </p:anim>
                                    <p:anim calcmode="lin" valueType="num">
                                      <p:cBhvr>
                                        <p:cTn id="53" dur="500" accel="50000" fill="hold">
                                          <p:stCondLst>
                                            <p:cond delay="500"/>
                                          </p:stCondLst>
                                        </p:cTn>
                                        <p:tgtEl>
                                          <p:spTgt spid="12289">
                                            <p:txEl>
                                              <p:pRg st="4" end="4"/>
                                            </p:txEl>
                                          </p:spTgt>
                                        </p:tgtEl>
                                        <p:attrNameLst>
                                          <p:attrName>ppt_y</p:attrName>
                                        </p:attrNameLst>
                                      </p:cBhvr>
                                      <p:tavLst>
                                        <p:tav tm="0">
                                          <p:val>
                                            <p:strVal val="#ppt_y+.1"/>
                                          </p:val>
                                        </p:tav>
                                        <p:tav tm="100000">
                                          <p:val>
                                            <p:strVal val="#ppt_y"/>
                                          </p:val>
                                        </p:tav>
                                      </p:tavLst>
                                    </p:anim>
                                    <p:animEffect transition="in" filter="fade">
                                      <p:cBhvr>
                                        <p:cTn id="54" dur="1000" decel="50000">
                                          <p:stCondLst>
                                            <p:cond delay="0"/>
                                          </p:stCondLst>
                                        </p:cTn>
                                        <p:tgtEl>
                                          <p:spTgt spid="12289">
                                            <p:txEl>
                                              <p:pRg st="4" end="4"/>
                                            </p:txEl>
                                          </p:spTgt>
                                        </p:tgtEl>
                                      </p:cBhvr>
                                    </p:animEffect>
                                  </p:childTnLst>
                                </p:cTn>
                              </p:par>
                              <p:par>
                                <p:cTn id="55" presetID="25" presetClass="entr" presetSubtype="0" fill="hold" nodeType="withEffect">
                                  <p:stCondLst>
                                    <p:cond delay="0"/>
                                  </p:stCondLst>
                                  <p:childTnLst>
                                    <p:set>
                                      <p:cBhvr>
                                        <p:cTn id="56" dur="1" fill="hold">
                                          <p:stCondLst>
                                            <p:cond delay="0"/>
                                          </p:stCondLst>
                                        </p:cTn>
                                        <p:tgtEl>
                                          <p:spTgt spid="12289">
                                            <p:txEl>
                                              <p:pRg st="5" end="5"/>
                                            </p:txEl>
                                          </p:spTgt>
                                        </p:tgtEl>
                                        <p:attrNameLst>
                                          <p:attrName>style.visibility</p:attrName>
                                        </p:attrNameLst>
                                      </p:cBhvr>
                                      <p:to>
                                        <p:strVal val="visible"/>
                                      </p:to>
                                    </p:set>
                                    <p:anim calcmode="lin" valueType="num">
                                      <p:cBhvr>
                                        <p:cTn id="57" dur="500" decel="50000" fill="hold">
                                          <p:stCondLst>
                                            <p:cond delay="0"/>
                                          </p:stCondLst>
                                        </p:cTn>
                                        <p:tgtEl>
                                          <p:spTgt spid="12289">
                                            <p:txEl>
                                              <p:pRg st="5" end="5"/>
                                            </p:txEl>
                                          </p:spTgt>
                                        </p:tgtEl>
                                        <p:attrNameLst>
                                          <p:attrName>style.rotation</p:attrName>
                                        </p:attrNameLst>
                                      </p:cBhvr>
                                      <p:tavLst>
                                        <p:tav tm="0">
                                          <p:val>
                                            <p:fltVal val="-90"/>
                                          </p:val>
                                        </p:tav>
                                        <p:tav tm="100000">
                                          <p:val>
                                            <p:fltVal val="0"/>
                                          </p:val>
                                        </p:tav>
                                      </p:tavLst>
                                    </p:anim>
                                    <p:anim calcmode="lin" valueType="num">
                                      <p:cBhvr>
                                        <p:cTn id="58" dur="500" decel="50000" fill="hold">
                                          <p:stCondLst>
                                            <p:cond delay="0"/>
                                          </p:stCondLst>
                                        </p:cTn>
                                        <p:tgtEl>
                                          <p:spTgt spid="12289">
                                            <p:txEl>
                                              <p:pRg st="5" end="5"/>
                                            </p:txEl>
                                          </p:spTgt>
                                        </p:tgtEl>
                                        <p:attrNameLst>
                                          <p:attrName>ppt_w</p:attrName>
                                        </p:attrNameLst>
                                      </p:cBhvr>
                                      <p:tavLst>
                                        <p:tav tm="0">
                                          <p:val>
                                            <p:strVal val="#ppt_w"/>
                                          </p:val>
                                        </p:tav>
                                        <p:tav tm="100000">
                                          <p:val>
                                            <p:strVal val="#ppt_w*.05"/>
                                          </p:val>
                                        </p:tav>
                                      </p:tavLst>
                                    </p:anim>
                                    <p:anim calcmode="lin" valueType="num">
                                      <p:cBhvr>
                                        <p:cTn id="59" dur="500" accel="50000" fill="hold">
                                          <p:stCondLst>
                                            <p:cond delay="500"/>
                                          </p:stCondLst>
                                        </p:cTn>
                                        <p:tgtEl>
                                          <p:spTgt spid="12289">
                                            <p:txEl>
                                              <p:pRg st="5" end="5"/>
                                            </p:txEl>
                                          </p:spTgt>
                                        </p:tgtEl>
                                        <p:attrNameLst>
                                          <p:attrName>ppt_w</p:attrName>
                                        </p:attrNameLst>
                                      </p:cBhvr>
                                      <p:tavLst>
                                        <p:tav tm="0">
                                          <p:val>
                                            <p:strVal val="#ppt_w*.05"/>
                                          </p:val>
                                        </p:tav>
                                        <p:tav tm="100000">
                                          <p:val>
                                            <p:strVal val="#ppt_w"/>
                                          </p:val>
                                        </p:tav>
                                      </p:tavLst>
                                    </p:anim>
                                    <p:anim calcmode="lin" valueType="num">
                                      <p:cBhvr>
                                        <p:cTn id="60" dur="1000" fill="hold"/>
                                        <p:tgtEl>
                                          <p:spTgt spid="12289">
                                            <p:txEl>
                                              <p:pRg st="5" end="5"/>
                                            </p:txEl>
                                          </p:spTgt>
                                        </p:tgtEl>
                                        <p:attrNameLst>
                                          <p:attrName>ppt_h</p:attrName>
                                        </p:attrNameLst>
                                      </p:cBhvr>
                                      <p:tavLst>
                                        <p:tav tm="0">
                                          <p:val>
                                            <p:strVal val="#ppt_h"/>
                                          </p:val>
                                        </p:tav>
                                        <p:tav tm="100000">
                                          <p:val>
                                            <p:strVal val="#ppt_h"/>
                                          </p:val>
                                        </p:tav>
                                      </p:tavLst>
                                    </p:anim>
                                    <p:anim calcmode="lin" valueType="num">
                                      <p:cBhvr>
                                        <p:cTn id="61" dur="500" decel="50000" fill="hold">
                                          <p:stCondLst>
                                            <p:cond delay="0"/>
                                          </p:stCondLst>
                                        </p:cTn>
                                        <p:tgtEl>
                                          <p:spTgt spid="12289">
                                            <p:txEl>
                                              <p:pRg st="5" end="5"/>
                                            </p:txEl>
                                          </p:spTgt>
                                        </p:tgtEl>
                                        <p:attrNameLst>
                                          <p:attrName>ppt_x</p:attrName>
                                        </p:attrNameLst>
                                      </p:cBhvr>
                                      <p:tavLst>
                                        <p:tav tm="0">
                                          <p:val>
                                            <p:strVal val="#ppt_x+.4"/>
                                          </p:val>
                                        </p:tav>
                                        <p:tav tm="100000">
                                          <p:val>
                                            <p:strVal val="#ppt_x"/>
                                          </p:val>
                                        </p:tav>
                                      </p:tavLst>
                                    </p:anim>
                                    <p:anim calcmode="lin" valueType="num">
                                      <p:cBhvr>
                                        <p:cTn id="62" dur="500" decel="50000" fill="hold">
                                          <p:stCondLst>
                                            <p:cond delay="0"/>
                                          </p:stCondLst>
                                        </p:cTn>
                                        <p:tgtEl>
                                          <p:spTgt spid="12289">
                                            <p:txEl>
                                              <p:pRg st="5" end="5"/>
                                            </p:txEl>
                                          </p:spTgt>
                                        </p:tgtEl>
                                        <p:attrNameLst>
                                          <p:attrName>ppt_y</p:attrName>
                                        </p:attrNameLst>
                                      </p:cBhvr>
                                      <p:tavLst>
                                        <p:tav tm="0">
                                          <p:val>
                                            <p:strVal val="#ppt_y-.2"/>
                                          </p:val>
                                        </p:tav>
                                        <p:tav tm="100000">
                                          <p:val>
                                            <p:strVal val="#ppt_y+.1"/>
                                          </p:val>
                                        </p:tav>
                                      </p:tavLst>
                                    </p:anim>
                                    <p:anim calcmode="lin" valueType="num">
                                      <p:cBhvr>
                                        <p:cTn id="63" dur="500" accel="50000" fill="hold">
                                          <p:stCondLst>
                                            <p:cond delay="500"/>
                                          </p:stCondLst>
                                        </p:cTn>
                                        <p:tgtEl>
                                          <p:spTgt spid="12289">
                                            <p:txEl>
                                              <p:pRg st="5" end="5"/>
                                            </p:txEl>
                                          </p:spTgt>
                                        </p:tgtEl>
                                        <p:attrNameLst>
                                          <p:attrName>ppt_y</p:attrName>
                                        </p:attrNameLst>
                                      </p:cBhvr>
                                      <p:tavLst>
                                        <p:tav tm="0">
                                          <p:val>
                                            <p:strVal val="#ppt_y+.1"/>
                                          </p:val>
                                        </p:tav>
                                        <p:tav tm="100000">
                                          <p:val>
                                            <p:strVal val="#ppt_y"/>
                                          </p:val>
                                        </p:tav>
                                      </p:tavLst>
                                    </p:anim>
                                    <p:animEffect transition="in" filter="fade">
                                      <p:cBhvr>
                                        <p:cTn id="64" dur="1000" decel="50000">
                                          <p:stCondLst>
                                            <p:cond delay="0"/>
                                          </p:stCondLst>
                                        </p:cTn>
                                        <p:tgtEl>
                                          <p:spTgt spid="12289">
                                            <p:txEl>
                                              <p:pRg st="5" end="5"/>
                                            </p:txEl>
                                          </p:spTgt>
                                        </p:tgtEl>
                                      </p:cBhvr>
                                    </p:animEffect>
                                  </p:childTnLst>
                                </p:cTn>
                              </p:par>
                            </p:childTnLst>
                          </p:cTn>
                        </p:par>
                      </p:childTnLst>
                    </p:cTn>
                  </p:par>
                  <p:par>
                    <p:cTn id="65" fill="hold">
                      <p:stCondLst>
                        <p:cond delay="indefinite"/>
                      </p:stCondLst>
                      <p:childTnLst>
                        <p:par>
                          <p:cTn id="66" fill="hold">
                            <p:stCondLst>
                              <p:cond delay="0"/>
                            </p:stCondLst>
                            <p:childTnLst>
                              <p:par>
                                <p:cTn id="67" presetID="4" presetClass="entr" presetSubtype="16" fill="hold" nodeType="clickEffect">
                                  <p:stCondLst>
                                    <p:cond delay="0"/>
                                  </p:stCondLst>
                                  <p:childTnLst>
                                    <p:set>
                                      <p:cBhvr>
                                        <p:cTn id="68" dur="1" fill="hold">
                                          <p:stCondLst>
                                            <p:cond delay="0"/>
                                          </p:stCondLst>
                                        </p:cTn>
                                        <p:tgtEl>
                                          <p:spTgt spid="4">
                                            <p:txEl>
                                              <p:pRg st="0" end="0"/>
                                            </p:txEl>
                                          </p:spTgt>
                                        </p:tgtEl>
                                        <p:attrNameLst>
                                          <p:attrName>style.visibility</p:attrName>
                                        </p:attrNameLst>
                                      </p:cBhvr>
                                      <p:to>
                                        <p:strVal val="visible"/>
                                      </p:to>
                                    </p:set>
                                    <p:animEffect transition="in" filter="box(in)">
                                      <p:cBhvr>
                                        <p:cTn id="69" dur="500"/>
                                        <p:tgtEl>
                                          <p:spTgt spid="4">
                                            <p:txEl>
                                              <p:pRg st="0" end="0"/>
                                            </p:txEl>
                                          </p:spTgt>
                                        </p:tgtEl>
                                      </p:cBhvr>
                                    </p:animEffect>
                                  </p:childTnLst>
                                </p:cTn>
                              </p:par>
                            </p:childTnLst>
                          </p:cTn>
                        </p:par>
                      </p:childTnLst>
                    </p:cTn>
                  </p:par>
                  <p:par>
                    <p:cTn id="70" fill="hold">
                      <p:stCondLst>
                        <p:cond delay="indefinite"/>
                      </p:stCondLst>
                      <p:childTnLst>
                        <p:par>
                          <p:cTn id="71" fill="hold">
                            <p:stCondLst>
                              <p:cond delay="0"/>
                            </p:stCondLst>
                            <p:childTnLst>
                              <p:par>
                                <p:cTn id="72" presetID="49" presetClass="entr" presetSubtype="0" decel="100000" fill="hold" nodeType="clickEffect">
                                  <p:stCondLst>
                                    <p:cond delay="0"/>
                                  </p:stCondLst>
                                  <p:childTnLst>
                                    <p:set>
                                      <p:cBhvr>
                                        <p:cTn id="73" dur="1" fill="hold">
                                          <p:stCondLst>
                                            <p:cond delay="0"/>
                                          </p:stCondLst>
                                        </p:cTn>
                                        <p:tgtEl>
                                          <p:spTgt spid="3">
                                            <p:txEl>
                                              <p:pRg st="0" end="0"/>
                                            </p:txEl>
                                          </p:spTgt>
                                        </p:tgtEl>
                                        <p:attrNameLst>
                                          <p:attrName>style.visibility</p:attrName>
                                        </p:attrNameLst>
                                      </p:cBhvr>
                                      <p:to>
                                        <p:strVal val="visible"/>
                                      </p:to>
                                    </p:set>
                                    <p:anim calcmode="lin" valueType="num">
                                      <p:cBhvr>
                                        <p:cTn id="74" dur="500" fill="hold"/>
                                        <p:tgtEl>
                                          <p:spTgt spid="3">
                                            <p:txEl>
                                              <p:pRg st="0" end="0"/>
                                            </p:txEl>
                                          </p:spTgt>
                                        </p:tgtEl>
                                        <p:attrNameLst>
                                          <p:attrName>ppt_w</p:attrName>
                                        </p:attrNameLst>
                                      </p:cBhvr>
                                      <p:tavLst>
                                        <p:tav tm="0">
                                          <p:val>
                                            <p:fltVal val="0"/>
                                          </p:val>
                                        </p:tav>
                                        <p:tav tm="100000">
                                          <p:val>
                                            <p:strVal val="#ppt_w"/>
                                          </p:val>
                                        </p:tav>
                                      </p:tavLst>
                                    </p:anim>
                                    <p:anim calcmode="lin" valueType="num">
                                      <p:cBhvr>
                                        <p:cTn id="75" dur="500" fill="hold"/>
                                        <p:tgtEl>
                                          <p:spTgt spid="3">
                                            <p:txEl>
                                              <p:pRg st="0" end="0"/>
                                            </p:txEl>
                                          </p:spTgt>
                                        </p:tgtEl>
                                        <p:attrNameLst>
                                          <p:attrName>ppt_h</p:attrName>
                                        </p:attrNameLst>
                                      </p:cBhvr>
                                      <p:tavLst>
                                        <p:tav tm="0">
                                          <p:val>
                                            <p:fltVal val="0"/>
                                          </p:val>
                                        </p:tav>
                                        <p:tav tm="100000">
                                          <p:val>
                                            <p:strVal val="#ppt_h"/>
                                          </p:val>
                                        </p:tav>
                                      </p:tavLst>
                                    </p:anim>
                                    <p:anim calcmode="lin" valueType="num">
                                      <p:cBhvr>
                                        <p:cTn id="76" dur="500" fill="hold"/>
                                        <p:tgtEl>
                                          <p:spTgt spid="3">
                                            <p:txEl>
                                              <p:pRg st="0" end="0"/>
                                            </p:txEl>
                                          </p:spTgt>
                                        </p:tgtEl>
                                        <p:attrNameLst>
                                          <p:attrName>style.rotation</p:attrName>
                                        </p:attrNameLst>
                                      </p:cBhvr>
                                      <p:tavLst>
                                        <p:tav tm="0">
                                          <p:val>
                                            <p:fltVal val="360"/>
                                          </p:val>
                                        </p:tav>
                                        <p:tav tm="100000">
                                          <p:val>
                                            <p:fltVal val="0"/>
                                          </p:val>
                                        </p:tav>
                                      </p:tavLst>
                                    </p:anim>
                                    <p:animEffect transition="in" filter="fade">
                                      <p:cBhvr>
                                        <p:cTn id="7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3313" name="Rectangle 1"/>
          <p:cNvSpPr>
            <a:spLocks noChangeArrowheads="1"/>
          </p:cNvSpPr>
          <p:nvPr/>
        </p:nvSpPr>
        <p:spPr bwMode="auto">
          <a:xfrm>
            <a:off x="611560" y="620688"/>
            <a:ext cx="8084264" cy="2031325"/>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pPr>
            <a:r>
              <a:rPr kumimoji="0" lang="en-US" altLang="zh-CN" sz="28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4.</a:t>
            </a:r>
            <a:r>
              <a:rPr kumimoji="0" lang="zh-CN" altLang="en-US" sz="28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文章第⑨段</a:t>
            </a:r>
            <a:r>
              <a:rPr kumimoji="0" lang="en-US" altLang="zh-CN" sz="28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8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作者发出了“生命</a:t>
            </a:r>
            <a:r>
              <a:rPr kumimoji="0" lang="en-US" altLang="zh-CN" sz="28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8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在坚韧中真是蕴</a:t>
            </a:r>
            <a:endParaRPr kumimoji="0" lang="en-US" altLang="zh-CN" sz="28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endParaRPr>
          </a:p>
          <a:p>
            <a:pPr marL="0" marR="0" lvl="0" indent="0" algn="l" defTabSz="914400" rtl="0" eaLnBrk="1" fontAlgn="base" latinLnBrk="0" hangingPunct="1">
              <a:lnSpc>
                <a:spcPct val="150000"/>
              </a:lnSpc>
              <a:spcBef>
                <a:spcPct val="0"/>
              </a:spcBef>
              <a:spcAft>
                <a:spcPct val="0"/>
              </a:spcAft>
              <a:buClrTx/>
              <a:buSzTx/>
              <a:buFontTx/>
              <a:buNone/>
            </a:pPr>
            <a:r>
              <a:rPr kumimoji="0" lang="zh-CN" altLang="en-US" sz="28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藏了无法言说的奥秘和潜能”的慨叹。请简要分析</a:t>
            </a:r>
            <a:endParaRPr kumimoji="0" lang="en-US" altLang="zh-CN" sz="28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endParaRPr>
          </a:p>
          <a:p>
            <a:pPr marL="0" marR="0" lvl="0" indent="0" algn="l" defTabSz="914400" rtl="0" eaLnBrk="1" fontAlgn="base" latinLnBrk="0" hangingPunct="1">
              <a:lnSpc>
                <a:spcPct val="150000"/>
              </a:lnSpc>
              <a:spcBef>
                <a:spcPct val="0"/>
              </a:spcBef>
              <a:spcAft>
                <a:spcPct val="0"/>
              </a:spcAft>
              <a:buClrTx/>
              <a:buSzTx/>
              <a:buFontTx/>
              <a:buNone/>
            </a:pPr>
            <a:r>
              <a:rPr kumimoji="0" lang="zh-CN" altLang="en-US" sz="28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这一段在全文中的作用。</a:t>
            </a:r>
            <a:r>
              <a:rPr kumimoji="0" lang="en-US" altLang="zh-CN" sz="28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(6</a:t>
            </a:r>
            <a:r>
              <a:rPr kumimoji="0" lang="zh-CN" altLang="en-US" sz="28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分</a:t>
            </a:r>
            <a:r>
              <a:rPr kumimoji="0" lang="en-US" altLang="zh-CN" sz="28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endParaRPr kumimoji="0" lang="en-US" altLang="zh-CN" sz="28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p:txBody>
      </p:sp>
      <p:sp>
        <p:nvSpPr>
          <p:cNvPr id="13314" name="Rectangle 2"/>
          <p:cNvSpPr>
            <a:spLocks noChangeArrowheads="1"/>
          </p:cNvSpPr>
          <p:nvPr/>
        </p:nvSpPr>
        <p:spPr bwMode="auto">
          <a:xfrm>
            <a:off x="611560" y="2780928"/>
            <a:ext cx="8032968" cy="2601546"/>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pPr>
            <a:r>
              <a:rPr kumimoji="0" lang="en-US" altLang="zh-CN" sz="2800" b="1" i="0" u="none" strike="noStrike" cap="none" normalizeH="0" baseline="0" dirty="0" smtClean="0">
                <a:ln>
                  <a:noFill/>
                </a:ln>
                <a:solidFill>
                  <a:srgbClr val="C00000"/>
                </a:solidFill>
                <a:effectLst/>
                <a:latin typeface="微软雅黑" pitchFamily="34" charset="-122"/>
                <a:ea typeface="微软雅黑" pitchFamily="34" charset="-122"/>
                <a:cs typeface="Times New Roman" pitchFamily="18" charset="0"/>
              </a:rPr>
              <a:t>     </a:t>
            </a:r>
            <a:r>
              <a:rPr kumimoji="0" lang="zh-CN" sz="2800" b="1" i="0" u="none" strike="noStrike" cap="none" normalizeH="0" baseline="0" dirty="0" smtClean="0">
                <a:ln>
                  <a:noFill/>
                </a:ln>
                <a:solidFill>
                  <a:srgbClr val="C00000"/>
                </a:solidFill>
                <a:effectLst/>
                <a:latin typeface="微软雅黑" pitchFamily="34" charset="-122"/>
                <a:ea typeface="微软雅黑" pitchFamily="34" charset="-122"/>
                <a:cs typeface="Times New Roman" pitchFamily="18" charset="0"/>
              </a:rPr>
              <a:t>这一段文字总结全文</a:t>
            </a:r>
            <a:r>
              <a:rPr kumimoji="0" lang="en-US" altLang="zh-CN" sz="2800" b="1" i="0" u="none" strike="noStrike" cap="none" normalizeH="0" baseline="0" dirty="0" smtClean="0">
                <a:ln>
                  <a:noFill/>
                </a:ln>
                <a:solidFill>
                  <a:srgbClr val="C00000"/>
                </a:solidFill>
                <a:effectLst/>
                <a:latin typeface="微软雅黑" pitchFamily="34" charset="-122"/>
                <a:ea typeface="微软雅黑" pitchFamily="34" charset="-122"/>
                <a:cs typeface="Times New Roman" pitchFamily="18" charset="0"/>
              </a:rPr>
              <a:t>,</a:t>
            </a:r>
            <a:r>
              <a:rPr kumimoji="0" lang="zh-CN" altLang="en-US" sz="2800" b="1" i="0" u="none" strike="noStrike" cap="none" normalizeH="0" baseline="0" dirty="0" smtClean="0">
                <a:ln>
                  <a:noFill/>
                </a:ln>
                <a:solidFill>
                  <a:srgbClr val="C00000"/>
                </a:solidFill>
                <a:effectLst/>
                <a:latin typeface="微软雅黑" pitchFamily="34" charset="-122"/>
                <a:ea typeface="微软雅黑" pitchFamily="34" charset="-122"/>
                <a:cs typeface="Times New Roman" pitchFamily="18" charset="0"/>
              </a:rPr>
              <a:t>表现了作者被三角梅默默</a:t>
            </a:r>
            <a:endParaRPr kumimoji="0" lang="en-US" altLang="zh-CN" sz="2800" b="1" i="0" u="none" strike="noStrike" cap="none" normalizeH="0" baseline="0" dirty="0" smtClean="0">
              <a:ln>
                <a:noFill/>
              </a:ln>
              <a:solidFill>
                <a:srgbClr val="C00000"/>
              </a:solidFill>
              <a:effectLst/>
              <a:latin typeface="微软雅黑" pitchFamily="34" charset="-122"/>
              <a:ea typeface="微软雅黑" pitchFamily="34" charset="-122"/>
              <a:cs typeface="Times New Roman" pitchFamily="18" charset="0"/>
            </a:endParaRPr>
          </a:p>
          <a:p>
            <a:pPr marL="0" marR="0" lvl="0" indent="0" algn="l" defTabSz="914400" rtl="0" eaLnBrk="1" fontAlgn="base" latinLnBrk="0" hangingPunct="1">
              <a:lnSpc>
                <a:spcPct val="150000"/>
              </a:lnSpc>
              <a:spcBef>
                <a:spcPct val="0"/>
              </a:spcBef>
              <a:spcAft>
                <a:spcPct val="0"/>
              </a:spcAft>
              <a:buClrTx/>
              <a:buSzTx/>
              <a:buFontTx/>
              <a:buNone/>
            </a:pPr>
            <a:r>
              <a:rPr kumimoji="0" lang="zh-CN" altLang="en-US" sz="2800" b="1" i="0" u="none" strike="noStrike" cap="none" normalizeH="0" baseline="0" dirty="0" smtClean="0">
                <a:ln>
                  <a:noFill/>
                </a:ln>
                <a:solidFill>
                  <a:srgbClr val="C00000"/>
                </a:solidFill>
                <a:effectLst/>
                <a:latin typeface="微软雅黑" pitchFamily="34" charset="-122"/>
                <a:ea typeface="微软雅黑" pitchFamily="34" charset="-122"/>
                <a:cs typeface="Times New Roman" pitchFamily="18" charset="0"/>
              </a:rPr>
              <a:t>积蓄</a:t>
            </a:r>
            <a:r>
              <a:rPr kumimoji="0" lang="en-US" altLang="zh-CN" sz="2800" b="1" i="0" u="none" strike="noStrike" cap="none" normalizeH="0" baseline="0" dirty="0" smtClean="0">
                <a:ln>
                  <a:noFill/>
                </a:ln>
                <a:solidFill>
                  <a:srgbClr val="C00000"/>
                </a:solidFill>
                <a:effectLst/>
                <a:latin typeface="微软雅黑" pitchFamily="34" charset="-122"/>
                <a:ea typeface="微软雅黑" pitchFamily="34" charset="-122"/>
                <a:cs typeface="Times New Roman" pitchFamily="18" charset="0"/>
              </a:rPr>
              <a:t>,</a:t>
            </a:r>
            <a:r>
              <a:rPr kumimoji="0" lang="zh-CN" altLang="en-US" sz="2800" b="1" i="0" u="none" strike="noStrike" cap="none" normalizeH="0" baseline="0" dirty="0" smtClean="0">
                <a:ln>
                  <a:noFill/>
                </a:ln>
                <a:solidFill>
                  <a:srgbClr val="C00000"/>
                </a:solidFill>
                <a:effectLst/>
                <a:latin typeface="微软雅黑" pitchFamily="34" charset="-122"/>
                <a:ea typeface="微软雅黑" pitchFamily="34" charset="-122"/>
                <a:cs typeface="Times New Roman" pitchFamily="18" charset="0"/>
              </a:rPr>
              <a:t>奋力生长</a:t>
            </a:r>
            <a:r>
              <a:rPr kumimoji="0" lang="en-US" altLang="zh-CN" sz="2800" b="1" i="0" u="none" strike="noStrike" cap="none" normalizeH="0" baseline="0" dirty="0" smtClean="0">
                <a:ln>
                  <a:noFill/>
                </a:ln>
                <a:solidFill>
                  <a:srgbClr val="C00000"/>
                </a:solidFill>
                <a:effectLst/>
                <a:latin typeface="微软雅黑" pitchFamily="34" charset="-122"/>
                <a:ea typeface="微软雅黑" pitchFamily="34" charset="-122"/>
                <a:cs typeface="Times New Roman" pitchFamily="18" charset="0"/>
              </a:rPr>
              <a:t>,</a:t>
            </a:r>
            <a:r>
              <a:rPr kumimoji="0" lang="zh-CN" altLang="en-US" sz="2800" b="1" i="0" u="none" strike="noStrike" cap="none" normalizeH="0" baseline="0" dirty="0" smtClean="0">
                <a:ln>
                  <a:noFill/>
                </a:ln>
                <a:solidFill>
                  <a:srgbClr val="C00000"/>
                </a:solidFill>
                <a:effectLst/>
                <a:latin typeface="微软雅黑" pitchFamily="34" charset="-122"/>
                <a:ea typeface="微软雅黑" pitchFamily="34" charset="-122"/>
                <a:cs typeface="Times New Roman" pitchFamily="18" charset="0"/>
              </a:rPr>
              <a:t>最终绽放出灿烂之花的经历所震撼</a:t>
            </a:r>
            <a:r>
              <a:rPr kumimoji="0" lang="en-US" altLang="zh-CN" sz="2800" b="1" i="0" u="none" strike="noStrike" cap="none" normalizeH="0" baseline="0" dirty="0" smtClean="0">
                <a:ln>
                  <a:noFill/>
                </a:ln>
                <a:solidFill>
                  <a:srgbClr val="C00000"/>
                </a:solidFill>
                <a:effectLst/>
                <a:latin typeface="微软雅黑" pitchFamily="34" charset="-122"/>
                <a:ea typeface="微软雅黑" pitchFamily="34" charset="-122"/>
                <a:cs typeface="Times New Roman" pitchFamily="18" charset="0"/>
              </a:rPr>
              <a:t>,</a:t>
            </a:r>
            <a:endParaRPr kumimoji="0" lang="en-US" altLang="zh-CN" sz="2800" b="1" i="0" u="none" strike="noStrike" cap="none" normalizeH="0" baseline="0" dirty="0" smtClean="0">
              <a:ln>
                <a:noFill/>
              </a:ln>
              <a:solidFill>
                <a:srgbClr val="C00000"/>
              </a:solidFill>
              <a:effectLst/>
              <a:latin typeface="微软雅黑" pitchFamily="34" charset="-122"/>
              <a:ea typeface="微软雅黑" pitchFamily="34" charset="-122"/>
              <a:cs typeface="Times New Roman" pitchFamily="18" charset="0"/>
            </a:endParaRPr>
          </a:p>
          <a:p>
            <a:pPr marL="0" marR="0" lvl="0" indent="0" algn="l" defTabSz="914400" rtl="0" eaLnBrk="1" fontAlgn="base" latinLnBrk="0" hangingPunct="1">
              <a:lnSpc>
                <a:spcPct val="150000"/>
              </a:lnSpc>
              <a:spcBef>
                <a:spcPct val="0"/>
              </a:spcBef>
              <a:spcAft>
                <a:spcPct val="0"/>
              </a:spcAft>
              <a:buClrTx/>
              <a:buSzTx/>
              <a:buFontTx/>
              <a:buNone/>
            </a:pPr>
            <a:r>
              <a:rPr kumimoji="0" lang="zh-CN" altLang="en-US" sz="2800" b="1" i="0" u="none" strike="noStrike" cap="none" normalizeH="0" baseline="0" dirty="0" smtClean="0">
                <a:ln>
                  <a:noFill/>
                </a:ln>
                <a:solidFill>
                  <a:srgbClr val="C00000"/>
                </a:solidFill>
                <a:effectLst/>
                <a:latin typeface="微软雅黑" pitchFamily="34" charset="-122"/>
                <a:ea typeface="微软雅黑" pitchFamily="34" charset="-122"/>
                <a:cs typeface="Times New Roman" pitchFamily="18" charset="0"/>
              </a:rPr>
              <a:t>表达了作者对生命所蕴藏的坚韧精神的由衷赞叹</a:t>
            </a:r>
            <a:r>
              <a:rPr kumimoji="0" lang="en-US" altLang="zh-CN" sz="2800" b="1" i="0" u="none" strike="noStrike" cap="none" normalizeH="0" baseline="0" dirty="0" smtClean="0">
                <a:ln>
                  <a:noFill/>
                </a:ln>
                <a:solidFill>
                  <a:srgbClr val="C00000"/>
                </a:solidFill>
                <a:effectLst/>
                <a:latin typeface="微软雅黑" pitchFamily="34" charset="-122"/>
                <a:ea typeface="微软雅黑" pitchFamily="34" charset="-122"/>
                <a:cs typeface="Times New Roman" pitchFamily="18" charset="0"/>
              </a:rPr>
              <a:t>,</a:t>
            </a:r>
            <a:endParaRPr kumimoji="0" lang="en-US" altLang="zh-CN" sz="2800" b="1" i="0" u="none" strike="noStrike" cap="none" normalizeH="0" baseline="0" dirty="0" smtClean="0">
              <a:ln>
                <a:noFill/>
              </a:ln>
              <a:solidFill>
                <a:srgbClr val="C00000"/>
              </a:solidFill>
              <a:effectLst/>
              <a:latin typeface="微软雅黑" pitchFamily="34" charset="-122"/>
              <a:ea typeface="微软雅黑" pitchFamily="34" charset="-122"/>
              <a:cs typeface="Times New Roman" pitchFamily="18" charset="0"/>
            </a:endParaRPr>
          </a:p>
          <a:p>
            <a:pPr marL="0" marR="0" lvl="0" indent="0" algn="l" defTabSz="914400" rtl="0" eaLnBrk="1" fontAlgn="base" latinLnBrk="0" hangingPunct="1">
              <a:lnSpc>
                <a:spcPct val="150000"/>
              </a:lnSpc>
              <a:spcBef>
                <a:spcPct val="0"/>
              </a:spcBef>
              <a:spcAft>
                <a:spcPct val="0"/>
              </a:spcAft>
              <a:buClrTx/>
              <a:buSzTx/>
              <a:buFontTx/>
              <a:buNone/>
            </a:pPr>
            <a:r>
              <a:rPr kumimoji="0" lang="zh-CN" altLang="en-US" sz="2800" b="1" i="0" u="none" strike="noStrike" cap="none" normalizeH="0" baseline="0" dirty="0" smtClean="0">
                <a:ln>
                  <a:noFill/>
                </a:ln>
                <a:solidFill>
                  <a:srgbClr val="C00000"/>
                </a:solidFill>
                <a:effectLst/>
                <a:latin typeface="微软雅黑" pitchFamily="34" charset="-122"/>
                <a:ea typeface="微软雅黑" pitchFamily="34" charset="-122"/>
                <a:cs typeface="Times New Roman" pitchFamily="18" charset="0"/>
              </a:rPr>
              <a:t>升华了文章主旨。  </a:t>
            </a:r>
            <a:endParaRPr kumimoji="0" lang="zh-CN" altLang="en-US" sz="28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3313">
                                            <p:txEl>
                                              <p:pRg st="0" end="0"/>
                                            </p:txEl>
                                          </p:spTgt>
                                        </p:tgtEl>
                                        <p:attrNameLst>
                                          <p:attrName>style.visibility</p:attrName>
                                        </p:attrNameLst>
                                      </p:cBhvr>
                                      <p:to>
                                        <p:strVal val="visible"/>
                                      </p:to>
                                    </p:set>
                                    <p:anim calcmode="lin" valueType="num">
                                      <p:cBhvr additive="base">
                                        <p:cTn id="7" dur="500" fill="hold"/>
                                        <p:tgtEl>
                                          <p:spTgt spid="1331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3313">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13313">
                                            <p:txEl>
                                              <p:pRg st="1" end="1"/>
                                            </p:txEl>
                                          </p:spTgt>
                                        </p:tgtEl>
                                        <p:attrNameLst>
                                          <p:attrName>style.visibility</p:attrName>
                                        </p:attrNameLst>
                                      </p:cBhvr>
                                      <p:to>
                                        <p:strVal val="visible"/>
                                      </p:to>
                                    </p:set>
                                    <p:anim calcmode="lin" valueType="num">
                                      <p:cBhvr additive="base">
                                        <p:cTn id="11" dur="500" fill="hold"/>
                                        <p:tgtEl>
                                          <p:spTgt spid="13313">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13313">
                                            <p:txEl>
                                              <p:pRg st="1" end="1"/>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13313">
                                            <p:txEl>
                                              <p:pRg st="2" end="2"/>
                                            </p:txEl>
                                          </p:spTgt>
                                        </p:tgtEl>
                                        <p:attrNameLst>
                                          <p:attrName>style.visibility</p:attrName>
                                        </p:attrNameLst>
                                      </p:cBhvr>
                                      <p:to>
                                        <p:strVal val="visible"/>
                                      </p:to>
                                    </p:set>
                                    <p:anim calcmode="lin" valueType="num">
                                      <p:cBhvr additive="base">
                                        <p:cTn id="15" dur="500" fill="hold"/>
                                        <p:tgtEl>
                                          <p:spTgt spid="13313">
                                            <p:txEl>
                                              <p:pRg st="2" end="2"/>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1331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1" presetClass="entr" presetSubtype="4" fill="hold" nodeType="clickEffect">
                                  <p:stCondLst>
                                    <p:cond delay="0"/>
                                  </p:stCondLst>
                                  <p:childTnLst>
                                    <p:set>
                                      <p:cBhvr>
                                        <p:cTn id="20" dur="1" fill="hold">
                                          <p:stCondLst>
                                            <p:cond delay="0"/>
                                          </p:stCondLst>
                                        </p:cTn>
                                        <p:tgtEl>
                                          <p:spTgt spid="13314">
                                            <p:txEl>
                                              <p:pRg st="0" end="0"/>
                                            </p:txEl>
                                          </p:spTgt>
                                        </p:tgtEl>
                                        <p:attrNameLst>
                                          <p:attrName>style.visibility</p:attrName>
                                        </p:attrNameLst>
                                      </p:cBhvr>
                                      <p:to>
                                        <p:strVal val="visible"/>
                                      </p:to>
                                    </p:set>
                                    <p:animEffect transition="in" filter="wheel(4)">
                                      <p:cBhvr>
                                        <p:cTn id="21" dur="2000"/>
                                        <p:tgtEl>
                                          <p:spTgt spid="13314">
                                            <p:txEl>
                                              <p:pRg st="0" end="0"/>
                                            </p:txEl>
                                          </p:spTgt>
                                        </p:tgtEl>
                                      </p:cBhvr>
                                    </p:animEffect>
                                  </p:childTnLst>
                                </p:cTn>
                              </p:par>
                              <p:par>
                                <p:cTn id="22" presetID="21" presetClass="entr" presetSubtype="4" fill="hold" nodeType="withEffect">
                                  <p:stCondLst>
                                    <p:cond delay="0"/>
                                  </p:stCondLst>
                                  <p:childTnLst>
                                    <p:set>
                                      <p:cBhvr>
                                        <p:cTn id="23" dur="1" fill="hold">
                                          <p:stCondLst>
                                            <p:cond delay="0"/>
                                          </p:stCondLst>
                                        </p:cTn>
                                        <p:tgtEl>
                                          <p:spTgt spid="13314">
                                            <p:txEl>
                                              <p:pRg st="1" end="1"/>
                                            </p:txEl>
                                          </p:spTgt>
                                        </p:tgtEl>
                                        <p:attrNameLst>
                                          <p:attrName>style.visibility</p:attrName>
                                        </p:attrNameLst>
                                      </p:cBhvr>
                                      <p:to>
                                        <p:strVal val="visible"/>
                                      </p:to>
                                    </p:set>
                                    <p:animEffect transition="in" filter="wheel(4)">
                                      <p:cBhvr>
                                        <p:cTn id="24" dur="2000"/>
                                        <p:tgtEl>
                                          <p:spTgt spid="13314">
                                            <p:txEl>
                                              <p:pRg st="1" end="1"/>
                                            </p:txEl>
                                          </p:spTgt>
                                        </p:tgtEl>
                                      </p:cBhvr>
                                    </p:animEffect>
                                  </p:childTnLst>
                                </p:cTn>
                              </p:par>
                              <p:par>
                                <p:cTn id="25" presetID="21" presetClass="entr" presetSubtype="4" fill="hold" nodeType="withEffect">
                                  <p:stCondLst>
                                    <p:cond delay="0"/>
                                  </p:stCondLst>
                                  <p:childTnLst>
                                    <p:set>
                                      <p:cBhvr>
                                        <p:cTn id="26" dur="1" fill="hold">
                                          <p:stCondLst>
                                            <p:cond delay="0"/>
                                          </p:stCondLst>
                                        </p:cTn>
                                        <p:tgtEl>
                                          <p:spTgt spid="13314">
                                            <p:txEl>
                                              <p:pRg st="2" end="2"/>
                                            </p:txEl>
                                          </p:spTgt>
                                        </p:tgtEl>
                                        <p:attrNameLst>
                                          <p:attrName>style.visibility</p:attrName>
                                        </p:attrNameLst>
                                      </p:cBhvr>
                                      <p:to>
                                        <p:strVal val="visible"/>
                                      </p:to>
                                    </p:set>
                                    <p:animEffect transition="in" filter="wheel(4)">
                                      <p:cBhvr>
                                        <p:cTn id="27" dur="2000"/>
                                        <p:tgtEl>
                                          <p:spTgt spid="13314">
                                            <p:txEl>
                                              <p:pRg st="2" end="2"/>
                                            </p:txEl>
                                          </p:spTgt>
                                        </p:tgtEl>
                                      </p:cBhvr>
                                    </p:animEffect>
                                  </p:childTnLst>
                                </p:cTn>
                              </p:par>
                              <p:par>
                                <p:cTn id="28" presetID="21" presetClass="entr" presetSubtype="4" fill="hold" nodeType="withEffect">
                                  <p:stCondLst>
                                    <p:cond delay="0"/>
                                  </p:stCondLst>
                                  <p:childTnLst>
                                    <p:set>
                                      <p:cBhvr>
                                        <p:cTn id="29" dur="1" fill="hold">
                                          <p:stCondLst>
                                            <p:cond delay="0"/>
                                          </p:stCondLst>
                                        </p:cTn>
                                        <p:tgtEl>
                                          <p:spTgt spid="13314">
                                            <p:txEl>
                                              <p:pRg st="3" end="3"/>
                                            </p:txEl>
                                          </p:spTgt>
                                        </p:tgtEl>
                                        <p:attrNameLst>
                                          <p:attrName>style.visibility</p:attrName>
                                        </p:attrNameLst>
                                      </p:cBhvr>
                                      <p:to>
                                        <p:strVal val="visible"/>
                                      </p:to>
                                    </p:set>
                                    <p:animEffect transition="in" filter="wheel(4)">
                                      <p:cBhvr>
                                        <p:cTn id="30" dur="2000"/>
                                        <p:tgtEl>
                                          <p:spTgt spid="13314">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4337" name="Rectangle 1"/>
          <p:cNvSpPr>
            <a:spLocks noChangeArrowheads="1"/>
          </p:cNvSpPr>
          <p:nvPr/>
        </p:nvSpPr>
        <p:spPr bwMode="auto">
          <a:xfrm>
            <a:off x="251520" y="116632"/>
            <a:ext cx="8712968" cy="6186309"/>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pPr>
            <a:r>
              <a:rPr kumimoji="0" lang="en-US" altLang="zh-CN" sz="2400" b="1"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       </a:t>
            </a:r>
            <a:r>
              <a:rPr kumimoji="0" lang="zh-CN" sz="2400" b="1"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三、写作</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(50</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分</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endParaRPr kumimoji="0" lang="en-US" altLang="zh-CN" sz="24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阅读下面的文字</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根据要求作文。</a:t>
            </a:r>
            <a:endParaRPr kumimoji="0" lang="zh-CN" altLang="en-US" sz="24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据说</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凡是报考印度孟买佛学院的学生</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进校的第一堂课就是由该校教授把他们领到该学院正门一侧的一个小门旁</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让他们每人进出小门一次。这个门只有</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1.5</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米高</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,0.4</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米宽</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一个成年人要想过去</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必须弯腰侧身</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不然</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就只能碰壁撞头了。进出过这个小门的人几乎无一例外地承认</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正是这个独特的行为</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使他们顿悟</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让他们受益终身。</a:t>
            </a:r>
            <a:endParaRPr kumimoji="0" lang="zh-CN" altLang="en-US" sz="24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在人生之路上</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常有需要我们弯腰侧身才可以过去的小门。请以“人生路上的小门”为话题</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运用标题连缀法写一篇不少于</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600</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字的文章。</a:t>
            </a:r>
            <a:endParaRPr kumimoji="0" lang="zh-CN" altLang="en-US" sz="24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14337">
                                            <p:txEl>
                                              <p:pRg st="0" end="0"/>
                                            </p:txEl>
                                          </p:spTgt>
                                        </p:tgtEl>
                                        <p:attrNameLst>
                                          <p:attrName>style.visibility</p:attrName>
                                        </p:attrNameLst>
                                      </p:cBhvr>
                                      <p:to>
                                        <p:strVal val="visible"/>
                                      </p:to>
                                    </p:set>
                                    <p:animEffect transition="in" filter="box(in)">
                                      <p:cBhvr>
                                        <p:cTn id="7" dur="500"/>
                                        <p:tgtEl>
                                          <p:spTgt spid="14337">
                                            <p:txEl>
                                              <p:pRg st="0" end="0"/>
                                            </p:txEl>
                                          </p:spTgt>
                                        </p:tgtEl>
                                      </p:cBhvr>
                                    </p:animEffect>
                                  </p:childTnLst>
                                </p:cTn>
                              </p:par>
                              <p:par>
                                <p:cTn id="8" presetID="4" presetClass="entr" presetSubtype="16" fill="hold" nodeType="withEffect">
                                  <p:stCondLst>
                                    <p:cond delay="0"/>
                                  </p:stCondLst>
                                  <p:childTnLst>
                                    <p:set>
                                      <p:cBhvr>
                                        <p:cTn id="9" dur="1" fill="hold">
                                          <p:stCondLst>
                                            <p:cond delay="0"/>
                                          </p:stCondLst>
                                        </p:cTn>
                                        <p:tgtEl>
                                          <p:spTgt spid="14337">
                                            <p:txEl>
                                              <p:pRg st="1" end="1"/>
                                            </p:txEl>
                                          </p:spTgt>
                                        </p:tgtEl>
                                        <p:attrNameLst>
                                          <p:attrName>style.visibility</p:attrName>
                                        </p:attrNameLst>
                                      </p:cBhvr>
                                      <p:to>
                                        <p:strVal val="visible"/>
                                      </p:to>
                                    </p:set>
                                    <p:animEffect transition="in" filter="box(in)">
                                      <p:cBhvr>
                                        <p:cTn id="10" dur="500"/>
                                        <p:tgtEl>
                                          <p:spTgt spid="14337">
                                            <p:txEl>
                                              <p:pRg st="1" end="1"/>
                                            </p:txEl>
                                          </p:spTgt>
                                        </p:tgtEl>
                                      </p:cBhvr>
                                    </p:animEffect>
                                  </p:childTnLst>
                                </p:cTn>
                              </p:par>
                              <p:par>
                                <p:cTn id="11" presetID="4" presetClass="entr" presetSubtype="16" fill="hold" nodeType="withEffect">
                                  <p:stCondLst>
                                    <p:cond delay="0"/>
                                  </p:stCondLst>
                                  <p:childTnLst>
                                    <p:set>
                                      <p:cBhvr>
                                        <p:cTn id="12" dur="1" fill="hold">
                                          <p:stCondLst>
                                            <p:cond delay="0"/>
                                          </p:stCondLst>
                                        </p:cTn>
                                        <p:tgtEl>
                                          <p:spTgt spid="14337">
                                            <p:txEl>
                                              <p:pRg st="2" end="2"/>
                                            </p:txEl>
                                          </p:spTgt>
                                        </p:tgtEl>
                                        <p:attrNameLst>
                                          <p:attrName>style.visibility</p:attrName>
                                        </p:attrNameLst>
                                      </p:cBhvr>
                                      <p:to>
                                        <p:strVal val="visible"/>
                                      </p:to>
                                    </p:set>
                                    <p:animEffect transition="in" filter="box(in)">
                                      <p:cBhvr>
                                        <p:cTn id="13" dur="500"/>
                                        <p:tgtEl>
                                          <p:spTgt spid="14337">
                                            <p:txEl>
                                              <p:pRg st="2" end="2"/>
                                            </p:txEl>
                                          </p:spTgt>
                                        </p:tgtEl>
                                      </p:cBhvr>
                                    </p:animEffect>
                                  </p:childTnLst>
                                </p:cTn>
                              </p:par>
                              <p:par>
                                <p:cTn id="14" presetID="4" presetClass="entr" presetSubtype="16" fill="hold" nodeType="withEffect">
                                  <p:stCondLst>
                                    <p:cond delay="0"/>
                                  </p:stCondLst>
                                  <p:childTnLst>
                                    <p:set>
                                      <p:cBhvr>
                                        <p:cTn id="15" dur="1" fill="hold">
                                          <p:stCondLst>
                                            <p:cond delay="0"/>
                                          </p:stCondLst>
                                        </p:cTn>
                                        <p:tgtEl>
                                          <p:spTgt spid="14337">
                                            <p:txEl>
                                              <p:pRg st="3" end="3"/>
                                            </p:txEl>
                                          </p:spTgt>
                                        </p:tgtEl>
                                        <p:attrNameLst>
                                          <p:attrName>style.visibility</p:attrName>
                                        </p:attrNameLst>
                                      </p:cBhvr>
                                      <p:to>
                                        <p:strVal val="visible"/>
                                      </p:to>
                                    </p:set>
                                    <p:animEffect transition="in" filter="box(in)">
                                      <p:cBhvr>
                                        <p:cTn id="16" dur="500"/>
                                        <p:tgtEl>
                                          <p:spTgt spid="14337">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5361" name="Rectangle 1"/>
          <p:cNvSpPr>
            <a:spLocks noChangeArrowheads="1"/>
          </p:cNvSpPr>
          <p:nvPr/>
        </p:nvSpPr>
        <p:spPr bwMode="auto">
          <a:xfrm>
            <a:off x="827584" y="980728"/>
            <a:ext cx="7416824" cy="3970318"/>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pPr>
            <a:r>
              <a:rPr kumimoji="0" lang="zh-CN" altLang="zh-CN" sz="2400" b="1" i="0" u="none" strike="noStrike" cap="none" normalizeH="0" baseline="0" dirty="0" smtClean="0">
                <a:ln>
                  <a:noFill/>
                </a:ln>
                <a:effectLst/>
                <a:latin typeface="微软雅黑" pitchFamily="34" charset="-122"/>
                <a:ea typeface="微软雅黑" pitchFamily="34" charset="-122"/>
                <a:cs typeface="Times New Roman" pitchFamily="18" charset="0"/>
              </a:rPr>
              <a:t>【</a:t>
            </a:r>
            <a:r>
              <a:rPr kumimoji="0" lang="zh-CN" sz="2400" b="1" i="0" u="none" strike="noStrike" cap="none" normalizeH="0" baseline="0" dirty="0" smtClean="0">
                <a:ln>
                  <a:noFill/>
                </a:ln>
                <a:effectLst/>
                <a:latin typeface="微软雅黑" pitchFamily="34" charset="-122"/>
                <a:ea typeface="微软雅黑" pitchFamily="34" charset="-122"/>
                <a:cs typeface="Times New Roman" pitchFamily="18" charset="0"/>
              </a:rPr>
              <a:t>写作提示</a:t>
            </a:r>
            <a:r>
              <a:rPr kumimoji="0" lang="zh-CN" altLang="zh-CN" sz="2400" b="1" i="0" u="none" strike="noStrike" cap="none" normalizeH="0" baseline="0" dirty="0" smtClean="0">
                <a:ln>
                  <a:noFill/>
                </a:ln>
                <a:effectLst/>
                <a:latin typeface="微软雅黑" pitchFamily="34" charset="-122"/>
                <a:ea typeface="微软雅黑" pitchFamily="34" charset="-122"/>
                <a:cs typeface="Times New Roman" pitchFamily="18" charset="0"/>
              </a:rPr>
              <a:t>】</a:t>
            </a:r>
            <a:endParaRPr kumimoji="0" lang="en-US" altLang="zh-CN" sz="2400" b="1" i="0" u="none" strike="noStrike" cap="none" normalizeH="0" baseline="0" dirty="0" smtClean="0">
              <a:ln>
                <a:noFill/>
              </a:ln>
              <a:effectLst/>
              <a:latin typeface="微软雅黑" pitchFamily="34" charset="-122"/>
              <a:ea typeface="微软雅黑" pitchFamily="34" charset="-122"/>
              <a:cs typeface="Times New Roman" pitchFamily="18" charset="0"/>
            </a:endParaRPr>
          </a:p>
          <a:p>
            <a:pPr marL="0" marR="0" lvl="0" indent="0" algn="l" defTabSz="914400" rtl="0" eaLnBrk="1" fontAlgn="base" latinLnBrk="0" hangingPunct="1">
              <a:lnSpc>
                <a:spcPct val="150000"/>
              </a:lnSpc>
              <a:spcBef>
                <a:spcPct val="0"/>
              </a:spcBef>
              <a:spcAft>
                <a:spcPct val="0"/>
              </a:spcAft>
              <a:buClrTx/>
              <a:buSzTx/>
              <a:buFontTx/>
              <a:buNone/>
            </a:pPr>
            <a:r>
              <a:rPr lang="en-US" altLang="zh-CN" sz="2400" b="1" dirty="0" smtClean="0">
                <a:solidFill>
                  <a:srgbClr val="C00000"/>
                </a:solidFill>
                <a:latin typeface="微软雅黑" pitchFamily="34" charset="-122"/>
                <a:ea typeface="微软雅黑" pitchFamily="34" charset="-122"/>
                <a:cs typeface="Times New Roman" pitchFamily="18" charset="0"/>
              </a:rPr>
              <a:t>       </a:t>
            </a:r>
            <a:r>
              <a:rPr kumimoji="0" lang="zh-CN" sz="2400" b="1" i="0" u="none" strike="noStrike" cap="none" normalizeH="0" baseline="0" dirty="0" smtClean="0">
                <a:ln>
                  <a:noFill/>
                </a:ln>
                <a:solidFill>
                  <a:srgbClr val="C00000"/>
                </a:solidFill>
                <a:effectLst/>
                <a:latin typeface="微软雅黑" pitchFamily="34" charset="-122"/>
                <a:ea typeface="微软雅黑" pitchFamily="34" charset="-122"/>
                <a:cs typeface="Times New Roman" pitchFamily="18" charset="0"/>
              </a:rPr>
              <a:t>这是一道话题作文题。材料新颖</a:t>
            </a:r>
            <a:r>
              <a:rPr kumimoji="0" lang="en-US" altLang="zh-CN" sz="2400" b="1" i="0" u="none" strike="noStrike" cap="none" normalizeH="0" baseline="0" dirty="0" smtClean="0">
                <a:ln>
                  <a:noFill/>
                </a:ln>
                <a:solidFill>
                  <a:srgbClr val="C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C00000"/>
                </a:solidFill>
                <a:effectLst/>
                <a:latin typeface="微软雅黑" pitchFamily="34" charset="-122"/>
                <a:ea typeface="微软雅黑" pitchFamily="34" charset="-122"/>
                <a:cs typeface="Times New Roman" pitchFamily="18" charset="0"/>
              </a:rPr>
              <a:t>耐人寻味</a:t>
            </a:r>
            <a:r>
              <a:rPr kumimoji="0" lang="en-US" altLang="zh-CN" sz="2400" b="1" i="0" u="none" strike="noStrike" cap="none" normalizeH="0" baseline="0" dirty="0" smtClean="0">
                <a:ln>
                  <a:noFill/>
                </a:ln>
                <a:solidFill>
                  <a:srgbClr val="C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C00000"/>
                </a:solidFill>
                <a:effectLst/>
                <a:latin typeface="微软雅黑" pitchFamily="34" charset="-122"/>
                <a:ea typeface="微软雅黑" pitchFamily="34" charset="-122"/>
                <a:cs typeface="Times New Roman" pitchFamily="18" charset="0"/>
              </a:rPr>
              <a:t>人生路上的小门”这一话题内涵丰富</a:t>
            </a:r>
            <a:r>
              <a:rPr kumimoji="0" lang="en-US" altLang="zh-CN" sz="2400" b="1" i="0" u="none" strike="noStrike" cap="none" normalizeH="0" baseline="0" dirty="0" smtClean="0">
                <a:ln>
                  <a:noFill/>
                </a:ln>
                <a:solidFill>
                  <a:srgbClr val="C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C00000"/>
                </a:solidFill>
                <a:effectLst/>
                <a:latin typeface="微软雅黑" pitchFamily="34" charset="-122"/>
                <a:ea typeface="微软雅黑" pitchFamily="34" charset="-122"/>
                <a:cs typeface="Times New Roman" pitchFamily="18" charset="0"/>
              </a:rPr>
              <a:t>启人深思。人生路上的“小门”可以理解为在人生路上遇到的限制、束缚、困难、坎坷、挫折、屈辱等</a:t>
            </a:r>
            <a:r>
              <a:rPr kumimoji="0" lang="en-US" altLang="zh-CN" sz="2400" b="1" i="0" u="none" strike="noStrike" cap="none" normalizeH="0" baseline="0" dirty="0" smtClean="0">
                <a:ln>
                  <a:noFill/>
                </a:ln>
                <a:solidFill>
                  <a:srgbClr val="C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C00000"/>
                </a:solidFill>
                <a:effectLst/>
                <a:latin typeface="微软雅黑" pitchFamily="34" charset="-122"/>
                <a:ea typeface="微软雅黑" pitchFamily="34" charset="-122"/>
                <a:cs typeface="Times New Roman" pitchFamily="18" charset="0"/>
              </a:rPr>
              <a:t>在面对它时</a:t>
            </a:r>
            <a:r>
              <a:rPr kumimoji="0" lang="en-US" altLang="zh-CN" sz="2400" b="1" i="0" u="none" strike="noStrike" cap="none" normalizeH="0" baseline="0" dirty="0" smtClean="0">
                <a:ln>
                  <a:noFill/>
                </a:ln>
                <a:solidFill>
                  <a:srgbClr val="C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C00000"/>
                </a:solidFill>
                <a:effectLst/>
                <a:latin typeface="微软雅黑" pitchFamily="34" charset="-122"/>
                <a:ea typeface="微软雅黑" pitchFamily="34" charset="-122"/>
                <a:cs typeface="Times New Roman" pitchFamily="18" charset="0"/>
              </a:rPr>
              <a:t>人们应该学会“侧身弯腰”</a:t>
            </a:r>
            <a:r>
              <a:rPr kumimoji="0" lang="en-US" altLang="zh-CN" sz="2400" b="1" i="0" u="none" strike="noStrike" cap="none" normalizeH="0" baseline="0" dirty="0" smtClean="0">
                <a:ln>
                  <a:noFill/>
                </a:ln>
                <a:solidFill>
                  <a:srgbClr val="C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C00000"/>
                </a:solidFill>
                <a:effectLst/>
                <a:latin typeface="微软雅黑" pitchFamily="34" charset="-122"/>
                <a:ea typeface="微软雅黑" pitchFamily="34" charset="-122"/>
                <a:cs typeface="Times New Roman" pitchFamily="18" charset="0"/>
              </a:rPr>
              <a:t>即要有策略、学会变通、学会适应、忍一时之屈。</a:t>
            </a:r>
            <a:endParaRPr kumimoji="0" lang="zh-CN" altLang="en-US" sz="24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15361">
                                            <p:txEl>
                                              <p:pRg st="1" end="1"/>
                                            </p:txEl>
                                          </p:spTgt>
                                        </p:tgtEl>
                                        <p:attrNameLst>
                                          <p:attrName>style.visibility</p:attrName>
                                        </p:attrNameLst>
                                      </p:cBhvr>
                                      <p:to>
                                        <p:strVal val="visible"/>
                                      </p:to>
                                    </p:set>
                                    <p:animEffect transition="in" filter="box(in)">
                                      <p:cBhvr>
                                        <p:cTn id="7" dur="500"/>
                                        <p:tgtEl>
                                          <p:spTgt spid="15361">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025" name="Rectangle 1"/>
          <p:cNvSpPr>
            <a:spLocks noChangeArrowheads="1"/>
          </p:cNvSpPr>
          <p:nvPr/>
        </p:nvSpPr>
        <p:spPr bwMode="auto">
          <a:xfrm>
            <a:off x="899592" y="332656"/>
            <a:ext cx="9144000" cy="6121035"/>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pPr>
            <a:r>
              <a:rPr kumimoji="0" lang="zh-CN" sz="2400" b="1"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一、积累与运用</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共</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16</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分</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endParaRPr kumimoji="0" lang="en-US" altLang="zh-CN" sz="24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1.</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给下列加点的字注音。</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(4</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分</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endParaRPr kumimoji="0" lang="en-US" altLang="zh-CN" sz="24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(1)</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高万仞</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endParaRPr kumimoji="0" lang="en-US" altLang="zh-CN" sz="24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(2)</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指通豫南</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endParaRPr kumimoji="0" lang="en-US" altLang="zh-CN" sz="24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(3)</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溯游从之</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endParaRPr kumimoji="0" lang="en-US" altLang="zh-CN" sz="24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(4)</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谤讥于市朝</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endParaRPr kumimoji="0" lang="en-US" altLang="zh-CN" sz="24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2.</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对“今齐地方千里”一句翻译正确的一项是</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(3</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分</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endParaRPr kumimoji="0" lang="en-US" altLang="zh-CN" sz="24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现在齐国这个地方有数千里的土地。</a:t>
            </a:r>
            <a:endParaRPr kumimoji="0" lang="zh-CN" altLang="en-US" sz="24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B.</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现在齐国的土地方圆千里。</a:t>
            </a:r>
            <a:endParaRPr kumimoji="0" lang="zh-CN" altLang="en-US" sz="24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C.</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今天齐国这个地方有数千里的土地。</a:t>
            </a:r>
            <a:endParaRPr kumimoji="0" lang="zh-CN" altLang="en-US" sz="24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D.</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今天齐国土地方圆有千里之多。</a:t>
            </a:r>
            <a:endParaRPr kumimoji="0" lang="zh-CN" altLang="en-US" sz="24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p:txBody>
      </p:sp>
      <p:sp>
        <p:nvSpPr>
          <p:cNvPr id="3" name="矩形 2"/>
          <p:cNvSpPr/>
          <p:nvPr/>
        </p:nvSpPr>
        <p:spPr>
          <a:xfrm>
            <a:off x="2915816" y="1484784"/>
            <a:ext cx="4572000" cy="2308324"/>
          </a:xfrm>
          <a:prstGeom prst="rect">
            <a:avLst/>
          </a:prstGeom>
        </p:spPr>
        <p:txBody>
          <a:bodyPr>
            <a:spAutoFit/>
          </a:bodyPr>
          <a:lstStyle/>
          <a:p>
            <a:pPr>
              <a:lnSpc>
                <a:spcPct val="150000"/>
              </a:lnSpc>
            </a:pPr>
            <a:r>
              <a:rPr lang="en-US" altLang="zh-CN" sz="2400" b="1" dirty="0" err="1" smtClean="0">
                <a:solidFill>
                  <a:srgbClr val="FF0000"/>
                </a:solidFill>
                <a:latin typeface="微软雅黑" pitchFamily="34" charset="-122"/>
                <a:ea typeface="微软雅黑" pitchFamily="34" charset="-122"/>
              </a:rPr>
              <a:t>rèn</a:t>
            </a:r>
            <a:r>
              <a:rPr lang="zh-CN" altLang="zh-CN" sz="2400" b="1" dirty="0" smtClean="0">
                <a:solidFill>
                  <a:srgbClr val="FF0000"/>
                </a:solidFill>
                <a:latin typeface="微软雅黑" pitchFamily="34" charset="-122"/>
                <a:ea typeface="微软雅黑" pitchFamily="34" charset="-122"/>
              </a:rPr>
              <a:t>　</a:t>
            </a:r>
            <a:endParaRPr lang="en-US" altLang="zh-CN" sz="2400" b="1" dirty="0" smtClean="0">
              <a:solidFill>
                <a:srgbClr val="FF0000"/>
              </a:solidFill>
              <a:latin typeface="微软雅黑" pitchFamily="34" charset="-122"/>
              <a:ea typeface="微软雅黑" pitchFamily="34" charset="-122"/>
            </a:endParaRPr>
          </a:p>
          <a:p>
            <a:pPr>
              <a:lnSpc>
                <a:spcPct val="150000"/>
              </a:lnSpc>
            </a:pPr>
            <a:r>
              <a:rPr lang="en-US" altLang="zh-CN" sz="2400" b="1" dirty="0" err="1" smtClean="0">
                <a:solidFill>
                  <a:srgbClr val="FF0000"/>
                </a:solidFill>
                <a:latin typeface="微软雅黑" pitchFamily="34" charset="-122"/>
                <a:ea typeface="微软雅黑" pitchFamily="34" charset="-122"/>
              </a:rPr>
              <a:t>yù</a:t>
            </a:r>
            <a:r>
              <a:rPr lang="zh-CN" altLang="zh-CN" sz="2400" b="1" dirty="0" smtClean="0">
                <a:solidFill>
                  <a:srgbClr val="FF0000"/>
                </a:solidFill>
                <a:latin typeface="微软雅黑" pitchFamily="34" charset="-122"/>
                <a:ea typeface="微软雅黑" pitchFamily="34" charset="-122"/>
              </a:rPr>
              <a:t>　</a:t>
            </a:r>
            <a:endParaRPr lang="en-US" altLang="zh-CN" sz="2400" b="1" dirty="0" smtClean="0">
              <a:solidFill>
                <a:srgbClr val="FF0000"/>
              </a:solidFill>
              <a:latin typeface="微软雅黑" pitchFamily="34" charset="-122"/>
              <a:ea typeface="微软雅黑" pitchFamily="34" charset="-122"/>
            </a:endParaRPr>
          </a:p>
          <a:p>
            <a:pPr>
              <a:lnSpc>
                <a:spcPct val="150000"/>
              </a:lnSpc>
            </a:pPr>
            <a:r>
              <a:rPr lang="en-US" altLang="zh-CN" sz="2400" b="1" dirty="0" err="1" smtClean="0">
                <a:solidFill>
                  <a:srgbClr val="FF0000"/>
                </a:solidFill>
                <a:latin typeface="微软雅黑" pitchFamily="34" charset="-122"/>
                <a:ea typeface="微软雅黑" pitchFamily="34" charset="-122"/>
              </a:rPr>
              <a:t>sù</a:t>
            </a:r>
            <a:r>
              <a:rPr lang="zh-CN" altLang="zh-CN" sz="2400" b="1" dirty="0" smtClean="0">
                <a:solidFill>
                  <a:srgbClr val="FF0000"/>
                </a:solidFill>
                <a:latin typeface="微软雅黑" pitchFamily="34" charset="-122"/>
                <a:ea typeface="微软雅黑" pitchFamily="34" charset="-122"/>
              </a:rPr>
              <a:t>　</a:t>
            </a:r>
            <a:endParaRPr lang="en-US" altLang="zh-CN" sz="2400" b="1" dirty="0" smtClean="0">
              <a:solidFill>
                <a:srgbClr val="FF0000"/>
              </a:solidFill>
              <a:latin typeface="微软雅黑" pitchFamily="34" charset="-122"/>
              <a:ea typeface="微软雅黑" pitchFamily="34" charset="-122"/>
            </a:endParaRPr>
          </a:p>
          <a:p>
            <a:pPr>
              <a:lnSpc>
                <a:spcPct val="150000"/>
              </a:lnSpc>
            </a:pPr>
            <a:r>
              <a:rPr lang="en-US" altLang="zh-CN" sz="2400" b="1" dirty="0" smtClean="0">
                <a:solidFill>
                  <a:srgbClr val="FF0000"/>
                </a:solidFill>
                <a:latin typeface="微软雅黑" pitchFamily="34" charset="-122"/>
                <a:ea typeface="微软雅黑" pitchFamily="34" charset="-122"/>
              </a:rPr>
              <a:t>   </a:t>
            </a:r>
            <a:r>
              <a:rPr lang="en-US" altLang="zh-CN" sz="2400" b="1" dirty="0" err="1" smtClean="0">
                <a:solidFill>
                  <a:srgbClr val="FF0000"/>
                </a:solidFill>
                <a:latin typeface="微软雅黑" pitchFamily="34" charset="-122"/>
                <a:ea typeface="微软雅黑" pitchFamily="34" charset="-122"/>
              </a:rPr>
              <a:t>b</a:t>
            </a:r>
            <a:r>
              <a:rPr lang="en-US" altLang="zh-CN" sz="2400" b="1" dirty="0" err="1" smtClean="0">
                <a:solidFill>
                  <a:srgbClr val="FF0000"/>
                </a:solidFill>
                <a:latin typeface="+mn-ea"/>
                <a:ea typeface="+mn-ea"/>
              </a:rPr>
              <a:t>à</a:t>
            </a:r>
            <a:r>
              <a:rPr lang="en-US" altLang="zh-CN" sz="2400" b="1" dirty="0" err="1" smtClean="0">
                <a:solidFill>
                  <a:srgbClr val="FF0000"/>
                </a:solidFill>
                <a:latin typeface="微软雅黑" pitchFamily="34" charset="-122"/>
                <a:ea typeface="微软雅黑" pitchFamily="34" charset="-122"/>
              </a:rPr>
              <a:t>nɡ</a:t>
            </a:r>
            <a:endParaRPr lang="zh-CN" altLang="en-US" sz="2400" b="1" dirty="0">
              <a:solidFill>
                <a:srgbClr val="FF0000"/>
              </a:solidFill>
              <a:latin typeface="微软雅黑" pitchFamily="34" charset="-122"/>
              <a:ea typeface="微软雅黑" pitchFamily="34" charset="-122"/>
            </a:endParaRPr>
          </a:p>
        </p:txBody>
      </p:sp>
      <p:sp>
        <p:nvSpPr>
          <p:cNvPr id="4" name="矩形 3"/>
          <p:cNvSpPr/>
          <p:nvPr/>
        </p:nvSpPr>
        <p:spPr>
          <a:xfrm>
            <a:off x="8028384" y="3789040"/>
            <a:ext cx="394660" cy="461665"/>
          </a:xfrm>
          <a:prstGeom prst="rect">
            <a:avLst/>
          </a:prstGeom>
        </p:spPr>
        <p:txBody>
          <a:bodyPr wrap="none">
            <a:spAutoFit/>
          </a:bodyPr>
          <a:lstStyle/>
          <a:p>
            <a:r>
              <a:rPr lang="en-US" altLang="zh-CN" sz="2400" b="1" dirty="0" smtClean="0">
                <a:solidFill>
                  <a:srgbClr val="FF0000"/>
                </a:solidFill>
                <a:latin typeface="微软雅黑" pitchFamily="34" charset="-122"/>
                <a:ea typeface="微软雅黑" pitchFamily="34" charset="-122"/>
                <a:cs typeface="Times New Roman" pitchFamily="18" charset="0"/>
              </a:rPr>
              <a:t>B</a:t>
            </a:r>
            <a:endParaRPr lang="zh-CN" altLang="en-US" sz="2400" dirty="0">
              <a:solidFill>
                <a:srgbClr val="FF0000"/>
              </a:solidFill>
            </a:endParaRPr>
          </a:p>
        </p:txBody>
      </p:sp>
      <p:sp>
        <p:nvSpPr>
          <p:cNvPr id="5" name="TextBox 4"/>
          <p:cNvSpPr txBox="1"/>
          <p:nvPr/>
        </p:nvSpPr>
        <p:spPr>
          <a:xfrm>
            <a:off x="6228184" y="188640"/>
            <a:ext cx="184731" cy="584775"/>
          </a:xfrm>
          <a:prstGeom prst="rect">
            <a:avLst/>
          </a:prstGeom>
          <a:noFill/>
        </p:spPr>
        <p:txBody>
          <a:bodyPr wrap="none" rtlCol="0">
            <a:spAutoFit/>
          </a:bodyPr>
          <a:lstStyle/>
          <a:p>
            <a:endParaRPr lang="zh-CN" altLang="en-US" dirty="0"/>
          </a:p>
        </p:txBody>
      </p:sp>
      <p:sp>
        <p:nvSpPr>
          <p:cNvPr id="6" name="椭圆 5"/>
          <p:cNvSpPr/>
          <p:nvPr/>
        </p:nvSpPr>
        <p:spPr>
          <a:xfrm>
            <a:off x="2123728" y="1988840"/>
            <a:ext cx="72008" cy="72008"/>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p:nvSpPr>
        <p:spPr>
          <a:xfrm>
            <a:off x="2123728" y="2492896"/>
            <a:ext cx="72008" cy="72008"/>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nvSpPr>
        <p:spPr>
          <a:xfrm>
            <a:off x="1547664" y="3068960"/>
            <a:ext cx="72008" cy="72008"/>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p:nvSpPr>
        <p:spPr>
          <a:xfrm>
            <a:off x="1547664" y="3573016"/>
            <a:ext cx="72008" cy="72008"/>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ox(in)">
                                      <p:cBhvr>
                                        <p:cTn id="7" dur="500"/>
                                        <p:tgtEl>
                                          <p:spTgt spid="3">
                                            <p:txEl>
                                              <p:pRg st="0" end="0"/>
                                            </p:txEl>
                                          </p:spTgt>
                                        </p:tgtEl>
                                      </p:cBhvr>
                                    </p:animEffect>
                                  </p:childTnLst>
                                </p:cTn>
                              </p:par>
                              <p:par>
                                <p:cTn id="8" presetID="4" presetClass="entr" presetSubtype="16"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box(in)">
                                      <p:cBhvr>
                                        <p:cTn id="10" dur="500"/>
                                        <p:tgtEl>
                                          <p:spTgt spid="3">
                                            <p:txEl>
                                              <p:pRg st="1" end="1"/>
                                            </p:txEl>
                                          </p:spTgt>
                                        </p:tgtEl>
                                      </p:cBhvr>
                                    </p:animEffect>
                                  </p:childTnLst>
                                </p:cTn>
                              </p:par>
                              <p:par>
                                <p:cTn id="11" presetID="4" presetClass="entr" presetSubtype="16" fill="hold"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box(in)">
                                      <p:cBhvr>
                                        <p:cTn id="13" dur="500"/>
                                        <p:tgtEl>
                                          <p:spTgt spid="3">
                                            <p:txEl>
                                              <p:pRg st="2" end="2"/>
                                            </p:txEl>
                                          </p:spTgt>
                                        </p:tgtEl>
                                      </p:cBhvr>
                                    </p:animEffect>
                                  </p:childTnLst>
                                </p:cTn>
                              </p:par>
                              <p:par>
                                <p:cTn id="14" presetID="4" presetClass="entr" presetSubtype="16" fill="hold" nodeType="withEffect">
                                  <p:stCondLst>
                                    <p:cond delay="0"/>
                                  </p:stCondLst>
                                  <p:childTnLst>
                                    <p:set>
                                      <p:cBhvr>
                                        <p:cTn id="15" dur="1" fill="hold">
                                          <p:stCondLst>
                                            <p:cond delay="0"/>
                                          </p:stCondLst>
                                        </p:cTn>
                                        <p:tgtEl>
                                          <p:spTgt spid="3">
                                            <p:txEl>
                                              <p:pRg st="3" end="3"/>
                                            </p:txEl>
                                          </p:spTgt>
                                        </p:tgtEl>
                                        <p:attrNameLst>
                                          <p:attrName>style.visibility</p:attrName>
                                        </p:attrNameLst>
                                      </p:cBhvr>
                                      <p:to>
                                        <p:strVal val="visible"/>
                                      </p:to>
                                    </p:set>
                                    <p:animEffect transition="in" filter="box(in)">
                                      <p:cBhvr>
                                        <p:cTn id="16" dur="500"/>
                                        <p:tgtEl>
                                          <p:spTgt spid="3">
                                            <p:txEl>
                                              <p:pRg st="3" end="3"/>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grpId="0" nodeType="clickEffect">
                                  <p:stCondLst>
                                    <p:cond delay="0"/>
                                  </p:stCondLst>
                                  <p:childTnLst>
                                    <p:set>
                                      <p:cBhvr>
                                        <p:cTn id="20" dur="1" fill="hold">
                                          <p:stCondLst>
                                            <p:cond delay="0"/>
                                          </p:stCondLst>
                                        </p:cTn>
                                        <p:tgtEl>
                                          <p:spTgt spid="4"/>
                                        </p:tgtEl>
                                        <p:attrNameLst>
                                          <p:attrName>style.visibility</p:attrName>
                                        </p:attrNameLst>
                                      </p:cBhvr>
                                      <p:to>
                                        <p:strVal val="visible"/>
                                      </p:to>
                                    </p:set>
                                    <p:anim calcmode="lin" valueType="num">
                                      <p:cBhvr additive="base">
                                        <p:cTn id="21" dur="500" fill="hold"/>
                                        <p:tgtEl>
                                          <p:spTgt spid="4"/>
                                        </p:tgtEl>
                                        <p:attrNameLst>
                                          <p:attrName>ppt_x</p:attrName>
                                        </p:attrNameLst>
                                      </p:cBhvr>
                                      <p:tavLst>
                                        <p:tav tm="0">
                                          <p:val>
                                            <p:strVal val="#ppt_x"/>
                                          </p:val>
                                        </p:tav>
                                        <p:tav tm="100000">
                                          <p:val>
                                            <p:strVal val="#ppt_x"/>
                                          </p:val>
                                        </p:tav>
                                      </p:tavLst>
                                    </p:anim>
                                    <p:anim calcmode="lin" valueType="num">
                                      <p:cBhvr additive="base">
                                        <p:cTn id="22"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049" name="Rectangle 1"/>
          <p:cNvSpPr>
            <a:spLocks noChangeArrowheads="1"/>
          </p:cNvSpPr>
          <p:nvPr/>
        </p:nvSpPr>
        <p:spPr bwMode="auto">
          <a:xfrm>
            <a:off x="539552" y="836712"/>
            <a:ext cx="8064896" cy="2400657"/>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pP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3.</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背诵默写。</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(6</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分</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endParaRPr kumimoji="0" lang="en-US" altLang="zh-CN" sz="20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(1)</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成语“一鼓作气”是从课文中的“</a:t>
            </a:r>
            <a:r>
              <a:rPr kumimoji="0" lang="zh-CN" altLang="en-US" sz="2000" b="1" i="0" u="sng"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”几句化用而来的。 </a:t>
            </a:r>
            <a:endParaRPr kumimoji="0" lang="zh-CN" altLang="en-US" sz="20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(2)</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令初下</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sng"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sng"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数月之后</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sng"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期年之后</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sng"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sng"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endParaRPr kumimoji="0" lang="zh-CN" altLang="en-US" sz="20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p:txBody>
      </p:sp>
      <p:sp>
        <p:nvSpPr>
          <p:cNvPr id="3" name="矩形 2"/>
          <p:cNvSpPr/>
          <p:nvPr/>
        </p:nvSpPr>
        <p:spPr>
          <a:xfrm>
            <a:off x="1331640" y="1196752"/>
            <a:ext cx="6408712" cy="1938992"/>
          </a:xfrm>
          <a:prstGeom prst="rect">
            <a:avLst/>
          </a:prstGeom>
        </p:spPr>
        <p:txBody>
          <a:bodyPr wrap="square">
            <a:spAutoFit/>
          </a:bodyPr>
          <a:lstStyle/>
          <a:p>
            <a:pPr>
              <a:lnSpc>
                <a:spcPct val="150000"/>
              </a:lnSpc>
            </a:pPr>
            <a:r>
              <a:rPr lang="en-US" altLang="zh-CN" sz="2000" b="1" dirty="0" smtClean="0">
                <a:solidFill>
                  <a:srgbClr val="FF0000"/>
                </a:solidFill>
                <a:latin typeface="微软雅黑" pitchFamily="34" charset="-122"/>
                <a:ea typeface="微软雅黑" pitchFamily="34" charset="-122"/>
              </a:rPr>
              <a:t>                                             </a:t>
            </a:r>
            <a:r>
              <a:rPr lang="zh-CN" altLang="zh-CN" sz="2000" b="1" dirty="0" smtClean="0">
                <a:solidFill>
                  <a:srgbClr val="FF0000"/>
                </a:solidFill>
                <a:latin typeface="微软雅黑" pitchFamily="34" charset="-122"/>
                <a:ea typeface="微软雅黑" pitchFamily="34" charset="-122"/>
              </a:rPr>
              <a:t>一鼓作气</a:t>
            </a:r>
            <a:r>
              <a:rPr lang="en-US" altLang="zh-CN" sz="2000" b="1" dirty="0" smtClean="0">
                <a:solidFill>
                  <a:srgbClr val="FF0000"/>
                </a:solidFill>
                <a:latin typeface="微软雅黑" pitchFamily="34" charset="-122"/>
                <a:ea typeface="微软雅黑" pitchFamily="34" charset="-122"/>
              </a:rPr>
              <a:t>,</a:t>
            </a:r>
            <a:r>
              <a:rPr lang="zh-CN" altLang="zh-CN" sz="2000" b="1" dirty="0" smtClean="0">
                <a:solidFill>
                  <a:srgbClr val="FF0000"/>
                </a:solidFill>
                <a:latin typeface="微软雅黑" pitchFamily="34" charset="-122"/>
                <a:ea typeface="微软雅黑" pitchFamily="34" charset="-122"/>
              </a:rPr>
              <a:t>再而衰</a:t>
            </a:r>
            <a:r>
              <a:rPr lang="en-US" altLang="zh-CN" sz="2000" b="1" dirty="0" smtClean="0">
                <a:solidFill>
                  <a:srgbClr val="FF0000"/>
                </a:solidFill>
                <a:latin typeface="微软雅黑" pitchFamily="34" charset="-122"/>
                <a:ea typeface="微软雅黑" pitchFamily="34" charset="-122"/>
              </a:rPr>
              <a:t>,</a:t>
            </a:r>
            <a:r>
              <a:rPr lang="zh-CN" altLang="zh-CN" sz="2000" b="1" dirty="0" smtClean="0">
                <a:solidFill>
                  <a:srgbClr val="FF0000"/>
                </a:solidFill>
                <a:latin typeface="微软雅黑" pitchFamily="34" charset="-122"/>
                <a:ea typeface="微软雅黑" pitchFamily="34" charset="-122"/>
              </a:rPr>
              <a:t>三而竭</a:t>
            </a:r>
            <a:endParaRPr lang="en-US" altLang="zh-CN" sz="2000" b="1" dirty="0" smtClean="0">
              <a:solidFill>
                <a:srgbClr val="FF0000"/>
              </a:solidFill>
              <a:latin typeface="微软雅黑" pitchFamily="34" charset="-122"/>
              <a:ea typeface="微软雅黑" pitchFamily="34" charset="-122"/>
            </a:endParaRPr>
          </a:p>
          <a:p>
            <a:pPr>
              <a:lnSpc>
                <a:spcPct val="150000"/>
              </a:lnSpc>
            </a:pPr>
            <a:endParaRPr lang="en-US" altLang="zh-CN" sz="2000" b="1" dirty="0" smtClean="0">
              <a:solidFill>
                <a:srgbClr val="FF0000"/>
              </a:solidFill>
              <a:latin typeface="微软雅黑" pitchFamily="34" charset="-122"/>
              <a:ea typeface="微软雅黑" pitchFamily="34" charset="-122"/>
            </a:endParaRPr>
          </a:p>
          <a:p>
            <a:pPr>
              <a:lnSpc>
                <a:spcPct val="150000"/>
              </a:lnSpc>
            </a:pPr>
            <a:r>
              <a:rPr lang="en-US" altLang="zh-CN" sz="2000" b="1" dirty="0" smtClean="0">
                <a:solidFill>
                  <a:srgbClr val="FF0000"/>
                </a:solidFill>
                <a:latin typeface="微软雅黑" pitchFamily="34" charset="-122"/>
                <a:ea typeface="微软雅黑" pitchFamily="34" charset="-122"/>
              </a:rPr>
              <a:t>           </a:t>
            </a:r>
            <a:r>
              <a:rPr lang="zh-CN" altLang="zh-CN" sz="2000" b="1" dirty="0" smtClean="0">
                <a:solidFill>
                  <a:srgbClr val="FF0000"/>
                </a:solidFill>
                <a:latin typeface="微软雅黑" pitchFamily="34" charset="-122"/>
                <a:ea typeface="微软雅黑" pitchFamily="34" charset="-122"/>
              </a:rPr>
              <a:t>群臣进谏　门庭若市　</a:t>
            </a:r>
            <a:r>
              <a:rPr lang="en-US" altLang="zh-CN" sz="2000" b="1" dirty="0" smtClean="0">
                <a:solidFill>
                  <a:srgbClr val="FF0000"/>
                </a:solidFill>
                <a:latin typeface="微软雅黑" pitchFamily="34" charset="-122"/>
                <a:ea typeface="微软雅黑" pitchFamily="34" charset="-122"/>
              </a:rPr>
              <a:t>                   </a:t>
            </a:r>
            <a:r>
              <a:rPr lang="zh-CN" altLang="zh-CN" sz="2000" b="1" dirty="0" smtClean="0">
                <a:solidFill>
                  <a:srgbClr val="FF0000"/>
                </a:solidFill>
                <a:latin typeface="微软雅黑" pitchFamily="34" charset="-122"/>
                <a:ea typeface="微软雅黑" pitchFamily="34" charset="-122"/>
              </a:rPr>
              <a:t>时时而间进　</a:t>
            </a:r>
            <a:endParaRPr lang="en-US" altLang="zh-CN" sz="2000" b="1" dirty="0" smtClean="0">
              <a:solidFill>
                <a:srgbClr val="FF0000"/>
              </a:solidFill>
              <a:latin typeface="微软雅黑" pitchFamily="34" charset="-122"/>
              <a:ea typeface="微软雅黑" pitchFamily="34" charset="-122"/>
            </a:endParaRPr>
          </a:p>
          <a:p>
            <a:pPr>
              <a:lnSpc>
                <a:spcPct val="150000"/>
              </a:lnSpc>
            </a:pPr>
            <a:r>
              <a:rPr lang="zh-CN" altLang="zh-CN" sz="2000" b="1" dirty="0" smtClean="0">
                <a:solidFill>
                  <a:srgbClr val="FF0000"/>
                </a:solidFill>
                <a:latin typeface="微软雅黑" pitchFamily="34" charset="-122"/>
                <a:ea typeface="微软雅黑" pitchFamily="34" charset="-122"/>
              </a:rPr>
              <a:t>虽欲言　</a:t>
            </a:r>
            <a:r>
              <a:rPr lang="en-US" altLang="zh-CN" sz="2000" b="1" dirty="0" smtClean="0">
                <a:solidFill>
                  <a:srgbClr val="FF0000"/>
                </a:solidFill>
                <a:latin typeface="微软雅黑" pitchFamily="34" charset="-122"/>
                <a:ea typeface="微软雅黑" pitchFamily="34" charset="-122"/>
              </a:rPr>
              <a:t>    </a:t>
            </a:r>
            <a:r>
              <a:rPr lang="zh-CN" altLang="zh-CN" sz="2000" b="1" dirty="0" smtClean="0">
                <a:solidFill>
                  <a:srgbClr val="FF0000"/>
                </a:solidFill>
                <a:latin typeface="微软雅黑" pitchFamily="34" charset="-122"/>
                <a:ea typeface="微软雅黑" pitchFamily="34" charset="-122"/>
              </a:rPr>
              <a:t>无可进者</a:t>
            </a:r>
            <a:endParaRPr lang="zh-CN" altLang="en-US" sz="2000" b="1" dirty="0">
              <a:solidFill>
                <a:srgbClr val="FF0000"/>
              </a:solidFill>
              <a:latin typeface="微软雅黑" pitchFamily="34" charset="-122"/>
              <a:ea typeface="微软雅黑" pitchFamily="34" charset="-122"/>
            </a:endParaRPr>
          </a:p>
        </p:txBody>
      </p:sp>
      <p:sp>
        <p:nvSpPr>
          <p:cNvPr id="2050" name="Rectangle 2"/>
          <p:cNvSpPr>
            <a:spLocks noChangeArrowheads="1"/>
          </p:cNvSpPr>
          <p:nvPr/>
        </p:nvSpPr>
        <p:spPr bwMode="auto">
          <a:xfrm>
            <a:off x="611560" y="3284984"/>
            <a:ext cx="9144000" cy="2340897"/>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pP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4.</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下列各句中加点词意义相同的一项是</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(3</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分</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endParaRPr kumimoji="0" lang="en-US" altLang="zh-CN" sz="20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能面刺寡人之过　    是寡人之过也</a:t>
            </a:r>
            <a:endParaRPr kumimoji="0" lang="zh-CN" altLang="en-US" sz="20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B.</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上书谏寡人者　　    奋笔疾书</a:t>
            </a:r>
            <a:endParaRPr kumimoji="0" lang="zh-CN" altLang="en-US" sz="20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C.</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能谤讥于市朝　　</a:t>
            </a:r>
            <a:r>
              <a:rPr kumimoji="0" lang="zh-CN" altLang="en-US" sz="2000" b="1" i="0" u="none" strike="noStrike" cap="none" normalizeH="0" dirty="0" smtClean="0">
                <a:ln>
                  <a:noFill/>
                </a:ln>
                <a:solidFill>
                  <a:srgbClr val="000000"/>
                </a:solidFill>
                <a:effectLst/>
                <a:latin typeface="微软雅黑" pitchFamily="34" charset="-122"/>
                <a:ea typeface="微软雅黑" pitchFamily="34" charset="-122"/>
                <a:cs typeface="Times New Roman" pitchFamily="18" charset="0"/>
              </a:rPr>
              <a:t>     </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朝服衣冠</a:t>
            </a:r>
            <a:endParaRPr kumimoji="0" lang="zh-CN" altLang="en-US" sz="20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D.</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虽欲言</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无可进者　　人亦有言</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进退维谷</a:t>
            </a:r>
            <a:endParaRPr kumimoji="0" lang="zh-CN" altLang="en-US" sz="20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p:txBody>
      </p:sp>
      <p:sp>
        <p:nvSpPr>
          <p:cNvPr id="5" name="矩形 4"/>
          <p:cNvSpPr/>
          <p:nvPr/>
        </p:nvSpPr>
        <p:spPr>
          <a:xfrm>
            <a:off x="5724128" y="3356992"/>
            <a:ext cx="394660" cy="461665"/>
          </a:xfrm>
          <a:prstGeom prst="rect">
            <a:avLst/>
          </a:prstGeom>
        </p:spPr>
        <p:txBody>
          <a:bodyPr wrap="none">
            <a:spAutoFit/>
          </a:bodyPr>
          <a:lstStyle/>
          <a:p>
            <a:r>
              <a:rPr lang="en-US" altLang="zh-CN" sz="2400" b="1" dirty="0" smtClean="0">
                <a:solidFill>
                  <a:srgbClr val="FF0000"/>
                </a:solidFill>
                <a:latin typeface="微软雅黑" pitchFamily="34" charset="-122"/>
                <a:ea typeface="微软雅黑" pitchFamily="34" charset="-122"/>
              </a:rPr>
              <a:t>B</a:t>
            </a:r>
            <a:endParaRPr lang="zh-CN" altLang="en-US" sz="2400" b="1" dirty="0">
              <a:solidFill>
                <a:srgbClr val="FF0000"/>
              </a:solidFill>
              <a:latin typeface="微软雅黑" pitchFamily="34" charset="-122"/>
              <a:ea typeface="微软雅黑" pitchFamily="34"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edge">
                                      <p:cBhvr>
                                        <p:cTn id="7" dur="2000"/>
                                        <p:tgtEl>
                                          <p:spTgt spid="3">
                                            <p:txEl>
                                              <p:pRg st="0" end="0"/>
                                            </p:txEl>
                                          </p:spTgt>
                                        </p:tgtEl>
                                      </p:cBhvr>
                                    </p:animEffect>
                                  </p:childTnLst>
                                </p:cTn>
                              </p:par>
                              <p:par>
                                <p:cTn id="8" presetID="20" presetClass="entr" presetSubtype="0" fill="hold" nodeType="withEffect">
                                  <p:stCondLst>
                                    <p:cond delay="0"/>
                                  </p:stCondLst>
                                  <p:childTnLst>
                                    <p:set>
                                      <p:cBhvr>
                                        <p:cTn id="9" dur="1" fill="hold">
                                          <p:stCondLst>
                                            <p:cond delay="0"/>
                                          </p:stCondLst>
                                        </p:cTn>
                                        <p:tgtEl>
                                          <p:spTgt spid="3">
                                            <p:txEl>
                                              <p:pRg st="2" end="2"/>
                                            </p:txEl>
                                          </p:spTgt>
                                        </p:tgtEl>
                                        <p:attrNameLst>
                                          <p:attrName>style.visibility</p:attrName>
                                        </p:attrNameLst>
                                      </p:cBhvr>
                                      <p:to>
                                        <p:strVal val="visible"/>
                                      </p:to>
                                    </p:set>
                                    <p:animEffect transition="in" filter="wedge">
                                      <p:cBhvr>
                                        <p:cTn id="10" dur="2000"/>
                                        <p:tgtEl>
                                          <p:spTgt spid="3">
                                            <p:txEl>
                                              <p:pRg st="2" end="2"/>
                                            </p:txEl>
                                          </p:spTgt>
                                        </p:tgtEl>
                                      </p:cBhvr>
                                    </p:animEffect>
                                  </p:childTnLst>
                                </p:cTn>
                              </p:par>
                              <p:par>
                                <p:cTn id="11" presetID="20" presetClass="entr" presetSubtype="0" fill="hold"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animEffect transition="in" filter="wedge">
                                      <p:cBhvr>
                                        <p:cTn id="13" dur="2000"/>
                                        <p:tgtEl>
                                          <p:spTgt spid="3">
                                            <p:txEl>
                                              <p:pRg st="3" end="3"/>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4" presetClass="entr" presetSubtype="16" fill="hold" grpId="0" nodeType="click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box(in)">
                                      <p:cBhvr>
                                        <p:cTn id="18"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073" name="Rectangle 1"/>
          <p:cNvSpPr>
            <a:spLocks noChangeArrowheads="1"/>
          </p:cNvSpPr>
          <p:nvPr/>
        </p:nvSpPr>
        <p:spPr bwMode="auto">
          <a:xfrm>
            <a:off x="467544" y="461664"/>
            <a:ext cx="8424936" cy="5632311"/>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pPr>
            <a:r>
              <a:rPr kumimoji="0" lang="en-US" altLang="zh-CN" sz="2000" b="1"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        </a:t>
            </a:r>
            <a:r>
              <a:rPr kumimoji="0" lang="zh-CN" sz="2000" b="1"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二、阅读理解</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共</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54</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分</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endParaRPr kumimoji="0" lang="en-US" altLang="zh-CN" sz="20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一</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endParaRPr kumimoji="0" lang="en-US" altLang="zh-CN" sz="20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十年春</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齐师伐我。公将战</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曹刿请见。其乡人曰</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肉食者谋之</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又何间焉</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刿曰</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肉食者鄙</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未能远谋。”乃入见。问</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何以战</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公曰</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衣食所安</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弗敢专也</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必以分人。”对曰</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小惠未徧</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民弗从也。”公曰</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牺牲玉帛</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弗敢加也</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必以信。”对曰</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小信未孚</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神弗福也。”公曰</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小大之狱</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虽不能察</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必以情。”对曰</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忠之属也。可以一战。战则请从。”</a:t>
            </a:r>
            <a:endParaRPr kumimoji="0" lang="zh-CN" altLang="en-US" sz="20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公与之乘</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战于长勺。公将鼓之。刿曰</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未可。”齐人三鼓。刿曰</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可矣。”齐师败绩。公将驰之。刿曰</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未可。”下视其辙</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登轼而望之</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曰</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可矣。”遂逐齐师。</a:t>
            </a:r>
            <a:endParaRPr kumimoji="0" lang="zh-CN" altLang="en-US" sz="20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既克</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公问其故。对曰</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sng"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夫战</a:t>
            </a:r>
            <a:r>
              <a:rPr kumimoji="0" lang="en-US" altLang="zh-CN" sz="2000" b="1" i="0" u="sng"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sng"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勇气也。一鼓作气</a:t>
            </a:r>
            <a:r>
              <a:rPr kumimoji="0" lang="en-US" altLang="zh-CN" sz="2000" b="1" i="0" u="sng"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sng"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再而衰</a:t>
            </a:r>
            <a:r>
              <a:rPr kumimoji="0" lang="en-US" altLang="zh-CN" sz="2000" b="1" i="0" u="sng"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sng"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三而竭。</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彼竭我盈</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故克之。夫大国</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难测也</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惧有伏焉。吾视其辙乱</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望其旗靡</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故逐之。”</a:t>
            </a:r>
            <a:endParaRPr kumimoji="0" lang="zh-CN" altLang="en-US" sz="20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5" presetClass="entr" presetSubtype="0" fill="hold" nodeType="clickEffect">
                                  <p:stCondLst>
                                    <p:cond delay="0"/>
                                  </p:stCondLst>
                                  <p:childTnLst>
                                    <p:set>
                                      <p:cBhvr>
                                        <p:cTn id="6" dur="1" fill="hold">
                                          <p:stCondLst>
                                            <p:cond delay="0"/>
                                          </p:stCondLst>
                                        </p:cTn>
                                        <p:tgtEl>
                                          <p:spTgt spid="3073">
                                            <p:txEl>
                                              <p:pRg st="0" end="0"/>
                                            </p:txEl>
                                          </p:spTgt>
                                        </p:tgtEl>
                                        <p:attrNameLst>
                                          <p:attrName>style.visibility</p:attrName>
                                        </p:attrNameLst>
                                      </p:cBhvr>
                                      <p:to>
                                        <p:strVal val="visible"/>
                                      </p:to>
                                    </p:set>
                                    <p:anim calcmode="lin" valueType="num">
                                      <p:cBhvr>
                                        <p:cTn id="7" dur="500" decel="50000" fill="hold">
                                          <p:stCondLst>
                                            <p:cond delay="0"/>
                                          </p:stCondLst>
                                        </p:cTn>
                                        <p:tgtEl>
                                          <p:spTgt spid="3073">
                                            <p:txEl>
                                              <p:pRg st="0" end="0"/>
                                            </p:txEl>
                                          </p:spTgt>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3073">
                                            <p:txEl>
                                              <p:pRg st="0" end="0"/>
                                            </p:txEl>
                                          </p:spTgt>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3073">
                                            <p:txEl>
                                              <p:pRg st="0" end="0"/>
                                            </p:txEl>
                                          </p:spTgt>
                                        </p:tgtEl>
                                        <p:attrNameLst>
                                          <p:attrName>ppt_w</p:attrName>
                                        </p:attrNameLst>
                                      </p:cBhvr>
                                      <p:tavLst>
                                        <p:tav tm="0">
                                          <p:val>
                                            <p:strVal val="#ppt_w*.05"/>
                                          </p:val>
                                        </p:tav>
                                        <p:tav tm="100000">
                                          <p:val>
                                            <p:strVal val="#ppt_w"/>
                                          </p:val>
                                        </p:tav>
                                      </p:tavLst>
                                    </p:anim>
                                    <p:anim calcmode="lin" valueType="num">
                                      <p:cBhvr>
                                        <p:cTn id="10" dur="1000" fill="hold"/>
                                        <p:tgtEl>
                                          <p:spTgt spid="3073">
                                            <p:txEl>
                                              <p:pRg st="0" end="0"/>
                                            </p:txEl>
                                          </p:spTgt>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3073">
                                            <p:txEl>
                                              <p:pRg st="0" end="0"/>
                                            </p:txEl>
                                          </p:spTgt>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3073">
                                            <p:txEl>
                                              <p:pRg st="0" end="0"/>
                                            </p:txEl>
                                          </p:spTgt>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3073">
                                            <p:txEl>
                                              <p:pRg st="0" end="0"/>
                                            </p:txEl>
                                          </p:spTgt>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3073">
                                            <p:txEl>
                                              <p:pRg st="0" end="0"/>
                                            </p:txEl>
                                          </p:spTgt>
                                        </p:tgtEl>
                                      </p:cBhvr>
                                    </p:animEffect>
                                  </p:childTnLst>
                                </p:cTn>
                              </p:par>
                              <p:par>
                                <p:cTn id="15" presetID="25" presetClass="entr" presetSubtype="0" fill="hold" nodeType="withEffect">
                                  <p:stCondLst>
                                    <p:cond delay="0"/>
                                  </p:stCondLst>
                                  <p:childTnLst>
                                    <p:set>
                                      <p:cBhvr>
                                        <p:cTn id="16" dur="1" fill="hold">
                                          <p:stCondLst>
                                            <p:cond delay="0"/>
                                          </p:stCondLst>
                                        </p:cTn>
                                        <p:tgtEl>
                                          <p:spTgt spid="3073">
                                            <p:txEl>
                                              <p:pRg st="1" end="1"/>
                                            </p:txEl>
                                          </p:spTgt>
                                        </p:tgtEl>
                                        <p:attrNameLst>
                                          <p:attrName>style.visibility</p:attrName>
                                        </p:attrNameLst>
                                      </p:cBhvr>
                                      <p:to>
                                        <p:strVal val="visible"/>
                                      </p:to>
                                    </p:set>
                                    <p:anim calcmode="lin" valueType="num">
                                      <p:cBhvr>
                                        <p:cTn id="17" dur="500" decel="50000" fill="hold">
                                          <p:stCondLst>
                                            <p:cond delay="0"/>
                                          </p:stCondLst>
                                        </p:cTn>
                                        <p:tgtEl>
                                          <p:spTgt spid="3073">
                                            <p:txEl>
                                              <p:pRg st="1" end="1"/>
                                            </p:txEl>
                                          </p:spTgt>
                                        </p:tgtEl>
                                        <p:attrNameLst>
                                          <p:attrName>style.rotation</p:attrName>
                                        </p:attrNameLst>
                                      </p:cBhvr>
                                      <p:tavLst>
                                        <p:tav tm="0">
                                          <p:val>
                                            <p:fltVal val="-90"/>
                                          </p:val>
                                        </p:tav>
                                        <p:tav tm="100000">
                                          <p:val>
                                            <p:fltVal val="0"/>
                                          </p:val>
                                        </p:tav>
                                      </p:tavLst>
                                    </p:anim>
                                    <p:anim calcmode="lin" valueType="num">
                                      <p:cBhvr>
                                        <p:cTn id="18" dur="500" decel="50000" fill="hold">
                                          <p:stCondLst>
                                            <p:cond delay="0"/>
                                          </p:stCondLst>
                                        </p:cTn>
                                        <p:tgtEl>
                                          <p:spTgt spid="3073">
                                            <p:txEl>
                                              <p:pRg st="1" end="1"/>
                                            </p:txEl>
                                          </p:spTgt>
                                        </p:tgtEl>
                                        <p:attrNameLst>
                                          <p:attrName>ppt_w</p:attrName>
                                        </p:attrNameLst>
                                      </p:cBhvr>
                                      <p:tavLst>
                                        <p:tav tm="0">
                                          <p:val>
                                            <p:strVal val="#ppt_w"/>
                                          </p:val>
                                        </p:tav>
                                        <p:tav tm="100000">
                                          <p:val>
                                            <p:strVal val="#ppt_w*.05"/>
                                          </p:val>
                                        </p:tav>
                                      </p:tavLst>
                                    </p:anim>
                                    <p:anim calcmode="lin" valueType="num">
                                      <p:cBhvr>
                                        <p:cTn id="19" dur="500" accel="50000" fill="hold">
                                          <p:stCondLst>
                                            <p:cond delay="500"/>
                                          </p:stCondLst>
                                        </p:cTn>
                                        <p:tgtEl>
                                          <p:spTgt spid="3073">
                                            <p:txEl>
                                              <p:pRg st="1" end="1"/>
                                            </p:txEl>
                                          </p:spTgt>
                                        </p:tgtEl>
                                        <p:attrNameLst>
                                          <p:attrName>ppt_w</p:attrName>
                                        </p:attrNameLst>
                                      </p:cBhvr>
                                      <p:tavLst>
                                        <p:tav tm="0">
                                          <p:val>
                                            <p:strVal val="#ppt_w*.05"/>
                                          </p:val>
                                        </p:tav>
                                        <p:tav tm="100000">
                                          <p:val>
                                            <p:strVal val="#ppt_w"/>
                                          </p:val>
                                        </p:tav>
                                      </p:tavLst>
                                    </p:anim>
                                    <p:anim calcmode="lin" valueType="num">
                                      <p:cBhvr>
                                        <p:cTn id="20" dur="1000" fill="hold"/>
                                        <p:tgtEl>
                                          <p:spTgt spid="3073">
                                            <p:txEl>
                                              <p:pRg st="1" end="1"/>
                                            </p:txEl>
                                          </p:spTgt>
                                        </p:tgtEl>
                                        <p:attrNameLst>
                                          <p:attrName>ppt_h</p:attrName>
                                        </p:attrNameLst>
                                      </p:cBhvr>
                                      <p:tavLst>
                                        <p:tav tm="0">
                                          <p:val>
                                            <p:strVal val="#ppt_h"/>
                                          </p:val>
                                        </p:tav>
                                        <p:tav tm="100000">
                                          <p:val>
                                            <p:strVal val="#ppt_h"/>
                                          </p:val>
                                        </p:tav>
                                      </p:tavLst>
                                    </p:anim>
                                    <p:anim calcmode="lin" valueType="num">
                                      <p:cBhvr>
                                        <p:cTn id="21" dur="500" decel="50000" fill="hold">
                                          <p:stCondLst>
                                            <p:cond delay="0"/>
                                          </p:stCondLst>
                                        </p:cTn>
                                        <p:tgtEl>
                                          <p:spTgt spid="3073">
                                            <p:txEl>
                                              <p:pRg st="1" end="1"/>
                                            </p:txEl>
                                          </p:spTgt>
                                        </p:tgtEl>
                                        <p:attrNameLst>
                                          <p:attrName>ppt_x</p:attrName>
                                        </p:attrNameLst>
                                      </p:cBhvr>
                                      <p:tavLst>
                                        <p:tav tm="0">
                                          <p:val>
                                            <p:strVal val="#ppt_x+.4"/>
                                          </p:val>
                                        </p:tav>
                                        <p:tav tm="100000">
                                          <p:val>
                                            <p:strVal val="#ppt_x"/>
                                          </p:val>
                                        </p:tav>
                                      </p:tavLst>
                                    </p:anim>
                                    <p:anim calcmode="lin" valueType="num">
                                      <p:cBhvr>
                                        <p:cTn id="22" dur="500" decel="50000" fill="hold">
                                          <p:stCondLst>
                                            <p:cond delay="0"/>
                                          </p:stCondLst>
                                        </p:cTn>
                                        <p:tgtEl>
                                          <p:spTgt spid="3073">
                                            <p:txEl>
                                              <p:pRg st="1" end="1"/>
                                            </p:txEl>
                                          </p:spTgt>
                                        </p:tgtEl>
                                        <p:attrNameLst>
                                          <p:attrName>ppt_y</p:attrName>
                                        </p:attrNameLst>
                                      </p:cBhvr>
                                      <p:tavLst>
                                        <p:tav tm="0">
                                          <p:val>
                                            <p:strVal val="#ppt_y-.2"/>
                                          </p:val>
                                        </p:tav>
                                        <p:tav tm="100000">
                                          <p:val>
                                            <p:strVal val="#ppt_y+.1"/>
                                          </p:val>
                                        </p:tav>
                                      </p:tavLst>
                                    </p:anim>
                                    <p:anim calcmode="lin" valueType="num">
                                      <p:cBhvr>
                                        <p:cTn id="23" dur="500" accel="50000" fill="hold">
                                          <p:stCondLst>
                                            <p:cond delay="500"/>
                                          </p:stCondLst>
                                        </p:cTn>
                                        <p:tgtEl>
                                          <p:spTgt spid="3073">
                                            <p:txEl>
                                              <p:pRg st="1" end="1"/>
                                            </p:txEl>
                                          </p:spTgt>
                                        </p:tgtEl>
                                        <p:attrNameLst>
                                          <p:attrName>ppt_y</p:attrName>
                                        </p:attrNameLst>
                                      </p:cBhvr>
                                      <p:tavLst>
                                        <p:tav tm="0">
                                          <p:val>
                                            <p:strVal val="#ppt_y+.1"/>
                                          </p:val>
                                        </p:tav>
                                        <p:tav tm="100000">
                                          <p:val>
                                            <p:strVal val="#ppt_y"/>
                                          </p:val>
                                        </p:tav>
                                      </p:tavLst>
                                    </p:anim>
                                    <p:animEffect transition="in" filter="fade">
                                      <p:cBhvr>
                                        <p:cTn id="24" dur="1000" decel="50000">
                                          <p:stCondLst>
                                            <p:cond delay="0"/>
                                          </p:stCondLst>
                                        </p:cTn>
                                        <p:tgtEl>
                                          <p:spTgt spid="3073">
                                            <p:txEl>
                                              <p:pRg st="1" end="1"/>
                                            </p:txEl>
                                          </p:spTgt>
                                        </p:tgtEl>
                                      </p:cBhvr>
                                    </p:animEffect>
                                  </p:childTnLst>
                                </p:cTn>
                              </p:par>
                              <p:par>
                                <p:cTn id="25" presetID="25" presetClass="entr" presetSubtype="0" fill="hold" nodeType="withEffect">
                                  <p:stCondLst>
                                    <p:cond delay="0"/>
                                  </p:stCondLst>
                                  <p:childTnLst>
                                    <p:set>
                                      <p:cBhvr>
                                        <p:cTn id="26" dur="1" fill="hold">
                                          <p:stCondLst>
                                            <p:cond delay="0"/>
                                          </p:stCondLst>
                                        </p:cTn>
                                        <p:tgtEl>
                                          <p:spTgt spid="3073">
                                            <p:txEl>
                                              <p:pRg st="2" end="2"/>
                                            </p:txEl>
                                          </p:spTgt>
                                        </p:tgtEl>
                                        <p:attrNameLst>
                                          <p:attrName>style.visibility</p:attrName>
                                        </p:attrNameLst>
                                      </p:cBhvr>
                                      <p:to>
                                        <p:strVal val="visible"/>
                                      </p:to>
                                    </p:set>
                                    <p:anim calcmode="lin" valueType="num">
                                      <p:cBhvr>
                                        <p:cTn id="27" dur="500" decel="50000" fill="hold">
                                          <p:stCondLst>
                                            <p:cond delay="0"/>
                                          </p:stCondLst>
                                        </p:cTn>
                                        <p:tgtEl>
                                          <p:spTgt spid="3073">
                                            <p:txEl>
                                              <p:pRg st="2" end="2"/>
                                            </p:txEl>
                                          </p:spTgt>
                                        </p:tgtEl>
                                        <p:attrNameLst>
                                          <p:attrName>style.rotation</p:attrName>
                                        </p:attrNameLst>
                                      </p:cBhvr>
                                      <p:tavLst>
                                        <p:tav tm="0">
                                          <p:val>
                                            <p:fltVal val="-90"/>
                                          </p:val>
                                        </p:tav>
                                        <p:tav tm="100000">
                                          <p:val>
                                            <p:fltVal val="0"/>
                                          </p:val>
                                        </p:tav>
                                      </p:tavLst>
                                    </p:anim>
                                    <p:anim calcmode="lin" valueType="num">
                                      <p:cBhvr>
                                        <p:cTn id="28" dur="500" decel="50000" fill="hold">
                                          <p:stCondLst>
                                            <p:cond delay="0"/>
                                          </p:stCondLst>
                                        </p:cTn>
                                        <p:tgtEl>
                                          <p:spTgt spid="3073">
                                            <p:txEl>
                                              <p:pRg st="2" end="2"/>
                                            </p:txEl>
                                          </p:spTgt>
                                        </p:tgtEl>
                                        <p:attrNameLst>
                                          <p:attrName>ppt_w</p:attrName>
                                        </p:attrNameLst>
                                      </p:cBhvr>
                                      <p:tavLst>
                                        <p:tav tm="0">
                                          <p:val>
                                            <p:strVal val="#ppt_w"/>
                                          </p:val>
                                        </p:tav>
                                        <p:tav tm="100000">
                                          <p:val>
                                            <p:strVal val="#ppt_w*.05"/>
                                          </p:val>
                                        </p:tav>
                                      </p:tavLst>
                                    </p:anim>
                                    <p:anim calcmode="lin" valueType="num">
                                      <p:cBhvr>
                                        <p:cTn id="29" dur="500" accel="50000" fill="hold">
                                          <p:stCondLst>
                                            <p:cond delay="500"/>
                                          </p:stCondLst>
                                        </p:cTn>
                                        <p:tgtEl>
                                          <p:spTgt spid="3073">
                                            <p:txEl>
                                              <p:pRg st="2" end="2"/>
                                            </p:txEl>
                                          </p:spTgt>
                                        </p:tgtEl>
                                        <p:attrNameLst>
                                          <p:attrName>ppt_w</p:attrName>
                                        </p:attrNameLst>
                                      </p:cBhvr>
                                      <p:tavLst>
                                        <p:tav tm="0">
                                          <p:val>
                                            <p:strVal val="#ppt_w*.05"/>
                                          </p:val>
                                        </p:tav>
                                        <p:tav tm="100000">
                                          <p:val>
                                            <p:strVal val="#ppt_w"/>
                                          </p:val>
                                        </p:tav>
                                      </p:tavLst>
                                    </p:anim>
                                    <p:anim calcmode="lin" valueType="num">
                                      <p:cBhvr>
                                        <p:cTn id="30" dur="1000" fill="hold"/>
                                        <p:tgtEl>
                                          <p:spTgt spid="3073">
                                            <p:txEl>
                                              <p:pRg st="2" end="2"/>
                                            </p:txEl>
                                          </p:spTgt>
                                        </p:tgtEl>
                                        <p:attrNameLst>
                                          <p:attrName>ppt_h</p:attrName>
                                        </p:attrNameLst>
                                      </p:cBhvr>
                                      <p:tavLst>
                                        <p:tav tm="0">
                                          <p:val>
                                            <p:strVal val="#ppt_h"/>
                                          </p:val>
                                        </p:tav>
                                        <p:tav tm="100000">
                                          <p:val>
                                            <p:strVal val="#ppt_h"/>
                                          </p:val>
                                        </p:tav>
                                      </p:tavLst>
                                    </p:anim>
                                    <p:anim calcmode="lin" valueType="num">
                                      <p:cBhvr>
                                        <p:cTn id="31" dur="500" decel="50000" fill="hold">
                                          <p:stCondLst>
                                            <p:cond delay="0"/>
                                          </p:stCondLst>
                                        </p:cTn>
                                        <p:tgtEl>
                                          <p:spTgt spid="3073">
                                            <p:txEl>
                                              <p:pRg st="2" end="2"/>
                                            </p:txEl>
                                          </p:spTgt>
                                        </p:tgtEl>
                                        <p:attrNameLst>
                                          <p:attrName>ppt_x</p:attrName>
                                        </p:attrNameLst>
                                      </p:cBhvr>
                                      <p:tavLst>
                                        <p:tav tm="0">
                                          <p:val>
                                            <p:strVal val="#ppt_x+.4"/>
                                          </p:val>
                                        </p:tav>
                                        <p:tav tm="100000">
                                          <p:val>
                                            <p:strVal val="#ppt_x"/>
                                          </p:val>
                                        </p:tav>
                                      </p:tavLst>
                                    </p:anim>
                                    <p:anim calcmode="lin" valueType="num">
                                      <p:cBhvr>
                                        <p:cTn id="32" dur="500" decel="50000" fill="hold">
                                          <p:stCondLst>
                                            <p:cond delay="0"/>
                                          </p:stCondLst>
                                        </p:cTn>
                                        <p:tgtEl>
                                          <p:spTgt spid="3073">
                                            <p:txEl>
                                              <p:pRg st="2" end="2"/>
                                            </p:txEl>
                                          </p:spTgt>
                                        </p:tgtEl>
                                        <p:attrNameLst>
                                          <p:attrName>ppt_y</p:attrName>
                                        </p:attrNameLst>
                                      </p:cBhvr>
                                      <p:tavLst>
                                        <p:tav tm="0">
                                          <p:val>
                                            <p:strVal val="#ppt_y-.2"/>
                                          </p:val>
                                        </p:tav>
                                        <p:tav tm="100000">
                                          <p:val>
                                            <p:strVal val="#ppt_y+.1"/>
                                          </p:val>
                                        </p:tav>
                                      </p:tavLst>
                                    </p:anim>
                                    <p:anim calcmode="lin" valueType="num">
                                      <p:cBhvr>
                                        <p:cTn id="33" dur="500" accel="50000" fill="hold">
                                          <p:stCondLst>
                                            <p:cond delay="500"/>
                                          </p:stCondLst>
                                        </p:cTn>
                                        <p:tgtEl>
                                          <p:spTgt spid="3073">
                                            <p:txEl>
                                              <p:pRg st="2" end="2"/>
                                            </p:txEl>
                                          </p:spTgt>
                                        </p:tgtEl>
                                        <p:attrNameLst>
                                          <p:attrName>ppt_y</p:attrName>
                                        </p:attrNameLst>
                                      </p:cBhvr>
                                      <p:tavLst>
                                        <p:tav tm="0">
                                          <p:val>
                                            <p:strVal val="#ppt_y+.1"/>
                                          </p:val>
                                        </p:tav>
                                        <p:tav tm="100000">
                                          <p:val>
                                            <p:strVal val="#ppt_y"/>
                                          </p:val>
                                        </p:tav>
                                      </p:tavLst>
                                    </p:anim>
                                    <p:animEffect transition="in" filter="fade">
                                      <p:cBhvr>
                                        <p:cTn id="34" dur="1000" decel="50000">
                                          <p:stCondLst>
                                            <p:cond delay="0"/>
                                          </p:stCondLst>
                                        </p:cTn>
                                        <p:tgtEl>
                                          <p:spTgt spid="3073">
                                            <p:txEl>
                                              <p:pRg st="2" end="2"/>
                                            </p:txEl>
                                          </p:spTgt>
                                        </p:tgtEl>
                                      </p:cBhvr>
                                    </p:animEffect>
                                  </p:childTnLst>
                                </p:cTn>
                              </p:par>
                              <p:par>
                                <p:cTn id="35" presetID="25" presetClass="entr" presetSubtype="0" fill="hold" nodeType="withEffect">
                                  <p:stCondLst>
                                    <p:cond delay="0"/>
                                  </p:stCondLst>
                                  <p:childTnLst>
                                    <p:set>
                                      <p:cBhvr>
                                        <p:cTn id="36" dur="1" fill="hold">
                                          <p:stCondLst>
                                            <p:cond delay="0"/>
                                          </p:stCondLst>
                                        </p:cTn>
                                        <p:tgtEl>
                                          <p:spTgt spid="3073">
                                            <p:txEl>
                                              <p:pRg st="3" end="3"/>
                                            </p:txEl>
                                          </p:spTgt>
                                        </p:tgtEl>
                                        <p:attrNameLst>
                                          <p:attrName>style.visibility</p:attrName>
                                        </p:attrNameLst>
                                      </p:cBhvr>
                                      <p:to>
                                        <p:strVal val="visible"/>
                                      </p:to>
                                    </p:set>
                                    <p:anim calcmode="lin" valueType="num">
                                      <p:cBhvr>
                                        <p:cTn id="37" dur="500" decel="50000" fill="hold">
                                          <p:stCondLst>
                                            <p:cond delay="0"/>
                                          </p:stCondLst>
                                        </p:cTn>
                                        <p:tgtEl>
                                          <p:spTgt spid="3073">
                                            <p:txEl>
                                              <p:pRg st="3" end="3"/>
                                            </p:txEl>
                                          </p:spTgt>
                                        </p:tgtEl>
                                        <p:attrNameLst>
                                          <p:attrName>style.rotation</p:attrName>
                                        </p:attrNameLst>
                                      </p:cBhvr>
                                      <p:tavLst>
                                        <p:tav tm="0">
                                          <p:val>
                                            <p:fltVal val="-90"/>
                                          </p:val>
                                        </p:tav>
                                        <p:tav tm="100000">
                                          <p:val>
                                            <p:fltVal val="0"/>
                                          </p:val>
                                        </p:tav>
                                      </p:tavLst>
                                    </p:anim>
                                    <p:anim calcmode="lin" valueType="num">
                                      <p:cBhvr>
                                        <p:cTn id="38" dur="500" decel="50000" fill="hold">
                                          <p:stCondLst>
                                            <p:cond delay="0"/>
                                          </p:stCondLst>
                                        </p:cTn>
                                        <p:tgtEl>
                                          <p:spTgt spid="3073">
                                            <p:txEl>
                                              <p:pRg st="3" end="3"/>
                                            </p:txEl>
                                          </p:spTgt>
                                        </p:tgtEl>
                                        <p:attrNameLst>
                                          <p:attrName>ppt_w</p:attrName>
                                        </p:attrNameLst>
                                      </p:cBhvr>
                                      <p:tavLst>
                                        <p:tav tm="0">
                                          <p:val>
                                            <p:strVal val="#ppt_w"/>
                                          </p:val>
                                        </p:tav>
                                        <p:tav tm="100000">
                                          <p:val>
                                            <p:strVal val="#ppt_w*.05"/>
                                          </p:val>
                                        </p:tav>
                                      </p:tavLst>
                                    </p:anim>
                                    <p:anim calcmode="lin" valueType="num">
                                      <p:cBhvr>
                                        <p:cTn id="39" dur="500" accel="50000" fill="hold">
                                          <p:stCondLst>
                                            <p:cond delay="500"/>
                                          </p:stCondLst>
                                        </p:cTn>
                                        <p:tgtEl>
                                          <p:spTgt spid="3073">
                                            <p:txEl>
                                              <p:pRg st="3" end="3"/>
                                            </p:txEl>
                                          </p:spTgt>
                                        </p:tgtEl>
                                        <p:attrNameLst>
                                          <p:attrName>ppt_w</p:attrName>
                                        </p:attrNameLst>
                                      </p:cBhvr>
                                      <p:tavLst>
                                        <p:tav tm="0">
                                          <p:val>
                                            <p:strVal val="#ppt_w*.05"/>
                                          </p:val>
                                        </p:tav>
                                        <p:tav tm="100000">
                                          <p:val>
                                            <p:strVal val="#ppt_w"/>
                                          </p:val>
                                        </p:tav>
                                      </p:tavLst>
                                    </p:anim>
                                    <p:anim calcmode="lin" valueType="num">
                                      <p:cBhvr>
                                        <p:cTn id="40" dur="1000" fill="hold"/>
                                        <p:tgtEl>
                                          <p:spTgt spid="3073">
                                            <p:txEl>
                                              <p:pRg st="3" end="3"/>
                                            </p:txEl>
                                          </p:spTgt>
                                        </p:tgtEl>
                                        <p:attrNameLst>
                                          <p:attrName>ppt_h</p:attrName>
                                        </p:attrNameLst>
                                      </p:cBhvr>
                                      <p:tavLst>
                                        <p:tav tm="0">
                                          <p:val>
                                            <p:strVal val="#ppt_h"/>
                                          </p:val>
                                        </p:tav>
                                        <p:tav tm="100000">
                                          <p:val>
                                            <p:strVal val="#ppt_h"/>
                                          </p:val>
                                        </p:tav>
                                      </p:tavLst>
                                    </p:anim>
                                    <p:anim calcmode="lin" valueType="num">
                                      <p:cBhvr>
                                        <p:cTn id="41" dur="500" decel="50000" fill="hold">
                                          <p:stCondLst>
                                            <p:cond delay="0"/>
                                          </p:stCondLst>
                                        </p:cTn>
                                        <p:tgtEl>
                                          <p:spTgt spid="3073">
                                            <p:txEl>
                                              <p:pRg st="3" end="3"/>
                                            </p:txEl>
                                          </p:spTgt>
                                        </p:tgtEl>
                                        <p:attrNameLst>
                                          <p:attrName>ppt_x</p:attrName>
                                        </p:attrNameLst>
                                      </p:cBhvr>
                                      <p:tavLst>
                                        <p:tav tm="0">
                                          <p:val>
                                            <p:strVal val="#ppt_x+.4"/>
                                          </p:val>
                                        </p:tav>
                                        <p:tav tm="100000">
                                          <p:val>
                                            <p:strVal val="#ppt_x"/>
                                          </p:val>
                                        </p:tav>
                                      </p:tavLst>
                                    </p:anim>
                                    <p:anim calcmode="lin" valueType="num">
                                      <p:cBhvr>
                                        <p:cTn id="42" dur="500" decel="50000" fill="hold">
                                          <p:stCondLst>
                                            <p:cond delay="0"/>
                                          </p:stCondLst>
                                        </p:cTn>
                                        <p:tgtEl>
                                          <p:spTgt spid="3073">
                                            <p:txEl>
                                              <p:pRg st="3" end="3"/>
                                            </p:txEl>
                                          </p:spTgt>
                                        </p:tgtEl>
                                        <p:attrNameLst>
                                          <p:attrName>ppt_y</p:attrName>
                                        </p:attrNameLst>
                                      </p:cBhvr>
                                      <p:tavLst>
                                        <p:tav tm="0">
                                          <p:val>
                                            <p:strVal val="#ppt_y-.2"/>
                                          </p:val>
                                        </p:tav>
                                        <p:tav tm="100000">
                                          <p:val>
                                            <p:strVal val="#ppt_y+.1"/>
                                          </p:val>
                                        </p:tav>
                                      </p:tavLst>
                                    </p:anim>
                                    <p:anim calcmode="lin" valueType="num">
                                      <p:cBhvr>
                                        <p:cTn id="43" dur="500" accel="50000" fill="hold">
                                          <p:stCondLst>
                                            <p:cond delay="500"/>
                                          </p:stCondLst>
                                        </p:cTn>
                                        <p:tgtEl>
                                          <p:spTgt spid="3073">
                                            <p:txEl>
                                              <p:pRg st="3" end="3"/>
                                            </p:txEl>
                                          </p:spTgt>
                                        </p:tgtEl>
                                        <p:attrNameLst>
                                          <p:attrName>ppt_y</p:attrName>
                                        </p:attrNameLst>
                                      </p:cBhvr>
                                      <p:tavLst>
                                        <p:tav tm="0">
                                          <p:val>
                                            <p:strVal val="#ppt_y+.1"/>
                                          </p:val>
                                        </p:tav>
                                        <p:tav tm="100000">
                                          <p:val>
                                            <p:strVal val="#ppt_y"/>
                                          </p:val>
                                        </p:tav>
                                      </p:tavLst>
                                    </p:anim>
                                    <p:animEffect transition="in" filter="fade">
                                      <p:cBhvr>
                                        <p:cTn id="44" dur="1000" decel="50000">
                                          <p:stCondLst>
                                            <p:cond delay="0"/>
                                          </p:stCondLst>
                                        </p:cTn>
                                        <p:tgtEl>
                                          <p:spTgt spid="3073">
                                            <p:txEl>
                                              <p:pRg st="3" end="3"/>
                                            </p:txEl>
                                          </p:spTgt>
                                        </p:tgtEl>
                                      </p:cBhvr>
                                    </p:animEffect>
                                  </p:childTnLst>
                                </p:cTn>
                              </p:par>
                              <p:par>
                                <p:cTn id="45" presetID="25" presetClass="entr" presetSubtype="0" fill="hold" nodeType="withEffect">
                                  <p:stCondLst>
                                    <p:cond delay="0"/>
                                  </p:stCondLst>
                                  <p:childTnLst>
                                    <p:set>
                                      <p:cBhvr>
                                        <p:cTn id="46" dur="1" fill="hold">
                                          <p:stCondLst>
                                            <p:cond delay="0"/>
                                          </p:stCondLst>
                                        </p:cTn>
                                        <p:tgtEl>
                                          <p:spTgt spid="3073">
                                            <p:txEl>
                                              <p:pRg st="4" end="4"/>
                                            </p:txEl>
                                          </p:spTgt>
                                        </p:tgtEl>
                                        <p:attrNameLst>
                                          <p:attrName>style.visibility</p:attrName>
                                        </p:attrNameLst>
                                      </p:cBhvr>
                                      <p:to>
                                        <p:strVal val="visible"/>
                                      </p:to>
                                    </p:set>
                                    <p:anim calcmode="lin" valueType="num">
                                      <p:cBhvr>
                                        <p:cTn id="47" dur="500" decel="50000" fill="hold">
                                          <p:stCondLst>
                                            <p:cond delay="0"/>
                                          </p:stCondLst>
                                        </p:cTn>
                                        <p:tgtEl>
                                          <p:spTgt spid="3073">
                                            <p:txEl>
                                              <p:pRg st="4" end="4"/>
                                            </p:txEl>
                                          </p:spTgt>
                                        </p:tgtEl>
                                        <p:attrNameLst>
                                          <p:attrName>style.rotation</p:attrName>
                                        </p:attrNameLst>
                                      </p:cBhvr>
                                      <p:tavLst>
                                        <p:tav tm="0">
                                          <p:val>
                                            <p:fltVal val="-90"/>
                                          </p:val>
                                        </p:tav>
                                        <p:tav tm="100000">
                                          <p:val>
                                            <p:fltVal val="0"/>
                                          </p:val>
                                        </p:tav>
                                      </p:tavLst>
                                    </p:anim>
                                    <p:anim calcmode="lin" valueType="num">
                                      <p:cBhvr>
                                        <p:cTn id="48" dur="500" decel="50000" fill="hold">
                                          <p:stCondLst>
                                            <p:cond delay="0"/>
                                          </p:stCondLst>
                                        </p:cTn>
                                        <p:tgtEl>
                                          <p:spTgt spid="3073">
                                            <p:txEl>
                                              <p:pRg st="4" end="4"/>
                                            </p:txEl>
                                          </p:spTgt>
                                        </p:tgtEl>
                                        <p:attrNameLst>
                                          <p:attrName>ppt_w</p:attrName>
                                        </p:attrNameLst>
                                      </p:cBhvr>
                                      <p:tavLst>
                                        <p:tav tm="0">
                                          <p:val>
                                            <p:strVal val="#ppt_w"/>
                                          </p:val>
                                        </p:tav>
                                        <p:tav tm="100000">
                                          <p:val>
                                            <p:strVal val="#ppt_w*.05"/>
                                          </p:val>
                                        </p:tav>
                                      </p:tavLst>
                                    </p:anim>
                                    <p:anim calcmode="lin" valueType="num">
                                      <p:cBhvr>
                                        <p:cTn id="49" dur="500" accel="50000" fill="hold">
                                          <p:stCondLst>
                                            <p:cond delay="500"/>
                                          </p:stCondLst>
                                        </p:cTn>
                                        <p:tgtEl>
                                          <p:spTgt spid="3073">
                                            <p:txEl>
                                              <p:pRg st="4" end="4"/>
                                            </p:txEl>
                                          </p:spTgt>
                                        </p:tgtEl>
                                        <p:attrNameLst>
                                          <p:attrName>ppt_w</p:attrName>
                                        </p:attrNameLst>
                                      </p:cBhvr>
                                      <p:tavLst>
                                        <p:tav tm="0">
                                          <p:val>
                                            <p:strVal val="#ppt_w*.05"/>
                                          </p:val>
                                        </p:tav>
                                        <p:tav tm="100000">
                                          <p:val>
                                            <p:strVal val="#ppt_w"/>
                                          </p:val>
                                        </p:tav>
                                      </p:tavLst>
                                    </p:anim>
                                    <p:anim calcmode="lin" valueType="num">
                                      <p:cBhvr>
                                        <p:cTn id="50" dur="1000" fill="hold"/>
                                        <p:tgtEl>
                                          <p:spTgt spid="3073">
                                            <p:txEl>
                                              <p:pRg st="4" end="4"/>
                                            </p:txEl>
                                          </p:spTgt>
                                        </p:tgtEl>
                                        <p:attrNameLst>
                                          <p:attrName>ppt_h</p:attrName>
                                        </p:attrNameLst>
                                      </p:cBhvr>
                                      <p:tavLst>
                                        <p:tav tm="0">
                                          <p:val>
                                            <p:strVal val="#ppt_h"/>
                                          </p:val>
                                        </p:tav>
                                        <p:tav tm="100000">
                                          <p:val>
                                            <p:strVal val="#ppt_h"/>
                                          </p:val>
                                        </p:tav>
                                      </p:tavLst>
                                    </p:anim>
                                    <p:anim calcmode="lin" valueType="num">
                                      <p:cBhvr>
                                        <p:cTn id="51" dur="500" decel="50000" fill="hold">
                                          <p:stCondLst>
                                            <p:cond delay="0"/>
                                          </p:stCondLst>
                                        </p:cTn>
                                        <p:tgtEl>
                                          <p:spTgt spid="3073">
                                            <p:txEl>
                                              <p:pRg st="4" end="4"/>
                                            </p:txEl>
                                          </p:spTgt>
                                        </p:tgtEl>
                                        <p:attrNameLst>
                                          <p:attrName>ppt_x</p:attrName>
                                        </p:attrNameLst>
                                      </p:cBhvr>
                                      <p:tavLst>
                                        <p:tav tm="0">
                                          <p:val>
                                            <p:strVal val="#ppt_x+.4"/>
                                          </p:val>
                                        </p:tav>
                                        <p:tav tm="100000">
                                          <p:val>
                                            <p:strVal val="#ppt_x"/>
                                          </p:val>
                                        </p:tav>
                                      </p:tavLst>
                                    </p:anim>
                                    <p:anim calcmode="lin" valueType="num">
                                      <p:cBhvr>
                                        <p:cTn id="52" dur="500" decel="50000" fill="hold">
                                          <p:stCondLst>
                                            <p:cond delay="0"/>
                                          </p:stCondLst>
                                        </p:cTn>
                                        <p:tgtEl>
                                          <p:spTgt spid="3073">
                                            <p:txEl>
                                              <p:pRg st="4" end="4"/>
                                            </p:txEl>
                                          </p:spTgt>
                                        </p:tgtEl>
                                        <p:attrNameLst>
                                          <p:attrName>ppt_y</p:attrName>
                                        </p:attrNameLst>
                                      </p:cBhvr>
                                      <p:tavLst>
                                        <p:tav tm="0">
                                          <p:val>
                                            <p:strVal val="#ppt_y-.2"/>
                                          </p:val>
                                        </p:tav>
                                        <p:tav tm="100000">
                                          <p:val>
                                            <p:strVal val="#ppt_y+.1"/>
                                          </p:val>
                                        </p:tav>
                                      </p:tavLst>
                                    </p:anim>
                                    <p:anim calcmode="lin" valueType="num">
                                      <p:cBhvr>
                                        <p:cTn id="53" dur="500" accel="50000" fill="hold">
                                          <p:stCondLst>
                                            <p:cond delay="500"/>
                                          </p:stCondLst>
                                        </p:cTn>
                                        <p:tgtEl>
                                          <p:spTgt spid="3073">
                                            <p:txEl>
                                              <p:pRg st="4" end="4"/>
                                            </p:txEl>
                                          </p:spTgt>
                                        </p:tgtEl>
                                        <p:attrNameLst>
                                          <p:attrName>ppt_y</p:attrName>
                                        </p:attrNameLst>
                                      </p:cBhvr>
                                      <p:tavLst>
                                        <p:tav tm="0">
                                          <p:val>
                                            <p:strVal val="#ppt_y+.1"/>
                                          </p:val>
                                        </p:tav>
                                        <p:tav tm="100000">
                                          <p:val>
                                            <p:strVal val="#ppt_y"/>
                                          </p:val>
                                        </p:tav>
                                      </p:tavLst>
                                    </p:anim>
                                    <p:animEffect transition="in" filter="fade">
                                      <p:cBhvr>
                                        <p:cTn id="54" dur="1000" decel="50000">
                                          <p:stCondLst>
                                            <p:cond delay="0"/>
                                          </p:stCondLst>
                                        </p:cTn>
                                        <p:tgtEl>
                                          <p:spTgt spid="307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097" name="Rectangle 1"/>
          <p:cNvSpPr>
            <a:spLocks noChangeArrowheads="1"/>
          </p:cNvSpPr>
          <p:nvPr/>
        </p:nvSpPr>
        <p:spPr bwMode="auto">
          <a:xfrm>
            <a:off x="467544" y="764704"/>
            <a:ext cx="7992888" cy="3693319"/>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pP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1.《</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曹刿论战</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选自</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sng"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此书传说是</a:t>
            </a:r>
            <a:r>
              <a:rPr kumimoji="0" lang="zh-CN" altLang="en-US" sz="2400" b="1" i="0" u="sng"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时期</a:t>
            </a:r>
            <a:r>
              <a:rPr kumimoji="0" lang="zh-CN" altLang="en-US" sz="2400" b="1" i="0" u="sng"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所作。</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(6</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分</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endParaRPr kumimoji="0" lang="en-US" altLang="zh-CN" sz="24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2.“</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曹刿请见”的原因是什么</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用课文原句回答</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)(5</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分</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endPar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endParaRPr>
          </a:p>
          <a:p>
            <a:pPr marL="0" marR="0" lvl="0" indent="0" algn="l" defTabSz="914400" rtl="0" eaLnBrk="0" fontAlgn="base" latinLnBrk="0" hangingPunct="0">
              <a:lnSpc>
                <a:spcPct val="150000"/>
              </a:lnSpc>
              <a:spcBef>
                <a:spcPct val="0"/>
              </a:spcBef>
              <a:spcAft>
                <a:spcPct val="0"/>
              </a:spcAft>
              <a:buClrTx/>
              <a:buSzTx/>
              <a:buFontTx/>
              <a:buNone/>
            </a:pPr>
            <a:endPar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endParaRPr>
          </a:p>
          <a:p>
            <a:pPr marL="0" marR="0" lvl="0" indent="0" algn="l" defTabSz="914400" rtl="0" eaLnBrk="0" fontAlgn="base" latinLnBrk="0" hangingPunct="0">
              <a:lnSpc>
                <a:spcPct val="150000"/>
              </a:lnSpc>
              <a:spcBef>
                <a:spcPct val="0"/>
              </a:spcBef>
              <a:spcAft>
                <a:spcPct val="0"/>
              </a:spcAft>
              <a:buClrTx/>
              <a:buSzTx/>
              <a:buFontTx/>
              <a:buNone/>
            </a:pPr>
            <a:endParaRPr kumimoji="0" lang="en-US" altLang="zh-CN" sz="24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3.</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文中“忠之属也”具体指什么</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用课文原句回答</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)(5</a:t>
            </a:r>
            <a:r>
              <a:rPr kumimoji="0" lang="zh-CN" altLang="en-US"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分</a:t>
            </a: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endParaRPr kumimoji="0" lang="en-US" altLang="zh-CN" sz="24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00000"/>
              </a:lnSpc>
              <a:spcBef>
                <a:spcPct val="0"/>
              </a:spcBef>
              <a:spcAft>
                <a:spcPct val="0"/>
              </a:spcAft>
              <a:buClrTx/>
              <a:buSzTx/>
              <a:buFontTx/>
              <a:buNone/>
            </a:pPr>
            <a:endParaRPr kumimoji="0" lang="en-US" altLang="zh-CN" sz="18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
        <p:nvSpPr>
          <p:cNvPr id="3" name="矩形 2"/>
          <p:cNvSpPr/>
          <p:nvPr/>
        </p:nvSpPr>
        <p:spPr>
          <a:xfrm>
            <a:off x="611560" y="764704"/>
            <a:ext cx="8352928" cy="3970318"/>
          </a:xfrm>
          <a:prstGeom prst="rect">
            <a:avLst/>
          </a:prstGeom>
        </p:spPr>
        <p:txBody>
          <a:bodyPr wrap="square">
            <a:spAutoFit/>
          </a:bodyPr>
          <a:lstStyle/>
          <a:p>
            <a:pPr>
              <a:lnSpc>
                <a:spcPct val="150000"/>
              </a:lnSpc>
            </a:pPr>
            <a:r>
              <a:rPr lang="en-US" altLang="zh-CN" sz="2400" b="1" dirty="0" smtClean="0">
                <a:solidFill>
                  <a:srgbClr val="FF0000"/>
                </a:solidFill>
                <a:latin typeface="微软雅黑" pitchFamily="34" charset="-122"/>
                <a:ea typeface="微软雅黑" pitchFamily="34" charset="-122"/>
              </a:rPr>
              <a:t>                                   </a:t>
            </a:r>
            <a:r>
              <a:rPr lang="zh-CN" altLang="zh-CN" sz="2400" b="1" dirty="0" smtClean="0">
                <a:solidFill>
                  <a:srgbClr val="FF0000"/>
                </a:solidFill>
                <a:latin typeface="微软雅黑" pitchFamily="34" charset="-122"/>
                <a:ea typeface="微软雅黑" pitchFamily="34" charset="-122"/>
              </a:rPr>
              <a:t>左传</a:t>
            </a:r>
            <a:r>
              <a:rPr lang="en-US" altLang="zh-CN" sz="2400" b="1" dirty="0" smtClean="0">
                <a:solidFill>
                  <a:srgbClr val="FF0000"/>
                </a:solidFill>
                <a:latin typeface="微软雅黑" pitchFamily="34" charset="-122"/>
                <a:ea typeface="微软雅黑" pitchFamily="34" charset="-122"/>
              </a:rPr>
              <a:t> </a:t>
            </a:r>
            <a:r>
              <a:rPr lang="zh-CN" altLang="zh-CN" sz="2400" b="1" dirty="0" smtClean="0">
                <a:solidFill>
                  <a:srgbClr val="FF0000"/>
                </a:solidFill>
                <a:latin typeface="微软雅黑" pitchFamily="34" charset="-122"/>
                <a:ea typeface="微软雅黑" pitchFamily="34" charset="-122"/>
              </a:rPr>
              <a:t>　</a:t>
            </a:r>
            <a:r>
              <a:rPr lang="en-US" altLang="zh-CN" sz="2400" b="1" dirty="0" smtClean="0">
                <a:solidFill>
                  <a:srgbClr val="FF0000"/>
                </a:solidFill>
                <a:latin typeface="微软雅黑" pitchFamily="34" charset="-122"/>
                <a:ea typeface="微软雅黑" pitchFamily="34" charset="-122"/>
              </a:rPr>
              <a:t>                        </a:t>
            </a:r>
            <a:r>
              <a:rPr lang="zh-CN" altLang="zh-CN" sz="2400" b="1" dirty="0" smtClean="0">
                <a:solidFill>
                  <a:srgbClr val="FF0000"/>
                </a:solidFill>
                <a:latin typeface="微软雅黑" pitchFamily="34" charset="-122"/>
                <a:ea typeface="微软雅黑" pitchFamily="34" charset="-122"/>
              </a:rPr>
              <a:t>春秋　</a:t>
            </a:r>
            <a:endParaRPr lang="en-US" altLang="zh-CN" sz="2400" b="1" dirty="0" smtClean="0">
              <a:solidFill>
                <a:srgbClr val="FF0000"/>
              </a:solidFill>
              <a:latin typeface="微软雅黑" pitchFamily="34" charset="-122"/>
              <a:ea typeface="微软雅黑" pitchFamily="34" charset="-122"/>
            </a:endParaRPr>
          </a:p>
          <a:p>
            <a:pPr>
              <a:lnSpc>
                <a:spcPct val="150000"/>
              </a:lnSpc>
            </a:pPr>
            <a:r>
              <a:rPr lang="en-US" altLang="zh-CN" sz="2400" b="1" dirty="0" smtClean="0">
                <a:solidFill>
                  <a:srgbClr val="FF0000"/>
                </a:solidFill>
                <a:latin typeface="微软雅黑" pitchFamily="34" charset="-122"/>
                <a:ea typeface="微软雅黑" pitchFamily="34" charset="-122"/>
              </a:rPr>
              <a:t>    </a:t>
            </a:r>
            <a:r>
              <a:rPr lang="zh-CN" altLang="zh-CN" sz="2400" b="1" dirty="0" smtClean="0">
                <a:solidFill>
                  <a:srgbClr val="FF0000"/>
                </a:solidFill>
                <a:latin typeface="微软雅黑" pitchFamily="34" charset="-122"/>
                <a:ea typeface="微软雅黑" pitchFamily="34" charset="-122"/>
              </a:rPr>
              <a:t>左丘明</a:t>
            </a:r>
            <a:endParaRPr lang="en-US" altLang="zh-CN" sz="2400" b="1" dirty="0" smtClean="0">
              <a:solidFill>
                <a:srgbClr val="FF0000"/>
              </a:solidFill>
              <a:latin typeface="微软雅黑" pitchFamily="34" charset="-122"/>
              <a:ea typeface="微软雅黑" pitchFamily="34" charset="-122"/>
            </a:endParaRPr>
          </a:p>
          <a:p>
            <a:pPr>
              <a:lnSpc>
                <a:spcPct val="150000"/>
              </a:lnSpc>
            </a:pPr>
            <a:endParaRPr lang="en-US" altLang="zh-CN" sz="2400" b="1" dirty="0" smtClean="0">
              <a:solidFill>
                <a:srgbClr val="FF0000"/>
              </a:solidFill>
              <a:latin typeface="微软雅黑" pitchFamily="34" charset="-122"/>
              <a:ea typeface="微软雅黑" pitchFamily="34" charset="-122"/>
            </a:endParaRPr>
          </a:p>
          <a:p>
            <a:pPr>
              <a:lnSpc>
                <a:spcPct val="150000"/>
              </a:lnSpc>
            </a:pPr>
            <a:r>
              <a:rPr lang="zh-CN" altLang="zh-CN" sz="2400" b="1" dirty="0" smtClean="0">
                <a:solidFill>
                  <a:srgbClr val="FF0000"/>
                </a:solidFill>
                <a:latin typeface="微软雅黑" pitchFamily="34" charset="-122"/>
                <a:ea typeface="微软雅黑" pitchFamily="34" charset="-122"/>
              </a:rPr>
              <a:t>肉食者鄙</a:t>
            </a:r>
            <a:r>
              <a:rPr lang="en-US" altLang="zh-CN" sz="2400" b="1" dirty="0" smtClean="0">
                <a:solidFill>
                  <a:srgbClr val="FF0000"/>
                </a:solidFill>
                <a:latin typeface="微软雅黑" pitchFamily="34" charset="-122"/>
                <a:ea typeface="微软雅黑" pitchFamily="34" charset="-122"/>
              </a:rPr>
              <a:t>,</a:t>
            </a:r>
            <a:r>
              <a:rPr lang="zh-CN" altLang="zh-CN" sz="2400" b="1" dirty="0" smtClean="0">
                <a:solidFill>
                  <a:srgbClr val="FF0000"/>
                </a:solidFill>
                <a:latin typeface="微软雅黑" pitchFamily="34" charset="-122"/>
                <a:ea typeface="微软雅黑" pitchFamily="34" charset="-122"/>
              </a:rPr>
              <a:t>未能远谋。</a:t>
            </a:r>
            <a:endParaRPr lang="en-US" altLang="zh-CN" sz="2400" b="1" dirty="0" smtClean="0">
              <a:solidFill>
                <a:srgbClr val="FF0000"/>
              </a:solidFill>
              <a:latin typeface="微软雅黑" pitchFamily="34" charset="-122"/>
              <a:ea typeface="微软雅黑" pitchFamily="34" charset="-122"/>
            </a:endParaRPr>
          </a:p>
          <a:p>
            <a:pPr>
              <a:lnSpc>
                <a:spcPct val="150000"/>
              </a:lnSpc>
            </a:pPr>
            <a:endParaRPr lang="en-US" altLang="zh-CN" sz="2400" b="1" dirty="0" smtClean="0">
              <a:solidFill>
                <a:srgbClr val="FF0000"/>
              </a:solidFill>
              <a:latin typeface="微软雅黑" pitchFamily="34" charset="-122"/>
              <a:ea typeface="微软雅黑" pitchFamily="34" charset="-122"/>
            </a:endParaRPr>
          </a:p>
          <a:p>
            <a:pPr>
              <a:lnSpc>
                <a:spcPct val="150000"/>
              </a:lnSpc>
            </a:pPr>
            <a:endParaRPr lang="en-US" altLang="zh-CN" sz="2400" b="1" dirty="0" smtClean="0">
              <a:solidFill>
                <a:srgbClr val="FF0000"/>
              </a:solidFill>
              <a:latin typeface="微软雅黑" pitchFamily="34" charset="-122"/>
              <a:ea typeface="微软雅黑" pitchFamily="34" charset="-122"/>
            </a:endParaRPr>
          </a:p>
          <a:p>
            <a:pPr>
              <a:lnSpc>
                <a:spcPct val="150000"/>
              </a:lnSpc>
            </a:pPr>
            <a:r>
              <a:rPr lang="zh-CN" altLang="zh-CN" sz="2400" b="1" dirty="0" smtClean="0">
                <a:solidFill>
                  <a:srgbClr val="FF0000"/>
                </a:solidFill>
                <a:latin typeface="微软雅黑" pitchFamily="34" charset="-122"/>
                <a:ea typeface="微软雅黑" pitchFamily="34" charset="-122"/>
              </a:rPr>
              <a:t>小大之狱</a:t>
            </a:r>
            <a:r>
              <a:rPr lang="en-US" altLang="zh-CN" sz="2400" b="1" dirty="0" smtClean="0">
                <a:solidFill>
                  <a:srgbClr val="FF0000"/>
                </a:solidFill>
                <a:latin typeface="微软雅黑" pitchFamily="34" charset="-122"/>
                <a:ea typeface="微软雅黑" pitchFamily="34" charset="-122"/>
              </a:rPr>
              <a:t>,</a:t>
            </a:r>
            <a:r>
              <a:rPr lang="zh-CN" altLang="zh-CN" sz="2400" b="1" dirty="0" smtClean="0">
                <a:solidFill>
                  <a:srgbClr val="FF0000"/>
                </a:solidFill>
                <a:latin typeface="微软雅黑" pitchFamily="34" charset="-122"/>
                <a:ea typeface="微软雅黑" pitchFamily="34" charset="-122"/>
              </a:rPr>
              <a:t>虽不能察</a:t>
            </a:r>
            <a:r>
              <a:rPr lang="en-US" altLang="zh-CN" sz="2400" b="1" dirty="0" smtClean="0">
                <a:solidFill>
                  <a:srgbClr val="FF0000"/>
                </a:solidFill>
                <a:latin typeface="微软雅黑" pitchFamily="34" charset="-122"/>
                <a:ea typeface="微软雅黑" pitchFamily="34" charset="-122"/>
              </a:rPr>
              <a:t>,</a:t>
            </a:r>
            <a:r>
              <a:rPr lang="zh-CN" altLang="zh-CN" sz="2400" b="1" dirty="0" smtClean="0">
                <a:solidFill>
                  <a:srgbClr val="FF0000"/>
                </a:solidFill>
                <a:latin typeface="微软雅黑" pitchFamily="34" charset="-122"/>
                <a:ea typeface="微软雅黑" pitchFamily="34" charset="-122"/>
              </a:rPr>
              <a:t>必以情。　</a:t>
            </a:r>
            <a:endParaRPr lang="zh-CN" altLang="en-US" sz="2400" b="1" dirty="0">
              <a:solidFill>
                <a:srgbClr val="FF0000"/>
              </a:solidFill>
              <a:latin typeface="微软雅黑" pitchFamily="34" charset="-122"/>
              <a:ea typeface="微软雅黑" pitchFamily="34"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500" fill="hold"/>
                                        <p:tgtEl>
                                          <p:spTgt spid="3">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3">
                                            <p:txEl>
                                              <p:pRg st="0" end="0"/>
                                            </p:txEl>
                                          </p:spTgt>
                                        </p:tgtEl>
                                        <p:attrNameLst>
                                          <p:attrName>ppt_h</p:attrName>
                                        </p:attrNameLst>
                                      </p:cBhvr>
                                      <p:tavLst>
                                        <p:tav tm="0">
                                          <p:val>
                                            <p:fltVal val="0"/>
                                          </p:val>
                                        </p:tav>
                                        <p:tav tm="100000">
                                          <p:val>
                                            <p:strVal val="#ppt_h"/>
                                          </p:val>
                                        </p:tav>
                                      </p:tavLst>
                                    </p:anim>
                                    <p:anim calcmode="lin" valueType="num">
                                      <p:cBhvr>
                                        <p:cTn id="9" dur="500" fill="hold"/>
                                        <p:tgtEl>
                                          <p:spTgt spid="3">
                                            <p:txEl>
                                              <p:pRg st="0" end="0"/>
                                            </p:txEl>
                                          </p:spTgt>
                                        </p:tgtEl>
                                        <p:attrNameLst>
                                          <p:attrName>style.rotation</p:attrName>
                                        </p:attrNameLst>
                                      </p:cBhvr>
                                      <p:tavLst>
                                        <p:tav tm="0">
                                          <p:val>
                                            <p:fltVal val="360"/>
                                          </p:val>
                                        </p:tav>
                                        <p:tav tm="100000">
                                          <p:val>
                                            <p:fltVal val="0"/>
                                          </p:val>
                                        </p:tav>
                                      </p:tavLst>
                                    </p:anim>
                                    <p:animEffect transition="in" filter="fade">
                                      <p:cBhvr>
                                        <p:cTn id="10" dur="500"/>
                                        <p:tgtEl>
                                          <p:spTgt spid="3">
                                            <p:txEl>
                                              <p:pRg st="0" end="0"/>
                                            </p:txEl>
                                          </p:spTgt>
                                        </p:tgtEl>
                                      </p:cBhvr>
                                    </p:animEffect>
                                  </p:childTnLst>
                                </p:cTn>
                              </p:par>
                              <p:par>
                                <p:cTn id="11" presetID="49" presetClass="entr" presetSubtype="0" decel="100000" fill="hold" nodeType="with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p:cTn id="13" dur="500" fill="hold"/>
                                        <p:tgtEl>
                                          <p:spTgt spid="3">
                                            <p:txEl>
                                              <p:pRg st="1" end="1"/>
                                            </p:txEl>
                                          </p:spTgt>
                                        </p:tgtEl>
                                        <p:attrNameLst>
                                          <p:attrName>ppt_w</p:attrName>
                                        </p:attrNameLst>
                                      </p:cBhvr>
                                      <p:tavLst>
                                        <p:tav tm="0">
                                          <p:val>
                                            <p:fltVal val="0"/>
                                          </p:val>
                                        </p:tav>
                                        <p:tav tm="100000">
                                          <p:val>
                                            <p:strVal val="#ppt_w"/>
                                          </p:val>
                                        </p:tav>
                                      </p:tavLst>
                                    </p:anim>
                                    <p:anim calcmode="lin" valueType="num">
                                      <p:cBhvr>
                                        <p:cTn id="14" dur="500" fill="hold"/>
                                        <p:tgtEl>
                                          <p:spTgt spid="3">
                                            <p:txEl>
                                              <p:pRg st="1" end="1"/>
                                            </p:txEl>
                                          </p:spTgt>
                                        </p:tgtEl>
                                        <p:attrNameLst>
                                          <p:attrName>ppt_h</p:attrName>
                                        </p:attrNameLst>
                                      </p:cBhvr>
                                      <p:tavLst>
                                        <p:tav tm="0">
                                          <p:val>
                                            <p:fltVal val="0"/>
                                          </p:val>
                                        </p:tav>
                                        <p:tav tm="100000">
                                          <p:val>
                                            <p:strVal val="#ppt_h"/>
                                          </p:val>
                                        </p:tav>
                                      </p:tavLst>
                                    </p:anim>
                                    <p:anim calcmode="lin" valueType="num">
                                      <p:cBhvr>
                                        <p:cTn id="15" dur="500" fill="hold"/>
                                        <p:tgtEl>
                                          <p:spTgt spid="3">
                                            <p:txEl>
                                              <p:pRg st="1" end="1"/>
                                            </p:txEl>
                                          </p:spTgt>
                                        </p:tgtEl>
                                        <p:attrNameLst>
                                          <p:attrName>style.rotation</p:attrName>
                                        </p:attrNameLst>
                                      </p:cBhvr>
                                      <p:tavLst>
                                        <p:tav tm="0">
                                          <p:val>
                                            <p:fltVal val="360"/>
                                          </p:val>
                                        </p:tav>
                                        <p:tav tm="100000">
                                          <p:val>
                                            <p:fltVal val="0"/>
                                          </p:val>
                                        </p:tav>
                                      </p:tavLst>
                                    </p:anim>
                                    <p:animEffect transition="in" filter="fade">
                                      <p:cBhvr>
                                        <p:cTn id="16" dur="500"/>
                                        <p:tgtEl>
                                          <p:spTgt spid="3">
                                            <p:txEl>
                                              <p:pRg st="1" end="1"/>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4" presetClass="entr" presetSubtype="16" fill="hold" nodeType="clickEffect">
                                  <p:stCondLst>
                                    <p:cond delay="0"/>
                                  </p:stCondLst>
                                  <p:childTnLst>
                                    <p:set>
                                      <p:cBhvr>
                                        <p:cTn id="20" dur="1" fill="hold">
                                          <p:stCondLst>
                                            <p:cond delay="0"/>
                                          </p:stCondLst>
                                        </p:cTn>
                                        <p:tgtEl>
                                          <p:spTgt spid="3">
                                            <p:txEl>
                                              <p:pRg st="3" end="3"/>
                                            </p:txEl>
                                          </p:spTgt>
                                        </p:tgtEl>
                                        <p:attrNameLst>
                                          <p:attrName>style.visibility</p:attrName>
                                        </p:attrNameLst>
                                      </p:cBhvr>
                                      <p:to>
                                        <p:strVal val="visible"/>
                                      </p:to>
                                    </p:set>
                                    <p:animEffect transition="in" filter="box(in)">
                                      <p:cBhvr>
                                        <p:cTn id="21" dur="500"/>
                                        <p:tgtEl>
                                          <p:spTgt spid="3">
                                            <p:txEl>
                                              <p:pRg st="3" end="3"/>
                                            </p:txEl>
                                          </p:spTgt>
                                        </p:tgtEl>
                                      </p:cBhvr>
                                    </p:animEffect>
                                  </p:childTnLst>
                                </p:cTn>
                              </p:par>
                              <p:par>
                                <p:cTn id="22" presetID="4" presetClass="entr" presetSubtype="16" fill="hold" nodeType="withEffect">
                                  <p:stCondLst>
                                    <p:cond delay="0"/>
                                  </p:stCondLst>
                                  <p:childTnLst>
                                    <p:set>
                                      <p:cBhvr>
                                        <p:cTn id="23" dur="1" fill="hold">
                                          <p:stCondLst>
                                            <p:cond delay="0"/>
                                          </p:stCondLst>
                                        </p:cTn>
                                        <p:tgtEl>
                                          <p:spTgt spid="3">
                                            <p:txEl>
                                              <p:pRg st="6" end="6"/>
                                            </p:txEl>
                                          </p:spTgt>
                                        </p:tgtEl>
                                        <p:attrNameLst>
                                          <p:attrName>style.visibility</p:attrName>
                                        </p:attrNameLst>
                                      </p:cBhvr>
                                      <p:to>
                                        <p:strVal val="visible"/>
                                      </p:to>
                                    </p:set>
                                    <p:animEffect transition="in" filter="box(in)">
                                      <p:cBhvr>
                                        <p:cTn id="24"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121" name="Rectangle 1"/>
          <p:cNvSpPr>
            <a:spLocks noChangeArrowheads="1"/>
          </p:cNvSpPr>
          <p:nvPr/>
        </p:nvSpPr>
        <p:spPr bwMode="auto">
          <a:xfrm>
            <a:off x="827584" y="188640"/>
            <a:ext cx="9144000" cy="5447645"/>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pP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4.</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曹刿论战时</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表现鲁庄公“取信于民”的一项是</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(4</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分</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endParaRPr kumimoji="0" lang="en-US" altLang="zh-CN" sz="20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衣食所安</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弗敢专也</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必以分人</a:t>
            </a:r>
            <a:endParaRPr kumimoji="0" lang="zh-CN" altLang="en-US" sz="20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B.</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小大之狱</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虽不能察</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必以情</a:t>
            </a:r>
            <a:endParaRPr kumimoji="0" lang="zh-CN" altLang="en-US" sz="20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C.</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公与之乘</a:t>
            </a:r>
            <a:endParaRPr kumimoji="0" lang="zh-CN" altLang="en-US" sz="20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D.</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牺牲玉帛</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弗敢加也</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必以信</a:t>
            </a:r>
            <a:endParaRPr kumimoji="0" lang="zh-CN" altLang="en-US" sz="20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5.</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写出</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曹刿论战</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中的一个成语</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sng"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(2</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分</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endParaRPr kumimoji="0" lang="en-US" altLang="zh-CN" sz="20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eaLnBrk="0" hangingPunct="0">
              <a:lnSpc>
                <a:spcPct val="150000"/>
              </a:lnSpc>
            </a:pP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6.</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写出画线句子的意思。</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(4</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分</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endPar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endParaRPr>
          </a:p>
          <a:p>
            <a:pPr eaLnBrk="0" hangingPunct="0">
              <a:lnSpc>
                <a:spcPct val="150000"/>
              </a:lnSpc>
            </a:pPr>
            <a:endPar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endParaRPr>
          </a:p>
          <a:p>
            <a:pPr eaLnBrk="0" hangingPunct="0">
              <a:lnSpc>
                <a:spcPct val="150000"/>
              </a:lnSpc>
            </a:pPr>
            <a:r>
              <a:rPr lang="en-US" altLang="zh-CN" sz="2000" b="1" dirty="0" smtClean="0">
                <a:latin typeface="微软雅黑" pitchFamily="34" charset="-122"/>
                <a:ea typeface="微软雅黑" pitchFamily="34" charset="-122"/>
              </a:rPr>
              <a:t> </a:t>
            </a:r>
            <a:endParaRPr lang="en-US" altLang="zh-CN" sz="2000" b="1" dirty="0" smtClean="0">
              <a:latin typeface="微软雅黑" pitchFamily="34" charset="-122"/>
              <a:ea typeface="微软雅黑" pitchFamily="34" charset="-122"/>
            </a:endParaRPr>
          </a:p>
          <a:p>
            <a:pPr eaLnBrk="0" hangingPunct="0">
              <a:lnSpc>
                <a:spcPct val="150000"/>
              </a:lnSpc>
            </a:pPr>
            <a:r>
              <a:rPr lang="en-US" altLang="zh-CN" sz="2000" b="1" dirty="0" smtClean="0">
                <a:latin typeface="微软雅黑" pitchFamily="34" charset="-122"/>
                <a:ea typeface="微软雅黑" pitchFamily="34" charset="-122"/>
              </a:rPr>
              <a:t>7.</a:t>
            </a:r>
            <a:r>
              <a:rPr lang="zh-CN" altLang="zh-CN" sz="2000" b="1" dirty="0" smtClean="0">
                <a:latin typeface="微软雅黑" pitchFamily="34" charset="-122"/>
                <a:ea typeface="微软雅黑" pitchFamily="34" charset="-122"/>
              </a:rPr>
              <a:t>结合课文谈谈你对曹刿的评价。</a:t>
            </a:r>
            <a:r>
              <a:rPr lang="en-US" altLang="zh-CN" sz="2000" b="1" dirty="0" smtClean="0">
                <a:latin typeface="微软雅黑" pitchFamily="34" charset="-122"/>
                <a:ea typeface="微软雅黑" pitchFamily="34" charset="-122"/>
              </a:rPr>
              <a:t>(6</a:t>
            </a:r>
            <a:r>
              <a:rPr lang="zh-CN" altLang="zh-CN" sz="2000" b="1" dirty="0" smtClean="0">
                <a:latin typeface="微软雅黑" pitchFamily="34" charset="-122"/>
                <a:ea typeface="微软雅黑" pitchFamily="34" charset="-122"/>
              </a:rPr>
              <a:t>分</a:t>
            </a:r>
            <a:r>
              <a:rPr lang="en-US" altLang="zh-CN" sz="2000" b="1" dirty="0" smtClean="0">
                <a:latin typeface="微软雅黑" pitchFamily="34" charset="-122"/>
                <a:ea typeface="微软雅黑" pitchFamily="34" charset="-122"/>
              </a:rPr>
              <a:t>)</a:t>
            </a:r>
            <a:endParaRPr lang="zh-CN" altLang="zh-CN" sz="2000" b="1" dirty="0" smtClean="0">
              <a:latin typeface="微软雅黑" pitchFamily="34" charset="-122"/>
              <a:ea typeface="微软雅黑" pitchFamily="34" charset="-122"/>
            </a:endParaRPr>
          </a:p>
          <a:p>
            <a:pPr marL="0" marR="0" lvl="0" indent="0" algn="l" defTabSz="914400" rtl="0" eaLnBrk="0" fontAlgn="base" latinLnBrk="0" hangingPunct="0">
              <a:lnSpc>
                <a:spcPct val="150000"/>
              </a:lnSpc>
              <a:spcBef>
                <a:spcPct val="0"/>
              </a:spcBef>
              <a:spcAft>
                <a:spcPct val="0"/>
              </a:spcAft>
              <a:buClrTx/>
              <a:buSzTx/>
              <a:buFontTx/>
              <a:buNone/>
            </a:pPr>
            <a:endParaRPr kumimoji="0" lang="en-US" altLang="zh-CN" sz="20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00000"/>
              </a:lnSpc>
              <a:spcBef>
                <a:spcPct val="0"/>
              </a:spcBef>
              <a:spcAft>
                <a:spcPct val="0"/>
              </a:spcAft>
              <a:buClrTx/>
              <a:buSzTx/>
              <a:buFontTx/>
              <a:buNone/>
            </a:pPr>
            <a:endParaRPr kumimoji="0" lang="en-US" altLang="zh-CN" sz="18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
        <p:nvSpPr>
          <p:cNvPr id="3" name="矩形 2"/>
          <p:cNvSpPr/>
          <p:nvPr/>
        </p:nvSpPr>
        <p:spPr>
          <a:xfrm>
            <a:off x="7020272" y="260648"/>
            <a:ext cx="407484" cy="461665"/>
          </a:xfrm>
          <a:prstGeom prst="rect">
            <a:avLst/>
          </a:prstGeom>
        </p:spPr>
        <p:txBody>
          <a:bodyPr wrap="none">
            <a:spAutoFit/>
          </a:bodyPr>
          <a:lstStyle/>
          <a:p>
            <a:r>
              <a:rPr lang="en-US" altLang="zh-CN" sz="2400" b="1" dirty="0" smtClean="0">
                <a:solidFill>
                  <a:srgbClr val="FF0000"/>
                </a:solidFill>
                <a:latin typeface="微软雅黑" pitchFamily="34" charset="-122"/>
                <a:ea typeface="微软雅黑" pitchFamily="34" charset="-122"/>
              </a:rPr>
              <a:t>B</a:t>
            </a:r>
            <a:endParaRPr lang="zh-CN" altLang="en-US" sz="2400" b="1" dirty="0">
              <a:solidFill>
                <a:srgbClr val="FF0000"/>
              </a:solidFill>
              <a:latin typeface="微软雅黑" pitchFamily="34" charset="-122"/>
              <a:ea typeface="微软雅黑" pitchFamily="34" charset="-122"/>
            </a:endParaRPr>
          </a:p>
        </p:txBody>
      </p:sp>
      <p:sp>
        <p:nvSpPr>
          <p:cNvPr id="5122" name="Rectangle 2"/>
          <p:cNvSpPr>
            <a:spLocks noChangeArrowheads="1"/>
          </p:cNvSpPr>
          <p:nvPr/>
        </p:nvSpPr>
        <p:spPr bwMode="auto">
          <a:xfrm>
            <a:off x="827584" y="2492896"/>
            <a:ext cx="9144000" cy="3323987"/>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pPr>
            <a:r>
              <a:rPr kumimoji="0" lang="en-US" altLang="zh-CN" sz="2000" b="1" i="0" u="none" strike="noStrike" cap="none" normalizeH="0" baseline="0" dirty="0" smtClean="0">
                <a:ln>
                  <a:noFill/>
                </a:ln>
                <a:solidFill>
                  <a:srgbClr val="C00000"/>
                </a:solidFill>
                <a:effectLst/>
                <a:latin typeface="微软雅黑" pitchFamily="34" charset="-122"/>
                <a:ea typeface="微软雅黑" pitchFamily="34" charset="-122"/>
                <a:cs typeface="Times New Roman" pitchFamily="18" charset="0"/>
              </a:rPr>
              <a:t>                                                       </a:t>
            </a:r>
            <a:r>
              <a:rPr kumimoji="0" lang="zh-CN" sz="2000" b="1" i="0" u="none" strike="noStrike" cap="none" normalizeH="0" baseline="0" dirty="0" smtClean="0">
                <a:ln>
                  <a:noFill/>
                </a:ln>
                <a:solidFill>
                  <a:srgbClr val="C00000"/>
                </a:solidFill>
                <a:effectLst/>
                <a:latin typeface="微软雅黑" pitchFamily="34" charset="-122"/>
                <a:ea typeface="微软雅黑" pitchFamily="34" charset="-122"/>
                <a:cs typeface="Times New Roman" pitchFamily="18" charset="0"/>
              </a:rPr>
              <a:t>一鼓作气　</a:t>
            </a:r>
            <a:endParaRPr kumimoji="0" lang="en-US" altLang="zh-CN" sz="2000" b="1" i="0" u="none" strike="noStrike" cap="none" normalizeH="0" baseline="0" dirty="0" smtClean="0">
              <a:ln>
                <a:noFill/>
              </a:ln>
              <a:solidFill>
                <a:srgbClr val="C00000"/>
              </a:solidFill>
              <a:effectLst/>
              <a:latin typeface="微软雅黑" pitchFamily="34" charset="-122"/>
              <a:ea typeface="微软雅黑" pitchFamily="34" charset="-122"/>
              <a:cs typeface="Times New Roman" pitchFamily="18" charset="0"/>
            </a:endParaRPr>
          </a:p>
          <a:p>
            <a:pPr marL="0" marR="0" lvl="0" indent="0" algn="l" defTabSz="914400" rtl="0" eaLnBrk="1" fontAlgn="base" latinLnBrk="0" hangingPunct="1">
              <a:lnSpc>
                <a:spcPct val="150000"/>
              </a:lnSpc>
              <a:spcBef>
                <a:spcPct val="0"/>
              </a:spcBef>
              <a:spcAft>
                <a:spcPct val="0"/>
              </a:spcAft>
              <a:buClrTx/>
              <a:buSzTx/>
              <a:buFontTx/>
              <a:buNone/>
            </a:pPr>
            <a:endParaRPr kumimoji="0" lang="en-US" altLang="zh-CN" sz="2000" b="1" i="0" u="none" strike="noStrike" cap="none" normalizeH="0" baseline="0" dirty="0" smtClean="0">
              <a:ln>
                <a:noFill/>
              </a:ln>
              <a:solidFill>
                <a:srgbClr val="C00000"/>
              </a:solidFill>
              <a:effectLst/>
              <a:latin typeface="微软雅黑" pitchFamily="34" charset="-122"/>
              <a:ea typeface="微软雅黑" pitchFamily="34" charset="-122"/>
              <a:cs typeface="Times New Roman" pitchFamily="18" charset="0"/>
            </a:endParaRPr>
          </a:p>
          <a:p>
            <a:pPr marL="0" marR="0" lvl="0" indent="0" algn="l" defTabSz="914400" rtl="0" eaLnBrk="1" fontAlgn="base" latinLnBrk="0" hangingPunct="1">
              <a:lnSpc>
                <a:spcPct val="150000"/>
              </a:lnSpc>
              <a:spcBef>
                <a:spcPct val="0"/>
              </a:spcBef>
              <a:spcAft>
                <a:spcPct val="0"/>
              </a:spcAft>
              <a:buClrTx/>
              <a:buSzTx/>
              <a:buFontTx/>
              <a:buNone/>
            </a:pPr>
            <a:r>
              <a:rPr kumimoji="0" lang="zh-CN" altLang="en-US" sz="2000" b="1" i="0" u="none" strike="noStrike" cap="none" normalizeH="0" baseline="0" dirty="0" smtClean="0">
                <a:ln>
                  <a:noFill/>
                </a:ln>
                <a:solidFill>
                  <a:srgbClr val="C00000"/>
                </a:solidFill>
                <a:effectLst/>
                <a:latin typeface="微软雅黑" pitchFamily="34" charset="-122"/>
                <a:ea typeface="微软雅黑" pitchFamily="34" charset="-122"/>
                <a:cs typeface="Times New Roman" pitchFamily="18" charset="0"/>
              </a:rPr>
              <a:t>作战</a:t>
            </a:r>
            <a:r>
              <a:rPr kumimoji="0" lang="en-US" altLang="zh-CN" sz="2000" b="1" i="0" u="none" strike="noStrike" cap="none" normalizeH="0" baseline="0" dirty="0" smtClean="0">
                <a:ln>
                  <a:noFill/>
                </a:ln>
                <a:solidFill>
                  <a:srgbClr val="C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C00000"/>
                </a:solidFill>
                <a:effectLst/>
                <a:latin typeface="微软雅黑" pitchFamily="34" charset="-122"/>
                <a:ea typeface="微软雅黑" pitchFamily="34" charset="-122"/>
                <a:cs typeface="Times New Roman" pitchFamily="18" charset="0"/>
              </a:rPr>
              <a:t>需要勇敢。第一次击鼓能振作士兵们的士气</a:t>
            </a:r>
            <a:r>
              <a:rPr kumimoji="0" lang="en-US" altLang="zh-CN" sz="2000" b="1" i="0" u="none" strike="noStrike" cap="none" normalizeH="0" baseline="0" dirty="0" smtClean="0">
                <a:ln>
                  <a:noFill/>
                </a:ln>
                <a:solidFill>
                  <a:srgbClr val="C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C00000"/>
                </a:solidFill>
                <a:effectLst/>
                <a:latin typeface="微软雅黑" pitchFamily="34" charset="-122"/>
                <a:ea typeface="微软雅黑" pitchFamily="34" charset="-122"/>
                <a:cs typeface="Times New Roman" pitchFamily="18" charset="0"/>
              </a:rPr>
              <a:t>第二次击鼓士气减弱</a:t>
            </a:r>
            <a:r>
              <a:rPr kumimoji="0" lang="en-US" altLang="zh-CN" sz="2000" b="1" i="0" u="none" strike="noStrike" cap="none" normalizeH="0" baseline="0" dirty="0" smtClean="0">
                <a:ln>
                  <a:noFill/>
                </a:ln>
                <a:solidFill>
                  <a:srgbClr val="C00000"/>
                </a:solidFill>
                <a:effectLst/>
                <a:latin typeface="微软雅黑" pitchFamily="34" charset="-122"/>
                <a:ea typeface="微软雅黑" pitchFamily="34" charset="-122"/>
                <a:cs typeface="Times New Roman" pitchFamily="18" charset="0"/>
              </a:rPr>
              <a:t>,</a:t>
            </a:r>
            <a:endParaRPr kumimoji="0" lang="en-US" altLang="zh-CN" sz="2000" b="1" i="0" u="none" strike="noStrike" cap="none" normalizeH="0" baseline="0" dirty="0" smtClean="0">
              <a:ln>
                <a:noFill/>
              </a:ln>
              <a:solidFill>
                <a:srgbClr val="C00000"/>
              </a:solidFill>
              <a:effectLst/>
              <a:latin typeface="微软雅黑" pitchFamily="34" charset="-122"/>
              <a:ea typeface="微软雅黑" pitchFamily="34" charset="-122"/>
              <a:cs typeface="Times New Roman" pitchFamily="18" charset="0"/>
            </a:endParaRPr>
          </a:p>
          <a:p>
            <a:pPr marL="0" marR="0" lvl="0" indent="0" algn="l" defTabSz="914400" rtl="0" eaLnBrk="1" fontAlgn="base" latinLnBrk="0" hangingPunct="1">
              <a:lnSpc>
                <a:spcPct val="150000"/>
              </a:lnSpc>
              <a:spcBef>
                <a:spcPct val="0"/>
              </a:spcBef>
              <a:spcAft>
                <a:spcPct val="0"/>
              </a:spcAft>
              <a:buClrTx/>
              <a:buSzTx/>
              <a:buFontTx/>
              <a:buNone/>
            </a:pPr>
            <a:r>
              <a:rPr kumimoji="0" lang="zh-CN" altLang="en-US" sz="2000" b="1" i="0" u="none" strike="noStrike" cap="none" normalizeH="0" baseline="0" dirty="0" smtClean="0">
                <a:ln>
                  <a:noFill/>
                </a:ln>
                <a:solidFill>
                  <a:srgbClr val="C00000"/>
                </a:solidFill>
                <a:effectLst/>
                <a:latin typeface="微软雅黑" pitchFamily="34" charset="-122"/>
                <a:ea typeface="微软雅黑" pitchFamily="34" charset="-122"/>
                <a:cs typeface="Times New Roman" pitchFamily="18" charset="0"/>
              </a:rPr>
              <a:t>第三次击鼓士气就消失了。</a:t>
            </a:r>
            <a:endParaRPr kumimoji="0" lang="en-US" altLang="zh-CN" sz="2000" b="1" i="0" u="none" strike="noStrike" cap="none" normalizeH="0" baseline="0" dirty="0" smtClean="0">
              <a:ln>
                <a:noFill/>
              </a:ln>
              <a:solidFill>
                <a:srgbClr val="C00000"/>
              </a:solidFill>
              <a:effectLst/>
              <a:latin typeface="微软雅黑" pitchFamily="34" charset="-122"/>
              <a:ea typeface="微软雅黑" pitchFamily="34" charset="-122"/>
              <a:cs typeface="Times New Roman" pitchFamily="18" charset="0"/>
            </a:endParaRPr>
          </a:p>
          <a:p>
            <a:pPr marL="0" marR="0" lvl="0" indent="0" algn="l" defTabSz="914400" rtl="0" eaLnBrk="1" fontAlgn="base" latinLnBrk="0" hangingPunct="1">
              <a:lnSpc>
                <a:spcPct val="150000"/>
              </a:lnSpc>
              <a:spcBef>
                <a:spcPct val="0"/>
              </a:spcBef>
              <a:spcAft>
                <a:spcPct val="0"/>
              </a:spcAft>
              <a:buClrTx/>
              <a:buSzTx/>
              <a:buFontTx/>
              <a:buNone/>
            </a:pPr>
            <a:endParaRPr kumimoji="0" lang="en-US" altLang="zh-CN" sz="2000" b="1" i="0" u="none" strike="noStrike" cap="none" normalizeH="0" baseline="0" dirty="0" smtClean="0">
              <a:ln>
                <a:noFill/>
              </a:ln>
              <a:solidFill>
                <a:srgbClr val="C00000"/>
              </a:solidFill>
              <a:effectLst/>
              <a:latin typeface="微软雅黑" pitchFamily="34" charset="-122"/>
              <a:ea typeface="微软雅黑" pitchFamily="34" charset="-122"/>
              <a:cs typeface="Times New Roman" pitchFamily="18" charset="0"/>
            </a:endParaRPr>
          </a:p>
          <a:p>
            <a:pPr marL="0" marR="0" lvl="0" indent="0" algn="l" defTabSz="914400" rtl="0" eaLnBrk="1" fontAlgn="base" latinLnBrk="0" hangingPunct="1">
              <a:lnSpc>
                <a:spcPct val="150000"/>
              </a:lnSpc>
              <a:spcBef>
                <a:spcPct val="0"/>
              </a:spcBef>
              <a:spcAft>
                <a:spcPct val="0"/>
              </a:spcAft>
              <a:buClrTx/>
              <a:buSzTx/>
              <a:buFontTx/>
              <a:buNone/>
            </a:pPr>
            <a:r>
              <a:rPr kumimoji="0" lang="zh-CN" altLang="en-US" sz="2000" b="1" i="0" u="none" strike="noStrike" cap="none" normalizeH="0" baseline="0" dirty="0" smtClean="0">
                <a:ln>
                  <a:noFill/>
                </a:ln>
                <a:solidFill>
                  <a:srgbClr val="C00000"/>
                </a:solidFill>
                <a:effectLst/>
                <a:latin typeface="微软雅黑" pitchFamily="34" charset="-122"/>
                <a:ea typeface="微软雅黑" pitchFamily="34" charset="-122"/>
                <a:cs typeface="Times New Roman" pitchFamily="18" charset="0"/>
              </a:rPr>
              <a:t>曹刿是一个有远见的军事家</a:t>
            </a:r>
            <a:r>
              <a:rPr kumimoji="0" lang="en-US" altLang="zh-CN" sz="2000" b="1" i="0" u="none" strike="noStrike" cap="none" normalizeH="0" baseline="0" dirty="0" smtClean="0">
                <a:ln>
                  <a:noFill/>
                </a:ln>
                <a:solidFill>
                  <a:srgbClr val="C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C00000"/>
                </a:solidFill>
                <a:effectLst/>
                <a:latin typeface="微软雅黑" pitchFamily="34" charset="-122"/>
                <a:ea typeface="微软雅黑" pitchFamily="34" charset="-122"/>
                <a:cs typeface="Times New Roman" pitchFamily="18" charset="0"/>
              </a:rPr>
              <a:t>论战表现出他的勇气与才能</a:t>
            </a:r>
            <a:r>
              <a:rPr kumimoji="0" lang="en-US" altLang="zh-CN" sz="2000" b="1" i="0" u="none" strike="noStrike" cap="none" normalizeH="0" baseline="0" dirty="0" smtClean="0">
                <a:ln>
                  <a:noFill/>
                </a:ln>
                <a:solidFill>
                  <a:srgbClr val="C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C00000"/>
                </a:solidFill>
                <a:effectLst/>
                <a:latin typeface="微软雅黑" pitchFamily="34" charset="-122"/>
                <a:ea typeface="微软雅黑" pitchFamily="34" charset="-122"/>
                <a:cs typeface="Times New Roman" pitchFamily="18" charset="0"/>
              </a:rPr>
              <a:t>作战时“下视</a:t>
            </a:r>
            <a:endParaRPr kumimoji="0" lang="en-US" altLang="zh-CN" sz="2000" b="1" i="0" u="none" strike="noStrike" cap="none" normalizeH="0" baseline="0" dirty="0" smtClean="0">
              <a:ln>
                <a:noFill/>
              </a:ln>
              <a:solidFill>
                <a:srgbClr val="C00000"/>
              </a:solidFill>
              <a:effectLst/>
              <a:latin typeface="微软雅黑" pitchFamily="34" charset="-122"/>
              <a:ea typeface="微软雅黑" pitchFamily="34" charset="-122"/>
              <a:cs typeface="Times New Roman" pitchFamily="18" charset="0"/>
            </a:endParaRPr>
          </a:p>
          <a:p>
            <a:pPr marL="0" marR="0" lvl="0" indent="0" algn="l" defTabSz="914400" rtl="0" eaLnBrk="1" fontAlgn="base" latinLnBrk="0" hangingPunct="1">
              <a:lnSpc>
                <a:spcPct val="150000"/>
              </a:lnSpc>
              <a:spcBef>
                <a:spcPct val="0"/>
              </a:spcBef>
              <a:spcAft>
                <a:spcPct val="0"/>
              </a:spcAft>
              <a:buClrTx/>
              <a:buSzTx/>
              <a:buFontTx/>
              <a:buNone/>
            </a:pPr>
            <a:r>
              <a:rPr kumimoji="0" lang="zh-CN" altLang="en-US" sz="2000" b="1" i="0" u="none" strike="noStrike" cap="none" normalizeH="0" baseline="0" dirty="0" smtClean="0">
                <a:ln>
                  <a:noFill/>
                </a:ln>
                <a:solidFill>
                  <a:srgbClr val="C00000"/>
                </a:solidFill>
                <a:effectLst/>
                <a:latin typeface="微软雅黑" pitchFamily="34" charset="-122"/>
                <a:ea typeface="微软雅黑" pitchFamily="34" charset="-122"/>
                <a:cs typeface="Times New Roman" pitchFamily="18" charset="0"/>
              </a:rPr>
              <a:t>其辙”“登轼而望”充分显示了他审慎和丰富的军事经验。</a:t>
            </a:r>
            <a:endParaRPr kumimoji="0" lang="zh-CN" altLang="en-US" sz="20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in)">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5122">
                                            <p:txEl>
                                              <p:pRg st="0" end="0"/>
                                            </p:txEl>
                                          </p:spTgt>
                                        </p:tgtEl>
                                        <p:attrNameLst>
                                          <p:attrName>style.visibility</p:attrName>
                                        </p:attrNameLst>
                                      </p:cBhvr>
                                      <p:to>
                                        <p:strVal val="visible"/>
                                      </p:to>
                                    </p:set>
                                    <p:anim calcmode="lin" valueType="num">
                                      <p:cBhvr additive="base">
                                        <p:cTn id="12" dur="500" fill="hold"/>
                                        <p:tgtEl>
                                          <p:spTgt spid="5122">
                                            <p:txEl>
                                              <p:pRg st="0" end="0"/>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512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4" presetClass="entr" presetSubtype="16" fill="hold" nodeType="clickEffect">
                                  <p:stCondLst>
                                    <p:cond delay="0"/>
                                  </p:stCondLst>
                                  <p:childTnLst>
                                    <p:set>
                                      <p:cBhvr>
                                        <p:cTn id="17" dur="1" fill="hold">
                                          <p:stCondLst>
                                            <p:cond delay="0"/>
                                          </p:stCondLst>
                                        </p:cTn>
                                        <p:tgtEl>
                                          <p:spTgt spid="5122">
                                            <p:txEl>
                                              <p:pRg st="2" end="2"/>
                                            </p:txEl>
                                          </p:spTgt>
                                        </p:tgtEl>
                                        <p:attrNameLst>
                                          <p:attrName>style.visibility</p:attrName>
                                        </p:attrNameLst>
                                      </p:cBhvr>
                                      <p:to>
                                        <p:strVal val="visible"/>
                                      </p:to>
                                    </p:set>
                                    <p:animEffect transition="in" filter="box(in)">
                                      <p:cBhvr>
                                        <p:cTn id="18" dur="500"/>
                                        <p:tgtEl>
                                          <p:spTgt spid="5122">
                                            <p:txEl>
                                              <p:pRg st="2" end="2"/>
                                            </p:txEl>
                                          </p:spTgt>
                                        </p:tgtEl>
                                      </p:cBhvr>
                                    </p:animEffect>
                                  </p:childTnLst>
                                </p:cTn>
                              </p:par>
                              <p:par>
                                <p:cTn id="19" presetID="4" presetClass="entr" presetSubtype="16" fill="hold" nodeType="withEffect">
                                  <p:stCondLst>
                                    <p:cond delay="0"/>
                                  </p:stCondLst>
                                  <p:childTnLst>
                                    <p:set>
                                      <p:cBhvr>
                                        <p:cTn id="20" dur="1" fill="hold">
                                          <p:stCondLst>
                                            <p:cond delay="0"/>
                                          </p:stCondLst>
                                        </p:cTn>
                                        <p:tgtEl>
                                          <p:spTgt spid="5122">
                                            <p:txEl>
                                              <p:pRg st="3" end="3"/>
                                            </p:txEl>
                                          </p:spTgt>
                                        </p:tgtEl>
                                        <p:attrNameLst>
                                          <p:attrName>style.visibility</p:attrName>
                                        </p:attrNameLst>
                                      </p:cBhvr>
                                      <p:to>
                                        <p:strVal val="visible"/>
                                      </p:to>
                                    </p:set>
                                    <p:animEffect transition="in" filter="box(in)">
                                      <p:cBhvr>
                                        <p:cTn id="21" dur="500"/>
                                        <p:tgtEl>
                                          <p:spTgt spid="5122">
                                            <p:txEl>
                                              <p:pRg st="3" end="3"/>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4" presetClass="entr" presetSubtype="16" fill="hold" nodeType="clickEffect">
                                  <p:stCondLst>
                                    <p:cond delay="0"/>
                                  </p:stCondLst>
                                  <p:childTnLst>
                                    <p:set>
                                      <p:cBhvr>
                                        <p:cTn id="25" dur="1" fill="hold">
                                          <p:stCondLst>
                                            <p:cond delay="0"/>
                                          </p:stCondLst>
                                        </p:cTn>
                                        <p:tgtEl>
                                          <p:spTgt spid="5122">
                                            <p:txEl>
                                              <p:pRg st="5" end="5"/>
                                            </p:txEl>
                                          </p:spTgt>
                                        </p:tgtEl>
                                        <p:attrNameLst>
                                          <p:attrName>style.visibility</p:attrName>
                                        </p:attrNameLst>
                                      </p:cBhvr>
                                      <p:to>
                                        <p:strVal val="visible"/>
                                      </p:to>
                                    </p:set>
                                    <p:animEffect transition="in" filter="box(in)">
                                      <p:cBhvr>
                                        <p:cTn id="26" dur="500"/>
                                        <p:tgtEl>
                                          <p:spTgt spid="5122">
                                            <p:txEl>
                                              <p:pRg st="5" end="5"/>
                                            </p:txEl>
                                          </p:spTgt>
                                        </p:tgtEl>
                                      </p:cBhvr>
                                    </p:animEffect>
                                  </p:childTnLst>
                                </p:cTn>
                              </p:par>
                              <p:par>
                                <p:cTn id="27" presetID="4" presetClass="entr" presetSubtype="16" fill="hold" nodeType="withEffect">
                                  <p:stCondLst>
                                    <p:cond delay="0"/>
                                  </p:stCondLst>
                                  <p:childTnLst>
                                    <p:set>
                                      <p:cBhvr>
                                        <p:cTn id="28" dur="1" fill="hold">
                                          <p:stCondLst>
                                            <p:cond delay="0"/>
                                          </p:stCondLst>
                                        </p:cTn>
                                        <p:tgtEl>
                                          <p:spTgt spid="5122">
                                            <p:txEl>
                                              <p:pRg st="6" end="6"/>
                                            </p:txEl>
                                          </p:spTgt>
                                        </p:tgtEl>
                                        <p:attrNameLst>
                                          <p:attrName>style.visibility</p:attrName>
                                        </p:attrNameLst>
                                      </p:cBhvr>
                                      <p:to>
                                        <p:strVal val="visible"/>
                                      </p:to>
                                    </p:set>
                                    <p:animEffect transition="in" filter="box(in)">
                                      <p:cBhvr>
                                        <p:cTn id="29" dur="500"/>
                                        <p:tgtEl>
                                          <p:spTgt spid="512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145" name="Rectangle 1"/>
          <p:cNvSpPr>
            <a:spLocks noChangeArrowheads="1"/>
          </p:cNvSpPr>
          <p:nvPr/>
        </p:nvSpPr>
        <p:spPr bwMode="auto">
          <a:xfrm>
            <a:off x="611560" y="620688"/>
            <a:ext cx="7704856" cy="5170646"/>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pP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二</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三 角 梅　　刘成章</a:t>
            </a:r>
            <a:endParaRPr kumimoji="0" lang="zh-CN" altLang="en-US" sz="20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000" b="1"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　                                    </a:t>
            </a:r>
            <a:r>
              <a:rPr kumimoji="0" lang="en-US" altLang="zh-CN" sz="2000" b="1"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(2016·</a:t>
            </a:r>
            <a:r>
              <a:rPr kumimoji="0" lang="zh-CN" altLang="en-US" sz="2000" b="1"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天津中考</a:t>
            </a:r>
            <a:r>
              <a:rPr kumimoji="0" lang="en-US" altLang="zh-CN" sz="2000" b="1" i="0" u="none" strike="noStrike" cap="none" normalizeH="0" baseline="0" dirty="0" smtClean="0">
                <a:ln>
                  <a:noFill/>
                </a:ln>
                <a:solidFill>
                  <a:srgbClr val="FF00FF"/>
                </a:solidFill>
                <a:effectLst/>
                <a:latin typeface="微软雅黑" pitchFamily="34" charset="-122"/>
                <a:ea typeface="微软雅黑" pitchFamily="34" charset="-122"/>
                <a:cs typeface="Times New Roman" pitchFamily="18" charset="0"/>
              </a:rPr>
              <a:t>)</a:t>
            </a:r>
            <a:endParaRPr kumimoji="0" lang="en-US" altLang="zh-CN" sz="20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①那年春天</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我们陆续给小院栽了一些花木</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其中包括一棵三角梅。我们知道三角梅可以开出很繁盛很灿烂的花</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所以对它怀着极为美好的憧憬</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特意把它栽在房屋山墙边极为显眼的地方</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希图无论是谁来到我家门前</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一眼就能看见。</a:t>
            </a:r>
            <a:endParaRPr kumimoji="0" lang="zh-CN" altLang="en-US" sz="20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②不料遇到了令人非常沮丧的事情。栽的时候</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都一样认真</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一样施足了底肥浇足了水</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栽好之后</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管理也没有偏三向四。可是别的花木都长得欢欢势势</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到抽条时抽条</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到开花时开花</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一年下来</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都长得很像个样子了</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唯独那棵三角梅老是趴在那儿</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停滞在那儿</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好像完全忘了自己应该长长了。</a:t>
            </a:r>
            <a:endParaRPr kumimoji="0" lang="zh-CN" altLang="en-US" sz="20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6145">
                                            <p:txEl>
                                              <p:pRg st="0" end="0"/>
                                            </p:txEl>
                                          </p:spTgt>
                                        </p:tgtEl>
                                        <p:attrNameLst>
                                          <p:attrName>style.visibility</p:attrName>
                                        </p:attrNameLst>
                                      </p:cBhvr>
                                      <p:to>
                                        <p:strVal val="visible"/>
                                      </p:to>
                                    </p:set>
                                    <p:animEffect transition="in" filter="box(in)">
                                      <p:cBhvr>
                                        <p:cTn id="7" dur="500"/>
                                        <p:tgtEl>
                                          <p:spTgt spid="6145">
                                            <p:txEl>
                                              <p:pRg st="0" end="0"/>
                                            </p:txEl>
                                          </p:spTgt>
                                        </p:tgtEl>
                                      </p:cBhvr>
                                    </p:animEffect>
                                  </p:childTnLst>
                                </p:cTn>
                              </p:par>
                              <p:par>
                                <p:cTn id="8" presetID="4" presetClass="entr" presetSubtype="16" fill="hold" nodeType="withEffect">
                                  <p:stCondLst>
                                    <p:cond delay="0"/>
                                  </p:stCondLst>
                                  <p:childTnLst>
                                    <p:set>
                                      <p:cBhvr>
                                        <p:cTn id="9" dur="1" fill="hold">
                                          <p:stCondLst>
                                            <p:cond delay="0"/>
                                          </p:stCondLst>
                                        </p:cTn>
                                        <p:tgtEl>
                                          <p:spTgt spid="6145">
                                            <p:txEl>
                                              <p:pRg st="1" end="1"/>
                                            </p:txEl>
                                          </p:spTgt>
                                        </p:tgtEl>
                                        <p:attrNameLst>
                                          <p:attrName>style.visibility</p:attrName>
                                        </p:attrNameLst>
                                      </p:cBhvr>
                                      <p:to>
                                        <p:strVal val="visible"/>
                                      </p:to>
                                    </p:set>
                                    <p:animEffect transition="in" filter="box(in)">
                                      <p:cBhvr>
                                        <p:cTn id="10" dur="500"/>
                                        <p:tgtEl>
                                          <p:spTgt spid="6145">
                                            <p:txEl>
                                              <p:pRg st="1" end="1"/>
                                            </p:txEl>
                                          </p:spTgt>
                                        </p:tgtEl>
                                      </p:cBhvr>
                                    </p:animEffect>
                                  </p:childTnLst>
                                </p:cTn>
                              </p:par>
                              <p:par>
                                <p:cTn id="11" presetID="4" presetClass="entr" presetSubtype="16" fill="hold" nodeType="withEffect">
                                  <p:stCondLst>
                                    <p:cond delay="0"/>
                                  </p:stCondLst>
                                  <p:childTnLst>
                                    <p:set>
                                      <p:cBhvr>
                                        <p:cTn id="12" dur="1" fill="hold">
                                          <p:stCondLst>
                                            <p:cond delay="0"/>
                                          </p:stCondLst>
                                        </p:cTn>
                                        <p:tgtEl>
                                          <p:spTgt spid="6145">
                                            <p:txEl>
                                              <p:pRg st="2" end="2"/>
                                            </p:txEl>
                                          </p:spTgt>
                                        </p:tgtEl>
                                        <p:attrNameLst>
                                          <p:attrName>style.visibility</p:attrName>
                                        </p:attrNameLst>
                                      </p:cBhvr>
                                      <p:to>
                                        <p:strVal val="visible"/>
                                      </p:to>
                                    </p:set>
                                    <p:animEffect transition="in" filter="box(in)">
                                      <p:cBhvr>
                                        <p:cTn id="13" dur="500"/>
                                        <p:tgtEl>
                                          <p:spTgt spid="6145">
                                            <p:txEl>
                                              <p:pRg st="2" end="2"/>
                                            </p:txEl>
                                          </p:spTgt>
                                        </p:tgtEl>
                                      </p:cBhvr>
                                    </p:animEffect>
                                  </p:childTnLst>
                                </p:cTn>
                              </p:par>
                              <p:par>
                                <p:cTn id="14" presetID="4" presetClass="entr" presetSubtype="16" fill="hold" nodeType="withEffect">
                                  <p:stCondLst>
                                    <p:cond delay="0"/>
                                  </p:stCondLst>
                                  <p:childTnLst>
                                    <p:set>
                                      <p:cBhvr>
                                        <p:cTn id="15" dur="1" fill="hold">
                                          <p:stCondLst>
                                            <p:cond delay="0"/>
                                          </p:stCondLst>
                                        </p:cTn>
                                        <p:tgtEl>
                                          <p:spTgt spid="6145">
                                            <p:txEl>
                                              <p:pRg st="3" end="3"/>
                                            </p:txEl>
                                          </p:spTgt>
                                        </p:tgtEl>
                                        <p:attrNameLst>
                                          <p:attrName>style.visibility</p:attrName>
                                        </p:attrNameLst>
                                      </p:cBhvr>
                                      <p:to>
                                        <p:strVal val="visible"/>
                                      </p:to>
                                    </p:set>
                                    <p:animEffect transition="in" filter="box(in)">
                                      <p:cBhvr>
                                        <p:cTn id="16" dur="500"/>
                                        <p:tgtEl>
                                          <p:spTgt spid="6145">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7169" name="Rectangle 1"/>
          <p:cNvSpPr>
            <a:spLocks noChangeArrowheads="1"/>
          </p:cNvSpPr>
          <p:nvPr/>
        </p:nvSpPr>
        <p:spPr bwMode="auto">
          <a:xfrm>
            <a:off x="539552" y="665510"/>
            <a:ext cx="7992888" cy="4708981"/>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pP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③</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第二年</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那棵三角梅仍然毫无变化。</a:t>
            </a:r>
            <a:endParaRPr kumimoji="0" lang="zh-CN" altLang="en-US" sz="20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④第三年</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满院子的花木都长得青春勃发</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高大喜人</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那棵三角梅的叶片却比当初栽下时还少了好多</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病恹恹的</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一派要死不活的样子。我和老伴感伤地想</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它总有一天会死去的。但自己亲手种下的</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还曾怀有那样美好的憧憬</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心中仍存那么一丝丝的期盼。</a:t>
            </a:r>
            <a:endParaRPr kumimoji="0" lang="zh-CN" altLang="en-US" sz="20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a:p>
            <a:pPr marL="0" marR="0" lvl="0" indent="0" algn="l" defTabSz="914400" rtl="0" eaLnBrk="0" fontAlgn="base" latinLnBrk="0" hangingPunct="0">
              <a:lnSpc>
                <a:spcPct val="150000"/>
              </a:lnSpc>
              <a:spcBef>
                <a:spcPct val="0"/>
              </a:spcBef>
              <a:spcAft>
                <a:spcPct val="0"/>
              </a:spcAft>
              <a:buClrTx/>
              <a:buSzTx/>
              <a:buFontTx/>
              <a:buNone/>
            </a:pP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⑤去年是栽下它的第四个年头了。春天</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当别的花木都在泛绿、发芽时</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那三角梅依然毫无生机</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一点要拥抱春天的意思都没有。我和老伴多次站在它面前皱眉</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叹息</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甚至责备。我们说</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干脆把它拔了吧</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省得它还占着一块地方</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还要天天浪费几勺水。我的女儿和女婿</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也是这样的观点。至此</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全家的意见都一致了</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欲除之而后快。</a:t>
            </a:r>
            <a:endParaRPr kumimoji="0" lang="zh-CN" altLang="en-US" sz="20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7169">
                                            <p:txEl>
                                              <p:pRg st="0" end="0"/>
                                            </p:txEl>
                                          </p:spTgt>
                                        </p:tgtEl>
                                        <p:attrNameLst>
                                          <p:attrName>style.visibility</p:attrName>
                                        </p:attrNameLst>
                                      </p:cBhvr>
                                      <p:to>
                                        <p:strVal val="visible"/>
                                      </p:to>
                                    </p:set>
                                    <p:animEffect transition="in" filter="checkerboard(across)">
                                      <p:cBhvr>
                                        <p:cTn id="7" dur="500"/>
                                        <p:tgtEl>
                                          <p:spTgt spid="7169">
                                            <p:txEl>
                                              <p:pRg st="0" end="0"/>
                                            </p:txEl>
                                          </p:spTgt>
                                        </p:tgtEl>
                                      </p:cBhvr>
                                    </p:animEffect>
                                  </p:childTnLst>
                                </p:cTn>
                              </p:par>
                              <p:par>
                                <p:cTn id="8" presetID="5" presetClass="entr" presetSubtype="10" fill="hold" nodeType="withEffect">
                                  <p:stCondLst>
                                    <p:cond delay="0"/>
                                  </p:stCondLst>
                                  <p:childTnLst>
                                    <p:set>
                                      <p:cBhvr>
                                        <p:cTn id="9" dur="1" fill="hold">
                                          <p:stCondLst>
                                            <p:cond delay="0"/>
                                          </p:stCondLst>
                                        </p:cTn>
                                        <p:tgtEl>
                                          <p:spTgt spid="7169">
                                            <p:txEl>
                                              <p:pRg st="1" end="1"/>
                                            </p:txEl>
                                          </p:spTgt>
                                        </p:tgtEl>
                                        <p:attrNameLst>
                                          <p:attrName>style.visibility</p:attrName>
                                        </p:attrNameLst>
                                      </p:cBhvr>
                                      <p:to>
                                        <p:strVal val="visible"/>
                                      </p:to>
                                    </p:set>
                                    <p:animEffect transition="in" filter="checkerboard(across)">
                                      <p:cBhvr>
                                        <p:cTn id="10" dur="500"/>
                                        <p:tgtEl>
                                          <p:spTgt spid="7169">
                                            <p:txEl>
                                              <p:pRg st="1" end="1"/>
                                            </p:txEl>
                                          </p:spTgt>
                                        </p:tgtEl>
                                      </p:cBhvr>
                                    </p:animEffect>
                                  </p:childTnLst>
                                </p:cTn>
                              </p:par>
                              <p:par>
                                <p:cTn id="11" presetID="5" presetClass="entr" presetSubtype="10" fill="hold" nodeType="withEffect">
                                  <p:stCondLst>
                                    <p:cond delay="0"/>
                                  </p:stCondLst>
                                  <p:childTnLst>
                                    <p:set>
                                      <p:cBhvr>
                                        <p:cTn id="12" dur="1" fill="hold">
                                          <p:stCondLst>
                                            <p:cond delay="0"/>
                                          </p:stCondLst>
                                        </p:cTn>
                                        <p:tgtEl>
                                          <p:spTgt spid="7169">
                                            <p:txEl>
                                              <p:pRg st="2" end="2"/>
                                            </p:txEl>
                                          </p:spTgt>
                                        </p:tgtEl>
                                        <p:attrNameLst>
                                          <p:attrName>style.visibility</p:attrName>
                                        </p:attrNameLst>
                                      </p:cBhvr>
                                      <p:to>
                                        <p:strVal val="visible"/>
                                      </p:to>
                                    </p:set>
                                    <p:animEffect transition="in" filter="checkerboard(across)">
                                      <p:cBhvr>
                                        <p:cTn id="13" dur="500"/>
                                        <p:tgtEl>
                                          <p:spTgt spid="7169">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8193" name="Rectangle 1"/>
          <p:cNvSpPr>
            <a:spLocks noChangeArrowheads="1"/>
          </p:cNvSpPr>
          <p:nvPr/>
        </p:nvSpPr>
        <p:spPr bwMode="auto">
          <a:xfrm>
            <a:off x="539552" y="836712"/>
            <a:ext cx="8136904" cy="4746941"/>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pPr>
            <a:r>
              <a:rPr kumimoji="0" lang="en-US" altLang="zh-CN" sz="24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       </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⑥</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然而</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事情却出现了意想不到的变化。就在说这话后的不长时间</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我们惊喜地看见</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三角梅可怜兮兮的枝叶间</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居然抽出了一枝表皮有着细致纹路的新条</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而且长得很快</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不久就长到二尺长了</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接着又在那新条上旁逸斜出</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又生出了好几条侧枝。我们高兴极了。可为什么会突然发生这么大的变化呢</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也许是我们要挖掉它的议论被它听懂了吧</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如果是</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对它来说</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那可是个性命攸关的大事啊</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于是它就拼命一搏</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终于把生命的力量给搏出来了。好像每天太阳一出来</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它就死盯着周围的花木</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与它们比赛着成长。它身上透露出来的生机</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非常生动地展示在蓝天之下</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是那么醒目耐看。这时候与其他花木相比</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它毫无逊色之处。它像沉默了好几年的毛毛虫</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终于蓄满力量</a:t>
            </a:r>
            <a:r>
              <a:rPr kumimoji="0" lang="en-US" altLang="zh-CN"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a:t>
            </a:r>
            <a:r>
              <a:rPr kumimoji="0" lang="zh-CN" altLang="en-US" sz="2000" b="1" i="0" u="none" strike="noStrike" cap="none" normalizeH="0" baseline="0" dirty="0" smtClean="0">
                <a:ln>
                  <a:noFill/>
                </a:ln>
                <a:solidFill>
                  <a:srgbClr val="000000"/>
                </a:solidFill>
                <a:effectLst/>
                <a:latin typeface="微软雅黑" pitchFamily="34" charset="-122"/>
                <a:ea typeface="微软雅黑" pitchFamily="34" charset="-122"/>
                <a:cs typeface="Times New Roman" pitchFamily="18" charset="0"/>
              </a:rPr>
              <a:t>开始向着花蝴蝶的方向蜕变了。</a:t>
            </a:r>
            <a:endParaRPr kumimoji="0" lang="zh-CN" altLang="en-US" sz="2000" b="1" i="0" u="none" strike="noStrike" cap="none" normalizeH="0" baseline="0" dirty="0" smtClean="0">
              <a:ln>
                <a:noFill/>
              </a:ln>
              <a:solidFill>
                <a:schemeClr val="tx1"/>
              </a:solidFill>
              <a:effectLst/>
              <a:latin typeface="微软雅黑" pitchFamily="34" charset="-122"/>
              <a:ea typeface="微软雅黑" pitchFamily="34" charset="-122"/>
              <a:cs typeface="宋体" pitchFamily="2"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8193">
                                            <p:txEl>
                                              <p:pRg st="0" end="0"/>
                                            </p:txEl>
                                          </p:spTgt>
                                        </p:tgtEl>
                                        <p:attrNameLst>
                                          <p:attrName>style.visibility</p:attrName>
                                        </p:attrNameLst>
                                      </p:cBhvr>
                                      <p:to>
                                        <p:strVal val="visible"/>
                                      </p:to>
                                    </p:set>
                                    <p:animEffect transition="in" filter="box(in)">
                                      <p:cBhvr>
                                        <p:cTn id="7" dur="500"/>
                                        <p:tgtEl>
                                          <p:spTgt spid="819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默认设计模板">
  <a:themeElements>
    <a:clrScheme name="">
      <a:dk1>
        <a:srgbClr val="000000"/>
      </a:dk1>
      <a:lt1>
        <a:srgbClr val="FFFFFF"/>
      </a:lt1>
      <a:dk2>
        <a:srgbClr val="000000"/>
      </a:dk2>
      <a:lt2>
        <a:srgbClr val="808080"/>
      </a:lt2>
      <a:accent1>
        <a:srgbClr val="A7C6E5"/>
      </a:accent1>
      <a:accent2>
        <a:srgbClr val="333399"/>
      </a:accent2>
      <a:accent3>
        <a:srgbClr val="FFFFFF"/>
      </a:accent3>
      <a:accent4>
        <a:srgbClr val="000000"/>
      </a:accent4>
      <a:accent5>
        <a:srgbClr val="D0DFEF"/>
      </a:accent5>
      <a:accent6>
        <a:srgbClr val="2D2D89"/>
      </a:accent6>
      <a:hlink>
        <a:srgbClr val="009999"/>
      </a:hlink>
      <a:folHlink>
        <a:srgbClr val="99CC00"/>
      </a:folHlink>
    </a:clrScheme>
    <a:fontScheme name="">
      <a:majorFont>
        <a:latin typeface="Arial"/>
        <a:ea typeface="宋体"/>
        <a:cs typeface=""/>
      </a:majorFont>
      <a:minorFont>
        <a:latin typeface="Arial"/>
        <a:ea typeface="宋体"/>
        <a:cs typeface=""/>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
        <a:dk1>
          <a:srgbClr val="000000"/>
        </a:dk1>
        <a:lt1>
          <a:srgbClr val="FFFFFF"/>
        </a:lt1>
        <a:dk2>
          <a:srgbClr val="000000"/>
        </a:dk2>
        <a:lt2>
          <a:srgbClr val="808080"/>
        </a:lt2>
        <a:accent1>
          <a:srgbClr val="A7C6E5"/>
        </a:accent1>
        <a:accent2>
          <a:srgbClr val="333399"/>
        </a:accent2>
        <a:accent3>
          <a:srgbClr val="FFFFFF"/>
        </a:accent3>
        <a:accent4>
          <a:srgbClr val="000000"/>
        </a:accent4>
        <a:accent5>
          <a:srgbClr val="D0DFEF"/>
        </a:accent5>
        <a:accent6>
          <a:srgbClr val="2D2D89"/>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97CCFF"/>
        </a:accent1>
        <a:accent2>
          <a:srgbClr val="CCCCFF"/>
        </a:accent2>
        <a:accent3>
          <a:srgbClr val="FFFFFF"/>
        </a:accent3>
        <a:accent4>
          <a:srgbClr val="000000"/>
        </a:accent4>
        <a:accent5>
          <a:srgbClr val="C9E2FF"/>
        </a:accent5>
        <a:accent6>
          <a:srgbClr val="B7B7E5"/>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
        <a:dk1>
          <a:srgbClr val="000000"/>
        </a:dk1>
        <a:lt1>
          <a:srgbClr val="DEF6F1"/>
        </a:lt1>
        <a:dk2>
          <a:srgbClr val="000000"/>
        </a:dk2>
        <a:lt2>
          <a:srgbClr val="969696"/>
        </a:lt2>
        <a:accent1>
          <a:srgbClr val="FFFFFF"/>
        </a:accent1>
        <a:accent2>
          <a:srgbClr val="8DC6FF"/>
        </a:accent2>
        <a:accent3>
          <a:srgbClr val="EBFAF7"/>
        </a:accent3>
        <a:accent4>
          <a:srgbClr val="000000"/>
        </a:accent4>
        <a:accent5>
          <a:srgbClr val="FFFFFF"/>
        </a:accent5>
        <a:accent6>
          <a:srgbClr val="7EB1E5"/>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7B7"/>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
        <a:dk1>
          <a:srgbClr val="FFFFFF"/>
        </a:dk1>
        <a:lt1>
          <a:srgbClr val="008080"/>
        </a:lt1>
        <a:dk2>
          <a:srgbClr val="FFFF99"/>
        </a:dk2>
        <a:lt2>
          <a:srgbClr val="005A58"/>
        </a:lt2>
        <a:accent1>
          <a:srgbClr val="006462"/>
        </a:accent1>
        <a:accent2>
          <a:srgbClr val="6D6FC7"/>
        </a:accent2>
        <a:accent3>
          <a:srgbClr val="AAC1C1"/>
        </a:accent3>
        <a:accent4>
          <a:srgbClr val="DCDCDC"/>
        </a:accent4>
        <a:accent5>
          <a:srgbClr val="AAB8B8"/>
        </a:accent5>
        <a:accent6>
          <a:srgbClr val="6163B2"/>
        </a:accent6>
        <a:hlink>
          <a:srgbClr val="00FFFF"/>
        </a:hlink>
        <a:folHlink>
          <a:srgbClr val="00FF00"/>
        </a:folHlink>
      </a:clrScheme>
      <a:clrMap bg1="lt1" tx1="dk1" bg2="lt2" tx2="dk2" accent1="accent1" accent2="accent2" accent3="accent3" accent4="accent4" accent5="accent5" accent6="accent6" hlink="hlink" folHlink="folHlink"/>
    </a:extraClrScheme>
    <a:extraClrScheme>
      <a:clrScheme name="">
        <a:dk1>
          <a:srgbClr val="FFFFFF"/>
        </a:dk1>
        <a:lt1>
          <a:srgbClr val="800000"/>
        </a:lt1>
        <a:dk2>
          <a:srgbClr val="DFD293"/>
        </a:dk2>
        <a:lt2>
          <a:srgbClr val="5C1F00"/>
        </a:lt2>
        <a:accent1>
          <a:srgbClr val="CC3300"/>
        </a:accent1>
        <a:accent2>
          <a:srgbClr val="BE7960"/>
        </a:accent2>
        <a:accent3>
          <a:srgbClr val="C1AAAA"/>
        </a:accent3>
        <a:accent4>
          <a:srgbClr val="DCDCDC"/>
        </a:accent4>
        <a:accent5>
          <a:srgbClr val="E2ADAA"/>
        </a:accent5>
        <a:accent6>
          <a:srgbClr val="AA6C55"/>
        </a:accent6>
        <a:hlink>
          <a:srgbClr val="FFFF99"/>
        </a:hlink>
        <a:folHlink>
          <a:srgbClr val="D3A219"/>
        </a:folHlink>
      </a:clrScheme>
      <a:clrMap bg1="lt1" tx1="dk1" bg2="lt2" tx2="dk2" accent1="accent1" accent2="accent2" accent3="accent3" accent4="accent4" accent5="accent5" accent6="accent6" hlink="hlink" folHlink="folHlink"/>
    </a:extraClrScheme>
    <a:extraClrScheme>
      <a:clrScheme name="">
        <a:dk1>
          <a:srgbClr val="FFFFFF"/>
        </a:dk1>
        <a:lt1>
          <a:srgbClr val="000099"/>
        </a:lt1>
        <a:dk2>
          <a:srgbClr val="CCFFFF"/>
        </a:dk2>
        <a:lt2>
          <a:srgbClr val="003366"/>
        </a:lt2>
        <a:accent1>
          <a:srgbClr val="3366CC"/>
        </a:accent1>
        <a:accent2>
          <a:srgbClr val="00B000"/>
        </a:accent2>
        <a:accent3>
          <a:srgbClr val="AAAACA"/>
        </a:accent3>
        <a:accent4>
          <a:srgbClr val="DCDCDC"/>
        </a:accent4>
        <a:accent5>
          <a:srgbClr val="ADB9E2"/>
        </a:accent5>
        <a:accent6>
          <a:srgbClr val="009D00"/>
        </a:accent6>
        <a:hlink>
          <a:srgbClr val="66CCFF"/>
        </a:hlink>
        <a:folHlink>
          <a:srgbClr val="FFE701"/>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E3EBF1"/>
        </a:dk2>
        <a:lt2>
          <a:srgbClr val="336699"/>
        </a:lt2>
        <a:accent1>
          <a:srgbClr val="003399"/>
        </a:accent1>
        <a:accent2>
          <a:srgbClr val="468A4B"/>
        </a:accent2>
        <a:accent3>
          <a:srgbClr val="AAAAAA"/>
        </a:accent3>
        <a:accent4>
          <a:srgbClr val="DCDCDC"/>
        </a:accent4>
        <a:accent5>
          <a:srgbClr val="AAADCA"/>
        </a:accent5>
        <a:accent6>
          <a:srgbClr val="3E7B43"/>
        </a:accent6>
        <a:hlink>
          <a:srgbClr val="66CCFF"/>
        </a:hlink>
        <a:folHlink>
          <a:srgbClr val="F0E500"/>
        </a:folHlink>
      </a:clrScheme>
      <a:clrMap bg1="lt1" tx1="dk1" bg2="lt2" tx2="dk2" accent1="accent1" accent2="accent2" accent3="accent3" accent4="accent4" accent5="accent5" accent6="accent6" hlink="hlink" folHlink="folHlink"/>
    </a:extraClrScheme>
    <a:extraClrScheme>
      <a:clrScheme name="">
        <a:dk1>
          <a:srgbClr val="FFFFFF"/>
        </a:dk1>
        <a:lt1>
          <a:srgbClr val="686B5D"/>
        </a:lt1>
        <a:dk2>
          <a:srgbClr val="D1D1CB"/>
        </a:dk2>
        <a:lt2>
          <a:srgbClr val="777777"/>
        </a:lt2>
        <a:accent1>
          <a:srgbClr val="909082"/>
        </a:accent1>
        <a:accent2>
          <a:srgbClr val="809EA8"/>
        </a:accent2>
        <a:accent3>
          <a:srgbClr val="B9BAB6"/>
        </a:accent3>
        <a:accent4>
          <a:srgbClr val="DCDCDC"/>
        </a:accent4>
        <a:accent5>
          <a:srgbClr val="C7C7C1"/>
        </a:accent5>
        <a:accent6>
          <a:srgbClr val="728D96"/>
        </a:accent6>
        <a:hlink>
          <a:srgbClr val="FFCC66"/>
        </a:hlink>
        <a:folHlink>
          <a:srgbClr val="E9DCB9"/>
        </a:folHlink>
      </a:clrScheme>
      <a:clrMap bg1="lt1" tx1="dk1" bg2="lt2" tx2="dk2" accent1="accent1" accent2="accent2" accent3="accent3" accent4="accent4" accent5="accent5" accent6="accent6" hlink="hlink" folHlink="folHlink"/>
    </a:extraClrScheme>
    <a:extraClrScheme>
      <a:clrScheme name="">
        <a:dk1>
          <a:srgbClr val="FFFFFF"/>
        </a:dk1>
        <a:lt1>
          <a:srgbClr val="666699"/>
        </a:lt1>
        <a:dk2>
          <a:srgbClr val="FFFFFF"/>
        </a:dk2>
        <a:lt2>
          <a:srgbClr val="3E3E5C"/>
        </a:lt2>
        <a:accent1>
          <a:srgbClr val="60597B"/>
        </a:accent1>
        <a:accent2>
          <a:srgbClr val="6666FF"/>
        </a:accent2>
        <a:accent3>
          <a:srgbClr val="B9B9CA"/>
        </a:accent3>
        <a:accent4>
          <a:srgbClr val="DCDCDC"/>
        </a:accent4>
        <a:accent5>
          <a:srgbClr val="B7B5BF"/>
        </a:accent5>
        <a:accent6>
          <a:srgbClr val="5B5BE5"/>
        </a:accent6>
        <a:hlink>
          <a:srgbClr val="99CCFF"/>
        </a:hlink>
        <a:folHlink>
          <a:srgbClr val="FFFF99"/>
        </a:folHlink>
      </a:clrScheme>
      <a:clrMap bg1="lt1" tx1="dk1" bg2="lt2" tx2="dk2" accent1="accent1" accent2="accent2" accent3="accent3" accent4="accent4" accent5="accent5" accent6="accent6" hlink="hlink" folHlink="folHlink"/>
    </a:extraClrScheme>
    <a:extraClrScheme>
      <a:clrScheme name="">
        <a:dk1>
          <a:srgbClr val="FFFFFF"/>
        </a:dk1>
        <a:lt1>
          <a:srgbClr val="523E26"/>
        </a:lt1>
        <a:dk2>
          <a:srgbClr val="DFC08D"/>
        </a:dk2>
        <a:lt2>
          <a:srgbClr val="2D2015"/>
        </a:lt2>
        <a:accent1>
          <a:srgbClr val="8C7B70"/>
        </a:accent1>
        <a:accent2>
          <a:srgbClr val="8F5F2F"/>
        </a:accent2>
        <a:accent3>
          <a:srgbClr val="B3AFAB"/>
        </a:accent3>
        <a:accent4>
          <a:srgbClr val="DCDCDC"/>
        </a:accent4>
        <a:accent5>
          <a:srgbClr val="C5BFBC"/>
        </a:accent5>
        <a:accent6>
          <a:srgbClr val="805529"/>
        </a:accent6>
        <a:hlink>
          <a:srgbClr val="CCB400"/>
        </a:hlink>
        <a:folHlink>
          <a:srgbClr val="8C9EA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3875</Words>
  <Application>Kingsoft Office WPP</Application>
  <PresentationFormat>全屏显示(4:3)</PresentationFormat>
  <Paragraphs>161</Paragraphs>
  <Slides>16</Slides>
  <Notes>0</Notes>
  <HiddenSlides>0</HiddenSlides>
  <MMClips>0</MMClips>
  <ScaleCrop>false</ScaleCrop>
  <HeadingPairs>
    <vt:vector size="4" baseType="variant">
      <vt:variant>
        <vt:lpstr>主题</vt:lpstr>
      </vt:variant>
      <vt:variant>
        <vt:i4>1</vt:i4>
      </vt:variant>
      <vt:variant>
        <vt:lpstr>幻灯片标题</vt:lpstr>
      </vt:variant>
      <vt:variant>
        <vt:i4>16</vt:i4>
      </vt:variant>
    </vt:vector>
  </HeadingPairs>
  <TitlesOfParts>
    <vt:vector size="17" baseType="lpstr">
      <vt:lpstr>默认设计模板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语文备课大师【全免费】</dc:title>
  <dc:creator>语文备课大师【全免费】</dc:creator>
  <dc:description>语文备课大师【全免费】</dc:description>
  <cp:lastModifiedBy>Administrator</cp:lastModifiedBy>
  <cp:revision>语文备课大师【全免费】</cp:revision>
  <dcterms:created xsi:type="dcterms:W3CDTF">2015-11-21T07:20:00Z</dcterms:created>
  <dcterms:modified xsi:type="dcterms:W3CDTF">2017-02-07T07:31:22Z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2052-10.8.0.5391</vt:lpwstr>
  </property>
  <property fmtid="{64440492-4C8B-11D1-8B70-080036B11A03}" pid="4">
    <vt:lpwstr>语文备课大师【全免费】</vt:lpwstr>
  </property>
</Properties>
</file>