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577" r:id="rId2"/>
    <p:sldId id="535" r:id="rId3"/>
    <p:sldId id="574" r:id="rId4"/>
    <p:sldId id="698" r:id="rId5"/>
    <p:sldId id="699" r:id="rId6"/>
    <p:sldId id="708" r:id="rId7"/>
    <p:sldId id="703" r:id="rId8"/>
    <p:sldId id="704" r:id="rId9"/>
    <p:sldId id="705" r:id="rId10"/>
    <p:sldId id="712" r:id="rId11"/>
    <p:sldId id="709" r:id="rId12"/>
    <p:sldId id="615" r:id="rId13"/>
    <p:sldId id="533" r:id="rId14"/>
    <p:sldId id="644" r:id="rId15"/>
    <p:sldId id="682" r:id="rId16"/>
    <p:sldId id="645" r:id="rId17"/>
    <p:sldId id="646" r:id="rId18"/>
    <p:sldId id="647" r:id="rId19"/>
    <p:sldId id="648" r:id="rId20"/>
    <p:sldId id="649" r:id="rId21"/>
    <p:sldId id="580" r:id="rId22"/>
    <p:sldId id="716" r:id="rId23"/>
    <p:sldId id="717" r:id="rId24"/>
    <p:sldId id="718" r:id="rId25"/>
    <p:sldId id="722" r:id="rId26"/>
    <p:sldId id="720" r:id="rId27"/>
    <p:sldId id="581" r:id="rId28"/>
    <p:sldId id="686" r:id="rId29"/>
    <p:sldId id="688" r:id="rId30"/>
    <p:sldId id="689" r:id="rId31"/>
    <p:sldId id="690" r:id="rId32"/>
    <p:sldId id="693" r:id="rId33"/>
    <p:sldId id="664" r:id="rId34"/>
    <p:sldId id="675" r:id="rId35"/>
    <p:sldId id="677" r:id="rId36"/>
    <p:sldId id="681" r:id="rId37"/>
    <p:sldId id="467" r:id="rId38"/>
    <p:sldId id="669" r:id="rId3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DB1B"/>
    <a:srgbClr val="FF0000"/>
    <a:srgbClr val="3399FF"/>
    <a:srgbClr val="33A414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7" autoAdjust="0"/>
    <p:restoredTop sz="93822" autoAdjust="0"/>
  </p:normalViewPr>
  <p:slideViewPr>
    <p:cSldViewPr>
      <p:cViewPr>
        <p:scale>
          <a:sx n="139" d="100"/>
          <a:sy n="139" d="100"/>
        </p:scale>
        <p:origin x="-464" y="25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52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33" cy="72033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41" Type="http://schemas.openxmlformats.org/officeDocument/2006/relationships/handoutMaster" Target="handoutMasters/handoutMaster1.xml"/><Relationship Id="rId42" Type="http://schemas.openxmlformats.org/officeDocument/2006/relationships/printerSettings" Target="printerSettings/printerSettings1.bin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5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18B842D3-052E-45B3-AAF0-448218CE797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51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B9F21031-D618-4CA9-9703-47DD080A7454}" type="datetime1">
              <a:rPr lang="zh-CN" altLang="en-US"/>
              <a:pPr>
                <a:defRPr/>
              </a:pPr>
              <a:t>18/5/8</a:t>
            </a:fld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3" name="Rectangle 5"/>
          <p:cNvSpPr>
            <a:spLocks noGrp="1" noRot="1" noChangeArrowheads="1" noTextEdit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0" eaLnBrk="0" hangingPunct="0">
              <a:spcBef>
                <a:spcPct val="30000"/>
              </a:spcBef>
              <a:defRPr/>
            </a:pPr>
            <a:r>
              <a:rPr lang="zh-CN" altLang="en-US" sz="1200">
                <a:ea typeface="宋体" pitchFamily="2" charset="-122"/>
              </a:rPr>
              <a:t>            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altLang="en-US" sz="1200">
                <a:ea typeface="宋体" pitchFamily="2" charset="-122"/>
              </a:rPr>
              <a:t>   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altLang="en-US" sz="1200">
                <a:ea typeface="宋体" pitchFamily="2" charset="-122"/>
              </a:rPr>
              <a:t>   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altLang="en-US" sz="1200">
                <a:ea typeface="宋体" pitchFamily="2" charset="-122"/>
              </a:rPr>
              <a:t>   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altLang="en-US" sz="1200">
                <a:ea typeface="宋体" pitchFamily="2" charset="-122"/>
              </a:rPr>
              <a:t>   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ea typeface="宋体" pitchFamily="2" charset="-122"/>
              </a:defRPr>
            </a:lvl1pPr>
          </a:lstStyle>
          <a:p>
            <a:pPr>
              <a:defRPr/>
            </a:pPr>
            <a:fld id="{4372E3C4-8140-4885-9E50-12F2858B972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84200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notesMaster" Target="../notesMasters/notesMaster1.xml"/><Relationship Id="rId3" Type="http://schemas.openxmlformats.org/officeDocument/2006/relationships/slide" Target="../slides/slide3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</a:p>
        </p:txBody>
      </p:sp>
      <p:sp>
        <p:nvSpPr>
          <p:cNvPr id="1946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>
              <a:buFont typeface="Arial" charset="0"/>
              <a:buNone/>
            </a:pPr>
            <a:fld id="{6FC0A9B2-6A67-441D-AF76-11C4CF3C223C}" type="slidenum">
              <a:rPr lang="en-US" altLang="zh-CN" sz="1200">
                <a:latin typeface="Calibri" pitchFamily="34" charset="0"/>
              </a:rPr>
              <a:pPr algn="r" eaLnBrk="0" hangingPunct="0">
                <a:buFont typeface="Arial" charset="0"/>
                <a:buNone/>
              </a:pPr>
              <a:t>2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Shape 2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63" name="Rectangle 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569C7ED7-E867-4104-9A02-F6FF6A94DD54}" type="datetime1">
              <a:rPr lang="zh-CN" altLang="en-US" smtClean="0">
                <a:ea typeface="宋体" charset="-122"/>
              </a:rPr>
              <a:pPr/>
              <a:t>18/5/8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834683-A968-4811-9D92-745F0E121349}" type="slidenum">
              <a:rPr lang="zh-CN" altLang="en-US" smtClean="0">
                <a:ea typeface="宋体" charset="-122"/>
              </a:rPr>
              <a:pPr/>
              <a:t>13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02403" name="Rectangle 7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A44DFAD5-6F99-44F7-BE28-B61256B55C27}" type="slidenum">
              <a:rPr lang="en-US" altLang="zh-CN" sz="1200"/>
              <a:pPr algn="r" eaLnBrk="0" hangingPunct="0"/>
              <a:t>13</a:t>
            </a:fld>
            <a:endParaRPr lang="en-US" altLang="zh-CN" sz="1200"/>
          </a:p>
        </p:txBody>
      </p:sp>
      <p:sp>
        <p:nvSpPr>
          <p:cNvPr id="10240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102405" name="备注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defTabSz="914400"/>
            <a:r>
              <a:rPr lang="zh-CN" altLang="en-US" smtClean="0"/>
              <a:t>模板来自于 </a:t>
            </a:r>
            <a:r>
              <a:rPr lang="en-US" altLang="zh-CN" smtClean="0"/>
              <a:t>http://meihua.docer.com/</a:t>
            </a:r>
          </a:p>
        </p:txBody>
      </p:sp>
      <p:sp>
        <p:nvSpPr>
          <p:cNvPr id="102406" name="灯片编号占位符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841DC6F4-1D24-4512-B30E-CD4EE20FEB54}" type="slidenum">
              <a:rPr lang="en-US" altLang="zh-CN" sz="1200">
                <a:latin typeface="Calibri" pitchFamily="34" charset="0"/>
              </a:rPr>
              <a:pPr algn="r" eaLnBrk="0" hangingPunct="0"/>
              <a:t>13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3"/>
          <p:cNvSpPr txBox="1">
            <a:spLocks noGrp="1" noChangeArrowheads="1"/>
          </p:cNvSpPr>
          <p:nvPr/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fld id="{8B49E9DA-002A-4474-B497-BF00C329CBFC}" type="datetime1">
              <a:rPr lang="zh-CN" altLang="en-US"/>
              <a:pPr eaLnBrk="0" hangingPunct="0"/>
              <a:t>18/5/8</a:t>
            </a:fld>
            <a:endParaRPr lang="en-US" altLang="zh-CN"/>
          </a:p>
        </p:txBody>
      </p:sp>
      <p:sp>
        <p:nvSpPr>
          <p:cNvPr id="18637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/>
            <a:fld id="{26671B79-076B-4DBC-8AB5-D4DD0C68F135}" type="slidenum">
              <a:rPr lang="zh-CN" altLang="en-US"/>
              <a:pPr eaLnBrk="0" hangingPunct="0"/>
              <a:t>21</a:t>
            </a:fld>
            <a:endParaRPr lang="en-US" altLang="zh-CN"/>
          </a:p>
        </p:txBody>
      </p:sp>
      <p:sp>
        <p:nvSpPr>
          <p:cNvPr id="186372" name="Rectangle 7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9E2AF698-1B0C-4738-A265-644C88206BFC}" type="slidenum">
              <a:rPr lang="en-US" altLang="zh-CN" sz="1200"/>
              <a:pPr algn="r" eaLnBrk="0" hangingPunct="0"/>
              <a:t>21</a:t>
            </a:fld>
            <a:endParaRPr lang="en-US" altLang="zh-CN" sz="1200"/>
          </a:p>
        </p:txBody>
      </p:sp>
      <p:sp>
        <p:nvSpPr>
          <p:cNvPr id="186373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186374" name="备注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defTabSz="914400"/>
            <a:r>
              <a:rPr lang="zh-CN" altLang="en-US" smtClean="0"/>
              <a:t>模板来自于 </a:t>
            </a:r>
            <a:r>
              <a:rPr lang="en-US" altLang="zh-CN" smtClean="0"/>
              <a:t>http://meihua.docer.com/</a:t>
            </a:r>
          </a:p>
        </p:txBody>
      </p:sp>
      <p:sp>
        <p:nvSpPr>
          <p:cNvPr id="186375" name="灯片编号占位符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21892BDC-5D12-4FCA-A037-04D04AD030B3}" type="slidenum">
              <a:rPr lang="en-US" altLang="zh-CN" sz="1200">
                <a:latin typeface="Calibri" pitchFamily="34" charset="0"/>
              </a:rPr>
              <a:pPr algn="r" eaLnBrk="0" hangingPunct="0"/>
              <a:t>21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3"/>
          <p:cNvSpPr txBox="1">
            <a:spLocks noGrp="1" noChangeArrowheads="1"/>
          </p:cNvSpPr>
          <p:nvPr/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fld id="{15C391BC-49EF-460B-BBEF-8745CE3B16AE}" type="datetime1">
              <a:rPr lang="zh-CN" altLang="en-US"/>
              <a:pPr eaLnBrk="0" hangingPunct="0"/>
              <a:t>18/5/8</a:t>
            </a:fld>
            <a:endParaRPr lang="en-US" altLang="zh-CN"/>
          </a:p>
        </p:txBody>
      </p:sp>
      <p:sp>
        <p:nvSpPr>
          <p:cNvPr id="13005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/>
            <a:fld id="{9F62FF28-DF8D-47C1-87B2-6D835861417F}" type="slidenum">
              <a:rPr lang="zh-CN" altLang="en-US"/>
              <a:pPr eaLnBrk="0" hangingPunct="0"/>
              <a:t>22</a:t>
            </a:fld>
            <a:endParaRPr lang="en-US" altLang="zh-CN"/>
          </a:p>
        </p:txBody>
      </p:sp>
      <p:sp>
        <p:nvSpPr>
          <p:cNvPr id="130052" name="Rectangle 7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206267F6-027B-470A-9D0F-3FC22E707C44}" type="slidenum">
              <a:rPr lang="en-US" altLang="zh-CN" sz="1200"/>
              <a:pPr algn="r" eaLnBrk="0" hangingPunct="0"/>
              <a:t>22</a:t>
            </a:fld>
            <a:endParaRPr lang="en-US" altLang="zh-CN" sz="1200"/>
          </a:p>
        </p:txBody>
      </p:sp>
      <p:sp>
        <p:nvSpPr>
          <p:cNvPr id="130053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130054" name="备注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defTabSz="914400"/>
            <a:r>
              <a:rPr lang="zh-CN" altLang="en-US" smtClean="0"/>
              <a:t>模板来自于 </a:t>
            </a:r>
            <a:r>
              <a:rPr lang="en-US" altLang="zh-CN" smtClean="0"/>
              <a:t>http://meihua.docer.com/</a:t>
            </a:r>
          </a:p>
        </p:txBody>
      </p:sp>
      <p:sp>
        <p:nvSpPr>
          <p:cNvPr id="130055" name="灯片编号占位符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EFE26580-57BA-4C28-815D-8F3C1D55F4A6}" type="slidenum">
              <a:rPr lang="en-US" altLang="zh-CN" sz="1200">
                <a:latin typeface="Calibri" pitchFamily="34" charset="0"/>
              </a:rPr>
              <a:pPr algn="r" eaLnBrk="0" hangingPunct="0"/>
              <a:t>22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9CE3EE7-A0DC-4533-9D1E-57D02AE38393}" type="datetime1">
              <a:rPr lang="zh-CN" altLang="en-US" smtClean="0">
                <a:ea typeface="宋体" charset="-122"/>
              </a:rPr>
              <a:pPr/>
              <a:t>18/5/8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9BC9E5-BFA5-459B-9F1F-E727E382850E}" type="slidenum">
              <a:rPr lang="zh-CN" altLang="en-US" smtClean="0">
                <a:ea typeface="宋体" charset="-122"/>
              </a:rPr>
              <a:pPr/>
              <a:t>23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9939" name="Rectangle 7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A53AE400-7A4D-4640-ABA2-687CCFB77294}" type="slidenum">
              <a:rPr lang="en-US" altLang="zh-CN" sz="1200"/>
              <a:pPr algn="r" eaLnBrk="0" hangingPunct="0"/>
              <a:t>23</a:t>
            </a:fld>
            <a:endParaRPr lang="en-US" altLang="zh-CN" sz="1200"/>
          </a:p>
        </p:txBody>
      </p:sp>
      <p:sp>
        <p:nvSpPr>
          <p:cNvPr id="3994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9941" name="备注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defTabSz="914400"/>
            <a:r>
              <a:rPr lang="zh-CN" altLang="en-US" smtClean="0"/>
              <a:t>模板来自于 </a:t>
            </a:r>
            <a:r>
              <a:rPr lang="en-US" altLang="zh-CN" smtClean="0"/>
              <a:t>http://meihua.docer.com/</a:t>
            </a:r>
          </a:p>
        </p:txBody>
      </p:sp>
      <p:sp>
        <p:nvSpPr>
          <p:cNvPr id="39942" name="灯片编号占位符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0009F459-D1DD-42D6-883A-F1C207EBACBE}" type="slidenum">
              <a:rPr lang="en-US" altLang="zh-CN" sz="1200">
                <a:latin typeface="Calibri" pitchFamily="34" charset="0"/>
              </a:rPr>
              <a:pPr algn="r" eaLnBrk="0" hangingPunct="0"/>
              <a:t>23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21077CBF-4291-41B4-93B8-D8AF8C910366}" type="datetime1">
              <a:rPr lang="zh-CN" altLang="en-US" smtClean="0">
                <a:ea typeface="宋体" charset="-122"/>
              </a:rPr>
              <a:pPr/>
              <a:t>18/5/8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549D03-6E80-417D-A321-71AC27617A2D}" type="slidenum">
              <a:rPr lang="zh-CN" altLang="en-US" smtClean="0">
                <a:ea typeface="宋体" charset="-122"/>
              </a:rPr>
              <a:pPr/>
              <a:t>24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46083" name="Rectangle 7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3482276D-7579-480C-AD17-B21A54AC11A9}" type="slidenum">
              <a:rPr lang="en-US" altLang="zh-CN" sz="1200"/>
              <a:pPr algn="r" eaLnBrk="0" hangingPunct="0"/>
              <a:t>24</a:t>
            </a:fld>
            <a:endParaRPr lang="en-US" altLang="zh-CN" sz="1200"/>
          </a:p>
        </p:txBody>
      </p:sp>
      <p:sp>
        <p:nvSpPr>
          <p:cNvPr id="4608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46085" name="备注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defTabSz="914400"/>
            <a:r>
              <a:rPr lang="zh-CN" altLang="en-US" smtClean="0"/>
              <a:t>模板来自于 </a:t>
            </a:r>
            <a:r>
              <a:rPr lang="en-US" altLang="zh-CN" smtClean="0"/>
              <a:t>http://meihua.docer.com/</a:t>
            </a:r>
          </a:p>
        </p:txBody>
      </p:sp>
      <p:sp>
        <p:nvSpPr>
          <p:cNvPr id="46086" name="灯片编号占位符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44D25D7E-8DD1-4427-861B-9700EB66CB3E}" type="slidenum">
              <a:rPr lang="en-US" altLang="zh-CN" sz="1200">
                <a:latin typeface="Calibri" pitchFamily="34" charset="0"/>
              </a:rPr>
              <a:pPr algn="r" eaLnBrk="0" hangingPunct="0"/>
              <a:t>24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21077CBF-4291-41B4-93B8-D8AF8C910366}" type="datetime1">
              <a:rPr lang="zh-CN" altLang="en-US" smtClean="0">
                <a:ea typeface="宋体" charset="-122"/>
              </a:rPr>
              <a:pPr/>
              <a:t>18/5/8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549D03-6E80-417D-A321-71AC27617A2D}" type="slidenum">
              <a:rPr lang="zh-CN" altLang="en-US" smtClean="0">
                <a:ea typeface="宋体" charset="-122"/>
              </a:rPr>
              <a:pPr/>
              <a:t>25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46083" name="Rectangle 7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3482276D-7579-480C-AD17-B21A54AC11A9}" type="slidenum">
              <a:rPr lang="en-US" altLang="zh-CN" sz="1200"/>
              <a:pPr algn="r" eaLnBrk="0" hangingPunct="0"/>
              <a:t>25</a:t>
            </a:fld>
            <a:endParaRPr lang="en-US" altLang="zh-CN" sz="1200"/>
          </a:p>
        </p:txBody>
      </p:sp>
      <p:sp>
        <p:nvSpPr>
          <p:cNvPr id="4608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46085" name="备注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defTabSz="914400"/>
            <a:r>
              <a:rPr lang="zh-CN" altLang="en-US" smtClean="0"/>
              <a:t>模板来自于 </a:t>
            </a:r>
            <a:r>
              <a:rPr lang="en-US" altLang="zh-CN" smtClean="0"/>
              <a:t>http://meihua.docer.com/</a:t>
            </a:r>
          </a:p>
        </p:txBody>
      </p:sp>
      <p:sp>
        <p:nvSpPr>
          <p:cNvPr id="46086" name="灯片编号占位符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44D25D7E-8DD1-4427-861B-9700EB66CB3E}" type="slidenum">
              <a:rPr lang="en-US" altLang="zh-CN" sz="1200">
                <a:latin typeface="Calibri" pitchFamily="34" charset="0"/>
              </a:rPr>
              <a:pPr algn="r" eaLnBrk="0" hangingPunct="0"/>
              <a:t>25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537E7336-3A22-4F96-AEA9-1B07CA14DD1B}" type="datetime1">
              <a:rPr lang="zh-CN" altLang="en-US" smtClean="0">
                <a:ea typeface="宋体" charset="-122"/>
              </a:rPr>
              <a:pPr/>
              <a:t>18/5/8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509A80-9728-4B54-9C10-B146D75BACFA}" type="slidenum">
              <a:rPr lang="zh-CN" altLang="en-US" smtClean="0">
                <a:ea typeface="宋体" charset="-122"/>
              </a:rPr>
              <a:pPr/>
              <a:t>26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35843" name="Rectangle 7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EA9FA7C0-3006-4DA2-BC8D-B1800D95CC61}" type="slidenum">
              <a:rPr lang="en-US" altLang="zh-CN" sz="1200"/>
              <a:pPr algn="r" eaLnBrk="0" hangingPunct="0"/>
              <a:t>26</a:t>
            </a:fld>
            <a:endParaRPr lang="en-US" altLang="zh-CN" sz="1200"/>
          </a:p>
        </p:txBody>
      </p:sp>
      <p:sp>
        <p:nvSpPr>
          <p:cNvPr id="3584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5845" name="备注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defTabSz="914400"/>
            <a:r>
              <a:rPr lang="zh-CN" altLang="en-US" smtClean="0"/>
              <a:t>模板来自于 </a:t>
            </a:r>
            <a:r>
              <a:rPr lang="en-US" altLang="zh-CN" smtClean="0"/>
              <a:t>http://meihua.docer.com/</a:t>
            </a:r>
          </a:p>
        </p:txBody>
      </p:sp>
      <p:sp>
        <p:nvSpPr>
          <p:cNvPr id="35846" name="灯片编号占位符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3976923D-A35A-4903-B916-44CA7CB48A54}" type="slidenum">
              <a:rPr lang="en-US" altLang="zh-CN" sz="1200">
                <a:latin typeface="Calibri" pitchFamily="34" charset="0"/>
              </a:rPr>
              <a:pPr algn="r" eaLnBrk="0" hangingPunct="0"/>
              <a:t>26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3"/>
          <p:cNvSpPr txBox="1">
            <a:spLocks noGrp="1" noChangeArrowheads="1"/>
          </p:cNvSpPr>
          <p:nvPr/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fld id="{8B49E9DA-002A-4474-B497-BF00C329CBFC}" type="datetime1">
              <a:rPr lang="zh-CN" altLang="en-US"/>
              <a:pPr eaLnBrk="0" hangingPunct="0"/>
              <a:t>18/5/8</a:t>
            </a:fld>
            <a:endParaRPr lang="en-US" altLang="zh-CN"/>
          </a:p>
        </p:txBody>
      </p:sp>
      <p:sp>
        <p:nvSpPr>
          <p:cNvPr id="18637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/>
            <a:fld id="{26671B79-076B-4DBC-8AB5-D4DD0C68F135}" type="slidenum">
              <a:rPr lang="zh-CN" altLang="en-US"/>
              <a:pPr eaLnBrk="0" hangingPunct="0"/>
              <a:t>27</a:t>
            </a:fld>
            <a:endParaRPr lang="en-US" altLang="zh-CN"/>
          </a:p>
        </p:txBody>
      </p:sp>
      <p:sp>
        <p:nvSpPr>
          <p:cNvPr id="186372" name="Rectangle 7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9E2AF698-1B0C-4738-A265-644C88206BFC}" type="slidenum">
              <a:rPr lang="en-US" altLang="zh-CN" sz="1200"/>
              <a:pPr algn="r" eaLnBrk="0" hangingPunct="0"/>
              <a:t>27</a:t>
            </a:fld>
            <a:endParaRPr lang="en-US" altLang="zh-CN" sz="1200"/>
          </a:p>
        </p:txBody>
      </p:sp>
      <p:sp>
        <p:nvSpPr>
          <p:cNvPr id="186373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186374" name="备注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defTabSz="914400"/>
            <a:r>
              <a:rPr lang="zh-CN" altLang="en-US" smtClean="0"/>
              <a:t>模板来自于 </a:t>
            </a:r>
            <a:r>
              <a:rPr lang="en-US" altLang="zh-CN" smtClean="0"/>
              <a:t>http://meihua.docer.com/</a:t>
            </a:r>
          </a:p>
        </p:txBody>
      </p:sp>
      <p:sp>
        <p:nvSpPr>
          <p:cNvPr id="186375" name="灯片编号占位符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21892BDC-5D12-4FCA-A037-04D04AD030B3}" type="slidenum">
              <a:rPr lang="en-US" altLang="zh-CN" sz="1200">
                <a:latin typeface="Calibri" pitchFamily="34" charset="0"/>
              </a:rPr>
              <a:pPr algn="r" eaLnBrk="0" hangingPunct="0"/>
              <a:t>27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3"/>
          <p:cNvSpPr txBox="1">
            <a:spLocks noGrp="1" noChangeArrowheads="1"/>
          </p:cNvSpPr>
          <p:nvPr/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fld id="{6566AAD8-D42D-4320-B7D1-094BEC7D2ABF}" type="datetime1">
              <a:rPr lang="zh-CN" altLang="en-US"/>
              <a:pPr eaLnBrk="0" hangingPunct="0"/>
              <a:t>18/5/8</a:t>
            </a:fld>
            <a:endParaRPr lang="en-US" altLang="zh-CN"/>
          </a:p>
        </p:txBody>
      </p:sp>
      <p:sp>
        <p:nvSpPr>
          <p:cNvPr id="18841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/>
            <a:fld id="{634498F1-DC02-484D-8738-315CBDC78031}" type="slidenum">
              <a:rPr lang="zh-CN" altLang="en-US"/>
              <a:pPr eaLnBrk="0" hangingPunct="0"/>
              <a:t>3</a:t>
            </a:fld>
            <a:endParaRPr lang="en-US" altLang="zh-CN"/>
          </a:p>
        </p:txBody>
      </p:sp>
      <p:sp>
        <p:nvSpPr>
          <p:cNvPr id="188420" name="Rectangle 7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755A0B44-D5BB-4FCE-898E-E84FE6C1DB71}" type="slidenum">
              <a:rPr lang="en-US" altLang="zh-CN" sz="1200"/>
              <a:pPr algn="r" eaLnBrk="0" hangingPunct="0"/>
              <a:t>3</a:t>
            </a:fld>
            <a:endParaRPr lang="en-US" altLang="zh-CN" sz="1200"/>
          </a:p>
        </p:txBody>
      </p:sp>
      <p:sp>
        <p:nvSpPr>
          <p:cNvPr id="188421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188422" name="备注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defTabSz="914400"/>
            <a:r>
              <a:rPr lang="zh-CN" altLang="en-US" smtClean="0"/>
              <a:t>模板来自于 </a:t>
            </a:r>
            <a:r>
              <a:rPr lang="en-US" altLang="zh-CN" smtClean="0"/>
              <a:t>http://meihua.docer.com/</a:t>
            </a:r>
          </a:p>
        </p:txBody>
      </p:sp>
      <p:sp>
        <p:nvSpPr>
          <p:cNvPr id="188423" name="灯片编号占位符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F53ADFB5-8281-4927-8F0A-1F1B730980EB}" type="slidenum">
              <a:rPr lang="en-US" altLang="zh-CN" sz="1200">
                <a:latin typeface="Calibri" pitchFamily="34" charset="0"/>
              </a:rPr>
              <a:pPr algn="r" eaLnBrk="0" hangingPunct="0"/>
              <a:t>3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104451" name="备注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defTabSz="914400"/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</a:p>
        </p:txBody>
      </p:sp>
      <p:sp>
        <p:nvSpPr>
          <p:cNvPr id="104452" name="灯片编号占位符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0466C390-4F5F-4BC6-A353-B349B6245619}" type="slidenum">
              <a:rPr lang="en-US" altLang="zh-CN" sz="1200">
                <a:latin typeface="Calibri" pitchFamily="34" charset="0"/>
              </a:rPr>
              <a:pPr algn="r" eaLnBrk="0" hangingPunct="0"/>
              <a:t>37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C3B27241-DBDB-4C75-BB37-2BA6BDBE21A1}" type="datetime1">
              <a:rPr lang="zh-CN" altLang="en-US" smtClean="0">
                <a:ea typeface="宋体" charset="-122"/>
              </a:rPr>
              <a:pPr/>
              <a:t>18/5/8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BDB235-409E-4B8B-BB58-78125A099E74}" type="slidenum">
              <a:rPr lang="zh-CN" altLang="en-US" smtClean="0">
                <a:ea typeface="宋体" charset="-122"/>
              </a:rPr>
              <a:pPr/>
              <a:t>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3555" name="Rectangle 7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3FCD46BE-FC75-481A-9313-EEFEF2E86C3D}" type="slidenum">
              <a:rPr lang="en-US" altLang="zh-CN" sz="1200"/>
              <a:pPr algn="r" eaLnBrk="0" hangingPunct="0"/>
              <a:t>4</a:t>
            </a:fld>
            <a:endParaRPr lang="en-US" altLang="zh-CN" sz="1200"/>
          </a:p>
        </p:txBody>
      </p:sp>
      <p:sp>
        <p:nvSpPr>
          <p:cNvPr id="2355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23557" name="备注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defTabSz="914400"/>
            <a:r>
              <a:rPr lang="zh-CN" altLang="en-US" smtClean="0"/>
              <a:t>模板来自于 </a:t>
            </a:r>
            <a:r>
              <a:rPr lang="en-US" altLang="zh-CN" smtClean="0"/>
              <a:t>http://meihua.docer.com/</a:t>
            </a:r>
          </a:p>
        </p:txBody>
      </p:sp>
      <p:sp>
        <p:nvSpPr>
          <p:cNvPr id="23558" name="灯片编号占位符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1533DEFF-8EA6-4377-95B9-01DE4DE40090}" type="slidenum">
              <a:rPr lang="en-US" altLang="zh-CN" sz="1200">
                <a:latin typeface="Calibri" pitchFamily="34" charset="0"/>
              </a:rPr>
              <a:pPr algn="r" eaLnBrk="0" hangingPunct="0"/>
              <a:t>4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C3B27241-DBDB-4C75-BB37-2BA6BDBE21A1}" type="datetime1">
              <a:rPr lang="zh-CN" altLang="en-US" smtClean="0">
                <a:ea typeface="宋体" charset="-122"/>
              </a:rPr>
              <a:pPr/>
              <a:t>18/5/8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BDB235-409E-4B8B-BB58-78125A099E74}" type="slidenum">
              <a:rPr lang="zh-CN" altLang="en-US" smtClean="0">
                <a:ea typeface="宋体" charset="-122"/>
              </a:rPr>
              <a:pPr/>
              <a:t>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3555" name="Rectangle 7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3FCD46BE-FC75-481A-9313-EEFEF2E86C3D}" type="slidenum">
              <a:rPr lang="en-US" altLang="zh-CN" sz="1200"/>
              <a:pPr algn="r" eaLnBrk="0" hangingPunct="0"/>
              <a:t>5</a:t>
            </a:fld>
            <a:endParaRPr lang="en-US" altLang="zh-CN" sz="1200"/>
          </a:p>
        </p:txBody>
      </p:sp>
      <p:sp>
        <p:nvSpPr>
          <p:cNvPr id="2355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23557" name="备注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defTabSz="914400"/>
            <a:r>
              <a:rPr lang="zh-CN" altLang="en-US" smtClean="0"/>
              <a:t>模板来自于 </a:t>
            </a:r>
            <a:r>
              <a:rPr lang="en-US" altLang="zh-CN" smtClean="0"/>
              <a:t>http://meihua.docer.com/</a:t>
            </a:r>
          </a:p>
        </p:txBody>
      </p:sp>
      <p:sp>
        <p:nvSpPr>
          <p:cNvPr id="23558" name="灯片编号占位符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1533DEFF-8EA6-4377-95B9-01DE4DE40090}" type="slidenum">
              <a:rPr lang="en-US" altLang="zh-CN" sz="1200">
                <a:latin typeface="Calibri" pitchFamily="34" charset="0"/>
              </a:rPr>
              <a:pPr algn="r" eaLnBrk="0" hangingPunct="0"/>
              <a:t>5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3"/>
          <p:cNvSpPr txBox="1">
            <a:spLocks noGrp="1" noChangeArrowheads="1"/>
          </p:cNvSpPr>
          <p:nvPr/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fld id="{8B49E9DA-002A-4474-B497-BF00C329CBFC}" type="datetime1">
              <a:rPr lang="zh-CN" altLang="en-US"/>
              <a:pPr eaLnBrk="0" hangingPunct="0"/>
              <a:t>18/5/8</a:t>
            </a:fld>
            <a:endParaRPr lang="en-US" altLang="zh-CN"/>
          </a:p>
        </p:txBody>
      </p:sp>
      <p:sp>
        <p:nvSpPr>
          <p:cNvPr id="18637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/>
            <a:fld id="{26671B79-076B-4DBC-8AB5-D4DD0C68F135}" type="slidenum">
              <a:rPr lang="zh-CN" altLang="en-US"/>
              <a:pPr eaLnBrk="0" hangingPunct="0"/>
              <a:t>6</a:t>
            </a:fld>
            <a:endParaRPr lang="en-US" altLang="zh-CN"/>
          </a:p>
        </p:txBody>
      </p:sp>
      <p:sp>
        <p:nvSpPr>
          <p:cNvPr id="186372" name="Rectangle 7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9E2AF698-1B0C-4738-A265-644C88206BFC}" type="slidenum">
              <a:rPr lang="en-US" altLang="zh-CN" sz="1200"/>
              <a:pPr algn="r" eaLnBrk="0" hangingPunct="0"/>
              <a:t>6</a:t>
            </a:fld>
            <a:endParaRPr lang="en-US" altLang="zh-CN" sz="1200"/>
          </a:p>
        </p:txBody>
      </p:sp>
      <p:sp>
        <p:nvSpPr>
          <p:cNvPr id="186373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186374" name="备注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defTabSz="914400"/>
            <a:r>
              <a:rPr lang="zh-CN" altLang="en-US" smtClean="0"/>
              <a:t>模板来自于 </a:t>
            </a:r>
            <a:r>
              <a:rPr lang="en-US" altLang="zh-CN" smtClean="0"/>
              <a:t>http://meihua.docer.com/</a:t>
            </a:r>
          </a:p>
        </p:txBody>
      </p:sp>
      <p:sp>
        <p:nvSpPr>
          <p:cNvPr id="186375" name="灯片编号占位符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21892BDC-5D12-4FCA-A037-04D04AD030B3}" type="slidenum">
              <a:rPr lang="en-US" altLang="zh-CN" sz="1200">
                <a:latin typeface="Calibri" pitchFamily="34" charset="0"/>
              </a:rPr>
              <a:pPr algn="r" eaLnBrk="0" hangingPunct="0"/>
              <a:t>6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C3B27241-DBDB-4C75-BB37-2BA6BDBE21A1}" type="datetime1">
              <a:rPr lang="zh-CN" altLang="en-US" smtClean="0">
                <a:ea typeface="宋体" charset="-122"/>
              </a:rPr>
              <a:pPr/>
              <a:t>18/5/8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BDB235-409E-4B8B-BB58-78125A099E74}" type="slidenum">
              <a:rPr lang="zh-CN" altLang="en-US" smtClean="0">
                <a:ea typeface="宋体" charset="-122"/>
              </a:rPr>
              <a:pPr/>
              <a:t>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3555" name="Rectangle 7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3FCD46BE-FC75-481A-9313-EEFEF2E86C3D}" type="slidenum">
              <a:rPr lang="en-US" altLang="zh-CN" sz="1200"/>
              <a:pPr algn="r" eaLnBrk="0" hangingPunct="0"/>
              <a:t>7</a:t>
            </a:fld>
            <a:endParaRPr lang="en-US" altLang="zh-CN" sz="1200"/>
          </a:p>
        </p:txBody>
      </p:sp>
      <p:sp>
        <p:nvSpPr>
          <p:cNvPr id="2355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23557" name="备注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defTabSz="914400"/>
            <a:r>
              <a:rPr lang="zh-CN" altLang="en-US" smtClean="0"/>
              <a:t>模板来自于 </a:t>
            </a:r>
            <a:r>
              <a:rPr lang="en-US" altLang="zh-CN" smtClean="0"/>
              <a:t>http://meihua.docer.com/</a:t>
            </a:r>
          </a:p>
        </p:txBody>
      </p:sp>
      <p:sp>
        <p:nvSpPr>
          <p:cNvPr id="23558" name="灯片编号占位符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1533DEFF-8EA6-4377-95B9-01DE4DE40090}" type="slidenum">
              <a:rPr lang="en-US" altLang="zh-CN" sz="1200">
                <a:latin typeface="Calibri" pitchFamily="34" charset="0"/>
              </a:rPr>
              <a:pPr algn="r" eaLnBrk="0" hangingPunct="0"/>
              <a:t>7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C3B27241-DBDB-4C75-BB37-2BA6BDBE21A1}" type="datetime1">
              <a:rPr lang="zh-CN" altLang="en-US" smtClean="0">
                <a:ea typeface="宋体" charset="-122"/>
              </a:rPr>
              <a:pPr/>
              <a:t>18/5/8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BDB235-409E-4B8B-BB58-78125A099E74}" type="slidenum">
              <a:rPr lang="zh-CN" altLang="en-US" smtClean="0">
                <a:ea typeface="宋体" charset="-122"/>
              </a:rPr>
              <a:pPr/>
              <a:t>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23555" name="Rectangle 7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3FCD46BE-FC75-481A-9313-EEFEF2E86C3D}" type="slidenum">
              <a:rPr lang="en-US" altLang="zh-CN" sz="1200"/>
              <a:pPr algn="r" eaLnBrk="0" hangingPunct="0"/>
              <a:t>8</a:t>
            </a:fld>
            <a:endParaRPr lang="en-US" altLang="zh-CN" sz="1200"/>
          </a:p>
        </p:txBody>
      </p:sp>
      <p:sp>
        <p:nvSpPr>
          <p:cNvPr id="2355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23557" name="备注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defTabSz="914400"/>
            <a:r>
              <a:rPr lang="zh-CN" altLang="en-US" smtClean="0"/>
              <a:t>模板来自于 </a:t>
            </a:r>
            <a:r>
              <a:rPr lang="en-US" altLang="zh-CN" smtClean="0"/>
              <a:t>http://meihua.docer.com/</a:t>
            </a:r>
          </a:p>
        </p:txBody>
      </p:sp>
      <p:sp>
        <p:nvSpPr>
          <p:cNvPr id="23558" name="灯片编号占位符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1533DEFF-8EA6-4377-95B9-01DE4DE40090}" type="slidenum">
              <a:rPr lang="en-US" altLang="zh-CN" sz="1200">
                <a:latin typeface="Calibri" pitchFamily="34" charset="0"/>
              </a:rPr>
              <a:pPr algn="r" eaLnBrk="0" hangingPunct="0"/>
              <a:t>8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3"/>
          <p:cNvSpPr txBox="1">
            <a:spLocks noGrp="1" noChangeArrowheads="1"/>
          </p:cNvSpPr>
          <p:nvPr/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fld id="{6566AAD8-D42D-4320-B7D1-094BEC7D2ABF}" type="datetime1">
              <a:rPr lang="zh-CN" altLang="en-US"/>
              <a:pPr eaLnBrk="0" hangingPunct="0"/>
              <a:t>18/5/8</a:t>
            </a:fld>
            <a:endParaRPr lang="en-US" altLang="zh-CN"/>
          </a:p>
        </p:txBody>
      </p:sp>
      <p:sp>
        <p:nvSpPr>
          <p:cNvPr id="18841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/>
            <a:fld id="{634498F1-DC02-484D-8738-315CBDC78031}" type="slidenum">
              <a:rPr lang="zh-CN" altLang="en-US"/>
              <a:pPr eaLnBrk="0" hangingPunct="0"/>
              <a:t>9</a:t>
            </a:fld>
            <a:endParaRPr lang="en-US" altLang="zh-CN"/>
          </a:p>
        </p:txBody>
      </p:sp>
      <p:sp>
        <p:nvSpPr>
          <p:cNvPr id="188420" name="Rectangle 7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755A0B44-D5BB-4FCE-898E-E84FE6C1DB71}" type="slidenum">
              <a:rPr lang="en-US" altLang="zh-CN" sz="1200"/>
              <a:pPr algn="r" eaLnBrk="0" hangingPunct="0"/>
              <a:t>9</a:t>
            </a:fld>
            <a:endParaRPr lang="en-US" altLang="zh-CN" sz="1200"/>
          </a:p>
        </p:txBody>
      </p:sp>
      <p:sp>
        <p:nvSpPr>
          <p:cNvPr id="188421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188422" name="备注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defTabSz="914400"/>
            <a:r>
              <a:rPr lang="zh-CN" altLang="en-US" smtClean="0"/>
              <a:t>模板来自于 </a:t>
            </a:r>
            <a:r>
              <a:rPr lang="en-US" altLang="zh-CN" smtClean="0"/>
              <a:t>http://meihua.docer.com/</a:t>
            </a:r>
          </a:p>
        </p:txBody>
      </p:sp>
      <p:sp>
        <p:nvSpPr>
          <p:cNvPr id="188423" name="灯片编号占位符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F53ADFB5-8281-4927-8F0A-1F1B730980EB}" type="slidenum">
              <a:rPr lang="en-US" altLang="zh-CN" sz="1200">
                <a:latin typeface="Calibri" pitchFamily="34" charset="0"/>
              </a:rPr>
              <a:pPr algn="r" eaLnBrk="0" hangingPunct="0"/>
              <a:t>9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63" name="Rectangle 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2CB02-ED7C-427B-915E-7263EB191E46}" type="datetime1">
              <a:rPr lang="en-US"/>
              <a:pPr>
                <a:defRPr/>
              </a:pPr>
              <a:t>18/5/8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11A42-2ECD-466D-A61C-485B11AA580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</p:cSld>
  <p:clrMapOvr>
    <a:masterClrMapping/>
  </p:clrMapOvr>
  <p:transition xmlns:p14="http://schemas.microsoft.com/office/powerpoint/2010/main" spd="med"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C09E8-0535-4A98-8AFC-74018C71D932}" type="datetime1">
              <a:rPr lang="en-US"/>
              <a:pPr>
                <a:defRPr/>
              </a:pPr>
              <a:t>18/5/8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887EF-BBFA-433E-83CE-3B38DCBBB41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</p:cSld>
  <p:clrMapOvr>
    <a:masterClrMapping/>
  </p:clrMapOvr>
  <p:transition xmlns:p14="http://schemas.microsoft.com/office/powerpoint/2010/main" spd="med"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8C9B1-63B1-4770-A6DC-30FA89F98C52}" type="datetime1">
              <a:rPr lang="en-US"/>
              <a:pPr>
                <a:defRPr/>
              </a:pPr>
              <a:t>18/5/8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C8D96-EFB0-4027-B97B-7447070D8FB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</p:cSld>
  <p:clrMapOvr>
    <a:masterClrMapping/>
  </p:clrMapOvr>
  <p:transition xmlns:p14="http://schemas.microsoft.com/office/powerpoint/2010/main" spd="med">
    <p:pull dir="r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50D6B-4EF9-4A13-9D47-C4BDE6B91C78}" type="datetime1">
              <a:rPr lang="en-US"/>
              <a:pPr>
                <a:defRPr/>
              </a:pPr>
              <a:t>18/5/8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DEBF4-CC0B-4CE3-8CD5-885490087D8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</p:cSld>
  <p:clrMapOvr>
    <a:masterClrMapping/>
  </p:clrMapOvr>
  <p:transition xmlns:p14="http://schemas.microsoft.com/office/powerpoint/2010/main" spd="med">
    <p:pull dir="r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>
              <a:sym typeface="Calibri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F7F03-8158-4075-9BF5-E796D938ED2D}" type="datetime1">
              <a:rPr lang="en-US"/>
              <a:pPr>
                <a:defRPr/>
              </a:pPr>
              <a:t>18/5/8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9DEFE-FF26-457E-8B77-86096F235C2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</p:cSld>
  <p:clrMapOvr>
    <a:masterClrMapping/>
  </p:clrMapOvr>
  <p:transition xmlns:p14="http://schemas.microsoft.com/office/powerpoint/2010/main" spd="med"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C1A6B-1C10-4482-B975-E818A16A7063}" type="datetime1">
              <a:rPr lang="en-US"/>
              <a:pPr>
                <a:defRPr/>
              </a:pPr>
              <a:t>18/5/8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3AF05-7397-46E4-9EB3-60015F431C8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</p:cSld>
  <p:clrMapOvr>
    <a:masterClrMapping/>
  </p:clrMapOvr>
  <p:transition xmlns:p14="http://schemas.microsoft.com/office/powerpoint/2010/main" spd="med"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843A2-FBCD-4384-9901-6339129241E3}" type="datetime1">
              <a:rPr lang="en-US"/>
              <a:pPr>
                <a:defRPr/>
              </a:pPr>
              <a:t>18/5/8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F1CBA-0309-4F7B-8CD1-BE495EA09E5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</p:cSld>
  <p:clrMapOvr>
    <a:masterClrMapping/>
  </p:clrMapOvr>
  <p:transition xmlns:p14="http://schemas.microsoft.com/office/powerpoint/2010/main" spd="med"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22A08-B16D-486D-A371-EBF678DF2EA0}" type="datetime1">
              <a:rPr lang="en-US"/>
              <a:pPr>
                <a:defRPr/>
              </a:pPr>
              <a:t>18/5/8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CB8E6-A844-4307-85C2-0DE5DBA9304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</p:cSld>
  <p:clrMapOvr>
    <a:masterClrMapping/>
  </p:clrMapOvr>
  <p:transition xmlns:p14="http://schemas.microsoft.com/office/powerpoint/2010/main" spd="med"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CB89D-220D-4652-A5D4-49A00A4A2678}" type="datetime1">
              <a:rPr lang="en-US"/>
              <a:pPr>
                <a:defRPr/>
              </a:pPr>
              <a:t>18/5/8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21ECD-1B64-4B75-ACF9-1861B58A4C0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</p:cSld>
  <p:clrMapOvr>
    <a:masterClrMapping/>
  </p:clrMapOvr>
  <p:transition xmlns:p14="http://schemas.microsoft.com/office/powerpoint/2010/main" spd="med"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8A4DA-89B3-4E2C-9740-43C5F09C98E6}" type="datetime1">
              <a:rPr lang="en-US"/>
              <a:pPr>
                <a:defRPr/>
              </a:pPr>
              <a:t>18/5/8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26B91-6487-4675-AFE3-13B21BC752F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</p:cSld>
  <p:clrMapOvr>
    <a:masterClrMapping/>
  </p:clrMapOvr>
  <p:transition xmlns:p14="http://schemas.microsoft.com/office/powerpoint/2010/main" spd="med"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21002-E933-452C-8211-8B6F5F83F200}" type="datetime1">
              <a:rPr lang="en-US"/>
              <a:pPr>
                <a:defRPr/>
              </a:pPr>
              <a:t>18/5/8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83B40-8C63-4D67-B38A-AB8C45213BC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</p:cSld>
  <p:clrMapOvr>
    <a:masterClrMapping/>
  </p:clrMapOvr>
  <p:transition xmlns:p14="http://schemas.microsoft.com/office/powerpoint/2010/main" spd="med"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5E56A-231D-498E-B150-737CA4715F9D}" type="datetime1">
              <a:rPr lang="en-US"/>
              <a:pPr>
                <a:defRPr/>
              </a:pPr>
              <a:t>18/5/8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35AC1-9F5B-4C92-86E0-AEC11E0F5AB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</p:cSld>
  <p:clrMapOvr>
    <a:masterClrMapping/>
  </p:clrMapOvr>
  <p:transition xmlns:p14="http://schemas.microsoft.com/office/powerpoint/2010/main" spd="med"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4991F-A2D5-40F8-A4C4-0EBA75FCA29F}" type="datetime1">
              <a:rPr lang="en-US"/>
              <a:pPr>
                <a:defRPr/>
              </a:pPr>
              <a:t>18/5/8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F463D-D0DE-4D10-8AC9-6F76606C26F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</p:spTree>
  </p:cSld>
  <p:clrMapOvr>
    <a:masterClrMapping/>
  </p:clrMapOvr>
  <p:transition xmlns:p14="http://schemas.microsoft.com/office/powerpoint/2010/main" spd="med"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rgbClr val="898989"/>
                </a:solidFill>
                <a:latin typeface="+mn-lt"/>
                <a:ea typeface="MS PGothic" pitchFamily="34" charset="-128"/>
                <a:sym typeface="Calibri" pitchFamily="34" charset="0"/>
              </a:defRPr>
            </a:lvl1pPr>
          </a:lstStyle>
          <a:p>
            <a:pPr>
              <a:defRPr/>
            </a:pPr>
            <a:fld id="{A7F477CE-C5F4-48DA-A1A3-DD6DDE745D7F}" type="datetime1">
              <a:rPr lang="en-US"/>
              <a:pPr>
                <a:defRPr/>
              </a:pPr>
              <a:t>18/5/8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200">
                <a:solidFill>
                  <a:srgbClr val="898989"/>
                </a:solidFill>
                <a:latin typeface="+mn-lt"/>
                <a:ea typeface="宋体" pitchFamily="2" charset="-122"/>
                <a:sym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898989"/>
                </a:solidFill>
                <a:latin typeface="+mn-lt"/>
                <a:ea typeface="MS PGothic" pitchFamily="34" charset="-128"/>
                <a:sym typeface="Calibri" pitchFamily="34" charset="0"/>
              </a:defRPr>
            </a:lvl1pPr>
          </a:lstStyle>
          <a:p>
            <a:pPr>
              <a:defRPr/>
            </a:pPr>
            <a:fld id="{6C230F2F-EC48-4C93-ADAD-E82225E82F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ransition xmlns:p14="http://schemas.microsoft.com/office/powerpoint/2010/main" spd="med">
    <p:pull dir="ru"/>
  </p:transition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02548" y="1268010"/>
            <a:ext cx="774145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 </a:t>
            </a:r>
            <a:r>
              <a:rPr lang="en-US" altLang="en-US" sz="36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对焦课标用足教材清楚轻松教学语文</a:t>
            </a:r>
            <a:endParaRPr lang="en-US" altLang="zh-CN" sz="3600" b="1" dirty="0" smtClean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3600" b="1" dirty="0" smtClean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　　语文（八上）使用建议</a:t>
            </a:r>
            <a:endParaRPr lang="zh-CN" altLang="en-US" sz="4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71736" y="4929198"/>
            <a:ext cx="547450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            唐建新</a:t>
            </a:r>
            <a:r>
              <a:rPr lang="zh-CN" altLang="en-US" dirty="0" smtClean="0"/>
              <a:t>       </a:t>
            </a:r>
            <a:endParaRPr lang="en-US" altLang="zh-CN" dirty="0" smtClean="0"/>
          </a:p>
          <a:p>
            <a:r>
              <a:rPr lang="en-US" altLang="zh-CN" sz="3200" b="1" dirty="0" smtClean="0"/>
              <a:t>       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</a:rPr>
              <a:t>公众号  渐新堂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MH_PageTitle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/>
          <a:lstStyle/>
          <a:p>
            <a:pPr lvl="0" eaLnBrk="1" hangingPunct="1"/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MH_Other_1"/>
          <p:cNvSpPr/>
          <p:nvPr/>
        </p:nvSpPr>
        <p:spPr bwMode="auto">
          <a:xfrm>
            <a:off x="781050" y="2914650"/>
            <a:ext cx="1557338" cy="1558925"/>
          </a:xfrm>
          <a:prstGeom prst="ellipse">
            <a:avLst/>
          </a:prstGeom>
          <a:solidFill>
            <a:srgbClr val="DC5C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388" name="MH_Other_2"/>
          <p:cNvSpPr/>
          <p:nvPr/>
        </p:nvSpPr>
        <p:spPr>
          <a:xfrm>
            <a:off x="1555750" y="2292350"/>
            <a:ext cx="1401763" cy="2805113"/>
          </a:xfrm>
          <a:custGeom>
            <a:avLst/>
            <a:gdLst>
              <a:gd name="txL" fmla="*/ 0 w 1543050"/>
              <a:gd name="txT" fmla="*/ 0 h 3086100"/>
              <a:gd name="txR" fmla="*/ 1543050 w 1543050"/>
              <a:gd name="txB" fmla="*/ 3086100 h 3086100"/>
            </a:gdLst>
            <a:ahLst/>
            <a:cxnLst>
              <a:cxn ang="0">
                <a:pos x="0" y="0"/>
              </a:cxn>
              <a:cxn ang="0">
                <a:pos x="650176" y="653496"/>
              </a:cxn>
              <a:cxn ang="0">
                <a:pos x="0" y="1306993"/>
              </a:cxn>
              <a:cxn ang="0">
                <a:pos x="0" y="1070858"/>
              </a:cxn>
              <a:cxn ang="0">
                <a:pos x="415242" y="653496"/>
              </a:cxn>
              <a:cxn ang="0">
                <a:pos x="0" y="236135"/>
              </a:cxn>
            </a:cxnLst>
            <a:rect l="txL" t="txT" r="txR" b="txB"/>
            <a:pathLst>
              <a:path w="1543050" h="3086100">
                <a:moveTo>
                  <a:pt x="0" y="0"/>
                </a:moveTo>
                <a:cubicBezTo>
                  <a:pt x="852203" y="0"/>
                  <a:pt x="1543050" y="690847"/>
                  <a:pt x="1543050" y="1543050"/>
                </a:cubicBezTo>
                <a:cubicBezTo>
                  <a:pt x="1543050" y="2395253"/>
                  <a:pt x="852203" y="3086100"/>
                  <a:pt x="0" y="3086100"/>
                </a:cubicBezTo>
                <a:lnTo>
                  <a:pt x="0" y="2528534"/>
                </a:lnTo>
                <a:cubicBezTo>
                  <a:pt x="544268" y="2528534"/>
                  <a:pt x="985484" y="2087318"/>
                  <a:pt x="985484" y="1543050"/>
                </a:cubicBezTo>
                <a:cubicBezTo>
                  <a:pt x="985484" y="998782"/>
                  <a:pt x="544268" y="557566"/>
                  <a:pt x="0" y="557566"/>
                </a:cubicBezTo>
                <a:lnTo>
                  <a:pt x="0" y="0"/>
                </a:lnTo>
                <a:close/>
              </a:path>
            </a:pathLst>
          </a:custGeom>
          <a:solidFill>
            <a:srgbClr val="EA9D83">
              <a:alpha val="100000"/>
            </a:srgbClr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9" name="MH_SubTitle_1"/>
          <p:cNvSpPr/>
          <p:nvPr/>
        </p:nvSpPr>
        <p:spPr>
          <a:xfrm>
            <a:off x="823913" y="2957513"/>
            <a:ext cx="1471612" cy="1473200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algn="ctr" eaLnBrk="0" hangingPunct="0"/>
            <a:r>
              <a:rPr lang="zh-CN" altLang="en-US" sz="3200" b="1" dirty="0" smtClean="0">
                <a:solidFill>
                  <a:srgbClr val="FFFF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基本</a:t>
            </a:r>
            <a:endParaRPr lang="en-US" altLang="zh-CN" sz="3200" b="1" dirty="0" smtClean="0">
              <a:solidFill>
                <a:srgbClr val="FFFF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lvl="0" algn="ctr" eaLnBrk="0" hangingPunct="0"/>
            <a:r>
              <a:rPr lang="zh-CN" altLang="en-US" sz="3200" b="1" dirty="0" smtClean="0">
                <a:solidFill>
                  <a:srgbClr val="FFFF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构件</a:t>
            </a:r>
            <a:endParaRPr lang="zh-CN" altLang="en-US" sz="3200" b="1" dirty="0">
              <a:solidFill>
                <a:srgbClr val="FFFF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pic>
        <p:nvPicPr>
          <p:cNvPr id="16390" name="MH_Other_3"/>
          <p:cNvPicPr>
            <a:picLocks noChangeAspect="1"/>
          </p:cNvPicPr>
          <p:nvPr/>
        </p:nvPicPr>
        <p:blipFill>
          <a:blip r:embed="rId3" cstate="print"/>
          <a:srcRect r="50887"/>
          <a:stretch>
            <a:fillRect/>
          </a:stretch>
        </p:blipFill>
        <p:spPr>
          <a:xfrm>
            <a:off x="1555750" y="2139950"/>
            <a:ext cx="50800" cy="817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MH_Other_4"/>
          <p:cNvPicPr>
            <a:picLocks noChangeAspect="1"/>
          </p:cNvPicPr>
          <p:nvPr/>
        </p:nvPicPr>
        <p:blipFill>
          <a:blip r:embed="rId3" cstate="print"/>
          <a:srcRect r="50887"/>
          <a:stretch>
            <a:fillRect/>
          </a:stretch>
        </p:blipFill>
        <p:spPr>
          <a:xfrm>
            <a:off x="1555750" y="4432300"/>
            <a:ext cx="50800" cy="817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2" name="MH_SubTitle_3"/>
          <p:cNvSpPr/>
          <p:nvPr/>
        </p:nvSpPr>
        <p:spPr>
          <a:xfrm>
            <a:off x="6156325" y="2957513"/>
            <a:ext cx="1473200" cy="1473200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algn="ctr" eaLnBrk="0" hangingPunct="0"/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</a:t>
            </a:r>
          </a:p>
        </p:txBody>
      </p:sp>
      <p:sp>
        <p:nvSpPr>
          <p:cNvPr id="19464" name="文本框 85000"/>
          <p:cNvSpPr txBox="1"/>
          <p:nvPr/>
        </p:nvSpPr>
        <p:spPr>
          <a:xfrm>
            <a:off x="2699142" y="1340043"/>
            <a:ext cx="6444857" cy="52629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0" hangingPunct="0"/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综合性混编型教科书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并非文章选集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hangingPunct="0"/>
            <a:r>
              <a:rPr lang="zh-CN" altLang="en-US" sz="2400" b="1" dirty="0">
                <a:latin typeface="Calibri" panose="020F0502020204030204" pitchFamily="34" charset="0"/>
                <a:ea typeface="幼圆" panose="02010509060101010101" pitchFamily="49" charset="-122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　</a:t>
            </a:r>
            <a:r>
              <a:rPr lang="zh-CN" altLang="en-US" sz="24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导语　课文　注释　练习　补白　</a:t>
            </a:r>
            <a:endParaRPr lang="en-US" altLang="zh-CN" sz="2400" b="1" dirty="0" smtClean="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hangingPunct="0"/>
            <a:r>
              <a:rPr lang="en-US" altLang="zh-CN" sz="24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单元主题文体 名著１</a:t>
            </a:r>
            <a:r>
              <a:rPr lang="zh-CN" altLang="en-US" sz="24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２ 三位一体</a:t>
            </a:r>
            <a:endParaRPr lang="en-US" altLang="zh-CN" sz="2400" b="1" dirty="0" smtClean="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hangingPunct="0"/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 新闻</a:t>
            </a:r>
            <a:r>
              <a:rPr lang="zh-CN" altLang="en-US" sz="24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单元后 训练点 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2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识字写字　</a:t>
            </a:r>
            <a:r>
              <a:rPr lang="zh-CN" altLang="en-US" sz="24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字范　独立</a:t>
            </a:r>
            <a:endParaRPr lang="en-US" altLang="zh-CN" sz="2400" b="1" dirty="0" smtClean="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hangingPunct="0"/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口语交际　</a:t>
            </a:r>
            <a:r>
              <a:rPr lang="zh-CN" altLang="en-US" sz="24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讲述 复述与转述</a:t>
            </a:r>
            <a:endParaRPr lang="en-US" altLang="zh-CN" sz="2400" b="1" dirty="0" smtClean="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hangingPunct="0"/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综合性学习　</a:t>
            </a:r>
            <a:r>
              <a:rPr lang="zh-CN" altLang="en-US" sz="24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诚信 互联网</a:t>
            </a:r>
            <a:r>
              <a:rPr lang="zh-CN" altLang="en-US" sz="24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文化遗产</a:t>
            </a:r>
            <a:endParaRPr lang="en-US" altLang="zh-CN" sz="2400" b="1" dirty="0" smtClean="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hangingPunct="0"/>
            <a:r>
              <a:rPr lang="zh-CN" altLang="en-US" sz="24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教师教学用书（含光碟２张） 不仅参考</a:t>
            </a:r>
            <a:endParaRPr lang="zh-CN" altLang="en-US" sz="2400" b="1" dirty="0">
              <a:latin typeface="Calibri" panose="020F0502020204030204" pitchFamily="34" charset="0"/>
              <a:ea typeface="幼圆" panose="02010509060101010101" pitchFamily="49" charset="-122"/>
            </a:endParaRPr>
          </a:p>
          <a:p>
            <a:pPr lvl="0" eaLnBrk="0" hangingPunct="0"/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编写说明　</a:t>
            </a:r>
            <a:r>
              <a:rPr lang="zh-CN" altLang="en-US" sz="24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教材</a:t>
            </a:r>
            <a:r>
              <a:rPr lang="en-US" altLang="zh-CN" sz="24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教师教学用书</a:t>
            </a:r>
            <a:r>
              <a:rPr lang="zh-CN" altLang="en-US" sz="24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教学方式</a:t>
            </a:r>
            <a:endParaRPr lang="en-US" altLang="zh-CN" sz="2400" b="1" dirty="0" smtClean="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hangingPunct="0"/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单元说明　</a:t>
            </a:r>
            <a:r>
              <a:rPr lang="zh-CN" altLang="en-US" sz="24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 编写意图</a:t>
            </a:r>
            <a:r>
              <a:rPr lang="zh-CN" altLang="en-US" sz="24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教学指导</a:t>
            </a:r>
            <a:endParaRPr lang="en-US" altLang="zh-CN" sz="2400" b="1" dirty="0" smtClean="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hangingPunct="0"/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 </a:t>
            </a:r>
            <a:r>
              <a:rPr lang="zh-CN" altLang="en-US" sz="24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教学重点 课文研读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（整体把握 素养提升 问题探究）</a:t>
            </a:r>
            <a:r>
              <a:rPr lang="zh-CN" altLang="en-US" sz="24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练习说明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（设计意图参考答案）</a:t>
            </a:r>
            <a:r>
              <a:rPr lang="zh-CN" altLang="en-US" sz="24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教学建议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（总体建议 教学设计） </a:t>
            </a:r>
            <a:r>
              <a:rPr lang="zh-CN" altLang="en-US" sz="24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资料链接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（作者 作品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疑难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备课参考资料）　</a:t>
            </a:r>
            <a:endParaRPr lang="zh-CN" altLang="en-US" sz="24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23728" y="476672"/>
            <a:ext cx="5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１</a:t>
            </a:r>
            <a:r>
              <a:rPr lang="en-US" altLang="zh-CN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主要构件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1944279"/>
      </p:ext>
    </p:extLst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4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4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4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94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94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94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4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 txBox="1">
            <a:spLocks noGrp="1"/>
          </p:cNvSpPr>
          <p:nvPr>
            <p:ph type="title" idx="4294967295"/>
          </p:nvPr>
        </p:nvSpPr>
        <p:spPr>
          <a:xfrm>
            <a:off x="387349" y="835812"/>
            <a:ext cx="8290531" cy="1273024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anziPen SC" charset="-122"/>
              </a:rPr>
              <a:t> </a:t>
            </a:r>
            <a:r>
              <a:rPr lang="en-US" altLang="zh-CN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anziPen SC" charset="-122"/>
              </a:rPr>
              <a:t>02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anziPen SC" charset="-122"/>
              </a:rPr>
              <a:t> 八</a:t>
            </a:r>
            <a:r>
              <a:rPr lang="zh-CN" altLang="en-GB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anziPen SC" charset="-122"/>
              </a:rPr>
              <a:t>上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anziPen SC" charset="-122"/>
              </a:rPr>
              <a:t>教科书的几组数据</a:t>
            </a:r>
            <a:endParaRPr lang="zh-CN" altLang="en-GB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anziPen SC" charset="-122"/>
            </a:endParaRPr>
          </a:p>
        </p:txBody>
      </p:sp>
      <p:sp>
        <p:nvSpPr>
          <p:cNvPr id="245" name="Shape 245"/>
          <p:cNvSpPr/>
          <p:nvPr/>
        </p:nvSpPr>
        <p:spPr>
          <a:xfrm>
            <a:off x="3759030" y="4596113"/>
            <a:ext cx="3699861" cy="749699"/>
          </a:xfrm>
          <a:prstGeom prst="homePlate">
            <a:avLst>
              <a:gd name="adj" fmla="val 35440"/>
            </a:avLst>
          </a:prstGeom>
          <a:solidFill>
            <a:srgbClr val="124057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-69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Shape 246"/>
          <p:cNvSpPr/>
          <p:nvPr/>
        </p:nvSpPr>
        <p:spPr>
          <a:xfrm>
            <a:off x="3759031" y="3861185"/>
            <a:ext cx="4196249" cy="749699"/>
          </a:xfrm>
          <a:prstGeom prst="homePlate">
            <a:avLst>
              <a:gd name="adj" fmla="val 35440"/>
            </a:avLst>
          </a:prstGeom>
          <a:solidFill>
            <a:srgbClr val="3B8D6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-69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Shape 247"/>
          <p:cNvSpPr/>
          <p:nvPr/>
        </p:nvSpPr>
        <p:spPr>
          <a:xfrm>
            <a:off x="3759030" y="3116022"/>
            <a:ext cx="3488400" cy="749699"/>
          </a:xfrm>
          <a:prstGeom prst="homePlate">
            <a:avLst>
              <a:gd name="adj" fmla="val 35440"/>
            </a:avLst>
          </a:prstGeom>
          <a:solidFill>
            <a:srgbClr val="16575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-69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Shape 248"/>
          <p:cNvSpPr/>
          <p:nvPr/>
        </p:nvSpPr>
        <p:spPr>
          <a:xfrm>
            <a:off x="3759031" y="2366166"/>
            <a:ext cx="3948055" cy="749699"/>
          </a:xfrm>
          <a:prstGeom prst="homePlate">
            <a:avLst>
              <a:gd name="adj" fmla="val 35440"/>
            </a:avLst>
          </a:prstGeom>
          <a:solidFill>
            <a:srgbClr val="94BF6E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-69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Shape 249"/>
          <p:cNvSpPr/>
          <p:nvPr/>
        </p:nvSpPr>
        <p:spPr>
          <a:xfrm>
            <a:off x="2898296" y="2169639"/>
            <a:ext cx="882600" cy="9539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3" y="0"/>
                </a:moveTo>
                <a:lnTo>
                  <a:pt x="120000" y="25236"/>
                </a:lnTo>
                <a:lnTo>
                  <a:pt x="120000" y="120000"/>
                </a:lnTo>
                <a:lnTo>
                  <a:pt x="311" y="103519"/>
                </a:lnTo>
                <a:cubicBezTo>
                  <a:pt x="497" y="69012"/>
                  <a:pt x="-151" y="34506"/>
                  <a:pt x="33" y="0"/>
                </a:cubicBezTo>
                <a:close/>
              </a:path>
            </a:pathLst>
          </a:custGeom>
          <a:solidFill>
            <a:srgbClr val="87AF64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50" name="Shape 250"/>
          <p:cNvSpPr/>
          <p:nvPr/>
        </p:nvSpPr>
        <p:spPr>
          <a:xfrm>
            <a:off x="2892402" y="2988501"/>
            <a:ext cx="888600" cy="8801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52" y="0"/>
                </a:moveTo>
                <a:lnTo>
                  <a:pt x="120000" y="17302"/>
                </a:lnTo>
                <a:lnTo>
                  <a:pt x="120000" y="119999"/>
                </a:lnTo>
                <a:lnTo>
                  <a:pt x="0" y="120000"/>
                </a:lnTo>
                <a:cubicBezTo>
                  <a:pt x="184" y="79999"/>
                  <a:pt x="368" y="40000"/>
                  <a:pt x="552" y="0"/>
                </a:cubicBezTo>
                <a:close/>
              </a:path>
            </a:pathLst>
          </a:custGeom>
          <a:solidFill>
            <a:srgbClr val="0F3D3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51" name="Shape 251"/>
          <p:cNvSpPr/>
          <p:nvPr/>
        </p:nvSpPr>
        <p:spPr>
          <a:xfrm rot="10800000" flipH="1">
            <a:off x="2892220" y="3864861"/>
            <a:ext cx="888899" cy="8759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77" y="0"/>
                </a:moveTo>
                <a:lnTo>
                  <a:pt x="120000" y="17383"/>
                </a:lnTo>
                <a:lnTo>
                  <a:pt x="120000" y="120000"/>
                </a:lnTo>
                <a:lnTo>
                  <a:pt x="24" y="120000"/>
                </a:lnTo>
                <a:cubicBezTo>
                  <a:pt x="-159" y="80000"/>
                  <a:pt x="761" y="40000"/>
                  <a:pt x="577" y="0"/>
                </a:cubicBezTo>
                <a:close/>
              </a:path>
            </a:pathLst>
          </a:custGeom>
          <a:solidFill>
            <a:srgbClr val="2E6E4B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52" name="Shape 252"/>
          <p:cNvSpPr/>
          <p:nvPr/>
        </p:nvSpPr>
        <p:spPr>
          <a:xfrm rot="10800000" flipH="1">
            <a:off x="2894448" y="4609289"/>
            <a:ext cx="886500" cy="9395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77" y="0"/>
                </a:moveTo>
                <a:lnTo>
                  <a:pt x="120000" y="25882"/>
                </a:lnTo>
                <a:lnTo>
                  <a:pt x="120000" y="120000"/>
                </a:lnTo>
                <a:lnTo>
                  <a:pt x="0" y="105098"/>
                </a:lnTo>
                <a:cubicBezTo>
                  <a:pt x="184" y="70065"/>
                  <a:pt x="92" y="35032"/>
                  <a:pt x="277" y="0"/>
                </a:cubicBezTo>
                <a:close/>
              </a:path>
            </a:pathLst>
          </a:custGeom>
          <a:solidFill>
            <a:srgbClr val="0B2939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53" name="Shape 253"/>
          <p:cNvSpPr/>
          <p:nvPr/>
        </p:nvSpPr>
        <p:spPr>
          <a:xfrm rot="10800000">
            <a:off x="2022737" y="4605140"/>
            <a:ext cx="878099" cy="9416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3" y="0"/>
                </a:moveTo>
                <a:lnTo>
                  <a:pt x="120000" y="25565"/>
                </a:lnTo>
                <a:lnTo>
                  <a:pt x="120000" y="120000"/>
                </a:lnTo>
                <a:lnTo>
                  <a:pt x="313" y="105130"/>
                </a:lnTo>
                <a:cubicBezTo>
                  <a:pt x="499" y="70173"/>
                  <a:pt x="-152" y="34956"/>
                  <a:pt x="33" y="0"/>
                </a:cubicBezTo>
                <a:close/>
              </a:path>
            </a:pathLst>
          </a:custGeom>
          <a:solidFill>
            <a:srgbClr val="124057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54" name="Shape 254"/>
          <p:cNvSpPr/>
          <p:nvPr/>
        </p:nvSpPr>
        <p:spPr>
          <a:xfrm flipH="1">
            <a:off x="2018279" y="2984406"/>
            <a:ext cx="882899" cy="8759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0" y="0"/>
                </a:moveTo>
                <a:lnTo>
                  <a:pt x="120000" y="17383"/>
                </a:lnTo>
                <a:lnTo>
                  <a:pt x="120000" y="120000"/>
                </a:lnTo>
                <a:lnTo>
                  <a:pt x="80" y="119999"/>
                </a:lnTo>
                <a:cubicBezTo>
                  <a:pt x="-197" y="79999"/>
                  <a:pt x="358" y="40000"/>
                  <a:pt x="80" y="0"/>
                </a:cubicBezTo>
                <a:close/>
              </a:path>
            </a:pathLst>
          </a:custGeom>
          <a:solidFill>
            <a:srgbClr val="16575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55" name="Shape 255"/>
          <p:cNvSpPr/>
          <p:nvPr/>
        </p:nvSpPr>
        <p:spPr>
          <a:xfrm flipH="1">
            <a:off x="2016085" y="2171687"/>
            <a:ext cx="886799" cy="9395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3" y="0"/>
                </a:moveTo>
                <a:lnTo>
                  <a:pt x="120000" y="25359"/>
                </a:lnTo>
                <a:lnTo>
                  <a:pt x="120000" y="120000"/>
                </a:lnTo>
                <a:lnTo>
                  <a:pt x="310" y="104052"/>
                </a:lnTo>
                <a:cubicBezTo>
                  <a:pt x="495" y="69019"/>
                  <a:pt x="-151" y="35032"/>
                  <a:pt x="33" y="0"/>
                </a:cubicBezTo>
                <a:close/>
              </a:path>
            </a:pathLst>
          </a:custGeom>
          <a:solidFill>
            <a:srgbClr val="94BF6E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56" name="Shape 256"/>
          <p:cNvSpPr/>
          <p:nvPr/>
        </p:nvSpPr>
        <p:spPr>
          <a:xfrm rot="10800000">
            <a:off x="2021437" y="3860573"/>
            <a:ext cx="877499" cy="8720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120000"/>
                </a:moveTo>
                <a:lnTo>
                  <a:pt x="54" y="120000"/>
                </a:lnTo>
                <a:cubicBezTo>
                  <a:pt x="240" y="79812"/>
                  <a:pt x="-132" y="40187"/>
                  <a:pt x="53" y="0"/>
                </a:cubicBezTo>
                <a:lnTo>
                  <a:pt x="120000" y="16766"/>
                </a:lnTo>
                <a:close/>
              </a:path>
            </a:pathLst>
          </a:custGeom>
          <a:solidFill>
            <a:srgbClr val="3B8D6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57" name="Shape 257"/>
          <p:cNvSpPr/>
          <p:nvPr/>
        </p:nvSpPr>
        <p:spPr>
          <a:xfrm>
            <a:off x="1985550" y="2270800"/>
            <a:ext cx="477599" cy="32903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15785"/>
                </a:moveTo>
                <a:lnTo>
                  <a:pt x="0" y="3719"/>
                </a:lnTo>
                <a:lnTo>
                  <a:pt x="120000" y="0"/>
                </a:lnTo>
                <a:lnTo>
                  <a:pt x="120000" y="120000"/>
                </a:lnTo>
                <a:lnTo>
                  <a:pt x="0" y="115785"/>
                </a:lnTo>
                <a:close/>
              </a:path>
            </a:pathLst>
          </a:custGeom>
          <a:gradFill>
            <a:gsLst>
              <a:gs pos="0">
                <a:srgbClr val="FFFFFF">
                  <a:alpha val="9803"/>
                </a:srgbClr>
              </a:gs>
              <a:gs pos="100000">
                <a:srgbClr val="FFFFFF">
                  <a:alpha val="24705"/>
                </a:srgbClr>
              </a:gs>
            </a:gsLst>
            <a:lin ang="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259" name="Shape 259"/>
          <p:cNvCxnSpPr/>
          <p:nvPr/>
        </p:nvCxnSpPr>
        <p:spPr>
          <a:xfrm>
            <a:off x="4475988" y="2539837"/>
            <a:ext cx="0" cy="392999"/>
          </a:xfrm>
          <a:prstGeom prst="straightConnector1">
            <a:avLst/>
          </a:prstGeom>
          <a:noFill/>
          <a:ln w="9525" cap="rnd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0" name="Shape 260"/>
          <p:cNvSpPr txBox="1"/>
          <p:nvPr/>
        </p:nvSpPr>
        <p:spPr>
          <a:xfrm>
            <a:off x="4531749" y="2492571"/>
            <a:ext cx="2849538" cy="47780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>
              <a:lnSpc>
                <a:spcPct val="83000"/>
              </a:lnSpc>
              <a:buSzPct val="25000"/>
            </a:pPr>
            <a:r>
              <a:rPr lang="zh-CN" altLang="zh-CN" sz="2000" b="1" dirty="0" smtClean="0">
                <a:solidFill>
                  <a:schemeClr val="bg1"/>
                </a:solidFill>
              </a:rPr>
              <a:t>字</a:t>
            </a:r>
            <a:r>
              <a:rPr lang="zh-CN" altLang="zh-CN" sz="2000" b="1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1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5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 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词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168  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成语</a:t>
            </a:r>
            <a:r>
              <a:rPr lang="zh-CN" altLang="zh-CN" sz="2000" b="1" dirty="0">
                <a:solidFill>
                  <a:schemeClr val="bg1"/>
                </a:solidFill>
              </a:rPr>
              <a:t>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53</a:t>
            </a:r>
            <a:r>
              <a:rPr lang="zh-CN" altLang="zh-CN" sz="2000" b="1" dirty="0" smtClean="0">
                <a:solidFill>
                  <a:schemeClr val="bg1"/>
                </a:solidFill>
              </a:rPr>
              <a:t> </a:t>
            </a:r>
            <a:endParaRPr lang="en-GB" b="1" i="0" u="none" strike="noStrike" cap="none" dirty="0">
              <a:solidFill>
                <a:schemeClr val="bg1"/>
              </a:solidFill>
              <a:latin typeface="Nixie One"/>
              <a:ea typeface="Nixie One"/>
              <a:cs typeface="Nixie One"/>
              <a:sym typeface="Nixie One"/>
            </a:endParaRPr>
          </a:p>
        </p:txBody>
      </p:sp>
      <p:sp>
        <p:nvSpPr>
          <p:cNvPr id="261" name="Shape 261"/>
          <p:cNvSpPr txBox="1"/>
          <p:nvPr/>
        </p:nvSpPr>
        <p:spPr>
          <a:xfrm>
            <a:off x="3786505" y="3265805"/>
            <a:ext cx="848360" cy="43307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zh-CN" altLang="en-GB" sz="2400" b="1" i="0" u="none" strike="noStrike" cap="none">
                <a:solidFill>
                  <a:srgbClr val="FFFFFF"/>
                </a:solidFill>
                <a:latin typeface="Nixie One"/>
                <a:ea typeface="宋体" panose="02010600030101010101" pitchFamily="2" charset="-122"/>
                <a:cs typeface="Nixie One"/>
                <a:sym typeface="Nixie One"/>
              </a:rPr>
              <a:t>课文</a:t>
            </a:r>
          </a:p>
        </p:txBody>
      </p:sp>
      <p:cxnSp>
        <p:nvCxnSpPr>
          <p:cNvPr id="262" name="Shape 262"/>
          <p:cNvCxnSpPr/>
          <p:nvPr/>
        </p:nvCxnSpPr>
        <p:spPr>
          <a:xfrm>
            <a:off x="4475987" y="3277608"/>
            <a:ext cx="0" cy="392999"/>
          </a:xfrm>
          <a:prstGeom prst="straightConnector1">
            <a:avLst/>
          </a:prstGeom>
          <a:noFill/>
          <a:ln w="9525" cap="rnd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3" name="Shape 263"/>
          <p:cNvSpPr txBox="1"/>
          <p:nvPr/>
        </p:nvSpPr>
        <p:spPr>
          <a:xfrm>
            <a:off x="4531995" y="3265805"/>
            <a:ext cx="2715895" cy="4610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lnSpc>
                <a:spcPct val="83000"/>
              </a:lnSpc>
              <a:buSzPct val="25000"/>
            </a:pPr>
            <a:r>
              <a:rPr lang="zh-CN" altLang="zh-CN" sz="2000" b="1" dirty="0">
                <a:solidFill>
                  <a:schemeClr val="bg1"/>
                </a:solidFill>
              </a:rPr>
              <a:t>教读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12 </a:t>
            </a:r>
            <a:r>
              <a:rPr lang="zh-CN" altLang="en-US" sz="2000" b="1" dirty="0">
                <a:solidFill>
                  <a:schemeClr val="bg1"/>
                </a:solidFill>
              </a:rPr>
              <a:t>自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读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12  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新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12</a:t>
            </a:r>
            <a:r>
              <a:rPr lang="zh-CN" altLang="zh-CN" sz="2000" b="1" dirty="0" smtClean="0">
                <a:solidFill>
                  <a:schemeClr val="bg1"/>
                </a:solidFill>
              </a:rPr>
              <a:t> </a:t>
            </a:r>
            <a:endParaRPr lang="en-GB" sz="2000" b="1" dirty="0">
              <a:solidFill>
                <a:schemeClr val="bg1"/>
              </a:solidFill>
              <a:sym typeface="Nixie One"/>
            </a:endParaRPr>
          </a:p>
        </p:txBody>
      </p:sp>
      <p:sp>
        <p:nvSpPr>
          <p:cNvPr id="264" name="Shape 264"/>
          <p:cNvSpPr txBox="1"/>
          <p:nvPr/>
        </p:nvSpPr>
        <p:spPr>
          <a:xfrm>
            <a:off x="3759835" y="4036695"/>
            <a:ext cx="874395" cy="42100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zh-CN" altLang="en-GB" sz="2400" b="1" i="0" u="none" strike="noStrike" cap="none">
                <a:solidFill>
                  <a:srgbClr val="FFFFFF"/>
                </a:solidFill>
                <a:latin typeface="Nixie One"/>
                <a:ea typeface="宋体" panose="02010600030101010101" pitchFamily="2" charset="-122"/>
                <a:cs typeface="Nixie One"/>
                <a:sym typeface="Nixie One"/>
              </a:rPr>
              <a:t>默写</a:t>
            </a:r>
          </a:p>
        </p:txBody>
      </p:sp>
      <p:cxnSp>
        <p:nvCxnSpPr>
          <p:cNvPr id="265" name="Shape 265"/>
          <p:cNvCxnSpPr/>
          <p:nvPr/>
        </p:nvCxnSpPr>
        <p:spPr>
          <a:xfrm>
            <a:off x="4475988" y="4036634"/>
            <a:ext cx="0" cy="392999"/>
          </a:xfrm>
          <a:prstGeom prst="straightConnector1">
            <a:avLst/>
          </a:prstGeom>
          <a:noFill/>
          <a:ln w="9525" cap="rnd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6" name="Shape 266"/>
          <p:cNvSpPr txBox="1"/>
          <p:nvPr/>
        </p:nvSpPr>
        <p:spPr>
          <a:xfrm>
            <a:off x="4531995" y="3896360"/>
            <a:ext cx="3175000" cy="62928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>
              <a:lnSpc>
                <a:spcPct val="83000"/>
              </a:lnSpc>
              <a:buSzPct val="25000"/>
            </a:pPr>
            <a:r>
              <a:rPr lang="zh-CN" altLang="zh-CN" sz="2000" b="1" dirty="0">
                <a:solidFill>
                  <a:schemeClr val="bg1"/>
                </a:solidFill>
              </a:rPr>
              <a:t>背诵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6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课  古诗词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10+8</a:t>
            </a:r>
            <a:r>
              <a:rPr lang="zh-CN" altLang="zh-CN" sz="2000" b="1" dirty="0" smtClean="0">
                <a:solidFill>
                  <a:schemeClr val="bg1"/>
                </a:solidFill>
              </a:rPr>
              <a:t> </a:t>
            </a:r>
            <a:endParaRPr lang="en-GB" sz="2000" b="1" dirty="0">
              <a:solidFill>
                <a:schemeClr val="bg1"/>
              </a:solidFill>
              <a:latin typeface="Nixie One"/>
              <a:ea typeface="Nixie One"/>
              <a:cs typeface="Nixie One"/>
              <a:sym typeface="Nixie One"/>
            </a:endParaRPr>
          </a:p>
        </p:txBody>
      </p:sp>
      <p:sp>
        <p:nvSpPr>
          <p:cNvPr id="267" name="Shape 267"/>
          <p:cNvSpPr txBox="1"/>
          <p:nvPr/>
        </p:nvSpPr>
        <p:spPr>
          <a:xfrm>
            <a:off x="3759200" y="4683125"/>
            <a:ext cx="875030" cy="50546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zh-CN" altLang="en-GB" sz="2400" b="1" i="0" u="none" strike="noStrike" cap="none" dirty="0">
                <a:solidFill>
                  <a:srgbClr val="FFFFFF"/>
                </a:solidFill>
                <a:latin typeface="Nixie One"/>
                <a:ea typeface="宋体" panose="02010600030101010101" pitchFamily="2" charset="-122"/>
                <a:cs typeface="Nixie One"/>
                <a:sym typeface="Nixie One"/>
              </a:rPr>
              <a:t>名著</a:t>
            </a:r>
          </a:p>
        </p:txBody>
      </p:sp>
      <p:cxnSp>
        <p:nvCxnSpPr>
          <p:cNvPr id="268" name="Shape 268"/>
          <p:cNvCxnSpPr/>
          <p:nvPr/>
        </p:nvCxnSpPr>
        <p:spPr>
          <a:xfrm>
            <a:off x="4475985" y="4767226"/>
            <a:ext cx="0" cy="392999"/>
          </a:xfrm>
          <a:prstGeom prst="straightConnector1">
            <a:avLst/>
          </a:prstGeom>
          <a:noFill/>
          <a:ln w="9525" cap="rnd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9" name="Shape 269"/>
          <p:cNvSpPr txBox="1"/>
          <p:nvPr/>
        </p:nvSpPr>
        <p:spPr>
          <a:xfrm>
            <a:off x="4558654" y="4653561"/>
            <a:ext cx="3038732" cy="60403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>
              <a:lnSpc>
                <a:spcPct val="83000"/>
              </a:lnSpc>
              <a:buSzPct val="25000"/>
            </a:pPr>
            <a:r>
              <a:rPr lang="zh-CN" altLang="en-US" sz="2000" b="1" dirty="0" smtClean="0">
                <a:solidFill>
                  <a:schemeClr val="bg1"/>
                </a:solidFill>
                <a:latin typeface="Nixie One"/>
                <a:ea typeface="宋体" panose="02010600030101010101" pitchFamily="2" charset="-122"/>
                <a:cs typeface="Nixie One"/>
                <a:sym typeface="Nixie One"/>
              </a:rPr>
              <a:t>红星照耀中国</a:t>
            </a:r>
            <a:r>
              <a:rPr lang="en-US" altLang="zh-CN" sz="2000" b="1" dirty="0" smtClean="0">
                <a:solidFill>
                  <a:schemeClr val="bg1"/>
                </a:solidFill>
                <a:latin typeface="Nixie One"/>
                <a:ea typeface="宋体" panose="02010600030101010101" pitchFamily="2" charset="-122"/>
                <a:cs typeface="Nixie One"/>
                <a:sym typeface="Nixie One"/>
              </a:rPr>
              <a:t>+</a:t>
            </a:r>
            <a:r>
              <a:rPr lang="zh-CN" altLang="en-US" sz="2000" b="1" dirty="0" smtClean="0">
                <a:solidFill>
                  <a:schemeClr val="bg1"/>
                </a:solidFill>
                <a:latin typeface="Nixie One"/>
                <a:ea typeface="宋体" panose="02010600030101010101" pitchFamily="2" charset="-122"/>
                <a:cs typeface="Nixie One"/>
                <a:sym typeface="Nixie One"/>
              </a:rPr>
              <a:t> 昆虫记</a:t>
            </a:r>
            <a:r>
              <a:rPr lang="en-US" altLang="zh-CN" sz="2000" b="1" dirty="0" smtClean="0">
                <a:solidFill>
                  <a:schemeClr val="bg1"/>
                </a:solidFill>
                <a:latin typeface="Nixie One"/>
                <a:ea typeface="宋体" panose="02010600030101010101" pitchFamily="2" charset="-122"/>
                <a:cs typeface="Nixie One"/>
                <a:sym typeface="Nixie One"/>
              </a:rPr>
              <a:t>+</a:t>
            </a:r>
            <a:endParaRPr lang="zh-CN" altLang="en-US" sz="2000" b="1" dirty="0">
              <a:solidFill>
                <a:schemeClr val="bg1"/>
              </a:solidFill>
              <a:latin typeface="Nixie One"/>
              <a:ea typeface="宋体" panose="02010600030101010101" pitchFamily="2" charset="-122"/>
              <a:cs typeface="Nixie One"/>
              <a:sym typeface="Nixie One"/>
            </a:endParaRPr>
          </a:p>
        </p:txBody>
      </p:sp>
      <p:sp>
        <p:nvSpPr>
          <p:cNvPr id="270" name="Shape 270"/>
          <p:cNvSpPr/>
          <p:nvPr/>
        </p:nvSpPr>
        <p:spPr>
          <a:xfrm flipH="1">
            <a:off x="3787126" y="2367029"/>
            <a:ext cx="91800" cy="2978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15785"/>
                </a:moveTo>
                <a:lnTo>
                  <a:pt x="0" y="3719"/>
                </a:lnTo>
                <a:lnTo>
                  <a:pt x="120000" y="0"/>
                </a:lnTo>
                <a:lnTo>
                  <a:pt x="120000" y="120000"/>
                </a:lnTo>
                <a:lnTo>
                  <a:pt x="0" y="115785"/>
                </a:lnTo>
                <a:close/>
              </a:path>
            </a:pathLst>
          </a:custGeom>
          <a:gradFill>
            <a:gsLst>
              <a:gs pos="0">
                <a:srgbClr val="FFFFFF">
                  <a:alpha val="9803"/>
                </a:srgbClr>
              </a:gs>
              <a:gs pos="100000">
                <a:srgbClr val="FFFFFF">
                  <a:alpha val="24705"/>
                </a:srgbClr>
              </a:gs>
            </a:gsLst>
            <a:lin ang="0" scaled="0"/>
          </a:gra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2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72" name="Shape 272"/>
          <p:cNvSpPr/>
          <p:nvPr/>
        </p:nvSpPr>
        <p:spPr>
          <a:xfrm>
            <a:off x="3188124" y="2503621"/>
            <a:ext cx="327815" cy="286064"/>
          </a:xfrm>
          <a:custGeom>
            <a:avLst/>
            <a:gdLst/>
            <a:ahLst/>
            <a:cxnLst/>
            <a:rect l="0" t="0" r="0" b="0"/>
            <a:pathLst>
              <a:path w="18365" h="16026" fill="none" extrusionOk="0">
                <a:moveTo>
                  <a:pt x="9182" y="0"/>
                </a:moveTo>
                <a:lnTo>
                  <a:pt x="0" y="8841"/>
                </a:lnTo>
                <a:lnTo>
                  <a:pt x="2874" y="8841"/>
                </a:lnTo>
                <a:lnTo>
                  <a:pt x="2874" y="15246"/>
                </a:lnTo>
                <a:lnTo>
                  <a:pt x="2874" y="15246"/>
                </a:lnTo>
                <a:lnTo>
                  <a:pt x="2899" y="15417"/>
                </a:lnTo>
                <a:lnTo>
                  <a:pt x="2947" y="15563"/>
                </a:lnTo>
                <a:lnTo>
                  <a:pt x="3020" y="15685"/>
                </a:lnTo>
                <a:lnTo>
                  <a:pt x="3093" y="15806"/>
                </a:lnTo>
                <a:lnTo>
                  <a:pt x="3215" y="15904"/>
                </a:lnTo>
                <a:lnTo>
                  <a:pt x="3361" y="15977"/>
                </a:lnTo>
                <a:lnTo>
                  <a:pt x="3508" y="16026"/>
                </a:lnTo>
                <a:lnTo>
                  <a:pt x="3654" y="16026"/>
                </a:lnTo>
                <a:lnTo>
                  <a:pt x="7404" y="16026"/>
                </a:lnTo>
                <a:lnTo>
                  <a:pt x="7404" y="13420"/>
                </a:lnTo>
                <a:lnTo>
                  <a:pt x="7404" y="13420"/>
                </a:lnTo>
                <a:lnTo>
                  <a:pt x="7429" y="13127"/>
                </a:lnTo>
                <a:lnTo>
                  <a:pt x="7526" y="12860"/>
                </a:lnTo>
                <a:lnTo>
                  <a:pt x="7648" y="12616"/>
                </a:lnTo>
                <a:lnTo>
                  <a:pt x="7818" y="12421"/>
                </a:lnTo>
                <a:lnTo>
                  <a:pt x="8038" y="12251"/>
                </a:lnTo>
                <a:lnTo>
                  <a:pt x="8257" y="12129"/>
                </a:lnTo>
                <a:lnTo>
                  <a:pt x="8525" y="12031"/>
                </a:lnTo>
                <a:lnTo>
                  <a:pt x="8817" y="12007"/>
                </a:lnTo>
                <a:lnTo>
                  <a:pt x="9548" y="12007"/>
                </a:lnTo>
                <a:lnTo>
                  <a:pt x="9548" y="12007"/>
                </a:lnTo>
                <a:lnTo>
                  <a:pt x="9840" y="12031"/>
                </a:lnTo>
                <a:lnTo>
                  <a:pt x="10108" y="12129"/>
                </a:lnTo>
                <a:lnTo>
                  <a:pt x="10327" y="12251"/>
                </a:lnTo>
                <a:lnTo>
                  <a:pt x="10546" y="12421"/>
                </a:lnTo>
                <a:lnTo>
                  <a:pt x="10717" y="12616"/>
                </a:lnTo>
                <a:lnTo>
                  <a:pt x="10838" y="12860"/>
                </a:lnTo>
                <a:lnTo>
                  <a:pt x="10936" y="13127"/>
                </a:lnTo>
                <a:lnTo>
                  <a:pt x="10960" y="13420"/>
                </a:lnTo>
                <a:lnTo>
                  <a:pt x="10960" y="16026"/>
                </a:lnTo>
                <a:lnTo>
                  <a:pt x="14711" y="16026"/>
                </a:lnTo>
                <a:lnTo>
                  <a:pt x="14711" y="16026"/>
                </a:lnTo>
                <a:lnTo>
                  <a:pt x="14857" y="16026"/>
                </a:lnTo>
                <a:lnTo>
                  <a:pt x="15003" y="15977"/>
                </a:lnTo>
                <a:lnTo>
                  <a:pt x="15149" y="15904"/>
                </a:lnTo>
                <a:lnTo>
                  <a:pt x="15271" y="15806"/>
                </a:lnTo>
                <a:lnTo>
                  <a:pt x="15344" y="15685"/>
                </a:lnTo>
                <a:lnTo>
                  <a:pt x="15417" y="15563"/>
                </a:lnTo>
                <a:lnTo>
                  <a:pt x="15466" y="15417"/>
                </a:lnTo>
                <a:lnTo>
                  <a:pt x="15490" y="15246"/>
                </a:lnTo>
                <a:lnTo>
                  <a:pt x="15490" y="8841"/>
                </a:lnTo>
                <a:lnTo>
                  <a:pt x="18364" y="8841"/>
                </a:lnTo>
                <a:lnTo>
                  <a:pt x="9182" y="0"/>
                </a:lnTo>
                <a:close/>
              </a:path>
            </a:pathLst>
          </a:custGeom>
          <a:noFill/>
          <a:ln w="9525" cap="rnd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3" name="Shape 273"/>
          <p:cNvGrpSpPr/>
          <p:nvPr/>
        </p:nvGrpSpPr>
        <p:grpSpPr>
          <a:xfrm>
            <a:off x="3185080" y="3321523"/>
            <a:ext cx="333902" cy="333902"/>
            <a:chOff x="5941025" y="3634400"/>
            <a:chExt cx="467650" cy="467650"/>
          </a:xfrm>
        </p:grpSpPr>
        <p:sp>
          <p:nvSpPr>
            <p:cNvPr id="274" name="Shape 274"/>
            <p:cNvSpPr/>
            <p:nvPr/>
          </p:nvSpPr>
          <p:spPr>
            <a:xfrm>
              <a:off x="5941025" y="3634400"/>
              <a:ext cx="467650" cy="467650"/>
            </a:xfrm>
            <a:custGeom>
              <a:avLst/>
              <a:gdLst/>
              <a:ahLst/>
              <a:cxnLst/>
              <a:rect l="0" t="0" r="0" b="0"/>
              <a:pathLst>
                <a:path w="18706" h="18706" fill="none" extrusionOk="0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75" name="Shape 275"/>
            <p:cNvSpPr/>
            <p:nvPr/>
          </p:nvSpPr>
          <p:spPr>
            <a:xfrm>
              <a:off x="6211975" y="3753150"/>
              <a:ext cx="19525" cy="18900"/>
            </a:xfrm>
            <a:custGeom>
              <a:avLst/>
              <a:gdLst/>
              <a:ahLst/>
              <a:cxnLst/>
              <a:rect l="0" t="0" r="0" b="0"/>
              <a:pathLst>
                <a:path w="781" h="756" fill="none" extrusionOk="0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76" name="Shape 276"/>
            <p:cNvSpPr/>
            <p:nvPr/>
          </p:nvSpPr>
          <p:spPr>
            <a:xfrm>
              <a:off x="5943475" y="3695900"/>
              <a:ext cx="177800" cy="351350"/>
            </a:xfrm>
            <a:custGeom>
              <a:avLst/>
              <a:gdLst/>
              <a:ahLst/>
              <a:cxnLst/>
              <a:rect l="0" t="0" r="0" b="0"/>
              <a:pathLst>
                <a:path w="7112" h="14054" fill="none" extrusionOk="0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77" name="Shape 277"/>
            <p:cNvSpPr/>
            <p:nvPr/>
          </p:nvSpPr>
          <p:spPr>
            <a:xfrm>
              <a:off x="6128575" y="3695900"/>
              <a:ext cx="86475" cy="47525"/>
            </a:xfrm>
            <a:custGeom>
              <a:avLst/>
              <a:gdLst/>
              <a:ahLst/>
              <a:cxnLst/>
              <a:rect l="0" t="0" r="0" b="0"/>
              <a:pathLst>
                <a:path w="3459" h="1901" fill="none" extrusionOk="0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78" name="Shape 278"/>
            <p:cNvSpPr/>
            <p:nvPr/>
          </p:nvSpPr>
          <p:spPr>
            <a:xfrm>
              <a:off x="6357500" y="3940075"/>
              <a:ext cx="18900" cy="34725"/>
            </a:xfrm>
            <a:custGeom>
              <a:avLst/>
              <a:gdLst/>
              <a:ahLst/>
              <a:cxnLst/>
              <a:rect l="0" t="0" r="0" b="0"/>
              <a:pathLst>
                <a:path w="756" h="1389" fill="none" extrusionOk="0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79" name="Shape 279"/>
            <p:cNvSpPr/>
            <p:nvPr/>
          </p:nvSpPr>
          <p:spPr>
            <a:xfrm>
              <a:off x="6202850" y="3720875"/>
              <a:ext cx="204000" cy="278875"/>
            </a:xfrm>
            <a:custGeom>
              <a:avLst/>
              <a:gdLst/>
              <a:ahLst/>
              <a:cxnLst/>
              <a:rect l="0" t="0" r="0" b="0"/>
              <a:pathLst>
                <a:path w="8160" h="11155" fill="none" extrusionOk="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4" name="Shape 280"/>
          <p:cNvGrpSpPr/>
          <p:nvPr/>
        </p:nvGrpSpPr>
        <p:grpSpPr>
          <a:xfrm>
            <a:off x="3167257" y="4101617"/>
            <a:ext cx="369548" cy="274765"/>
            <a:chOff x="5247525" y="3007275"/>
            <a:chExt cx="517575" cy="384825"/>
          </a:xfrm>
        </p:grpSpPr>
        <p:sp>
          <p:nvSpPr>
            <p:cNvPr id="281" name="Shape 281"/>
            <p:cNvSpPr/>
            <p:nvPr/>
          </p:nvSpPr>
          <p:spPr>
            <a:xfrm>
              <a:off x="5247525" y="3007275"/>
              <a:ext cx="348900" cy="348900"/>
            </a:xfrm>
            <a:custGeom>
              <a:avLst/>
              <a:gdLst/>
              <a:ahLst/>
              <a:cxnLst/>
              <a:rect l="0" t="0" r="0" b="0"/>
              <a:pathLst>
                <a:path w="13956" h="13956" fill="none" extrusionOk="0">
                  <a:moveTo>
                    <a:pt x="13323" y="5772"/>
                  </a:moveTo>
                  <a:lnTo>
                    <a:pt x="11861" y="5626"/>
                  </a:lnTo>
                  <a:lnTo>
                    <a:pt x="11861" y="5626"/>
                  </a:lnTo>
                  <a:lnTo>
                    <a:pt x="11788" y="5334"/>
                  </a:lnTo>
                  <a:lnTo>
                    <a:pt x="11667" y="5042"/>
                  </a:lnTo>
                  <a:lnTo>
                    <a:pt x="11545" y="4750"/>
                  </a:lnTo>
                  <a:lnTo>
                    <a:pt x="11399" y="4482"/>
                  </a:lnTo>
                  <a:lnTo>
                    <a:pt x="12300" y="3337"/>
                  </a:lnTo>
                  <a:lnTo>
                    <a:pt x="12300" y="3337"/>
                  </a:lnTo>
                  <a:lnTo>
                    <a:pt x="12373" y="3240"/>
                  </a:lnTo>
                  <a:lnTo>
                    <a:pt x="12422" y="3118"/>
                  </a:lnTo>
                  <a:lnTo>
                    <a:pt x="12446" y="2996"/>
                  </a:lnTo>
                  <a:lnTo>
                    <a:pt x="12446" y="2850"/>
                  </a:lnTo>
                  <a:lnTo>
                    <a:pt x="12422" y="2728"/>
                  </a:lnTo>
                  <a:lnTo>
                    <a:pt x="12397" y="2606"/>
                  </a:lnTo>
                  <a:lnTo>
                    <a:pt x="12324" y="2485"/>
                  </a:lnTo>
                  <a:lnTo>
                    <a:pt x="12251" y="2387"/>
                  </a:lnTo>
                  <a:lnTo>
                    <a:pt x="11569" y="1705"/>
                  </a:lnTo>
                  <a:lnTo>
                    <a:pt x="11569" y="1705"/>
                  </a:lnTo>
                  <a:lnTo>
                    <a:pt x="11472" y="1632"/>
                  </a:lnTo>
                  <a:lnTo>
                    <a:pt x="11350" y="1559"/>
                  </a:lnTo>
                  <a:lnTo>
                    <a:pt x="11228" y="1510"/>
                  </a:lnTo>
                  <a:lnTo>
                    <a:pt x="11106" y="1510"/>
                  </a:lnTo>
                  <a:lnTo>
                    <a:pt x="10960" y="1510"/>
                  </a:lnTo>
                  <a:lnTo>
                    <a:pt x="10838" y="1535"/>
                  </a:lnTo>
                  <a:lnTo>
                    <a:pt x="10717" y="1583"/>
                  </a:lnTo>
                  <a:lnTo>
                    <a:pt x="10619" y="1656"/>
                  </a:lnTo>
                  <a:lnTo>
                    <a:pt x="9475" y="2558"/>
                  </a:lnTo>
                  <a:lnTo>
                    <a:pt x="9475" y="2558"/>
                  </a:lnTo>
                  <a:lnTo>
                    <a:pt x="9207" y="2411"/>
                  </a:lnTo>
                  <a:lnTo>
                    <a:pt x="8914" y="2290"/>
                  </a:lnTo>
                  <a:lnTo>
                    <a:pt x="8622" y="2168"/>
                  </a:lnTo>
                  <a:lnTo>
                    <a:pt x="8330" y="2070"/>
                  </a:lnTo>
                  <a:lnTo>
                    <a:pt x="8159" y="634"/>
                  </a:lnTo>
                  <a:lnTo>
                    <a:pt x="8159" y="634"/>
                  </a:lnTo>
                  <a:lnTo>
                    <a:pt x="8135" y="512"/>
                  </a:lnTo>
                  <a:lnTo>
                    <a:pt x="8086" y="390"/>
                  </a:lnTo>
                  <a:lnTo>
                    <a:pt x="8013" y="293"/>
                  </a:lnTo>
                  <a:lnTo>
                    <a:pt x="7940" y="195"/>
                  </a:lnTo>
                  <a:lnTo>
                    <a:pt x="7818" y="122"/>
                  </a:lnTo>
                  <a:lnTo>
                    <a:pt x="7721" y="49"/>
                  </a:lnTo>
                  <a:lnTo>
                    <a:pt x="7575" y="25"/>
                  </a:lnTo>
                  <a:lnTo>
                    <a:pt x="7453" y="0"/>
                  </a:lnTo>
                  <a:lnTo>
                    <a:pt x="6479" y="0"/>
                  </a:lnTo>
                  <a:lnTo>
                    <a:pt x="6479" y="0"/>
                  </a:lnTo>
                  <a:lnTo>
                    <a:pt x="6357" y="25"/>
                  </a:lnTo>
                  <a:lnTo>
                    <a:pt x="6235" y="49"/>
                  </a:lnTo>
                  <a:lnTo>
                    <a:pt x="6114" y="122"/>
                  </a:lnTo>
                  <a:lnTo>
                    <a:pt x="6016" y="195"/>
                  </a:lnTo>
                  <a:lnTo>
                    <a:pt x="5919" y="293"/>
                  </a:lnTo>
                  <a:lnTo>
                    <a:pt x="5846" y="390"/>
                  </a:lnTo>
                  <a:lnTo>
                    <a:pt x="5797" y="512"/>
                  </a:lnTo>
                  <a:lnTo>
                    <a:pt x="5773" y="634"/>
                  </a:lnTo>
                  <a:lnTo>
                    <a:pt x="5602" y="2070"/>
                  </a:lnTo>
                  <a:lnTo>
                    <a:pt x="5602" y="2070"/>
                  </a:lnTo>
                  <a:lnTo>
                    <a:pt x="5310" y="2168"/>
                  </a:lnTo>
                  <a:lnTo>
                    <a:pt x="5018" y="2290"/>
                  </a:lnTo>
                  <a:lnTo>
                    <a:pt x="4750" y="2411"/>
                  </a:lnTo>
                  <a:lnTo>
                    <a:pt x="4482" y="2558"/>
                  </a:lnTo>
                  <a:lnTo>
                    <a:pt x="3337" y="1656"/>
                  </a:lnTo>
                  <a:lnTo>
                    <a:pt x="3337" y="1656"/>
                  </a:lnTo>
                  <a:lnTo>
                    <a:pt x="3215" y="1583"/>
                  </a:lnTo>
                  <a:lnTo>
                    <a:pt x="3094" y="1535"/>
                  </a:lnTo>
                  <a:lnTo>
                    <a:pt x="2972" y="1510"/>
                  </a:lnTo>
                  <a:lnTo>
                    <a:pt x="2850" y="1510"/>
                  </a:lnTo>
                  <a:lnTo>
                    <a:pt x="2728" y="1510"/>
                  </a:lnTo>
                  <a:lnTo>
                    <a:pt x="2582" y="1559"/>
                  </a:lnTo>
                  <a:lnTo>
                    <a:pt x="2485" y="1632"/>
                  </a:lnTo>
                  <a:lnTo>
                    <a:pt x="2387" y="1705"/>
                  </a:lnTo>
                  <a:lnTo>
                    <a:pt x="1705" y="2387"/>
                  </a:lnTo>
                  <a:lnTo>
                    <a:pt x="1705" y="2387"/>
                  </a:lnTo>
                  <a:lnTo>
                    <a:pt x="1608" y="2485"/>
                  </a:lnTo>
                  <a:lnTo>
                    <a:pt x="1559" y="2606"/>
                  </a:lnTo>
                  <a:lnTo>
                    <a:pt x="1511" y="2728"/>
                  </a:lnTo>
                  <a:lnTo>
                    <a:pt x="1486" y="2850"/>
                  </a:lnTo>
                  <a:lnTo>
                    <a:pt x="1486" y="2996"/>
                  </a:lnTo>
                  <a:lnTo>
                    <a:pt x="1511" y="3118"/>
                  </a:lnTo>
                  <a:lnTo>
                    <a:pt x="1559" y="3240"/>
                  </a:lnTo>
                  <a:lnTo>
                    <a:pt x="1632" y="3337"/>
                  </a:lnTo>
                  <a:lnTo>
                    <a:pt x="2533" y="4482"/>
                  </a:lnTo>
                  <a:lnTo>
                    <a:pt x="2533" y="4482"/>
                  </a:lnTo>
                  <a:lnTo>
                    <a:pt x="2387" y="4750"/>
                  </a:lnTo>
                  <a:lnTo>
                    <a:pt x="2266" y="5042"/>
                  </a:lnTo>
                  <a:lnTo>
                    <a:pt x="2168" y="5334"/>
                  </a:lnTo>
                  <a:lnTo>
                    <a:pt x="2071" y="5626"/>
                  </a:lnTo>
                  <a:lnTo>
                    <a:pt x="634" y="5772"/>
                  </a:lnTo>
                  <a:lnTo>
                    <a:pt x="634" y="5772"/>
                  </a:lnTo>
                  <a:lnTo>
                    <a:pt x="512" y="5821"/>
                  </a:lnTo>
                  <a:lnTo>
                    <a:pt x="390" y="5870"/>
                  </a:lnTo>
                  <a:lnTo>
                    <a:pt x="268" y="5943"/>
                  </a:lnTo>
                  <a:lnTo>
                    <a:pt x="171" y="6016"/>
                  </a:lnTo>
                  <a:lnTo>
                    <a:pt x="98" y="6138"/>
                  </a:lnTo>
                  <a:lnTo>
                    <a:pt x="49" y="6235"/>
                  </a:lnTo>
                  <a:lnTo>
                    <a:pt x="1" y="6381"/>
                  </a:lnTo>
                  <a:lnTo>
                    <a:pt x="1" y="6503"/>
                  </a:lnTo>
                  <a:lnTo>
                    <a:pt x="1" y="7453"/>
                  </a:lnTo>
                  <a:lnTo>
                    <a:pt x="1" y="7453"/>
                  </a:lnTo>
                  <a:lnTo>
                    <a:pt x="1" y="7599"/>
                  </a:lnTo>
                  <a:lnTo>
                    <a:pt x="49" y="7721"/>
                  </a:lnTo>
                  <a:lnTo>
                    <a:pt x="98" y="7843"/>
                  </a:lnTo>
                  <a:lnTo>
                    <a:pt x="171" y="7940"/>
                  </a:lnTo>
                  <a:lnTo>
                    <a:pt x="268" y="8037"/>
                  </a:lnTo>
                  <a:lnTo>
                    <a:pt x="390" y="8111"/>
                  </a:lnTo>
                  <a:lnTo>
                    <a:pt x="512" y="8159"/>
                  </a:lnTo>
                  <a:lnTo>
                    <a:pt x="634" y="8184"/>
                  </a:lnTo>
                  <a:lnTo>
                    <a:pt x="2071" y="8354"/>
                  </a:lnTo>
                  <a:lnTo>
                    <a:pt x="2071" y="8354"/>
                  </a:lnTo>
                  <a:lnTo>
                    <a:pt x="2168" y="8646"/>
                  </a:lnTo>
                  <a:lnTo>
                    <a:pt x="2266" y="8914"/>
                  </a:lnTo>
                  <a:lnTo>
                    <a:pt x="2387" y="9206"/>
                  </a:lnTo>
                  <a:lnTo>
                    <a:pt x="2533" y="9474"/>
                  </a:lnTo>
                  <a:lnTo>
                    <a:pt x="1632" y="10619"/>
                  </a:lnTo>
                  <a:lnTo>
                    <a:pt x="1632" y="10619"/>
                  </a:lnTo>
                  <a:lnTo>
                    <a:pt x="1559" y="10741"/>
                  </a:lnTo>
                  <a:lnTo>
                    <a:pt x="1511" y="10863"/>
                  </a:lnTo>
                  <a:lnTo>
                    <a:pt x="1486" y="10984"/>
                  </a:lnTo>
                  <a:lnTo>
                    <a:pt x="1486" y="11106"/>
                  </a:lnTo>
                  <a:lnTo>
                    <a:pt x="1511" y="11228"/>
                  </a:lnTo>
                  <a:lnTo>
                    <a:pt x="1559" y="11350"/>
                  </a:lnTo>
                  <a:lnTo>
                    <a:pt x="1608" y="11472"/>
                  </a:lnTo>
                  <a:lnTo>
                    <a:pt x="1705" y="11569"/>
                  </a:lnTo>
                  <a:lnTo>
                    <a:pt x="2387" y="12251"/>
                  </a:lnTo>
                  <a:lnTo>
                    <a:pt x="2387" y="12251"/>
                  </a:lnTo>
                  <a:lnTo>
                    <a:pt x="2485" y="12348"/>
                  </a:lnTo>
                  <a:lnTo>
                    <a:pt x="2582" y="12397"/>
                  </a:lnTo>
                  <a:lnTo>
                    <a:pt x="2728" y="12446"/>
                  </a:lnTo>
                  <a:lnTo>
                    <a:pt x="2850" y="12470"/>
                  </a:lnTo>
                  <a:lnTo>
                    <a:pt x="2972" y="12470"/>
                  </a:lnTo>
                  <a:lnTo>
                    <a:pt x="3094" y="12421"/>
                  </a:lnTo>
                  <a:lnTo>
                    <a:pt x="3215" y="12373"/>
                  </a:lnTo>
                  <a:lnTo>
                    <a:pt x="3337" y="12324"/>
                  </a:lnTo>
                  <a:lnTo>
                    <a:pt x="4482" y="11423"/>
                  </a:lnTo>
                  <a:lnTo>
                    <a:pt x="4482" y="11423"/>
                  </a:lnTo>
                  <a:lnTo>
                    <a:pt x="4750" y="11545"/>
                  </a:lnTo>
                  <a:lnTo>
                    <a:pt x="5018" y="11691"/>
                  </a:lnTo>
                  <a:lnTo>
                    <a:pt x="5310" y="11788"/>
                  </a:lnTo>
                  <a:lnTo>
                    <a:pt x="5602" y="11886"/>
                  </a:lnTo>
                  <a:lnTo>
                    <a:pt x="5773" y="13322"/>
                  </a:lnTo>
                  <a:lnTo>
                    <a:pt x="5773" y="13322"/>
                  </a:lnTo>
                  <a:lnTo>
                    <a:pt x="5797" y="13444"/>
                  </a:lnTo>
                  <a:lnTo>
                    <a:pt x="5846" y="13566"/>
                  </a:lnTo>
                  <a:lnTo>
                    <a:pt x="5919" y="13688"/>
                  </a:lnTo>
                  <a:lnTo>
                    <a:pt x="6016" y="13785"/>
                  </a:lnTo>
                  <a:lnTo>
                    <a:pt x="6114" y="13858"/>
                  </a:lnTo>
                  <a:lnTo>
                    <a:pt x="6235" y="13907"/>
                  </a:lnTo>
                  <a:lnTo>
                    <a:pt x="6357" y="13956"/>
                  </a:lnTo>
                  <a:lnTo>
                    <a:pt x="6479" y="13956"/>
                  </a:lnTo>
                  <a:lnTo>
                    <a:pt x="7453" y="13956"/>
                  </a:lnTo>
                  <a:lnTo>
                    <a:pt x="7453" y="13956"/>
                  </a:lnTo>
                  <a:lnTo>
                    <a:pt x="7575" y="13956"/>
                  </a:lnTo>
                  <a:lnTo>
                    <a:pt x="7721" y="13907"/>
                  </a:lnTo>
                  <a:lnTo>
                    <a:pt x="7818" y="13858"/>
                  </a:lnTo>
                  <a:lnTo>
                    <a:pt x="7940" y="13785"/>
                  </a:lnTo>
                  <a:lnTo>
                    <a:pt x="8013" y="13688"/>
                  </a:lnTo>
                  <a:lnTo>
                    <a:pt x="8086" y="13566"/>
                  </a:lnTo>
                  <a:lnTo>
                    <a:pt x="8135" y="13444"/>
                  </a:lnTo>
                  <a:lnTo>
                    <a:pt x="8159" y="13322"/>
                  </a:lnTo>
                  <a:lnTo>
                    <a:pt x="8330" y="11886"/>
                  </a:lnTo>
                  <a:lnTo>
                    <a:pt x="8330" y="11886"/>
                  </a:lnTo>
                  <a:lnTo>
                    <a:pt x="8622" y="11788"/>
                  </a:lnTo>
                  <a:lnTo>
                    <a:pt x="8914" y="11691"/>
                  </a:lnTo>
                  <a:lnTo>
                    <a:pt x="9207" y="11545"/>
                  </a:lnTo>
                  <a:lnTo>
                    <a:pt x="9475" y="11423"/>
                  </a:lnTo>
                  <a:lnTo>
                    <a:pt x="10619" y="12324"/>
                  </a:lnTo>
                  <a:lnTo>
                    <a:pt x="10619" y="12324"/>
                  </a:lnTo>
                  <a:lnTo>
                    <a:pt x="10717" y="12373"/>
                  </a:lnTo>
                  <a:lnTo>
                    <a:pt x="10838" y="12421"/>
                  </a:lnTo>
                  <a:lnTo>
                    <a:pt x="10960" y="12470"/>
                  </a:lnTo>
                  <a:lnTo>
                    <a:pt x="11106" y="12470"/>
                  </a:lnTo>
                  <a:lnTo>
                    <a:pt x="11228" y="12446"/>
                  </a:lnTo>
                  <a:lnTo>
                    <a:pt x="11350" y="12397"/>
                  </a:lnTo>
                  <a:lnTo>
                    <a:pt x="11472" y="12348"/>
                  </a:lnTo>
                  <a:lnTo>
                    <a:pt x="11569" y="12251"/>
                  </a:lnTo>
                  <a:lnTo>
                    <a:pt x="12251" y="11569"/>
                  </a:lnTo>
                  <a:lnTo>
                    <a:pt x="12251" y="11569"/>
                  </a:lnTo>
                  <a:lnTo>
                    <a:pt x="12324" y="11472"/>
                  </a:lnTo>
                  <a:lnTo>
                    <a:pt x="12397" y="11350"/>
                  </a:lnTo>
                  <a:lnTo>
                    <a:pt x="12422" y="11228"/>
                  </a:lnTo>
                  <a:lnTo>
                    <a:pt x="12446" y="11106"/>
                  </a:lnTo>
                  <a:lnTo>
                    <a:pt x="12446" y="10984"/>
                  </a:lnTo>
                  <a:lnTo>
                    <a:pt x="12422" y="10863"/>
                  </a:lnTo>
                  <a:lnTo>
                    <a:pt x="12373" y="10741"/>
                  </a:lnTo>
                  <a:lnTo>
                    <a:pt x="12300" y="10619"/>
                  </a:lnTo>
                  <a:lnTo>
                    <a:pt x="11399" y="9474"/>
                  </a:lnTo>
                  <a:lnTo>
                    <a:pt x="11399" y="9474"/>
                  </a:lnTo>
                  <a:lnTo>
                    <a:pt x="11545" y="9206"/>
                  </a:lnTo>
                  <a:lnTo>
                    <a:pt x="11667" y="8914"/>
                  </a:lnTo>
                  <a:lnTo>
                    <a:pt x="11788" y="8646"/>
                  </a:lnTo>
                  <a:lnTo>
                    <a:pt x="11861" y="8354"/>
                  </a:lnTo>
                  <a:lnTo>
                    <a:pt x="13323" y="8184"/>
                  </a:lnTo>
                  <a:lnTo>
                    <a:pt x="13323" y="8184"/>
                  </a:lnTo>
                  <a:lnTo>
                    <a:pt x="13444" y="8159"/>
                  </a:lnTo>
                  <a:lnTo>
                    <a:pt x="13566" y="8111"/>
                  </a:lnTo>
                  <a:lnTo>
                    <a:pt x="13664" y="8037"/>
                  </a:lnTo>
                  <a:lnTo>
                    <a:pt x="13761" y="7940"/>
                  </a:lnTo>
                  <a:lnTo>
                    <a:pt x="13834" y="7843"/>
                  </a:lnTo>
                  <a:lnTo>
                    <a:pt x="13907" y="7721"/>
                  </a:lnTo>
                  <a:lnTo>
                    <a:pt x="13932" y="7599"/>
                  </a:lnTo>
                  <a:lnTo>
                    <a:pt x="13956" y="7453"/>
                  </a:lnTo>
                  <a:lnTo>
                    <a:pt x="13956" y="6503"/>
                  </a:lnTo>
                  <a:lnTo>
                    <a:pt x="13956" y="6503"/>
                  </a:lnTo>
                  <a:lnTo>
                    <a:pt x="13932" y="6381"/>
                  </a:lnTo>
                  <a:lnTo>
                    <a:pt x="13907" y="6235"/>
                  </a:lnTo>
                  <a:lnTo>
                    <a:pt x="13834" y="6138"/>
                  </a:lnTo>
                  <a:lnTo>
                    <a:pt x="13761" y="6016"/>
                  </a:lnTo>
                  <a:lnTo>
                    <a:pt x="13664" y="5943"/>
                  </a:lnTo>
                  <a:lnTo>
                    <a:pt x="13566" y="5870"/>
                  </a:lnTo>
                  <a:lnTo>
                    <a:pt x="13444" y="5821"/>
                  </a:lnTo>
                  <a:lnTo>
                    <a:pt x="13323" y="5772"/>
                  </a:lnTo>
                  <a:lnTo>
                    <a:pt x="13323" y="5772"/>
                  </a:lnTo>
                  <a:close/>
                  <a:moveTo>
                    <a:pt x="8573" y="8598"/>
                  </a:moveTo>
                  <a:lnTo>
                    <a:pt x="8573" y="8598"/>
                  </a:lnTo>
                  <a:lnTo>
                    <a:pt x="8403" y="8744"/>
                  </a:lnTo>
                  <a:lnTo>
                    <a:pt x="8232" y="8890"/>
                  </a:lnTo>
                  <a:lnTo>
                    <a:pt x="8038" y="8987"/>
                  </a:lnTo>
                  <a:lnTo>
                    <a:pt x="7818" y="9085"/>
                  </a:lnTo>
                  <a:lnTo>
                    <a:pt x="7624" y="9158"/>
                  </a:lnTo>
                  <a:lnTo>
                    <a:pt x="7404" y="9206"/>
                  </a:lnTo>
                  <a:lnTo>
                    <a:pt x="7185" y="9231"/>
                  </a:lnTo>
                  <a:lnTo>
                    <a:pt x="6966" y="9255"/>
                  </a:lnTo>
                  <a:lnTo>
                    <a:pt x="6747" y="9231"/>
                  </a:lnTo>
                  <a:lnTo>
                    <a:pt x="6528" y="9206"/>
                  </a:lnTo>
                  <a:lnTo>
                    <a:pt x="6333" y="9158"/>
                  </a:lnTo>
                  <a:lnTo>
                    <a:pt x="6114" y="9085"/>
                  </a:lnTo>
                  <a:lnTo>
                    <a:pt x="5919" y="8987"/>
                  </a:lnTo>
                  <a:lnTo>
                    <a:pt x="5724" y="8890"/>
                  </a:lnTo>
                  <a:lnTo>
                    <a:pt x="5529" y="8744"/>
                  </a:lnTo>
                  <a:lnTo>
                    <a:pt x="5359" y="8598"/>
                  </a:lnTo>
                  <a:lnTo>
                    <a:pt x="5359" y="8598"/>
                  </a:lnTo>
                  <a:lnTo>
                    <a:pt x="5212" y="8427"/>
                  </a:lnTo>
                  <a:lnTo>
                    <a:pt x="5066" y="8232"/>
                  </a:lnTo>
                  <a:lnTo>
                    <a:pt x="4969" y="8037"/>
                  </a:lnTo>
                  <a:lnTo>
                    <a:pt x="4871" y="7843"/>
                  </a:lnTo>
                  <a:lnTo>
                    <a:pt x="4798" y="7623"/>
                  </a:lnTo>
                  <a:lnTo>
                    <a:pt x="4750" y="7404"/>
                  </a:lnTo>
                  <a:lnTo>
                    <a:pt x="4701" y="7209"/>
                  </a:lnTo>
                  <a:lnTo>
                    <a:pt x="4701" y="6990"/>
                  </a:lnTo>
                  <a:lnTo>
                    <a:pt x="4701" y="6771"/>
                  </a:lnTo>
                  <a:lnTo>
                    <a:pt x="4750" y="6552"/>
                  </a:lnTo>
                  <a:lnTo>
                    <a:pt x="4798" y="6333"/>
                  </a:lnTo>
                  <a:lnTo>
                    <a:pt x="4871" y="6138"/>
                  </a:lnTo>
                  <a:lnTo>
                    <a:pt x="4969" y="5919"/>
                  </a:lnTo>
                  <a:lnTo>
                    <a:pt x="5066" y="5724"/>
                  </a:lnTo>
                  <a:lnTo>
                    <a:pt x="5212" y="5553"/>
                  </a:lnTo>
                  <a:lnTo>
                    <a:pt x="5359" y="5383"/>
                  </a:lnTo>
                  <a:lnTo>
                    <a:pt x="5359" y="5383"/>
                  </a:lnTo>
                  <a:lnTo>
                    <a:pt x="5529" y="5212"/>
                  </a:lnTo>
                  <a:lnTo>
                    <a:pt x="5724" y="5091"/>
                  </a:lnTo>
                  <a:lnTo>
                    <a:pt x="5919" y="4969"/>
                  </a:lnTo>
                  <a:lnTo>
                    <a:pt x="6114" y="4871"/>
                  </a:lnTo>
                  <a:lnTo>
                    <a:pt x="6333" y="4798"/>
                  </a:lnTo>
                  <a:lnTo>
                    <a:pt x="6528" y="4750"/>
                  </a:lnTo>
                  <a:lnTo>
                    <a:pt x="6747" y="4725"/>
                  </a:lnTo>
                  <a:lnTo>
                    <a:pt x="6966" y="4701"/>
                  </a:lnTo>
                  <a:lnTo>
                    <a:pt x="7185" y="4725"/>
                  </a:lnTo>
                  <a:lnTo>
                    <a:pt x="7404" y="4750"/>
                  </a:lnTo>
                  <a:lnTo>
                    <a:pt x="7624" y="4798"/>
                  </a:lnTo>
                  <a:lnTo>
                    <a:pt x="7818" y="4871"/>
                  </a:lnTo>
                  <a:lnTo>
                    <a:pt x="8038" y="4969"/>
                  </a:lnTo>
                  <a:lnTo>
                    <a:pt x="8232" y="5091"/>
                  </a:lnTo>
                  <a:lnTo>
                    <a:pt x="8403" y="5212"/>
                  </a:lnTo>
                  <a:lnTo>
                    <a:pt x="8573" y="5383"/>
                  </a:lnTo>
                  <a:lnTo>
                    <a:pt x="8573" y="5383"/>
                  </a:lnTo>
                  <a:lnTo>
                    <a:pt x="8744" y="5553"/>
                  </a:lnTo>
                  <a:lnTo>
                    <a:pt x="8866" y="5724"/>
                  </a:lnTo>
                  <a:lnTo>
                    <a:pt x="8987" y="5919"/>
                  </a:lnTo>
                  <a:lnTo>
                    <a:pt x="9085" y="6138"/>
                  </a:lnTo>
                  <a:lnTo>
                    <a:pt x="9158" y="6333"/>
                  </a:lnTo>
                  <a:lnTo>
                    <a:pt x="9207" y="6552"/>
                  </a:lnTo>
                  <a:lnTo>
                    <a:pt x="9231" y="6771"/>
                  </a:lnTo>
                  <a:lnTo>
                    <a:pt x="9231" y="6990"/>
                  </a:lnTo>
                  <a:lnTo>
                    <a:pt x="9231" y="7209"/>
                  </a:lnTo>
                  <a:lnTo>
                    <a:pt x="9207" y="7404"/>
                  </a:lnTo>
                  <a:lnTo>
                    <a:pt x="9158" y="7623"/>
                  </a:lnTo>
                  <a:lnTo>
                    <a:pt x="9085" y="7843"/>
                  </a:lnTo>
                  <a:lnTo>
                    <a:pt x="8987" y="8037"/>
                  </a:lnTo>
                  <a:lnTo>
                    <a:pt x="8866" y="8232"/>
                  </a:lnTo>
                  <a:lnTo>
                    <a:pt x="8744" y="8427"/>
                  </a:lnTo>
                  <a:lnTo>
                    <a:pt x="8573" y="8598"/>
                  </a:lnTo>
                  <a:lnTo>
                    <a:pt x="8573" y="8598"/>
                  </a:lnTo>
                  <a:close/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82" name="Shape 282"/>
            <p:cNvSpPr/>
            <p:nvPr/>
          </p:nvSpPr>
          <p:spPr>
            <a:xfrm>
              <a:off x="5566575" y="3193575"/>
              <a:ext cx="198525" cy="198525"/>
            </a:xfrm>
            <a:custGeom>
              <a:avLst/>
              <a:gdLst/>
              <a:ahLst/>
              <a:cxnLst/>
              <a:rect l="0" t="0" r="0" b="0"/>
              <a:pathLst>
                <a:path w="7941" h="7941" fill="none" extrusionOk="0">
                  <a:moveTo>
                    <a:pt x="7258" y="2144"/>
                  </a:moveTo>
                  <a:lnTo>
                    <a:pt x="6138" y="2388"/>
                  </a:lnTo>
                  <a:lnTo>
                    <a:pt x="6138" y="2388"/>
                  </a:lnTo>
                  <a:lnTo>
                    <a:pt x="6016" y="2217"/>
                  </a:lnTo>
                  <a:lnTo>
                    <a:pt x="5870" y="2071"/>
                  </a:lnTo>
                  <a:lnTo>
                    <a:pt x="6260" y="975"/>
                  </a:lnTo>
                  <a:lnTo>
                    <a:pt x="6260" y="975"/>
                  </a:lnTo>
                  <a:lnTo>
                    <a:pt x="6284" y="902"/>
                  </a:lnTo>
                  <a:lnTo>
                    <a:pt x="6284" y="829"/>
                  </a:lnTo>
                  <a:lnTo>
                    <a:pt x="6260" y="683"/>
                  </a:lnTo>
                  <a:lnTo>
                    <a:pt x="6162" y="561"/>
                  </a:lnTo>
                  <a:lnTo>
                    <a:pt x="6114" y="488"/>
                  </a:lnTo>
                  <a:lnTo>
                    <a:pt x="6065" y="464"/>
                  </a:lnTo>
                  <a:lnTo>
                    <a:pt x="5553" y="196"/>
                  </a:lnTo>
                  <a:lnTo>
                    <a:pt x="5553" y="196"/>
                  </a:lnTo>
                  <a:lnTo>
                    <a:pt x="5480" y="171"/>
                  </a:lnTo>
                  <a:lnTo>
                    <a:pt x="5407" y="171"/>
                  </a:lnTo>
                  <a:lnTo>
                    <a:pt x="5261" y="171"/>
                  </a:lnTo>
                  <a:lnTo>
                    <a:pt x="5115" y="244"/>
                  </a:lnTo>
                  <a:lnTo>
                    <a:pt x="5066" y="293"/>
                  </a:lnTo>
                  <a:lnTo>
                    <a:pt x="5018" y="342"/>
                  </a:lnTo>
                  <a:lnTo>
                    <a:pt x="4384" y="1316"/>
                  </a:lnTo>
                  <a:lnTo>
                    <a:pt x="4384" y="1316"/>
                  </a:lnTo>
                  <a:lnTo>
                    <a:pt x="4165" y="1292"/>
                  </a:lnTo>
                  <a:lnTo>
                    <a:pt x="3970" y="1292"/>
                  </a:lnTo>
                  <a:lnTo>
                    <a:pt x="3483" y="244"/>
                  </a:lnTo>
                  <a:lnTo>
                    <a:pt x="3483" y="244"/>
                  </a:lnTo>
                  <a:lnTo>
                    <a:pt x="3435" y="171"/>
                  </a:lnTo>
                  <a:lnTo>
                    <a:pt x="3386" y="123"/>
                  </a:lnTo>
                  <a:lnTo>
                    <a:pt x="3264" y="50"/>
                  </a:lnTo>
                  <a:lnTo>
                    <a:pt x="3118" y="1"/>
                  </a:lnTo>
                  <a:lnTo>
                    <a:pt x="3045" y="1"/>
                  </a:lnTo>
                  <a:lnTo>
                    <a:pt x="2972" y="25"/>
                  </a:lnTo>
                  <a:lnTo>
                    <a:pt x="2436" y="196"/>
                  </a:lnTo>
                  <a:lnTo>
                    <a:pt x="2436" y="196"/>
                  </a:lnTo>
                  <a:lnTo>
                    <a:pt x="2363" y="220"/>
                  </a:lnTo>
                  <a:lnTo>
                    <a:pt x="2290" y="269"/>
                  </a:lnTo>
                  <a:lnTo>
                    <a:pt x="2192" y="391"/>
                  </a:lnTo>
                  <a:lnTo>
                    <a:pt x="2144" y="537"/>
                  </a:lnTo>
                  <a:lnTo>
                    <a:pt x="2144" y="610"/>
                  </a:lnTo>
                  <a:lnTo>
                    <a:pt x="2144" y="683"/>
                  </a:lnTo>
                  <a:lnTo>
                    <a:pt x="2387" y="1828"/>
                  </a:lnTo>
                  <a:lnTo>
                    <a:pt x="2387" y="1828"/>
                  </a:lnTo>
                  <a:lnTo>
                    <a:pt x="2217" y="1949"/>
                  </a:lnTo>
                  <a:lnTo>
                    <a:pt x="2071" y="2095"/>
                  </a:lnTo>
                  <a:lnTo>
                    <a:pt x="999" y="1681"/>
                  </a:lnTo>
                  <a:lnTo>
                    <a:pt x="999" y="1681"/>
                  </a:lnTo>
                  <a:lnTo>
                    <a:pt x="926" y="1681"/>
                  </a:lnTo>
                  <a:lnTo>
                    <a:pt x="829" y="1657"/>
                  </a:lnTo>
                  <a:lnTo>
                    <a:pt x="682" y="1706"/>
                  </a:lnTo>
                  <a:lnTo>
                    <a:pt x="561" y="1779"/>
                  </a:lnTo>
                  <a:lnTo>
                    <a:pt x="512" y="1828"/>
                  </a:lnTo>
                  <a:lnTo>
                    <a:pt x="463" y="1901"/>
                  </a:lnTo>
                  <a:lnTo>
                    <a:pt x="220" y="2388"/>
                  </a:lnTo>
                  <a:lnTo>
                    <a:pt x="220" y="2388"/>
                  </a:lnTo>
                  <a:lnTo>
                    <a:pt x="195" y="2461"/>
                  </a:lnTo>
                  <a:lnTo>
                    <a:pt x="171" y="2534"/>
                  </a:lnTo>
                  <a:lnTo>
                    <a:pt x="195" y="2704"/>
                  </a:lnTo>
                  <a:lnTo>
                    <a:pt x="244" y="2826"/>
                  </a:lnTo>
                  <a:lnTo>
                    <a:pt x="293" y="2899"/>
                  </a:lnTo>
                  <a:lnTo>
                    <a:pt x="366" y="2948"/>
                  </a:lnTo>
                  <a:lnTo>
                    <a:pt x="1340" y="3581"/>
                  </a:lnTo>
                  <a:lnTo>
                    <a:pt x="1340" y="3581"/>
                  </a:lnTo>
                  <a:lnTo>
                    <a:pt x="1316" y="3776"/>
                  </a:lnTo>
                  <a:lnTo>
                    <a:pt x="1291" y="3995"/>
                  </a:lnTo>
                  <a:lnTo>
                    <a:pt x="244" y="4482"/>
                  </a:lnTo>
                  <a:lnTo>
                    <a:pt x="244" y="4482"/>
                  </a:lnTo>
                  <a:lnTo>
                    <a:pt x="195" y="4507"/>
                  </a:lnTo>
                  <a:lnTo>
                    <a:pt x="122" y="4555"/>
                  </a:lnTo>
                  <a:lnTo>
                    <a:pt x="49" y="4701"/>
                  </a:lnTo>
                  <a:lnTo>
                    <a:pt x="0" y="4848"/>
                  </a:lnTo>
                  <a:lnTo>
                    <a:pt x="25" y="4921"/>
                  </a:lnTo>
                  <a:lnTo>
                    <a:pt x="25" y="4994"/>
                  </a:lnTo>
                  <a:lnTo>
                    <a:pt x="220" y="5530"/>
                  </a:lnTo>
                  <a:lnTo>
                    <a:pt x="220" y="5530"/>
                  </a:lnTo>
                  <a:lnTo>
                    <a:pt x="244" y="5578"/>
                  </a:lnTo>
                  <a:lnTo>
                    <a:pt x="293" y="5651"/>
                  </a:lnTo>
                  <a:lnTo>
                    <a:pt x="390" y="5749"/>
                  </a:lnTo>
                  <a:lnTo>
                    <a:pt x="536" y="5797"/>
                  </a:lnTo>
                  <a:lnTo>
                    <a:pt x="609" y="5797"/>
                  </a:lnTo>
                  <a:lnTo>
                    <a:pt x="682" y="5797"/>
                  </a:lnTo>
                  <a:lnTo>
                    <a:pt x="1827" y="5554"/>
                  </a:lnTo>
                  <a:lnTo>
                    <a:pt x="1827" y="5554"/>
                  </a:lnTo>
                  <a:lnTo>
                    <a:pt x="1949" y="5724"/>
                  </a:lnTo>
                  <a:lnTo>
                    <a:pt x="2095" y="5870"/>
                  </a:lnTo>
                  <a:lnTo>
                    <a:pt x="1705" y="6966"/>
                  </a:lnTo>
                  <a:lnTo>
                    <a:pt x="1705" y="6966"/>
                  </a:lnTo>
                  <a:lnTo>
                    <a:pt x="1681" y="7040"/>
                  </a:lnTo>
                  <a:lnTo>
                    <a:pt x="1681" y="7113"/>
                  </a:lnTo>
                  <a:lnTo>
                    <a:pt x="1705" y="7259"/>
                  </a:lnTo>
                  <a:lnTo>
                    <a:pt x="1778" y="7380"/>
                  </a:lnTo>
                  <a:lnTo>
                    <a:pt x="1851" y="7429"/>
                  </a:lnTo>
                  <a:lnTo>
                    <a:pt x="1900" y="7478"/>
                  </a:lnTo>
                  <a:lnTo>
                    <a:pt x="2412" y="7721"/>
                  </a:lnTo>
                  <a:lnTo>
                    <a:pt x="2412" y="7721"/>
                  </a:lnTo>
                  <a:lnTo>
                    <a:pt x="2485" y="7770"/>
                  </a:lnTo>
                  <a:lnTo>
                    <a:pt x="2558" y="7770"/>
                  </a:lnTo>
                  <a:lnTo>
                    <a:pt x="2704" y="7770"/>
                  </a:lnTo>
                  <a:lnTo>
                    <a:pt x="2850" y="7697"/>
                  </a:lnTo>
                  <a:lnTo>
                    <a:pt x="2899" y="7648"/>
                  </a:lnTo>
                  <a:lnTo>
                    <a:pt x="2947" y="7600"/>
                  </a:lnTo>
                  <a:lnTo>
                    <a:pt x="3581" y="6625"/>
                  </a:lnTo>
                  <a:lnTo>
                    <a:pt x="3581" y="6625"/>
                  </a:lnTo>
                  <a:lnTo>
                    <a:pt x="3800" y="6650"/>
                  </a:lnTo>
                  <a:lnTo>
                    <a:pt x="3995" y="6650"/>
                  </a:lnTo>
                  <a:lnTo>
                    <a:pt x="4482" y="7697"/>
                  </a:lnTo>
                  <a:lnTo>
                    <a:pt x="4482" y="7697"/>
                  </a:lnTo>
                  <a:lnTo>
                    <a:pt x="4531" y="7770"/>
                  </a:lnTo>
                  <a:lnTo>
                    <a:pt x="4579" y="7819"/>
                  </a:lnTo>
                  <a:lnTo>
                    <a:pt x="4701" y="7892"/>
                  </a:lnTo>
                  <a:lnTo>
                    <a:pt x="4847" y="7941"/>
                  </a:lnTo>
                  <a:lnTo>
                    <a:pt x="4920" y="7941"/>
                  </a:lnTo>
                  <a:lnTo>
                    <a:pt x="4993" y="7916"/>
                  </a:lnTo>
                  <a:lnTo>
                    <a:pt x="5529" y="7746"/>
                  </a:lnTo>
                  <a:lnTo>
                    <a:pt x="5529" y="7746"/>
                  </a:lnTo>
                  <a:lnTo>
                    <a:pt x="5602" y="7721"/>
                  </a:lnTo>
                  <a:lnTo>
                    <a:pt x="5651" y="7673"/>
                  </a:lnTo>
                  <a:lnTo>
                    <a:pt x="5748" y="7551"/>
                  </a:lnTo>
                  <a:lnTo>
                    <a:pt x="5821" y="7405"/>
                  </a:lnTo>
                  <a:lnTo>
                    <a:pt x="5821" y="7332"/>
                  </a:lnTo>
                  <a:lnTo>
                    <a:pt x="5821" y="7259"/>
                  </a:lnTo>
                  <a:lnTo>
                    <a:pt x="5578" y="6114"/>
                  </a:lnTo>
                  <a:lnTo>
                    <a:pt x="5578" y="6114"/>
                  </a:lnTo>
                  <a:lnTo>
                    <a:pt x="5724" y="5992"/>
                  </a:lnTo>
                  <a:lnTo>
                    <a:pt x="5894" y="5846"/>
                  </a:lnTo>
                  <a:lnTo>
                    <a:pt x="6966" y="6260"/>
                  </a:lnTo>
                  <a:lnTo>
                    <a:pt x="6966" y="6260"/>
                  </a:lnTo>
                  <a:lnTo>
                    <a:pt x="7039" y="6260"/>
                  </a:lnTo>
                  <a:lnTo>
                    <a:pt x="7112" y="6285"/>
                  </a:lnTo>
                  <a:lnTo>
                    <a:pt x="7258" y="6236"/>
                  </a:lnTo>
                  <a:lnTo>
                    <a:pt x="7404" y="6163"/>
                  </a:lnTo>
                  <a:lnTo>
                    <a:pt x="7453" y="6114"/>
                  </a:lnTo>
                  <a:lnTo>
                    <a:pt x="7502" y="6041"/>
                  </a:lnTo>
                  <a:lnTo>
                    <a:pt x="7745" y="5530"/>
                  </a:lnTo>
                  <a:lnTo>
                    <a:pt x="7745" y="5530"/>
                  </a:lnTo>
                  <a:lnTo>
                    <a:pt x="7770" y="5481"/>
                  </a:lnTo>
                  <a:lnTo>
                    <a:pt x="7794" y="5383"/>
                  </a:lnTo>
                  <a:lnTo>
                    <a:pt x="7770" y="5237"/>
                  </a:lnTo>
                  <a:lnTo>
                    <a:pt x="7697" y="5115"/>
                  </a:lnTo>
                  <a:lnTo>
                    <a:pt x="7648" y="5042"/>
                  </a:lnTo>
                  <a:lnTo>
                    <a:pt x="7599" y="4994"/>
                  </a:lnTo>
                  <a:lnTo>
                    <a:pt x="6625" y="4360"/>
                  </a:lnTo>
                  <a:lnTo>
                    <a:pt x="6625" y="4360"/>
                  </a:lnTo>
                  <a:lnTo>
                    <a:pt x="6649" y="4166"/>
                  </a:lnTo>
                  <a:lnTo>
                    <a:pt x="6649" y="3946"/>
                  </a:lnTo>
                  <a:lnTo>
                    <a:pt x="7697" y="3459"/>
                  </a:lnTo>
                  <a:lnTo>
                    <a:pt x="7697" y="3459"/>
                  </a:lnTo>
                  <a:lnTo>
                    <a:pt x="7770" y="3435"/>
                  </a:lnTo>
                  <a:lnTo>
                    <a:pt x="7843" y="3386"/>
                  </a:lnTo>
                  <a:lnTo>
                    <a:pt x="7916" y="3240"/>
                  </a:lnTo>
                  <a:lnTo>
                    <a:pt x="7940" y="3094"/>
                  </a:lnTo>
                  <a:lnTo>
                    <a:pt x="7940" y="3021"/>
                  </a:lnTo>
                  <a:lnTo>
                    <a:pt x="7940" y="2948"/>
                  </a:lnTo>
                  <a:lnTo>
                    <a:pt x="7745" y="2412"/>
                  </a:lnTo>
                  <a:lnTo>
                    <a:pt x="7745" y="2412"/>
                  </a:lnTo>
                  <a:lnTo>
                    <a:pt x="7721" y="2339"/>
                  </a:lnTo>
                  <a:lnTo>
                    <a:pt x="7672" y="2290"/>
                  </a:lnTo>
                  <a:lnTo>
                    <a:pt x="7551" y="2193"/>
                  </a:lnTo>
                  <a:lnTo>
                    <a:pt x="7429" y="2144"/>
                  </a:lnTo>
                  <a:lnTo>
                    <a:pt x="7356" y="2144"/>
                  </a:lnTo>
                  <a:lnTo>
                    <a:pt x="7258" y="2144"/>
                  </a:lnTo>
                  <a:lnTo>
                    <a:pt x="7258" y="2144"/>
                  </a:lnTo>
                  <a:close/>
                  <a:moveTo>
                    <a:pt x="5480" y="4726"/>
                  </a:moveTo>
                  <a:lnTo>
                    <a:pt x="5480" y="4726"/>
                  </a:lnTo>
                  <a:lnTo>
                    <a:pt x="5383" y="4872"/>
                  </a:lnTo>
                  <a:lnTo>
                    <a:pt x="5286" y="4994"/>
                  </a:lnTo>
                  <a:lnTo>
                    <a:pt x="5188" y="5140"/>
                  </a:lnTo>
                  <a:lnTo>
                    <a:pt x="5066" y="5237"/>
                  </a:lnTo>
                  <a:lnTo>
                    <a:pt x="4945" y="5335"/>
                  </a:lnTo>
                  <a:lnTo>
                    <a:pt x="4798" y="5432"/>
                  </a:lnTo>
                  <a:lnTo>
                    <a:pt x="4652" y="5505"/>
                  </a:lnTo>
                  <a:lnTo>
                    <a:pt x="4506" y="5554"/>
                  </a:lnTo>
                  <a:lnTo>
                    <a:pt x="4360" y="5603"/>
                  </a:lnTo>
                  <a:lnTo>
                    <a:pt x="4190" y="5627"/>
                  </a:lnTo>
                  <a:lnTo>
                    <a:pt x="4043" y="5651"/>
                  </a:lnTo>
                  <a:lnTo>
                    <a:pt x="3873" y="5627"/>
                  </a:lnTo>
                  <a:lnTo>
                    <a:pt x="3702" y="5627"/>
                  </a:lnTo>
                  <a:lnTo>
                    <a:pt x="3556" y="5578"/>
                  </a:lnTo>
                  <a:lnTo>
                    <a:pt x="3386" y="5530"/>
                  </a:lnTo>
                  <a:lnTo>
                    <a:pt x="3240" y="5456"/>
                  </a:lnTo>
                  <a:lnTo>
                    <a:pt x="3240" y="5456"/>
                  </a:lnTo>
                  <a:lnTo>
                    <a:pt x="3094" y="5383"/>
                  </a:lnTo>
                  <a:lnTo>
                    <a:pt x="2947" y="5286"/>
                  </a:lnTo>
                  <a:lnTo>
                    <a:pt x="2826" y="5164"/>
                  </a:lnTo>
                  <a:lnTo>
                    <a:pt x="2704" y="5067"/>
                  </a:lnTo>
                  <a:lnTo>
                    <a:pt x="2606" y="4921"/>
                  </a:lnTo>
                  <a:lnTo>
                    <a:pt x="2533" y="4799"/>
                  </a:lnTo>
                  <a:lnTo>
                    <a:pt x="2460" y="4653"/>
                  </a:lnTo>
                  <a:lnTo>
                    <a:pt x="2387" y="4507"/>
                  </a:lnTo>
                  <a:lnTo>
                    <a:pt x="2363" y="4336"/>
                  </a:lnTo>
                  <a:lnTo>
                    <a:pt x="2314" y="4190"/>
                  </a:lnTo>
                  <a:lnTo>
                    <a:pt x="2314" y="4020"/>
                  </a:lnTo>
                  <a:lnTo>
                    <a:pt x="2314" y="3873"/>
                  </a:lnTo>
                  <a:lnTo>
                    <a:pt x="2339" y="3703"/>
                  </a:lnTo>
                  <a:lnTo>
                    <a:pt x="2363" y="3532"/>
                  </a:lnTo>
                  <a:lnTo>
                    <a:pt x="2412" y="3386"/>
                  </a:lnTo>
                  <a:lnTo>
                    <a:pt x="2485" y="3216"/>
                  </a:lnTo>
                  <a:lnTo>
                    <a:pt x="2485" y="3216"/>
                  </a:lnTo>
                  <a:lnTo>
                    <a:pt x="2582" y="3070"/>
                  </a:lnTo>
                  <a:lnTo>
                    <a:pt x="2680" y="2948"/>
                  </a:lnTo>
                  <a:lnTo>
                    <a:pt x="2777" y="2802"/>
                  </a:lnTo>
                  <a:lnTo>
                    <a:pt x="2899" y="2704"/>
                  </a:lnTo>
                  <a:lnTo>
                    <a:pt x="3020" y="2607"/>
                  </a:lnTo>
                  <a:lnTo>
                    <a:pt x="3167" y="2509"/>
                  </a:lnTo>
                  <a:lnTo>
                    <a:pt x="3313" y="2436"/>
                  </a:lnTo>
                  <a:lnTo>
                    <a:pt x="3459" y="2388"/>
                  </a:lnTo>
                  <a:lnTo>
                    <a:pt x="3605" y="2339"/>
                  </a:lnTo>
                  <a:lnTo>
                    <a:pt x="3775" y="2315"/>
                  </a:lnTo>
                  <a:lnTo>
                    <a:pt x="3922" y="2290"/>
                  </a:lnTo>
                  <a:lnTo>
                    <a:pt x="4092" y="2315"/>
                  </a:lnTo>
                  <a:lnTo>
                    <a:pt x="4263" y="2315"/>
                  </a:lnTo>
                  <a:lnTo>
                    <a:pt x="4409" y="2363"/>
                  </a:lnTo>
                  <a:lnTo>
                    <a:pt x="4579" y="2412"/>
                  </a:lnTo>
                  <a:lnTo>
                    <a:pt x="4725" y="2485"/>
                  </a:lnTo>
                  <a:lnTo>
                    <a:pt x="4725" y="2485"/>
                  </a:lnTo>
                  <a:lnTo>
                    <a:pt x="4871" y="2558"/>
                  </a:lnTo>
                  <a:lnTo>
                    <a:pt x="5018" y="2656"/>
                  </a:lnTo>
                  <a:lnTo>
                    <a:pt x="5139" y="2777"/>
                  </a:lnTo>
                  <a:lnTo>
                    <a:pt x="5261" y="2875"/>
                  </a:lnTo>
                  <a:lnTo>
                    <a:pt x="5359" y="3021"/>
                  </a:lnTo>
                  <a:lnTo>
                    <a:pt x="5432" y="3143"/>
                  </a:lnTo>
                  <a:lnTo>
                    <a:pt x="5505" y="3289"/>
                  </a:lnTo>
                  <a:lnTo>
                    <a:pt x="5578" y="3435"/>
                  </a:lnTo>
                  <a:lnTo>
                    <a:pt x="5602" y="3605"/>
                  </a:lnTo>
                  <a:lnTo>
                    <a:pt x="5626" y="3752"/>
                  </a:lnTo>
                  <a:lnTo>
                    <a:pt x="5651" y="3922"/>
                  </a:lnTo>
                  <a:lnTo>
                    <a:pt x="5651" y="4068"/>
                  </a:lnTo>
                  <a:lnTo>
                    <a:pt x="5626" y="4239"/>
                  </a:lnTo>
                  <a:lnTo>
                    <a:pt x="5602" y="4409"/>
                  </a:lnTo>
                  <a:lnTo>
                    <a:pt x="5553" y="4555"/>
                  </a:lnTo>
                  <a:lnTo>
                    <a:pt x="5480" y="4726"/>
                  </a:lnTo>
                  <a:lnTo>
                    <a:pt x="5480" y="4726"/>
                  </a:lnTo>
                  <a:close/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" name="Shape 283"/>
          <p:cNvGrpSpPr/>
          <p:nvPr/>
        </p:nvGrpSpPr>
        <p:grpSpPr>
          <a:xfrm>
            <a:off x="3199431" y="4904216"/>
            <a:ext cx="305199" cy="319996"/>
            <a:chOff x="5961125" y="1623900"/>
            <a:chExt cx="427450" cy="448175"/>
          </a:xfrm>
        </p:grpSpPr>
        <p:sp>
          <p:nvSpPr>
            <p:cNvPr id="284" name="Shape 284"/>
            <p:cNvSpPr/>
            <p:nvPr/>
          </p:nvSpPr>
          <p:spPr>
            <a:xfrm>
              <a:off x="5961125" y="1678700"/>
              <a:ext cx="376925" cy="376925"/>
            </a:xfrm>
            <a:custGeom>
              <a:avLst/>
              <a:gdLst/>
              <a:ahLst/>
              <a:cxnLst/>
              <a:rect l="0" t="0" r="0" b="0"/>
              <a:pathLst>
                <a:path w="15077" h="15077" fill="none" extrusionOk="0">
                  <a:moveTo>
                    <a:pt x="11813" y="1340"/>
                  </a:moveTo>
                  <a:lnTo>
                    <a:pt x="11813" y="1340"/>
                  </a:lnTo>
                  <a:lnTo>
                    <a:pt x="11350" y="1024"/>
                  </a:lnTo>
                  <a:lnTo>
                    <a:pt x="10863" y="780"/>
                  </a:lnTo>
                  <a:lnTo>
                    <a:pt x="10351" y="537"/>
                  </a:lnTo>
                  <a:lnTo>
                    <a:pt x="9816" y="342"/>
                  </a:lnTo>
                  <a:lnTo>
                    <a:pt x="9280" y="196"/>
                  </a:lnTo>
                  <a:lnTo>
                    <a:pt x="8720" y="98"/>
                  </a:lnTo>
                  <a:lnTo>
                    <a:pt x="8135" y="25"/>
                  </a:lnTo>
                  <a:lnTo>
                    <a:pt x="7551" y="1"/>
                  </a:lnTo>
                  <a:lnTo>
                    <a:pt x="7551" y="1"/>
                  </a:lnTo>
                  <a:lnTo>
                    <a:pt x="7161" y="1"/>
                  </a:lnTo>
                  <a:lnTo>
                    <a:pt x="6771" y="50"/>
                  </a:lnTo>
                  <a:lnTo>
                    <a:pt x="6406" y="98"/>
                  </a:lnTo>
                  <a:lnTo>
                    <a:pt x="6041" y="147"/>
                  </a:lnTo>
                  <a:lnTo>
                    <a:pt x="5675" y="244"/>
                  </a:lnTo>
                  <a:lnTo>
                    <a:pt x="5310" y="342"/>
                  </a:lnTo>
                  <a:lnTo>
                    <a:pt x="4969" y="464"/>
                  </a:lnTo>
                  <a:lnTo>
                    <a:pt x="4628" y="585"/>
                  </a:lnTo>
                  <a:lnTo>
                    <a:pt x="4287" y="731"/>
                  </a:lnTo>
                  <a:lnTo>
                    <a:pt x="3970" y="902"/>
                  </a:lnTo>
                  <a:lnTo>
                    <a:pt x="3654" y="1097"/>
                  </a:lnTo>
                  <a:lnTo>
                    <a:pt x="3337" y="1292"/>
                  </a:lnTo>
                  <a:lnTo>
                    <a:pt x="3045" y="1486"/>
                  </a:lnTo>
                  <a:lnTo>
                    <a:pt x="2753" y="1730"/>
                  </a:lnTo>
                  <a:lnTo>
                    <a:pt x="2485" y="1949"/>
                  </a:lnTo>
                  <a:lnTo>
                    <a:pt x="2217" y="2217"/>
                  </a:lnTo>
                  <a:lnTo>
                    <a:pt x="1973" y="2461"/>
                  </a:lnTo>
                  <a:lnTo>
                    <a:pt x="1730" y="2753"/>
                  </a:lnTo>
                  <a:lnTo>
                    <a:pt x="1510" y="3021"/>
                  </a:lnTo>
                  <a:lnTo>
                    <a:pt x="1291" y="3313"/>
                  </a:lnTo>
                  <a:lnTo>
                    <a:pt x="1096" y="3630"/>
                  </a:lnTo>
                  <a:lnTo>
                    <a:pt x="926" y="3946"/>
                  </a:lnTo>
                  <a:lnTo>
                    <a:pt x="755" y="4263"/>
                  </a:lnTo>
                  <a:lnTo>
                    <a:pt x="609" y="4604"/>
                  </a:lnTo>
                  <a:lnTo>
                    <a:pt x="463" y="4945"/>
                  </a:lnTo>
                  <a:lnTo>
                    <a:pt x="341" y="5286"/>
                  </a:lnTo>
                  <a:lnTo>
                    <a:pt x="244" y="5651"/>
                  </a:lnTo>
                  <a:lnTo>
                    <a:pt x="171" y="6016"/>
                  </a:lnTo>
                  <a:lnTo>
                    <a:pt x="98" y="6382"/>
                  </a:lnTo>
                  <a:lnTo>
                    <a:pt x="49" y="6771"/>
                  </a:lnTo>
                  <a:lnTo>
                    <a:pt x="25" y="7137"/>
                  </a:lnTo>
                  <a:lnTo>
                    <a:pt x="0" y="7526"/>
                  </a:lnTo>
                  <a:lnTo>
                    <a:pt x="0" y="7526"/>
                  </a:lnTo>
                  <a:lnTo>
                    <a:pt x="25" y="7916"/>
                  </a:lnTo>
                  <a:lnTo>
                    <a:pt x="49" y="8306"/>
                  </a:lnTo>
                  <a:lnTo>
                    <a:pt x="98" y="8671"/>
                  </a:lnTo>
                  <a:lnTo>
                    <a:pt x="171" y="9061"/>
                  </a:lnTo>
                  <a:lnTo>
                    <a:pt x="244" y="9426"/>
                  </a:lnTo>
                  <a:lnTo>
                    <a:pt x="341" y="9767"/>
                  </a:lnTo>
                  <a:lnTo>
                    <a:pt x="463" y="10132"/>
                  </a:lnTo>
                  <a:lnTo>
                    <a:pt x="609" y="10473"/>
                  </a:lnTo>
                  <a:lnTo>
                    <a:pt x="755" y="10790"/>
                  </a:lnTo>
                  <a:lnTo>
                    <a:pt x="926" y="11131"/>
                  </a:lnTo>
                  <a:lnTo>
                    <a:pt x="1096" y="11448"/>
                  </a:lnTo>
                  <a:lnTo>
                    <a:pt x="1291" y="11740"/>
                  </a:lnTo>
                  <a:lnTo>
                    <a:pt x="1510" y="12032"/>
                  </a:lnTo>
                  <a:lnTo>
                    <a:pt x="1730" y="12324"/>
                  </a:lnTo>
                  <a:lnTo>
                    <a:pt x="1973" y="12592"/>
                  </a:lnTo>
                  <a:lnTo>
                    <a:pt x="2217" y="12860"/>
                  </a:lnTo>
                  <a:lnTo>
                    <a:pt x="2485" y="13104"/>
                  </a:lnTo>
                  <a:lnTo>
                    <a:pt x="2753" y="13347"/>
                  </a:lnTo>
                  <a:lnTo>
                    <a:pt x="3045" y="13567"/>
                  </a:lnTo>
                  <a:lnTo>
                    <a:pt x="3337" y="13786"/>
                  </a:lnTo>
                  <a:lnTo>
                    <a:pt x="3654" y="13981"/>
                  </a:lnTo>
                  <a:lnTo>
                    <a:pt x="3970" y="14151"/>
                  </a:lnTo>
                  <a:lnTo>
                    <a:pt x="4287" y="14322"/>
                  </a:lnTo>
                  <a:lnTo>
                    <a:pt x="4628" y="14468"/>
                  </a:lnTo>
                  <a:lnTo>
                    <a:pt x="4969" y="14614"/>
                  </a:lnTo>
                  <a:lnTo>
                    <a:pt x="5310" y="14736"/>
                  </a:lnTo>
                  <a:lnTo>
                    <a:pt x="5675" y="14833"/>
                  </a:lnTo>
                  <a:lnTo>
                    <a:pt x="6041" y="14906"/>
                  </a:lnTo>
                  <a:lnTo>
                    <a:pt x="6406" y="14979"/>
                  </a:lnTo>
                  <a:lnTo>
                    <a:pt x="6771" y="15028"/>
                  </a:lnTo>
                  <a:lnTo>
                    <a:pt x="7161" y="15052"/>
                  </a:lnTo>
                  <a:lnTo>
                    <a:pt x="7551" y="15077"/>
                  </a:lnTo>
                  <a:lnTo>
                    <a:pt x="7551" y="15077"/>
                  </a:lnTo>
                  <a:lnTo>
                    <a:pt x="7940" y="15052"/>
                  </a:lnTo>
                  <a:lnTo>
                    <a:pt x="8306" y="15028"/>
                  </a:lnTo>
                  <a:lnTo>
                    <a:pt x="8695" y="14979"/>
                  </a:lnTo>
                  <a:lnTo>
                    <a:pt x="9061" y="14906"/>
                  </a:lnTo>
                  <a:lnTo>
                    <a:pt x="9426" y="14833"/>
                  </a:lnTo>
                  <a:lnTo>
                    <a:pt x="9791" y="14736"/>
                  </a:lnTo>
                  <a:lnTo>
                    <a:pt x="10132" y="14614"/>
                  </a:lnTo>
                  <a:lnTo>
                    <a:pt x="10473" y="14468"/>
                  </a:lnTo>
                  <a:lnTo>
                    <a:pt x="10814" y="14322"/>
                  </a:lnTo>
                  <a:lnTo>
                    <a:pt x="11131" y="14151"/>
                  </a:lnTo>
                  <a:lnTo>
                    <a:pt x="11447" y="13981"/>
                  </a:lnTo>
                  <a:lnTo>
                    <a:pt x="11764" y="13786"/>
                  </a:lnTo>
                  <a:lnTo>
                    <a:pt x="12056" y="13567"/>
                  </a:lnTo>
                  <a:lnTo>
                    <a:pt x="12348" y="13347"/>
                  </a:lnTo>
                  <a:lnTo>
                    <a:pt x="12616" y="13104"/>
                  </a:lnTo>
                  <a:lnTo>
                    <a:pt x="12884" y="12860"/>
                  </a:lnTo>
                  <a:lnTo>
                    <a:pt x="13128" y="12592"/>
                  </a:lnTo>
                  <a:lnTo>
                    <a:pt x="13371" y="12324"/>
                  </a:lnTo>
                  <a:lnTo>
                    <a:pt x="13591" y="12032"/>
                  </a:lnTo>
                  <a:lnTo>
                    <a:pt x="13785" y="11740"/>
                  </a:lnTo>
                  <a:lnTo>
                    <a:pt x="13980" y="11448"/>
                  </a:lnTo>
                  <a:lnTo>
                    <a:pt x="14175" y="11131"/>
                  </a:lnTo>
                  <a:lnTo>
                    <a:pt x="14346" y="10790"/>
                  </a:lnTo>
                  <a:lnTo>
                    <a:pt x="14492" y="10473"/>
                  </a:lnTo>
                  <a:lnTo>
                    <a:pt x="14613" y="10132"/>
                  </a:lnTo>
                  <a:lnTo>
                    <a:pt x="14735" y="9767"/>
                  </a:lnTo>
                  <a:lnTo>
                    <a:pt x="14857" y="9426"/>
                  </a:lnTo>
                  <a:lnTo>
                    <a:pt x="14930" y="9061"/>
                  </a:lnTo>
                  <a:lnTo>
                    <a:pt x="15003" y="8671"/>
                  </a:lnTo>
                  <a:lnTo>
                    <a:pt x="15052" y="8306"/>
                  </a:lnTo>
                  <a:lnTo>
                    <a:pt x="15076" y="7916"/>
                  </a:lnTo>
                  <a:lnTo>
                    <a:pt x="15076" y="7526"/>
                  </a:lnTo>
                  <a:lnTo>
                    <a:pt x="15076" y="7526"/>
                  </a:lnTo>
                  <a:lnTo>
                    <a:pt x="15052" y="6918"/>
                  </a:lnTo>
                  <a:lnTo>
                    <a:pt x="14979" y="6309"/>
                  </a:lnTo>
                  <a:lnTo>
                    <a:pt x="14857" y="5724"/>
                  </a:lnTo>
                  <a:lnTo>
                    <a:pt x="14687" y="5164"/>
                  </a:lnTo>
                  <a:lnTo>
                    <a:pt x="14492" y="4604"/>
                  </a:lnTo>
                  <a:lnTo>
                    <a:pt x="14248" y="4068"/>
                  </a:lnTo>
                  <a:lnTo>
                    <a:pt x="13956" y="3581"/>
                  </a:lnTo>
                  <a:lnTo>
                    <a:pt x="13615" y="3094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85" name="Shape 285"/>
            <p:cNvSpPr/>
            <p:nvPr/>
          </p:nvSpPr>
          <p:spPr>
            <a:xfrm>
              <a:off x="6009825" y="1727425"/>
              <a:ext cx="279500" cy="279500"/>
            </a:xfrm>
            <a:custGeom>
              <a:avLst/>
              <a:gdLst/>
              <a:ahLst/>
              <a:cxnLst/>
              <a:rect l="0" t="0" r="0" b="0"/>
              <a:pathLst>
                <a:path w="11180" h="11180" fill="none" extrusionOk="0">
                  <a:moveTo>
                    <a:pt x="10181" y="2387"/>
                  </a:moveTo>
                  <a:lnTo>
                    <a:pt x="10181" y="2387"/>
                  </a:lnTo>
                  <a:lnTo>
                    <a:pt x="10400" y="2728"/>
                  </a:lnTo>
                  <a:lnTo>
                    <a:pt x="10595" y="3093"/>
                  </a:lnTo>
                  <a:lnTo>
                    <a:pt x="10766" y="3483"/>
                  </a:lnTo>
                  <a:lnTo>
                    <a:pt x="10912" y="3873"/>
                  </a:lnTo>
                  <a:lnTo>
                    <a:pt x="11034" y="4287"/>
                  </a:lnTo>
                  <a:lnTo>
                    <a:pt x="11107" y="4701"/>
                  </a:lnTo>
                  <a:lnTo>
                    <a:pt x="11180" y="5139"/>
                  </a:lnTo>
                  <a:lnTo>
                    <a:pt x="11180" y="5577"/>
                  </a:lnTo>
                  <a:lnTo>
                    <a:pt x="11180" y="5577"/>
                  </a:lnTo>
                  <a:lnTo>
                    <a:pt x="11155" y="6162"/>
                  </a:lnTo>
                  <a:lnTo>
                    <a:pt x="11082" y="6722"/>
                  </a:lnTo>
                  <a:lnTo>
                    <a:pt x="10936" y="7234"/>
                  </a:lnTo>
                  <a:lnTo>
                    <a:pt x="10741" y="7769"/>
                  </a:lnTo>
                  <a:lnTo>
                    <a:pt x="10522" y="8257"/>
                  </a:lnTo>
                  <a:lnTo>
                    <a:pt x="10230" y="8695"/>
                  </a:lnTo>
                  <a:lnTo>
                    <a:pt x="9913" y="9133"/>
                  </a:lnTo>
                  <a:lnTo>
                    <a:pt x="9548" y="9523"/>
                  </a:lnTo>
                  <a:lnTo>
                    <a:pt x="9158" y="9888"/>
                  </a:lnTo>
                  <a:lnTo>
                    <a:pt x="8720" y="10205"/>
                  </a:lnTo>
                  <a:lnTo>
                    <a:pt x="8257" y="10497"/>
                  </a:lnTo>
                  <a:lnTo>
                    <a:pt x="7770" y="10741"/>
                  </a:lnTo>
                  <a:lnTo>
                    <a:pt x="7259" y="10911"/>
                  </a:lnTo>
                  <a:lnTo>
                    <a:pt x="6723" y="11057"/>
                  </a:lnTo>
                  <a:lnTo>
                    <a:pt x="6163" y="11155"/>
                  </a:lnTo>
                  <a:lnTo>
                    <a:pt x="5603" y="11179"/>
                  </a:lnTo>
                  <a:lnTo>
                    <a:pt x="5603" y="11179"/>
                  </a:lnTo>
                  <a:lnTo>
                    <a:pt x="5018" y="11155"/>
                  </a:lnTo>
                  <a:lnTo>
                    <a:pt x="4482" y="11057"/>
                  </a:lnTo>
                  <a:lnTo>
                    <a:pt x="3946" y="10911"/>
                  </a:lnTo>
                  <a:lnTo>
                    <a:pt x="3435" y="10741"/>
                  </a:lnTo>
                  <a:lnTo>
                    <a:pt x="2948" y="10497"/>
                  </a:lnTo>
                  <a:lnTo>
                    <a:pt x="2485" y="10205"/>
                  </a:lnTo>
                  <a:lnTo>
                    <a:pt x="2047" y="9888"/>
                  </a:lnTo>
                  <a:lnTo>
                    <a:pt x="1657" y="9523"/>
                  </a:lnTo>
                  <a:lnTo>
                    <a:pt x="1292" y="9133"/>
                  </a:lnTo>
                  <a:lnTo>
                    <a:pt x="975" y="8695"/>
                  </a:lnTo>
                  <a:lnTo>
                    <a:pt x="683" y="8257"/>
                  </a:lnTo>
                  <a:lnTo>
                    <a:pt x="464" y="7769"/>
                  </a:lnTo>
                  <a:lnTo>
                    <a:pt x="269" y="7234"/>
                  </a:lnTo>
                  <a:lnTo>
                    <a:pt x="123" y="6722"/>
                  </a:lnTo>
                  <a:lnTo>
                    <a:pt x="50" y="6162"/>
                  </a:lnTo>
                  <a:lnTo>
                    <a:pt x="1" y="5577"/>
                  </a:lnTo>
                  <a:lnTo>
                    <a:pt x="1" y="5577"/>
                  </a:lnTo>
                  <a:lnTo>
                    <a:pt x="50" y="5017"/>
                  </a:lnTo>
                  <a:lnTo>
                    <a:pt x="123" y="4457"/>
                  </a:lnTo>
                  <a:lnTo>
                    <a:pt x="269" y="3921"/>
                  </a:lnTo>
                  <a:lnTo>
                    <a:pt x="464" y="3410"/>
                  </a:lnTo>
                  <a:lnTo>
                    <a:pt x="683" y="2923"/>
                  </a:lnTo>
                  <a:lnTo>
                    <a:pt x="975" y="2460"/>
                  </a:lnTo>
                  <a:lnTo>
                    <a:pt x="1292" y="2046"/>
                  </a:lnTo>
                  <a:lnTo>
                    <a:pt x="1657" y="1632"/>
                  </a:lnTo>
                  <a:lnTo>
                    <a:pt x="2047" y="1267"/>
                  </a:lnTo>
                  <a:lnTo>
                    <a:pt x="2485" y="950"/>
                  </a:lnTo>
                  <a:lnTo>
                    <a:pt x="2948" y="682"/>
                  </a:lnTo>
                  <a:lnTo>
                    <a:pt x="3435" y="439"/>
                  </a:lnTo>
                  <a:lnTo>
                    <a:pt x="3946" y="244"/>
                  </a:lnTo>
                  <a:lnTo>
                    <a:pt x="4482" y="122"/>
                  </a:lnTo>
                  <a:lnTo>
                    <a:pt x="5018" y="25"/>
                  </a:lnTo>
                  <a:lnTo>
                    <a:pt x="5603" y="0"/>
                  </a:lnTo>
                  <a:lnTo>
                    <a:pt x="5603" y="0"/>
                  </a:lnTo>
                  <a:lnTo>
                    <a:pt x="6041" y="25"/>
                  </a:lnTo>
                  <a:lnTo>
                    <a:pt x="6479" y="73"/>
                  </a:lnTo>
                  <a:lnTo>
                    <a:pt x="6893" y="146"/>
                  </a:lnTo>
                  <a:lnTo>
                    <a:pt x="7307" y="268"/>
                  </a:lnTo>
                  <a:lnTo>
                    <a:pt x="7697" y="414"/>
                  </a:lnTo>
                  <a:lnTo>
                    <a:pt x="8087" y="585"/>
                  </a:lnTo>
                  <a:lnTo>
                    <a:pt x="8452" y="780"/>
                  </a:lnTo>
                  <a:lnTo>
                    <a:pt x="8793" y="999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86" name="Shape 286"/>
            <p:cNvSpPr/>
            <p:nvPr/>
          </p:nvSpPr>
          <p:spPr>
            <a:xfrm>
              <a:off x="6107250" y="1824850"/>
              <a:ext cx="84650" cy="84650"/>
            </a:xfrm>
            <a:custGeom>
              <a:avLst/>
              <a:gdLst/>
              <a:ahLst/>
              <a:cxnLst/>
              <a:rect l="0" t="0" r="0" b="0"/>
              <a:pathLst>
                <a:path w="3386" h="3386" fill="none" extrusionOk="0">
                  <a:moveTo>
                    <a:pt x="3362" y="1388"/>
                  </a:moveTo>
                  <a:lnTo>
                    <a:pt x="3362" y="1388"/>
                  </a:lnTo>
                  <a:lnTo>
                    <a:pt x="3386" y="1680"/>
                  </a:lnTo>
                  <a:lnTo>
                    <a:pt x="3386" y="1680"/>
                  </a:lnTo>
                  <a:lnTo>
                    <a:pt x="3386" y="1851"/>
                  </a:lnTo>
                  <a:lnTo>
                    <a:pt x="3362" y="2021"/>
                  </a:lnTo>
                  <a:lnTo>
                    <a:pt x="3313" y="2192"/>
                  </a:lnTo>
                  <a:lnTo>
                    <a:pt x="3264" y="2338"/>
                  </a:lnTo>
                  <a:lnTo>
                    <a:pt x="3191" y="2484"/>
                  </a:lnTo>
                  <a:lnTo>
                    <a:pt x="3118" y="2630"/>
                  </a:lnTo>
                  <a:lnTo>
                    <a:pt x="3021" y="2776"/>
                  </a:lnTo>
                  <a:lnTo>
                    <a:pt x="2899" y="2898"/>
                  </a:lnTo>
                  <a:lnTo>
                    <a:pt x="2777" y="2996"/>
                  </a:lnTo>
                  <a:lnTo>
                    <a:pt x="2655" y="3093"/>
                  </a:lnTo>
                  <a:lnTo>
                    <a:pt x="2509" y="3191"/>
                  </a:lnTo>
                  <a:lnTo>
                    <a:pt x="2363" y="3239"/>
                  </a:lnTo>
                  <a:lnTo>
                    <a:pt x="2217" y="3312"/>
                  </a:lnTo>
                  <a:lnTo>
                    <a:pt x="2046" y="3337"/>
                  </a:lnTo>
                  <a:lnTo>
                    <a:pt x="1876" y="3385"/>
                  </a:lnTo>
                  <a:lnTo>
                    <a:pt x="1706" y="3385"/>
                  </a:lnTo>
                  <a:lnTo>
                    <a:pt x="1706" y="3385"/>
                  </a:lnTo>
                  <a:lnTo>
                    <a:pt x="1535" y="3385"/>
                  </a:lnTo>
                  <a:lnTo>
                    <a:pt x="1365" y="3337"/>
                  </a:lnTo>
                  <a:lnTo>
                    <a:pt x="1194" y="3312"/>
                  </a:lnTo>
                  <a:lnTo>
                    <a:pt x="1048" y="3239"/>
                  </a:lnTo>
                  <a:lnTo>
                    <a:pt x="902" y="3191"/>
                  </a:lnTo>
                  <a:lnTo>
                    <a:pt x="756" y="3093"/>
                  </a:lnTo>
                  <a:lnTo>
                    <a:pt x="634" y="2996"/>
                  </a:lnTo>
                  <a:lnTo>
                    <a:pt x="512" y="2898"/>
                  </a:lnTo>
                  <a:lnTo>
                    <a:pt x="390" y="2776"/>
                  </a:lnTo>
                  <a:lnTo>
                    <a:pt x="293" y="2630"/>
                  </a:lnTo>
                  <a:lnTo>
                    <a:pt x="220" y="2484"/>
                  </a:lnTo>
                  <a:lnTo>
                    <a:pt x="147" y="2338"/>
                  </a:lnTo>
                  <a:lnTo>
                    <a:pt x="74" y="2192"/>
                  </a:lnTo>
                  <a:lnTo>
                    <a:pt x="49" y="2021"/>
                  </a:lnTo>
                  <a:lnTo>
                    <a:pt x="25" y="1851"/>
                  </a:lnTo>
                  <a:lnTo>
                    <a:pt x="1" y="1680"/>
                  </a:lnTo>
                  <a:lnTo>
                    <a:pt x="1" y="1680"/>
                  </a:lnTo>
                  <a:lnTo>
                    <a:pt x="25" y="1510"/>
                  </a:lnTo>
                  <a:lnTo>
                    <a:pt x="49" y="1340"/>
                  </a:lnTo>
                  <a:lnTo>
                    <a:pt x="74" y="1193"/>
                  </a:lnTo>
                  <a:lnTo>
                    <a:pt x="147" y="1023"/>
                  </a:lnTo>
                  <a:lnTo>
                    <a:pt x="220" y="877"/>
                  </a:lnTo>
                  <a:lnTo>
                    <a:pt x="293" y="731"/>
                  </a:lnTo>
                  <a:lnTo>
                    <a:pt x="390" y="609"/>
                  </a:lnTo>
                  <a:lnTo>
                    <a:pt x="512" y="487"/>
                  </a:lnTo>
                  <a:lnTo>
                    <a:pt x="634" y="390"/>
                  </a:lnTo>
                  <a:lnTo>
                    <a:pt x="756" y="292"/>
                  </a:lnTo>
                  <a:lnTo>
                    <a:pt x="902" y="195"/>
                  </a:lnTo>
                  <a:lnTo>
                    <a:pt x="1048" y="122"/>
                  </a:lnTo>
                  <a:lnTo>
                    <a:pt x="1194" y="73"/>
                  </a:lnTo>
                  <a:lnTo>
                    <a:pt x="1365" y="24"/>
                  </a:lnTo>
                  <a:lnTo>
                    <a:pt x="1535" y="0"/>
                  </a:lnTo>
                  <a:lnTo>
                    <a:pt x="1706" y="0"/>
                  </a:lnTo>
                  <a:lnTo>
                    <a:pt x="1706" y="0"/>
                  </a:lnTo>
                  <a:lnTo>
                    <a:pt x="1998" y="24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87" name="Shape 287"/>
            <p:cNvSpPr/>
            <p:nvPr/>
          </p:nvSpPr>
          <p:spPr>
            <a:xfrm>
              <a:off x="6058550" y="1776125"/>
              <a:ext cx="182075" cy="182075"/>
            </a:xfrm>
            <a:custGeom>
              <a:avLst/>
              <a:gdLst/>
              <a:ahLst/>
              <a:cxnLst/>
              <a:rect l="0" t="0" r="0" b="0"/>
              <a:pathLst>
                <a:path w="7283" h="7283" fill="none" extrusionOk="0">
                  <a:moveTo>
                    <a:pt x="5431" y="463"/>
                  </a:moveTo>
                  <a:lnTo>
                    <a:pt x="5431" y="463"/>
                  </a:lnTo>
                  <a:lnTo>
                    <a:pt x="5042" y="269"/>
                  </a:lnTo>
                  <a:lnTo>
                    <a:pt x="4823" y="195"/>
                  </a:lnTo>
                  <a:lnTo>
                    <a:pt x="4603" y="122"/>
                  </a:lnTo>
                  <a:lnTo>
                    <a:pt x="4360" y="74"/>
                  </a:lnTo>
                  <a:lnTo>
                    <a:pt x="4141" y="25"/>
                  </a:lnTo>
                  <a:lnTo>
                    <a:pt x="3897" y="1"/>
                  </a:lnTo>
                  <a:lnTo>
                    <a:pt x="3654" y="1"/>
                  </a:lnTo>
                  <a:lnTo>
                    <a:pt x="3654" y="1"/>
                  </a:lnTo>
                  <a:lnTo>
                    <a:pt x="3288" y="25"/>
                  </a:lnTo>
                  <a:lnTo>
                    <a:pt x="2923" y="74"/>
                  </a:lnTo>
                  <a:lnTo>
                    <a:pt x="2558" y="147"/>
                  </a:lnTo>
                  <a:lnTo>
                    <a:pt x="2241" y="293"/>
                  </a:lnTo>
                  <a:lnTo>
                    <a:pt x="1924" y="439"/>
                  </a:lnTo>
                  <a:lnTo>
                    <a:pt x="1608" y="609"/>
                  </a:lnTo>
                  <a:lnTo>
                    <a:pt x="1340" y="829"/>
                  </a:lnTo>
                  <a:lnTo>
                    <a:pt x="1072" y="1072"/>
                  </a:lnTo>
                  <a:lnTo>
                    <a:pt x="828" y="1316"/>
                  </a:lnTo>
                  <a:lnTo>
                    <a:pt x="633" y="1608"/>
                  </a:lnTo>
                  <a:lnTo>
                    <a:pt x="439" y="1900"/>
                  </a:lnTo>
                  <a:lnTo>
                    <a:pt x="293" y="2217"/>
                  </a:lnTo>
                  <a:lnTo>
                    <a:pt x="171" y="2558"/>
                  </a:lnTo>
                  <a:lnTo>
                    <a:pt x="73" y="2899"/>
                  </a:lnTo>
                  <a:lnTo>
                    <a:pt x="25" y="3264"/>
                  </a:lnTo>
                  <a:lnTo>
                    <a:pt x="0" y="3629"/>
                  </a:lnTo>
                  <a:lnTo>
                    <a:pt x="0" y="3629"/>
                  </a:lnTo>
                  <a:lnTo>
                    <a:pt x="25" y="4019"/>
                  </a:lnTo>
                  <a:lnTo>
                    <a:pt x="73" y="4360"/>
                  </a:lnTo>
                  <a:lnTo>
                    <a:pt x="171" y="4725"/>
                  </a:lnTo>
                  <a:lnTo>
                    <a:pt x="293" y="5066"/>
                  </a:lnTo>
                  <a:lnTo>
                    <a:pt x="439" y="5383"/>
                  </a:lnTo>
                  <a:lnTo>
                    <a:pt x="633" y="5675"/>
                  </a:lnTo>
                  <a:lnTo>
                    <a:pt x="828" y="5943"/>
                  </a:lnTo>
                  <a:lnTo>
                    <a:pt x="1072" y="6211"/>
                  </a:lnTo>
                  <a:lnTo>
                    <a:pt x="1340" y="6455"/>
                  </a:lnTo>
                  <a:lnTo>
                    <a:pt x="1608" y="6650"/>
                  </a:lnTo>
                  <a:lnTo>
                    <a:pt x="1924" y="6844"/>
                  </a:lnTo>
                  <a:lnTo>
                    <a:pt x="2241" y="6990"/>
                  </a:lnTo>
                  <a:lnTo>
                    <a:pt x="2558" y="7112"/>
                  </a:lnTo>
                  <a:lnTo>
                    <a:pt x="2923" y="7210"/>
                  </a:lnTo>
                  <a:lnTo>
                    <a:pt x="3288" y="7258"/>
                  </a:lnTo>
                  <a:lnTo>
                    <a:pt x="3654" y="7283"/>
                  </a:lnTo>
                  <a:lnTo>
                    <a:pt x="3654" y="7283"/>
                  </a:lnTo>
                  <a:lnTo>
                    <a:pt x="4019" y="7258"/>
                  </a:lnTo>
                  <a:lnTo>
                    <a:pt x="4384" y="7210"/>
                  </a:lnTo>
                  <a:lnTo>
                    <a:pt x="4725" y="7112"/>
                  </a:lnTo>
                  <a:lnTo>
                    <a:pt x="5066" y="6990"/>
                  </a:lnTo>
                  <a:lnTo>
                    <a:pt x="5383" y="6844"/>
                  </a:lnTo>
                  <a:lnTo>
                    <a:pt x="5675" y="6650"/>
                  </a:lnTo>
                  <a:lnTo>
                    <a:pt x="5967" y="6455"/>
                  </a:lnTo>
                  <a:lnTo>
                    <a:pt x="6235" y="6211"/>
                  </a:lnTo>
                  <a:lnTo>
                    <a:pt x="6454" y="5943"/>
                  </a:lnTo>
                  <a:lnTo>
                    <a:pt x="6674" y="5675"/>
                  </a:lnTo>
                  <a:lnTo>
                    <a:pt x="6844" y="5383"/>
                  </a:lnTo>
                  <a:lnTo>
                    <a:pt x="7014" y="5066"/>
                  </a:lnTo>
                  <a:lnTo>
                    <a:pt x="7136" y="4725"/>
                  </a:lnTo>
                  <a:lnTo>
                    <a:pt x="7209" y="4360"/>
                  </a:lnTo>
                  <a:lnTo>
                    <a:pt x="7282" y="4019"/>
                  </a:lnTo>
                  <a:lnTo>
                    <a:pt x="7282" y="3629"/>
                  </a:lnTo>
                  <a:lnTo>
                    <a:pt x="7282" y="3629"/>
                  </a:lnTo>
                  <a:lnTo>
                    <a:pt x="7282" y="3386"/>
                  </a:lnTo>
                  <a:lnTo>
                    <a:pt x="7258" y="3167"/>
                  </a:lnTo>
                  <a:lnTo>
                    <a:pt x="7234" y="2923"/>
                  </a:lnTo>
                  <a:lnTo>
                    <a:pt x="7161" y="2704"/>
                  </a:lnTo>
                  <a:lnTo>
                    <a:pt x="7112" y="2485"/>
                  </a:lnTo>
                  <a:lnTo>
                    <a:pt x="7014" y="2266"/>
                  </a:lnTo>
                  <a:lnTo>
                    <a:pt x="6820" y="1852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88" name="Shape 288"/>
            <p:cNvSpPr/>
            <p:nvPr/>
          </p:nvSpPr>
          <p:spPr>
            <a:xfrm>
              <a:off x="5971475" y="2001400"/>
              <a:ext cx="74925" cy="70675"/>
            </a:xfrm>
            <a:custGeom>
              <a:avLst/>
              <a:gdLst/>
              <a:ahLst/>
              <a:cxnLst/>
              <a:rect l="0" t="0" r="0" b="0"/>
              <a:pathLst>
                <a:path w="2997" h="2827" fill="none" extrusionOk="0">
                  <a:moveTo>
                    <a:pt x="1462" y="1"/>
                  </a:moveTo>
                  <a:lnTo>
                    <a:pt x="293" y="1170"/>
                  </a:lnTo>
                  <a:lnTo>
                    <a:pt x="293" y="1170"/>
                  </a:lnTo>
                  <a:lnTo>
                    <a:pt x="171" y="1316"/>
                  </a:lnTo>
                  <a:lnTo>
                    <a:pt x="74" y="1487"/>
                  </a:lnTo>
                  <a:lnTo>
                    <a:pt x="25" y="1657"/>
                  </a:lnTo>
                  <a:lnTo>
                    <a:pt x="1" y="1852"/>
                  </a:lnTo>
                  <a:lnTo>
                    <a:pt x="25" y="2047"/>
                  </a:lnTo>
                  <a:lnTo>
                    <a:pt x="74" y="2217"/>
                  </a:lnTo>
                  <a:lnTo>
                    <a:pt x="171" y="2388"/>
                  </a:lnTo>
                  <a:lnTo>
                    <a:pt x="293" y="2534"/>
                  </a:lnTo>
                  <a:lnTo>
                    <a:pt x="293" y="2534"/>
                  </a:lnTo>
                  <a:lnTo>
                    <a:pt x="439" y="2656"/>
                  </a:lnTo>
                  <a:lnTo>
                    <a:pt x="609" y="2753"/>
                  </a:lnTo>
                  <a:lnTo>
                    <a:pt x="804" y="2802"/>
                  </a:lnTo>
                  <a:lnTo>
                    <a:pt x="975" y="2826"/>
                  </a:lnTo>
                  <a:lnTo>
                    <a:pt x="975" y="2826"/>
                  </a:lnTo>
                  <a:lnTo>
                    <a:pt x="1170" y="2802"/>
                  </a:lnTo>
                  <a:lnTo>
                    <a:pt x="1340" y="2753"/>
                  </a:lnTo>
                  <a:lnTo>
                    <a:pt x="1511" y="2656"/>
                  </a:lnTo>
                  <a:lnTo>
                    <a:pt x="1681" y="2534"/>
                  </a:lnTo>
                  <a:lnTo>
                    <a:pt x="2850" y="1365"/>
                  </a:lnTo>
                  <a:lnTo>
                    <a:pt x="2850" y="1365"/>
                  </a:lnTo>
                  <a:lnTo>
                    <a:pt x="2996" y="1194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89" name="Shape 289"/>
            <p:cNvSpPr/>
            <p:nvPr/>
          </p:nvSpPr>
          <p:spPr>
            <a:xfrm>
              <a:off x="6253375" y="2001400"/>
              <a:ext cx="74325" cy="70675"/>
            </a:xfrm>
            <a:custGeom>
              <a:avLst/>
              <a:gdLst/>
              <a:ahLst/>
              <a:cxnLst/>
              <a:rect l="0" t="0" r="0" b="0"/>
              <a:pathLst>
                <a:path w="2973" h="2827" fill="none" extrusionOk="0">
                  <a:moveTo>
                    <a:pt x="1" y="1194"/>
                  </a:moveTo>
                  <a:lnTo>
                    <a:pt x="1" y="1194"/>
                  </a:lnTo>
                  <a:lnTo>
                    <a:pt x="123" y="1365"/>
                  </a:lnTo>
                  <a:lnTo>
                    <a:pt x="1316" y="2534"/>
                  </a:lnTo>
                  <a:lnTo>
                    <a:pt x="1316" y="2534"/>
                  </a:lnTo>
                  <a:lnTo>
                    <a:pt x="1462" y="2656"/>
                  </a:lnTo>
                  <a:lnTo>
                    <a:pt x="1633" y="2753"/>
                  </a:lnTo>
                  <a:lnTo>
                    <a:pt x="1827" y="2802"/>
                  </a:lnTo>
                  <a:lnTo>
                    <a:pt x="1998" y="2826"/>
                  </a:lnTo>
                  <a:lnTo>
                    <a:pt x="1998" y="2826"/>
                  </a:lnTo>
                  <a:lnTo>
                    <a:pt x="2193" y="2802"/>
                  </a:lnTo>
                  <a:lnTo>
                    <a:pt x="2363" y="2753"/>
                  </a:lnTo>
                  <a:lnTo>
                    <a:pt x="2534" y="2656"/>
                  </a:lnTo>
                  <a:lnTo>
                    <a:pt x="2704" y="2534"/>
                  </a:lnTo>
                  <a:lnTo>
                    <a:pt x="2704" y="2534"/>
                  </a:lnTo>
                  <a:lnTo>
                    <a:pt x="2826" y="2388"/>
                  </a:lnTo>
                  <a:lnTo>
                    <a:pt x="2923" y="2217"/>
                  </a:lnTo>
                  <a:lnTo>
                    <a:pt x="2972" y="2047"/>
                  </a:lnTo>
                  <a:lnTo>
                    <a:pt x="2972" y="1852"/>
                  </a:lnTo>
                  <a:lnTo>
                    <a:pt x="2972" y="1657"/>
                  </a:lnTo>
                  <a:lnTo>
                    <a:pt x="2923" y="1487"/>
                  </a:lnTo>
                  <a:lnTo>
                    <a:pt x="2826" y="1316"/>
                  </a:lnTo>
                  <a:lnTo>
                    <a:pt x="2704" y="1170"/>
                  </a:lnTo>
                  <a:lnTo>
                    <a:pt x="1535" y="1"/>
                  </a:lnTo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90" name="Shape 290"/>
            <p:cNvSpPr/>
            <p:nvPr/>
          </p:nvSpPr>
          <p:spPr>
            <a:xfrm>
              <a:off x="6137700" y="1623900"/>
              <a:ext cx="250875" cy="255150"/>
            </a:xfrm>
            <a:custGeom>
              <a:avLst/>
              <a:gdLst/>
              <a:ahLst/>
              <a:cxnLst/>
              <a:rect l="0" t="0" r="0" b="0"/>
              <a:pathLst>
                <a:path w="10035" h="10206" fill="none" extrusionOk="0">
                  <a:moveTo>
                    <a:pt x="9718" y="2412"/>
                  </a:moveTo>
                  <a:lnTo>
                    <a:pt x="8671" y="2217"/>
                  </a:lnTo>
                  <a:lnTo>
                    <a:pt x="9694" y="1194"/>
                  </a:lnTo>
                  <a:lnTo>
                    <a:pt x="9694" y="1194"/>
                  </a:lnTo>
                  <a:lnTo>
                    <a:pt x="9767" y="1121"/>
                  </a:lnTo>
                  <a:lnTo>
                    <a:pt x="9815" y="1024"/>
                  </a:lnTo>
                  <a:lnTo>
                    <a:pt x="9840" y="951"/>
                  </a:lnTo>
                  <a:lnTo>
                    <a:pt x="9840" y="853"/>
                  </a:lnTo>
                  <a:lnTo>
                    <a:pt x="9840" y="756"/>
                  </a:lnTo>
                  <a:lnTo>
                    <a:pt x="9815" y="658"/>
                  </a:lnTo>
                  <a:lnTo>
                    <a:pt x="9767" y="585"/>
                  </a:lnTo>
                  <a:lnTo>
                    <a:pt x="9694" y="512"/>
                  </a:lnTo>
                  <a:lnTo>
                    <a:pt x="9694" y="512"/>
                  </a:lnTo>
                  <a:lnTo>
                    <a:pt x="9621" y="439"/>
                  </a:lnTo>
                  <a:lnTo>
                    <a:pt x="9548" y="391"/>
                  </a:lnTo>
                  <a:lnTo>
                    <a:pt x="9450" y="366"/>
                  </a:lnTo>
                  <a:lnTo>
                    <a:pt x="9353" y="366"/>
                  </a:lnTo>
                  <a:lnTo>
                    <a:pt x="9255" y="366"/>
                  </a:lnTo>
                  <a:lnTo>
                    <a:pt x="9182" y="391"/>
                  </a:lnTo>
                  <a:lnTo>
                    <a:pt x="9085" y="439"/>
                  </a:lnTo>
                  <a:lnTo>
                    <a:pt x="9012" y="512"/>
                  </a:lnTo>
                  <a:lnTo>
                    <a:pt x="7867" y="1657"/>
                  </a:lnTo>
                  <a:lnTo>
                    <a:pt x="7867" y="1657"/>
                  </a:lnTo>
                  <a:lnTo>
                    <a:pt x="7818" y="1487"/>
                  </a:lnTo>
                  <a:lnTo>
                    <a:pt x="7599" y="317"/>
                  </a:lnTo>
                  <a:lnTo>
                    <a:pt x="7599" y="317"/>
                  </a:lnTo>
                  <a:lnTo>
                    <a:pt x="7575" y="196"/>
                  </a:lnTo>
                  <a:lnTo>
                    <a:pt x="7526" y="98"/>
                  </a:lnTo>
                  <a:lnTo>
                    <a:pt x="7477" y="50"/>
                  </a:lnTo>
                  <a:lnTo>
                    <a:pt x="7404" y="1"/>
                  </a:lnTo>
                  <a:lnTo>
                    <a:pt x="7331" y="1"/>
                  </a:lnTo>
                  <a:lnTo>
                    <a:pt x="7234" y="25"/>
                  </a:lnTo>
                  <a:lnTo>
                    <a:pt x="7161" y="74"/>
                  </a:lnTo>
                  <a:lnTo>
                    <a:pt x="7063" y="147"/>
                  </a:lnTo>
                  <a:lnTo>
                    <a:pt x="5432" y="1754"/>
                  </a:lnTo>
                  <a:lnTo>
                    <a:pt x="5432" y="1754"/>
                  </a:lnTo>
                  <a:lnTo>
                    <a:pt x="5358" y="1852"/>
                  </a:lnTo>
                  <a:lnTo>
                    <a:pt x="5285" y="1974"/>
                  </a:lnTo>
                  <a:lnTo>
                    <a:pt x="5212" y="2120"/>
                  </a:lnTo>
                  <a:lnTo>
                    <a:pt x="5164" y="2242"/>
                  </a:lnTo>
                  <a:lnTo>
                    <a:pt x="5139" y="2388"/>
                  </a:lnTo>
                  <a:lnTo>
                    <a:pt x="5115" y="2534"/>
                  </a:lnTo>
                  <a:lnTo>
                    <a:pt x="5115" y="2680"/>
                  </a:lnTo>
                  <a:lnTo>
                    <a:pt x="5115" y="2802"/>
                  </a:lnTo>
                  <a:lnTo>
                    <a:pt x="5334" y="3971"/>
                  </a:lnTo>
                  <a:lnTo>
                    <a:pt x="5334" y="3971"/>
                  </a:lnTo>
                  <a:lnTo>
                    <a:pt x="5383" y="4141"/>
                  </a:lnTo>
                  <a:lnTo>
                    <a:pt x="147" y="9378"/>
                  </a:lnTo>
                  <a:lnTo>
                    <a:pt x="147" y="9378"/>
                  </a:lnTo>
                  <a:lnTo>
                    <a:pt x="73" y="9451"/>
                  </a:lnTo>
                  <a:lnTo>
                    <a:pt x="25" y="9548"/>
                  </a:lnTo>
                  <a:lnTo>
                    <a:pt x="0" y="9645"/>
                  </a:lnTo>
                  <a:lnTo>
                    <a:pt x="0" y="9718"/>
                  </a:lnTo>
                  <a:lnTo>
                    <a:pt x="0" y="9816"/>
                  </a:lnTo>
                  <a:lnTo>
                    <a:pt x="25" y="9913"/>
                  </a:lnTo>
                  <a:lnTo>
                    <a:pt x="73" y="9986"/>
                  </a:lnTo>
                  <a:lnTo>
                    <a:pt x="147" y="10059"/>
                  </a:lnTo>
                  <a:lnTo>
                    <a:pt x="147" y="10059"/>
                  </a:lnTo>
                  <a:lnTo>
                    <a:pt x="220" y="10133"/>
                  </a:lnTo>
                  <a:lnTo>
                    <a:pt x="293" y="10181"/>
                  </a:lnTo>
                  <a:lnTo>
                    <a:pt x="390" y="10206"/>
                  </a:lnTo>
                  <a:lnTo>
                    <a:pt x="488" y="10206"/>
                  </a:lnTo>
                  <a:lnTo>
                    <a:pt x="488" y="10206"/>
                  </a:lnTo>
                  <a:lnTo>
                    <a:pt x="585" y="10206"/>
                  </a:lnTo>
                  <a:lnTo>
                    <a:pt x="658" y="10181"/>
                  </a:lnTo>
                  <a:lnTo>
                    <a:pt x="755" y="10133"/>
                  </a:lnTo>
                  <a:lnTo>
                    <a:pt x="828" y="10059"/>
                  </a:lnTo>
                  <a:lnTo>
                    <a:pt x="6187" y="4726"/>
                  </a:lnTo>
                  <a:lnTo>
                    <a:pt x="7234" y="4896"/>
                  </a:lnTo>
                  <a:lnTo>
                    <a:pt x="7234" y="4896"/>
                  </a:lnTo>
                  <a:lnTo>
                    <a:pt x="7356" y="4921"/>
                  </a:lnTo>
                  <a:lnTo>
                    <a:pt x="7502" y="4921"/>
                  </a:lnTo>
                  <a:lnTo>
                    <a:pt x="7624" y="4896"/>
                  </a:lnTo>
                  <a:lnTo>
                    <a:pt x="7770" y="4848"/>
                  </a:lnTo>
                  <a:lnTo>
                    <a:pt x="7916" y="4799"/>
                  </a:lnTo>
                  <a:lnTo>
                    <a:pt x="8038" y="4750"/>
                  </a:lnTo>
                  <a:lnTo>
                    <a:pt x="8159" y="4677"/>
                  </a:lnTo>
                  <a:lnTo>
                    <a:pt x="8257" y="4580"/>
                  </a:lnTo>
                  <a:lnTo>
                    <a:pt x="9889" y="2948"/>
                  </a:lnTo>
                  <a:lnTo>
                    <a:pt x="9889" y="2948"/>
                  </a:lnTo>
                  <a:lnTo>
                    <a:pt x="9962" y="2875"/>
                  </a:lnTo>
                  <a:lnTo>
                    <a:pt x="10010" y="2777"/>
                  </a:lnTo>
                  <a:lnTo>
                    <a:pt x="10035" y="2704"/>
                  </a:lnTo>
                  <a:lnTo>
                    <a:pt x="10010" y="2607"/>
                  </a:lnTo>
                  <a:lnTo>
                    <a:pt x="9986" y="2558"/>
                  </a:lnTo>
                  <a:lnTo>
                    <a:pt x="9913" y="2485"/>
                  </a:lnTo>
                  <a:lnTo>
                    <a:pt x="9815" y="2436"/>
                  </a:lnTo>
                  <a:lnTo>
                    <a:pt x="9718" y="2412"/>
                  </a:lnTo>
                  <a:lnTo>
                    <a:pt x="9718" y="2412"/>
                  </a:lnTo>
                  <a:close/>
                </a:path>
              </a:pathLst>
            </a:custGeom>
            <a:noFill/>
            <a:ln w="952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79637" y="2492572"/>
            <a:ext cx="936429" cy="46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字词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78812" y="5662023"/>
            <a:ext cx="4394013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古诗文注释 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272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  实词占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75%</a:t>
            </a:r>
          </a:p>
          <a:p>
            <a:r>
              <a:rPr kumimoji="1" lang="zh-CN" altLang="en-US" sz="2400" b="1" dirty="0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现代文注释 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221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  </a:t>
            </a:r>
            <a:endParaRPr kumimoji="1" lang="en-US" altLang="zh-CN" sz="2400" b="1" dirty="0" smtClean="0">
              <a:solidFill>
                <a:srgbClr val="FF0000"/>
              </a:solidFill>
              <a:latin typeface="微软雅黑"/>
              <a:ea typeface="微软雅黑"/>
              <a:cs typeface="微软雅黑"/>
            </a:endParaRPr>
          </a:p>
          <a:p>
            <a:r>
              <a:rPr kumimoji="1" lang="zh-CN" altLang="en-US" sz="2400" b="1" dirty="0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补白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12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： 语言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5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常识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2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 其他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5</a:t>
            </a:r>
            <a:endParaRPr kumimoji="1" lang="zh-CN" altLang="en-US" sz="2400" b="1" dirty="0">
              <a:solidFill>
                <a:srgbClr val="FF0000"/>
              </a:solidFill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036958208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MH_PageTitle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/>
          <a:lstStyle/>
          <a:p>
            <a:pPr lvl="0" eaLnBrk="1" hangingPunct="1"/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MH_Other_1"/>
          <p:cNvSpPr/>
          <p:nvPr/>
        </p:nvSpPr>
        <p:spPr bwMode="auto">
          <a:xfrm>
            <a:off x="781050" y="2914650"/>
            <a:ext cx="1557338" cy="1558925"/>
          </a:xfrm>
          <a:prstGeom prst="ellipse">
            <a:avLst/>
          </a:prstGeom>
          <a:solidFill>
            <a:srgbClr val="DC5C3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388" name="MH_Other_2"/>
          <p:cNvSpPr/>
          <p:nvPr/>
        </p:nvSpPr>
        <p:spPr>
          <a:xfrm>
            <a:off x="1555750" y="2292350"/>
            <a:ext cx="1401763" cy="2805113"/>
          </a:xfrm>
          <a:custGeom>
            <a:avLst/>
            <a:gdLst>
              <a:gd name="txL" fmla="*/ 0 w 1543050"/>
              <a:gd name="txT" fmla="*/ 0 h 3086100"/>
              <a:gd name="txR" fmla="*/ 1543050 w 1543050"/>
              <a:gd name="txB" fmla="*/ 3086100 h 3086100"/>
            </a:gdLst>
            <a:ahLst/>
            <a:cxnLst>
              <a:cxn ang="0">
                <a:pos x="0" y="0"/>
              </a:cxn>
              <a:cxn ang="0">
                <a:pos x="650176" y="653496"/>
              </a:cxn>
              <a:cxn ang="0">
                <a:pos x="0" y="1306993"/>
              </a:cxn>
              <a:cxn ang="0">
                <a:pos x="0" y="1070858"/>
              </a:cxn>
              <a:cxn ang="0">
                <a:pos x="415242" y="653496"/>
              </a:cxn>
              <a:cxn ang="0">
                <a:pos x="0" y="236135"/>
              </a:cxn>
            </a:cxnLst>
            <a:rect l="txL" t="txT" r="txR" b="txB"/>
            <a:pathLst>
              <a:path w="1543050" h="3086100">
                <a:moveTo>
                  <a:pt x="0" y="0"/>
                </a:moveTo>
                <a:cubicBezTo>
                  <a:pt x="852203" y="0"/>
                  <a:pt x="1543050" y="690847"/>
                  <a:pt x="1543050" y="1543050"/>
                </a:cubicBezTo>
                <a:cubicBezTo>
                  <a:pt x="1543050" y="2395253"/>
                  <a:pt x="852203" y="3086100"/>
                  <a:pt x="0" y="3086100"/>
                </a:cubicBezTo>
                <a:lnTo>
                  <a:pt x="0" y="2528534"/>
                </a:lnTo>
                <a:cubicBezTo>
                  <a:pt x="544268" y="2528534"/>
                  <a:pt x="985484" y="2087318"/>
                  <a:pt x="985484" y="1543050"/>
                </a:cubicBezTo>
                <a:cubicBezTo>
                  <a:pt x="985484" y="998782"/>
                  <a:pt x="544268" y="557566"/>
                  <a:pt x="0" y="557566"/>
                </a:cubicBezTo>
                <a:lnTo>
                  <a:pt x="0" y="0"/>
                </a:lnTo>
                <a:close/>
              </a:path>
            </a:pathLst>
          </a:custGeom>
          <a:solidFill>
            <a:srgbClr val="EA9D83">
              <a:alpha val="100000"/>
            </a:srgbClr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9" name="MH_SubTitle_1"/>
          <p:cNvSpPr/>
          <p:nvPr/>
        </p:nvSpPr>
        <p:spPr>
          <a:xfrm>
            <a:off x="823913" y="2957513"/>
            <a:ext cx="1471612" cy="1473200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algn="ctr" eaLnBrk="0" hangingPunct="0"/>
            <a:r>
              <a:rPr lang="zh-CN" altLang="en-US" sz="3200" b="1" dirty="0" smtClean="0">
                <a:solidFill>
                  <a:srgbClr val="FFFF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创新</a:t>
            </a:r>
            <a:endParaRPr lang="en-US" altLang="zh-CN" sz="3200" b="1" dirty="0" smtClean="0">
              <a:solidFill>
                <a:srgbClr val="FFFF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lvl="0" algn="ctr" eaLnBrk="0" hangingPunct="0"/>
            <a:r>
              <a:rPr lang="zh-CN" altLang="en-US" sz="3200" b="1" dirty="0" smtClean="0">
                <a:solidFill>
                  <a:srgbClr val="FFFF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体现</a:t>
            </a:r>
            <a:endParaRPr lang="zh-CN" altLang="en-US" sz="3200" b="1" dirty="0">
              <a:solidFill>
                <a:srgbClr val="FFFF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pic>
        <p:nvPicPr>
          <p:cNvPr id="16390" name="MH_Other_3"/>
          <p:cNvPicPr>
            <a:picLocks noChangeAspect="1"/>
          </p:cNvPicPr>
          <p:nvPr/>
        </p:nvPicPr>
        <p:blipFill>
          <a:blip r:embed="rId3" cstate="print"/>
          <a:srcRect r="50887"/>
          <a:stretch>
            <a:fillRect/>
          </a:stretch>
        </p:blipFill>
        <p:spPr>
          <a:xfrm>
            <a:off x="1555750" y="2139950"/>
            <a:ext cx="50800" cy="817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MH_Other_4"/>
          <p:cNvPicPr>
            <a:picLocks noChangeAspect="1"/>
          </p:cNvPicPr>
          <p:nvPr/>
        </p:nvPicPr>
        <p:blipFill>
          <a:blip r:embed="rId3" cstate="print"/>
          <a:srcRect r="50887"/>
          <a:stretch>
            <a:fillRect/>
          </a:stretch>
        </p:blipFill>
        <p:spPr>
          <a:xfrm>
            <a:off x="1555750" y="4432300"/>
            <a:ext cx="50800" cy="817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2" name="MH_SubTitle_3"/>
          <p:cNvSpPr/>
          <p:nvPr/>
        </p:nvSpPr>
        <p:spPr>
          <a:xfrm>
            <a:off x="6156325" y="2957513"/>
            <a:ext cx="1473200" cy="1473200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algn="ctr" eaLnBrk="0" hangingPunct="0"/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</a:t>
            </a:r>
          </a:p>
        </p:txBody>
      </p:sp>
      <p:sp>
        <p:nvSpPr>
          <p:cNvPr id="19464" name="文本框 85000"/>
          <p:cNvSpPr txBox="1"/>
          <p:nvPr/>
        </p:nvSpPr>
        <p:spPr>
          <a:xfrm>
            <a:off x="2771175" y="1123945"/>
            <a:ext cx="6048976" cy="600164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0" hangingPunct="0"/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八上  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第一单元   </a:t>
            </a:r>
            <a:endParaRPr lang="en-US" altLang="zh-CN" sz="2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hangingPunct="0"/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我三十万大军胜利南渡长江            </a:t>
            </a:r>
            <a:endParaRPr lang="en-US" altLang="zh-CN" sz="2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首届诺贝尔颁奖 </a:t>
            </a:r>
            <a:endParaRPr lang="en-US" altLang="zh-CN" sz="2400" b="1" dirty="0" smtClean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hangingPunct="0"/>
            <a:r>
              <a:rPr lang="en-US" altLang="zh-CN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“飞天”凌空  </a:t>
            </a:r>
            <a:endParaRPr lang="en-US" altLang="zh-CN" sz="2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一着惊海天</a:t>
            </a:r>
            <a:endParaRPr lang="en-US" altLang="zh-CN" sz="2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——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我国航母战斗机成功着舰</a:t>
            </a:r>
            <a:endParaRPr lang="en-US" altLang="zh-CN" sz="2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hangingPunct="0"/>
            <a:r>
              <a:rPr lang="zh-CN" altLang="en-US" sz="24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第二单元  </a:t>
            </a:r>
            <a:endParaRPr lang="en-US" altLang="zh-CN" sz="2400" b="1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hangingPunct="0"/>
            <a:r>
              <a:rPr lang="zh-CN" altLang="zh-CN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回忆我的母亲   </a:t>
            </a:r>
            <a:endParaRPr lang="en-US" altLang="zh-CN" sz="2400" b="1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hangingPunct="0"/>
            <a:r>
              <a:rPr lang="zh-CN" altLang="zh-CN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美丽的颜色</a:t>
            </a:r>
            <a:endParaRPr lang="en-US" altLang="zh-CN" sz="2400" b="1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hangingPunct="0"/>
            <a:r>
              <a:rPr lang="en-US" altLang="zh-CN" sz="24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4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第四单元  昆明的雨</a:t>
            </a:r>
            <a:r>
              <a:rPr lang="en-US" altLang="zh-CN" sz="24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白杨礼赞  </a:t>
            </a:r>
            <a:endParaRPr lang="en-US" altLang="zh-CN" sz="2400" b="1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hangingPunct="0"/>
            <a:r>
              <a:rPr lang="zh-CN" altLang="zh-CN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永久的生命 </a:t>
            </a:r>
            <a:r>
              <a:rPr lang="zh-CN" altLang="zh-CN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我为什么活着</a:t>
            </a:r>
            <a:endParaRPr lang="en-US" altLang="zh-CN" sz="2400" b="1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hangingPunct="0"/>
            <a:r>
              <a:rPr lang="en-US" altLang="zh-CN" sz="24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400" b="1" dirty="0" smtClean="0">
                <a:solidFill>
                  <a:srgbClr val="44D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第五单元  </a:t>
            </a:r>
            <a:endParaRPr lang="en-US" altLang="zh-CN" sz="2400" b="1" dirty="0" smtClean="0">
              <a:solidFill>
                <a:srgbClr val="44D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hangingPunct="0"/>
            <a:r>
              <a:rPr lang="zh-CN" altLang="zh-CN" sz="2400" b="1" dirty="0">
                <a:solidFill>
                  <a:srgbClr val="44D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44D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蝉 梦回繁华</a:t>
            </a:r>
            <a:endParaRPr lang="en-US" altLang="zh-CN" sz="2400" b="1" dirty="0" smtClean="0">
              <a:solidFill>
                <a:srgbClr val="44DB1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hangingPunct="0"/>
            <a:r>
              <a:rPr lang="en-US" altLang="zh-CN" sz="2400" b="1" dirty="0" smtClean="0">
                <a:solidFill>
                  <a:srgbClr val="44DB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第六单元  </a:t>
            </a:r>
            <a:endParaRPr lang="en-US" altLang="zh-CN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hangingPunct="0"/>
            <a:r>
              <a:rPr lang="zh-CN" altLang="zh-CN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富贵不能淫   周亚夫军细柳</a:t>
            </a:r>
            <a:endParaRPr lang="zh-CN" altLang="en-US" sz="2400" b="1" dirty="0">
              <a:solidFill>
                <a:schemeClr val="tx2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  <a:p>
            <a:pPr lvl="0" eaLnBrk="0" hangingPunct="0"/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endParaRPr lang="en-US" altLang="zh-CN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46614" y="259548"/>
            <a:ext cx="67711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 </a:t>
            </a:r>
            <a:r>
              <a:rPr lang="zh-CN" altLang="en-US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新课文开发情况  </a:t>
            </a:r>
            <a:r>
              <a:rPr lang="zh-CN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/14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4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4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4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4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94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94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94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4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946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946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946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946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46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047124D-3911-448D-92CF-BFE8FB5987A3}" type="datetime1">
              <a:rPr lang="en-US"/>
              <a:pPr>
                <a:defRPr/>
              </a:pPr>
              <a:t>18/5/8</a:t>
            </a:fld>
            <a:endParaRPr lang="zh-CN" altLang="en-US" sz="180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7169" name="TextBox 25"/>
          <p:cNvSpPr txBox="1">
            <a:spLocks noChangeArrowheads="1"/>
          </p:cNvSpPr>
          <p:nvPr/>
        </p:nvSpPr>
        <p:spPr bwMode="auto">
          <a:xfrm>
            <a:off x="2500313" y="2643188"/>
            <a:ext cx="4918075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buClr>
                <a:schemeClr val="accent1"/>
              </a:buClr>
              <a:defRPr/>
            </a:pPr>
            <a:r>
              <a:rPr lang="zh-CN" altLang="en-US" sz="4400" b="1" dirty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 </a:t>
            </a:r>
            <a:r>
              <a:rPr lang="zh-CN" altLang="en-US" sz="4400" b="1" dirty="0" smtClean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八上单元内容</a:t>
            </a:r>
            <a:r>
              <a:rPr lang="en-US" altLang="en-US" sz="4400" b="1" dirty="0" smtClean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一览</a:t>
            </a:r>
            <a:endParaRPr lang="zh-CN" altLang="en-US" sz="4400" b="1" dirty="0">
              <a:solidFill>
                <a:srgbClr val="266C3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迷你简启体" pitchFamily="65" charset="-122"/>
              <a:ea typeface="迷你简启体" pitchFamily="65" charset="-122"/>
            </a:endParaRPr>
          </a:p>
        </p:txBody>
      </p:sp>
      <p:sp>
        <p:nvSpPr>
          <p:cNvPr id="101379" name="直接连接符 7"/>
          <p:cNvSpPr>
            <a:spLocks noChangeShapeType="1"/>
          </p:cNvSpPr>
          <p:nvPr/>
        </p:nvSpPr>
        <p:spPr bwMode="auto">
          <a:xfrm>
            <a:off x="1439863" y="2349500"/>
            <a:ext cx="6264275" cy="1588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1380" name="直接连接符 8"/>
          <p:cNvSpPr>
            <a:spLocks noChangeShapeType="1"/>
          </p:cNvSpPr>
          <p:nvPr/>
        </p:nvSpPr>
        <p:spPr bwMode="auto">
          <a:xfrm>
            <a:off x="1439863" y="3935413"/>
            <a:ext cx="6264275" cy="3175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1381" name="文本框 9"/>
          <p:cNvSpPr txBox="1">
            <a:spLocks noChangeArrowheads="1"/>
          </p:cNvSpPr>
          <p:nvPr/>
        </p:nvSpPr>
        <p:spPr bwMode="auto">
          <a:xfrm>
            <a:off x="2916238" y="3429000"/>
            <a:ext cx="4808537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Clr>
                <a:schemeClr val="accent1"/>
              </a:buClr>
            </a:pPr>
            <a:r>
              <a:rPr lang="en-US" altLang="zh-CN" sz="1400">
                <a:solidFill>
                  <a:srgbClr val="979797"/>
                </a:solidFill>
                <a:latin typeface="微软雅黑"/>
                <a:ea typeface="微软雅黑"/>
                <a:cs typeface="微软雅黑"/>
              </a:rPr>
              <a:t>Click here to add your title</a:t>
            </a:r>
          </a:p>
        </p:txBody>
      </p:sp>
      <p:sp>
        <p:nvSpPr>
          <p:cNvPr id="101382" name="任意多边形 15"/>
          <p:cNvSpPr>
            <a:spLocks noChangeArrowheads="1"/>
          </p:cNvSpPr>
          <p:nvPr/>
        </p:nvSpPr>
        <p:spPr bwMode="auto">
          <a:xfrm>
            <a:off x="1439863" y="2457450"/>
            <a:ext cx="1152525" cy="1390650"/>
          </a:xfrm>
          <a:custGeom>
            <a:avLst/>
            <a:gdLst>
              <a:gd name="T0" fmla="*/ 136171 w 20000"/>
              <a:gd name="T1" fmla="*/ 16679941 h 20000"/>
              <a:gd name="T2" fmla="*/ 7186165 w 20000"/>
              <a:gd name="T3" fmla="*/ 25846689 h 20000"/>
              <a:gd name="T4" fmla="*/ 16036061 w 20000"/>
              <a:gd name="T5" fmla="*/ 16679941 h 20000"/>
              <a:gd name="T6" fmla="*/ 22043365 w 20000"/>
              <a:gd name="T7" fmla="*/ 25846689 h 20000"/>
              <a:gd name="T8" fmla="*/ 24988872 w 20000"/>
              <a:gd name="T9" fmla="*/ 21205327 h 20000"/>
              <a:gd name="T10" fmla="*/ 32563616 w 20000"/>
              <a:gd name="T11" fmla="*/ 25846689 h 20000"/>
              <a:gd name="T12" fmla="*/ 33719252 w 20000"/>
              <a:gd name="T13" fmla="*/ 16679941 h 20000"/>
              <a:gd name="T14" fmla="*/ 40765960 w 20000"/>
              <a:gd name="T15" fmla="*/ 25846689 h 20000"/>
              <a:gd name="T16" fmla="*/ 42874619 w 20000"/>
              <a:gd name="T17" fmla="*/ 16679941 h 20000"/>
              <a:gd name="T18" fmla="*/ 42904527 w 20000"/>
              <a:gd name="T19" fmla="*/ 25846689 h 20000"/>
              <a:gd name="T20" fmla="*/ 49449772 w 20000"/>
              <a:gd name="T21" fmla="*/ 19034454 h 20000"/>
              <a:gd name="T22" fmla="*/ 55188134 w 20000"/>
              <a:gd name="T23" fmla="*/ 16679941 h 20000"/>
              <a:gd name="T24" fmla="*/ 62234856 w 20000"/>
              <a:gd name="T25" fmla="*/ 25846689 h 20000"/>
              <a:gd name="T26" fmla="*/ 66219767 w 20000"/>
              <a:gd name="T27" fmla="*/ 16679941 h 20000"/>
              <a:gd name="T28" fmla="*/ 0 w 20000"/>
              <a:gd name="T29" fmla="*/ 96695368 h 20000"/>
              <a:gd name="T30" fmla="*/ 23730315 w 20000"/>
              <a:gd name="T31" fmla="*/ 5763062 h 20000"/>
              <a:gd name="T32" fmla="*/ 24802912 w 20000"/>
              <a:gd name="T33" fmla="*/ 16617083 h 20000"/>
              <a:gd name="T34" fmla="*/ 40765960 w 20000"/>
              <a:gd name="T35" fmla="*/ 4418998 h 20000"/>
              <a:gd name="T36" fmla="*/ 42426345 w 20000"/>
              <a:gd name="T37" fmla="*/ 9858110 h 20000"/>
              <a:gd name="T38" fmla="*/ 42904527 w 20000"/>
              <a:gd name="T39" fmla="*/ 6415763 h 20000"/>
              <a:gd name="T40" fmla="*/ 40765960 w 20000"/>
              <a:gd name="T41" fmla="*/ 4418998 h 20000"/>
              <a:gd name="T42" fmla="*/ 7186165 w 20000"/>
              <a:gd name="T43" fmla="*/ 10999068 h 20000"/>
              <a:gd name="T44" fmla="*/ 9049165 w 20000"/>
              <a:gd name="T45" fmla="*/ 10559136 h 20000"/>
              <a:gd name="T46" fmla="*/ 9424370 w 20000"/>
              <a:gd name="T47" fmla="*/ 6546276 h 20000"/>
              <a:gd name="T48" fmla="*/ 7186165 w 20000"/>
              <a:gd name="T49" fmla="*/ 4418998 h 20000"/>
              <a:gd name="T50" fmla="*/ 66415697 w 20000"/>
              <a:gd name="T51" fmla="*/ 0 h 20000"/>
              <a:gd name="T52" fmla="*/ 62234856 w 20000"/>
              <a:gd name="T53" fmla="*/ 5173218 h 20000"/>
              <a:gd name="T54" fmla="*/ 55188134 w 20000"/>
              <a:gd name="T55" fmla="*/ 16679941 h 20000"/>
              <a:gd name="T56" fmla="*/ 51020547 w 20000"/>
              <a:gd name="T57" fmla="*/ 5173218 h 20000"/>
              <a:gd name="T58" fmla="*/ 33719252 w 20000"/>
              <a:gd name="T59" fmla="*/ 0 h 20000"/>
              <a:gd name="T60" fmla="*/ 45454891 w 20000"/>
              <a:gd name="T61" fmla="*/ 362612 h 20000"/>
              <a:gd name="T62" fmla="*/ 49449772 w 20000"/>
              <a:gd name="T63" fmla="*/ 7058730 h 20000"/>
              <a:gd name="T64" fmla="*/ 45567781 w 20000"/>
              <a:gd name="T65" fmla="*/ 12357663 h 20000"/>
              <a:gd name="T66" fmla="*/ 49273781 w 20000"/>
              <a:gd name="T67" fmla="*/ 15205366 h 20000"/>
              <a:gd name="T68" fmla="*/ 49409952 w 20000"/>
              <a:gd name="T69" fmla="*/ 16679941 h 20000"/>
              <a:gd name="T70" fmla="*/ 42821488 w 20000"/>
              <a:gd name="T71" fmla="*/ 15577642 h 20000"/>
              <a:gd name="T72" fmla="*/ 40765960 w 20000"/>
              <a:gd name="T73" fmla="*/ 14190052 h 20000"/>
              <a:gd name="T74" fmla="*/ 33719252 w 20000"/>
              <a:gd name="T75" fmla="*/ 16679941 h 20000"/>
              <a:gd name="T76" fmla="*/ 18353961 w 20000"/>
              <a:gd name="T77" fmla="*/ 0 h 20000"/>
              <a:gd name="T78" fmla="*/ 31135696 w 20000"/>
              <a:gd name="T79" fmla="*/ 16679941 h 20000"/>
              <a:gd name="T80" fmla="*/ 18353961 w 20000"/>
              <a:gd name="T81" fmla="*/ 0 h 20000"/>
              <a:gd name="T82" fmla="*/ 7236012 w 20000"/>
              <a:gd name="T83" fmla="*/ 0 h 20000"/>
              <a:gd name="T84" fmla="*/ 13983814 w 20000"/>
              <a:gd name="T85" fmla="*/ 1672813 h 20000"/>
              <a:gd name="T86" fmla="*/ 15315445 w 20000"/>
              <a:gd name="T87" fmla="*/ 7232840 h 20000"/>
              <a:gd name="T88" fmla="*/ 14777501 w 20000"/>
              <a:gd name="T89" fmla="*/ 13092552 h 20000"/>
              <a:gd name="T90" fmla="*/ 9072389 w 20000"/>
              <a:gd name="T91" fmla="*/ 15437395 h 20000"/>
              <a:gd name="T92" fmla="*/ 7186165 w 20000"/>
              <a:gd name="T93" fmla="*/ 16679941 h 20000"/>
              <a:gd name="T94" fmla="*/ 136171 w 20000"/>
              <a:gd name="T95" fmla="*/ 0 h 200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0000"/>
              <a:gd name="T145" fmla="*/ 0 h 20000"/>
              <a:gd name="T146" fmla="*/ 20000 w 20000"/>
              <a:gd name="T147" fmla="*/ 20000 h 2000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0000" h="20000">
                <a:moveTo>
                  <a:pt x="0" y="3450"/>
                </a:moveTo>
                <a:cubicBezTo>
                  <a:pt x="0" y="3450"/>
                  <a:pt x="41" y="3450"/>
                  <a:pt x="41" y="3450"/>
                </a:cubicBezTo>
                <a:cubicBezTo>
                  <a:pt x="41" y="3450"/>
                  <a:pt x="41" y="5346"/>
                  <a:pt x="41" y="5346"/>
                </a:cubicBezTo>
                <a:cubicBezTo>
                  <a:pt x="748" y="5346"/>
                  <a:pt x="1455" y="5346"/>
                  <a:pt x="2164" y="5346"/>
                </a:cubicBezTo>
                <a:cubicBezTo>
                  <a:pt x="2164" y="5346"/>
                  <a:pt x="2164" y="3450"/>
                  <a:pt x="2164" y="3450"/>
                </a:cubicBezTo>
                <a:cubicBezTo>
                  <a:pt x="2164" y="3450"/>
                  <a:pt x="4829" y="3450"/>
                  <a:pt x="4829" y="3450"/>
                </a:cubicBezTo>
                <a:cubicBezTo>
                  <a:pt x="4829" y="3450"/>
                  <a:pt x="4445" y="5346"/>
                  <a:pt x="4445" y="5346"/>
                </a:cubicBezTo>
                <a:cubicBezTo>
                  <a:pt x="5175" y="5346"/>
                  <a:pt x="5906" y="5346"/>
                  <a:pt x="6638" y="5346"/>
                </a:cubicBezTo>
                <a:cubicBezTo>
                  <a:pt x="6680" y="5026"/>
                  <a:pt x="6723" y="4706"/>
                  <a:pt x="6766" y="4386"/>
                </a:cubicBezTo>
                <a:cubicBezTo>
                  <a:pt x="7019" y="4386"/>
                  <a:pt x="7271" y="4386"/>
                  <a:pt x="7525" y="4386"/>
                </a:cubicBezTo>
                <a:cubicBezTo>
                  <a:pt x="7562" y="4706"/>
                  <a:pt x="7601" y="5026"/>
                  <a:pt x="7639" y="5346"/>
                </a:cubicBezTo>
                <a:cubicBezTo>
                  <a:pt x="8361" y="5346"/>
                  <a:pt x="9084" y="5346"/>
                  <a:pt x="9806" y="5346"/>
                </a:cubicBezTo>
                <a:cubicBezTo>
                  <a:pt x="9806" y="5346"/>
                  <a:pt x="9376" y="3450"/>
                  <a:pt x="9376" y="3450"/>
                </a:cubicBezTo>
                <a:cubicBezTo>
                  <a:pt x="9376" y="3450"/>
                  <a:pt x="10154" y="3450"/>
                  <a:pt x="10154" y="3450"/>
                </a:cubicBezTo>
                <a:cubicBezTo>
                  <a:pt x="10154" y="3450"/>
                  <a:pt x="10154" y="5346"/>
                  <a:pt x="10154" y="5346"/>
                </a:cubicBezTo>
                <a:cubicBezTo>
                  <a:pt x="10862" y="5346"/>
                  <a:pt x="11569" y="5346"/>
                  <a:pt x="12276" y="5346"/>
                </a:cubicBezTo>
                <a:cubicBezTo>
                  <a:pt x="12276" y="5346"/>
                  <a:pt x="12276" y="3450"/>
                  <a:pt x="12276" y="3450"/>
                </a:cubicBezTo>
                <a:cubicBezTo>
                  <a:pt x="12276" y="3450"/>
                  <a:pt x="12911" y="3450"/>
                  <a:pt x="12911" y="3450"/>
                </a:cubicBezTo>
                <a:cubicBezTo>
                  <a:pt x="12911" y="3450"/>
                  <a:pt x="12920" y="3570"/>
                  <a:pt x="12920" y="3570"/>
                </a:cubicBezTo>
                <a:cubicBezTo>
                  <a:pt x="12920" y="4161"/>
                  <a:pt x="12920" y="4754"/>
                  <a:pt x="12920" y="5346"/>
                </a:cubicBezTo>
                <a:cubicBezTo>
                  <a:pt x="13578" y="5346"/>
                  <a:pt x="14234" y="5346"/>
                  <a:pt x="14891" y="5346"/>
                </a:cubicBezTo>
                <a:cubicBezTo>
                  <a:pt x="14891" y="4877"/>
                  <a:pt x="14891" y="4407"/>
                  <a:pt x="14891" y="3937"/>
                </a:cubicBezTo>
                <a:cubicBezTo>
                  <a:pt x="14891" y="3937"/>
                  <a:pt x="14879" y="3450"/>
                  <a:pt x="14879" y="3450"/>
                </a:cubicBezTo>
                <a:cubicBezTo>
                  <a:pt x="14879" y="3450"/>
                  <a:pt x="16619" y="3450"/>
                  <a:pt x="16619" y="3450"/>
                </a:cubicBezTo>
                <a:cubicBezTo>
                  <a:pt x="16619" y="3450"/>
                  <a:pt x="16619" y="5346"/>
                  <a:pt x="16619" y="5346"/>
                </a:cubicBezTo>
                <a:cubicBezTo>
                  <a:pt x="17326" y="5346"/>
                  <a:pt x="18034" y="5346"/>
                  <a:pt x="18741" y="5346"/>
                </a:cubicBezTo>
                <a:lnTo>
                  <a:pt x="18741" y="3450"/>
                </a:lnTo>
                <a:lnTo>
                  <a:pt x="19941" y="3450"/>
                </a:lnTo>
                <a:lnTo>
                  <a:pt x="19941" y="20000"/>
                </a:lnTo>
                <a:cubicBezTo>
                  <a:pt x="19941" y="20000"/>
                  <a:pt x="0" y="20000"/>
                  <a:pt x="0" y="20000"/>
                </a:cubicBezTo>
                <a:cubicBezTo>
                  <a:pt x="0" y="20000"/>
                  <a:pt x="0" y="3450"/>
                  <a:pt x="0" y="3450"/>
                </a:cubicBezTo>
                <a:cubicBezTo>
                  <a:pt x="0" y="3450"/>
                  <a:pt x="7146" y="1192"/>
                  <a:pt x="7146" y="1192"/>
                </a:cubicBezTo>
                <a:cubicBezTo>
                  <a:pt x="6930" y="2216"/>
                  <a:pt x="6794" y="2964"/>
                  <a:pt x="6738" y="3437"/>
                </a:cubicBezTo>
                <a:cubicBezTo>
                  <a:pt x="6980" y="3437"/>
                  <a:pt x="7226" y="3437"/>
                  <a:pt x="7469" y="3437"/>
                </a:cubicBezTo>
                <a:cubicBezTo>
                  <a:pt x="7361" y="2832"/>
                  <a:pt x="7253" y="2083"/>
                  <a:pt x="7146" y="1192"/>
                </a:cubicBezTo>
                <a:cubicBezTo>
                  <a:pt x="7146" y="1192"/>
                  <a:pt x="12276" y="914"/>
                  <a:pt x="12276" y="914"/>
                </a:cubicBezTo>
                <a:cubicBezTo>
                  <a:pt x="12276" y="1311"/>
                  <a:pt x="12276" y="1707"/>
                  <a:pt x="12276" y="2104"/>
                </a:cubicBezTo>
                <a:cubicBezTo>
                  <a:pt x="12514" y="2104"/>
                  <a:pt x="12681" y="2082"/>
                  <a:pt x="12776" y="2039"/>
                </a:cubicBezTo>
                <a:cubicBezTo>
                  <a:pt x="12872" y="1996"/>
                  <a:pt x="12920" y="1857"/>
                  <a:pt x="12920" y="1621"/>
                </a:cubicBezTo>
                <a:cubicBezTo>
                  <a:pt x="12920" y="1523"/>
                  <a:pt x="12920" y="1425"/>
                  <a:pt x="12920" y="1327"/>
                </a:cubicBezTo>
                <a:cubicBezTo>
                  <a:pt x="12920" y="1158"/>
                  <a:pt x="12874" y="1046"/>
                  <a:pt x="12782" y="994"/>
                </a:cubicBezTo>
                <a:cubicBezTo>
                  <a:pt x="12690" y="941"/>
                  <a:pt x="12521" y="914"/>
                  <a:pt x="12276" y="914"/>
                </a:cubicBezTo>
                <a:cubicBezTo>
                  <a:pt x="12276" y="914"/>
                  <a:pt x="2164" y="914"/>
                  <a:pt x="2164" y="914"/>
                </a:cubicBezTo>
                <a:cubicBezTo>
                  <a:pt x="2164" y="1367"/>
                  <a:pt x="2164" y="1821"/>
                  <a:pt x="2164" y="2275"/>
                </a:cubicBezTo>
                <a:cubicBezTo>
                  <a:pt x="2223" y="2278"/>
                  <a:pt x="2276" y="2279"/>
                  <a:pt x="2319" y="2279"/>
                </a:cubicBezTo>
                <a:cubicBezTo>
                  <a:pt x="2514" y="2279"/>
                  <a:pt x="2649" y="2247"/>
                  <a:pt x="2725" y="2184"/>
                </a:cubicBezTo>
                <a:cubicBezTo>
                  <a:pt x="2800" y="2122"/>
                  <a:pt x="2838" y="1991"/>
                  <a:pt x="2838" y="1791"/>
                </a:cubicBezTo>
                <a:cubicBezTo>
                  <a:pt x="2838" y="1646"/>
                  <a:pt x="2838" y="1500"/>
                  <a:pt x="2838" y="1354"/>
                </a:cubicBezTo>
                <a:cubicBezTo>
                  <a:pt x="2838" y="1170"/>
                  <a:pt x="2795" y="1052"/>
                  <a:pt x="2707" y="996"/>
                </a:cubicBezTo>
                <a:cubicBezTo>
                  <a:pt x="2620" y="941"/>
                  <a:pt x="2438" y="914"/>
                  <a:pt x="2164" y="914"/>
                </a:cubicBezTo>
                <a:cubicBezTo>
                  <a:pt x="2164" y="914"/>
                  <a:pt x="15364" y="0"/>
                  <a:pt x="15364" y="0"/>
                </a:cubicBezTo>
                <a:cubicBezTo>
                  <a:pt x="16910" y="0"/>
                  <a:pt x="18455" y="0"/>
                  <a:pt x="20000" y="0"/>
                </a:cubicBezTo>
                <a:cubicBezTo>
                  <a:pt x="20000" y="357"/>
                  <a:pt x="20000" y="712"/>
                  <a:pt x="20000" y="1070"/>
                </a:cubicBezTo>
                <a:cubicBezTo>
                  <a:pt x="19580" y="1070"/>
                  <a:pt x="19160" y="1070"/>
                  <a:pt x="18741" y="1070"/>
                </a:cubicBezTo>
                <a:cubicBezTo>
                  <a:pt x="18741" y="1070"/>
                  <a:pt x="18741" y="3450"/>
                  <a:pt x="18741" y="3450"/>
                </a:cubicBezTo>
                <a:cubicBezTo>
                  <a:pt x="18741" y="3450"/>
                  <a:pt x="16619" y="3450"/>
                  <a:pt x="16619" y="3450"/>
                </a:cubicBezTo>
                <a:cubicBezTo>
                  <a:pt x="16619" y="3450"/>
                  <a:pt x="16619" y="1070"/>
                  <a:pt x="16619" y="1070"/>
                </a:cubicBezTo>
                <a:cubicBezTo>
                  <a:pt x="16201" y="1070"/>
                  <a:pt x="15782" y="1070"/>
                  <a:pt x="15364" y="1070"/>
                </a:cubicBezTo>
                <a:cubicBezTo>
                  <a:pt x="15364" y="712"/>
                  <a:pt x="15364" y="357"/>
                  <a:pt x="15364" y="0"/>
                </a:cubicBezTo>
                <a:cubicBezTo>
                  <a:pt x="15364" y="0"/>
                  <a:pt x="10154" y="0"/>
                  <a:pt x="10154" y="0"/>
                </a:cubicBezTo>
                <a:cubicBezTo>
                  <a:pt x="10655" y="0"/>
                  <a:pt x="11156" y="0"/>
                  <a:pt x="11657" y="0"/>
                </a:cubicBezTo>
                <a:cubicBezTo>
                  <a:pt x="12658" y="0"/>
                  <a:pt x="13335" y="24"/>
                  <a:pt x="13688" y="75"/>
                </a:cubicBezTo>
                <a:cubicBezTo>
                  <a:pt x="14044" y="126"/>
                  <a:pt x="14333" y="256"/>
                  <a:pt x="14556" y="463"/>
                </a:cubicBezTo>
                <a:cubicBezTo>
                  <a:pt x="14779" y="671"/>
                  <a:pt x="14891" y="1003"/>
                  <a:pt x="14891" y="1460"/>
                </a:cubicBezTo>
                <a:cubicBezTo>
                  <a:pt x="14891" y="1875"/>
                  <a:pt x="14812" y="2155"/>
                  <a:pt x="14655" y="2298"/>
                </a:cubicBezTo>
                <a:cubicBezTo>
                  <a:pt x="14496" y="2442"/>
                  <a:pt x="14186" y="2527"/>
                  <a:pt x="13722" y="2556"/>
                </a:cubicBezTo>
                <a:cubicBezTo>
                  <a:pt x="14141" y="2624"/>
                  <a:pt x="14424" y="2715"/>
                  <a:pt x="14569" y="2831"/>
                </a:cubicBezTo>
                <a:cubicBezTo>
                  <a:pt x="14713" y="2945"/>
                  <a:pt x="14802" y="3050"/>
                  <a:pt x="14838" y="3145"/>
                </a:cubicBezTo>
                <a:cubicBezTo>
                  <a:pt x="14856" y="3193"/>
                  <a:pt x="14869" y="3283"/>
                  <a:pt x="14878" y="3415"/>
                </a:cubicBezTo>
                <a:cubicBezTo>
                  <a:pt x="14878" y="3415"/>
                  <a:pt x="14879" y="3450"/>
                  <a:pt x="14879" y="3450"/>
                </a:cubicBezTo>
                <a:cubicBezTo>
                  <a:pt x="14879" y="3450"/>
                  <a:pt x="12911" y="3450"/>
                  <a:pt x="12911" y="3450"/>
                </a:cubicBezTo>
                <a:cubicBezTo>
                  <a:pt x="12911" y="3450"/>
                  <a:pt x="12895" y="3222"/>
                  <a:pt x="12895" y="3222"/>
                </a:cubicBezTo>
                <a:cubicBezTo>
                  <a:pt x="12877" y="3133"/>
                  <a:pt x="12852" y="3072"/>
                  <a:pt x="12818" y="3037"/>
                </a:cubicBezTo>
                <a:cubicBezTo>
                  <a:pt x="12749" y="2970"/>
                  <a:pt x="12568" y="2935"/>
                  <a:pt x="12276" y="2935"/>
                </a:cubicBezTo>
                <a:lnTo>
                  <a:pt x="12276" y="3450"/>
                </a:lnTo>
                <a:cubicBezTo>
                  <a:pt x="12276" y="3450"/>
                  <a:pt x="10154" y="3450"/>
                  <a:pt x="10154" y="3450"/>
                </a:cubicBezTo>
                <a:cubicBezTo>
                  <a:pt x="10154" y="3450"/>
                  <a:pt x="10154" y="0"/>
                  <a:pt x="10154" y="0"/>
                </a:cubicBezTo>
                <a:cubicBezTo>
                  <a:pt x="10154" y="0"/>
                  <a:pt x="5527" y="0"/>
                  <a:pt x="5527" y="0"/>
                </a:cubicBezTo>
                <a:cubicBezTo>
                  <a:pt x="6548" y="0"/>
                  <a:pt x="7571" y="0"/>
                  <a:pt x="8594" y="0"/>
                </a:cubicBezTo>
                <a:lnTo>
                  <a:pt x="9376" y="3450"/>
                </a:lnTo>
                <a:cubicBezTo>
                  <a:pt x="9376" y="3450"/>
                  <a:pt x="4829" y="3450"/>
                  <a:pt x="4829" y="3450"/>
                </a:cubicBezTo>
                <a:cubicBezTo>
                  <a:pt x="4829" y="3450"/>
                  <a:pt x="5527" y="0"/>
                  <a:pt x="5527" y="0"/>
                </a:cubicBezTo>
                <a:cubicBezTo>
                  <a:pt x="5527" y="0"/>
                  <a:pt x="41" y="0"/>
                  <a:pt x="41" y="0"/>
                </a:cubicBezTo>
                <a:cubicBezTo>
                  <a:pt x="754" y="0"/>
                  <a:pt x="1467" y="0"/>
                  <a:pt x="2179" y="0"/>
                </a:cubicBezTo>
                <a:cubicBezTo>
                  <a:pt x="2755" y="0"/>
                  <a:pt x="3200" y="30"/>
                  <a:pt x="3510" y="89"/>
                </a:cubicBezTo>
                <a:cubicBezTo>
                  <a:pt x="3820" y="148"/>
                  <a:pt x="4055" y="234"/>
                  <a:pt x="4211" y="346"/>
                </a:cubicBezTo>
                <a:cubicBezTo>
                  <a:pt x="4368" y="458"/>
                  <a:pt x="4473" y="594"/>
                  <a:pt x="4528" y="754"/>
                </a:cubicBezTo>
                <a:cubicBezTo>
                  <a:pt x="4584" y="914"/>
                  <a:pt x="4612" y="1161"/>
                  <a:pt x="4612" y="1496"/>
                </a:cubicBezTo>
                <a:cubicBezTo>
                  <a:pt x="4612" y="1650"/>
                  <a:pt x="4612" y="1806"/>
                  <a:pt x="4612" y="1962"/>
                </a:cubicBezTo>
                <a:cubicBezTo>
                  <a:pt x="4612" y="2302"/>
                  <a:pt x="4558" y="2552"/>
                  <a:pt x="4450" y="2708"/>
                </a:cubicBezTo>
                <a:cubicBezTo>
                  <a:pt x="4343" y="2864"/>
                  <a:pt x="4146" y="2984"/>
                  <a:pt x="3859" y="3068"/>
                </a:cubicBezTo>
                <a:cubicBezTo>
                  <a:pt x="3571" y="3152"/>
                  <a:pt x="3195" y="3193"/>
                  <a:pt x="2732" y="3193"/>
                </a:cubicBezTo>
                <a:cubicBezTo>
                  <a:pt x="2542" y="3193"/>
                  <a:pt x="2352" y="3193"/>
                  <a:pt x="2164" y="3193"/>
                </a:cubicBezTo>
                <a:lnTo>
                  <a:pt x="2164" y="3450"/>
                </a:lnTo>
                <a:lnTo>
                  <a:pt x="41" y="3450"/>
                </a:lnTo>
                <a:lnTo>
                  <a:pt x="41" y="0"/>
                </a:lnTo>
                <a:close/>
              </a:path>
            </a:pathLst>
          </a:custGeom>
          <a:solidFill>
            <a:srgbClr val="1CADE4"/>
          </a:solidFill>
          <a:ln w="9525">
            <a:noFill/>
            <a:round/>
            <a:headEnd/>
            <a:tailEnd/>
          </a:ln>
        </p:spPr>
        <p:txBody>
          <a:bodyPr tIns="396240" bIns="0" anchor="ctr"/>
          <a:lstStyle/>
          <a:p>
            <a:pPr algn="ctr" eaLnBrk="0" hangingPunct="0">
              <a:buClr>
                <a:schemeClr val="accent1"/>
              </a:buClr>
            </a:pPr>
            <a:r>
              <a:rPr lang="en-US" altLang="zh-CN" sz="6000">
                <a:solidFill>
                  <a:schemeClr val="bg1"/>
                </a:solidFill>
                <a:latin typeface="Impact" pitchFamily="34" charset="0"/>
              </a:rPr>
              <a:t>3</a:t>
            </a:r>
          </a:p>
        </p:txBody>
      </p:sp>
    </p:spTree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80" name="图片 5" descr="板式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b="84714"/>
          <a:stretch>
            <a:fillRect/>
          </a:stretch>
        </p:blipFill>
        <p:spPr>
          <a:xfrm>
            <a:off x="0" y="857250"/>
            <a:ext cx="9144000" cy="786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Box 6"/>
          <p:cNvSpPr/>
          <p:nvPr/>
        </p:nvSpPr>
        <p:spPr>
          <a:xfrm>
            <a:off x="394087" y="835812"/>
            <a:ext cx="8427860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新闻正在发生 热点不断涌来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464050" y="2312988"/>
            <a:ext cx="1536700" cy="15367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64050" y="3849688"/>
            <a:ext cx="1536700" cy="153511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928938" y="2312988"/>
            <a:ext cx="1535113" cy="1536700"/>
          </a:xfrm>
          <a:prstGeom prst="ellipse">
            <a:avLst/>
          </a:prstGeom>
          <a:solidFill>
            <a:srgbClr val="006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928938" y="3849688"/>
            <a:ext cx="1535113" cy="15351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643313" y="3027363"/>
            <a:ext cx="1643063" cy="164306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7" name="TextBox 20"/>
          <p:cNvSpPr txBox="1"/>
          <p:nvPr/>
        </p:nvSpPr>
        <p:spPr>
          <a:xfrm>
            <a:off x="996950" y="4187825"/>
            <a:ext cx="1858010" cy="351155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片段 剖面 细节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8" name="TextBox 22"/>
          <p:cNvSpPr txBox="1"/>
          <p:nvPr/>
        </p:nvSpPr>
        <p:spPr>
          <a:xfrm>
            <a:off x="610186" y="4473575"/>
            <a:ext cx="2016924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新闻采访与写作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9" name="TextBox 24"/>
          <p:cNvSpPr txBox="1"/>
          <p:nvPr/>
        </p:nvSpPr>
        <p:spPr>
          <a:xfrm>
            <a:off x="825500" y="4759325"/>
            <a:ext cx="1740535" cy="351155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旁批的使用</a:t>
            </a:r>
          </a:p>
        </p:txBody>
      </p:sp>
      <p:sp>
        <p:nvSpPr>
          <p:cNvPr id="22541" name="TextBox 47"/>
          <p:cNvSpPr txBox="1"/>
          <p:nvPr/>
        </p:nvSpPr>
        <p:spPr>
          <a:xfrm>
            <a:off x="6332538" y="3929063"/>
            <a:ext cx="2031321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航母舰载机成功着舰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2" name="TextBox 48"/>
          <p:cNvSpPr txBox="1"/>
          <p:nvPr/>
        </p:nvSpPr>
        <p:spPr>
          <a:xfrm>
            <a:off x="6332538" y="4214813"/>
            <a:ext cx="2031321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任务驱动的阶段评估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3" name="TextBox 49"/>
          <p:cNvSpPr txBox="1"/>
          <p:nvPr/>
        </p:nvSpPr>
        <p:spPr>
          <a:xfrm>
            <a:off x="6332538" y="4500563"/>
            <a:ext cx="2236506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实践中学习的观念意识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2571750" y="2357438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571750" y="2665413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71750" y="2959100"/>
            <a:ext cx="107950" cy="1095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571750" y="3244850"/>
            <a:ext cx="107950" cy="1095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571750" y="428942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571750" y="457517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571750" y="486092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571750" y="514667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53" name="TextBox 40"/>
          <p:cNvSpPr txBox="1"/>
          <p:nvPr/>
        </p:nvSpPr>
        <p:spPr>
          <a:xfrm>
            <a:off x="3203374" y="2636637"/>
            <a:ext cx="760238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消息</a:t>
            </a:r>
            <a:endParaRPr lang="en-US" altLang="zh-CN" sz="2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二则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6215063" y="243205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215063" y="271780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215063" y="300355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215063" y="328930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215063" y="4029075"/>
            <a:ext cx="107950" cy="1079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215063" y="431641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215063" y="460216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6215063" y="488791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6215063" y="5191125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63" name="TextBox 51"/>
          <p:cNvSpPr txBox="1"/>
          <p:nvPr/>
        </p:nvSpPr>
        <p:spPr>
          <a:xfrm>
            <a:off x="4644032" y="2564605"/>
            <a:ext cx="1571347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首届诺贝尔颁奖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4" name="TextBox 52"/>
          <p:cNvSpPr txBox="1"/>
          <p:nvPr/>
        </p:nvSpPr>
        <p:spPr>
          <a:xfrm>
            <a:off x="4802505" y="4520248"/>
            <a:ext cx="1031051" cy="76944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一看</a:t>
            </a:r>
            <a:endParaRPr lang="en-US" altLang="zh-CN" sz="2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惊海天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5" name="TextBox 53"/>
          <p:cNvSpPr txBox="1"/>
          <p:nvPr/>
        </p:nvSpPr>
        <p:spPr>
          <a:xfrm>
            <a:off x="3060065" y="4625340"/>
            <a:ext cx="1455420" cy="4502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雨的四季</a:t>
            </a:r>
          </a:p>
        </p:txBody>
      </p:sp>
      <p:sp>
        <p:nvSpPr>
          <p:cNvPr id="22566" name="TextBox 54"/>
          <p:cNvSpPr txBox="1"/>
          <p:nvPr/>
        </p:nvSpPr>
        <p:spPr>
          <a:xfrm>
            <a:off x="3779637" y="3501033"/>
            <a:ext cx="1391168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新闻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活动探究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7" name="TextBox 12"/>
          <p:cNvSpPr txBox="1"/>
          <p:nvPr/>
        </p:nvSpPr>
        <p:spPr>
          <a:xfrm>
            <a:off x="6286500" y="2276472"/>
            <a:ext cx="2319348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首届诺贝尔奖颁奖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9" name="TextBox 59"/>
          <p:cNvSpPr txBox="1"/>
          <p:nvPr/>
        </p:nvSpPr>
        <p:spPr>
          <a:xfrm>
            <a:off x="6286500" y="2901950"/>
            <a:ext cx="1537596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导语  新闻背景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0" name="TextBox 18"/>
          <p:cNvSpPr txBox="1"/>
          <p:nvPr/>
        </p:nvSpPr>
        <p:spPr>
          <a:xfrm>
            <a:off x="6286500" y="3187700"/>
            <a:ext cx="1620953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作者意图及情感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1" name="TextBox 37"/>
          <p:cNvSpPr txBox="1"/>
          <p:nvPr/>
        </p:nvSpPr>
        <p:spPr>
          <a:xfrm>
            <a:off x="466119" y="2276472"/>
            <a:ext cx="2105631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三十万大军南渡长江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2" name="TextBox 38"/>
          <p:cNvSpPr txBox="1"/>
          <p:nvPr/>
        </p:nvSpPr>
        <p:spPr>
          <a:xfrm>
            <a:off x="682219" y="2564604"/>
            <a:ext cx="1889532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百万大军横渡长江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3" name="TextBox 39"/>
          <p:cNvSpPr txBox="1"/>
          <p:nvPr/>
        </p:nvSpPr>
        <p:spPr>
          <a:xfrm>
            <a:off x="1" y="2852736"/>
            <a:ext cx="2555075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任务驱动 阅读 采访 写作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4" name="TextBox 40"/>
          <p:cNvSpPr txBox="1"/>
          <p:nvPr/>
        </p:nvSpPr>
        <p:spPr>
          <a:xfrm>
            <a:off x="394086" y="3140868"/>
            <a:ext cx="2177664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消息 特写 通讯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5" name="TextBox 41"/>
          <p:cNvSpPr txBox="1"/>
          <p:nvPr/>
        </p:nvSpPr>
        <p:spPr>
          <a:xfrm>
            <a:off x="1042383" y="3429000"/>
            <a:ext cx="1529367" cy="351155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准确性 客观性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2571750" y="3535363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227763" y="5480050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79" name="TextBox 49"/>
          <p:cNvSpPr txBox="1"/>
          <p:nvPr/>
        </p:nvSpPr>
        <p:spPr>
          <a:xfrm>
            <a:off x="6300788" y="4818063"/>
            <a:ext cx="2092235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事事时时留心皆学问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843208" y="4365429"/>
            <a:ext cx="1296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“飞天” 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凌空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z="3200" b="1" dirty="0" smtClean="0"/>
              <a:t>地震后用时</a:t>
            </a:r>
            <a:r>
              <a:rPr kumimoji="1" lang="en-US" altLang="zh-CN" sz="3200" b="1" dirty="0" smtClean="0"/>
              <a:t>25</a:t>
            </a:r>
            <a:r>
              <a:rPr kumimoji="1" lang="zh-CN" altLang="en-US" sz="3200" b="1" dirty="0" smtClean="0"/>
              <a:t>秒写的新闻稿</a:t>
            </a:r>
            <a:r>
              <a:rPr kumimoji="1" lang="en-US" altLang="zh-CN" sz="3200" b="1" dirty="0" smtClean="0"/>
              <a:t/>
            </a:r>
            <a:br>
              <a:rPr kumimoji="1" lang="en-US" altLang="zh-CN" sz="3200" b="1" dirty="0" smtClean="0"/>
            </a:br>
            <a:r>
              <a:rPr kumimoji="1" lang="zh-CN" altLang="en-US" sz="3200" b="1" dirty="0" smtClean="0"/>
              <a:t>完全合规 非常精准</a:t>
            </a:r>
            <a:endParaRPr kumimoji="1" lang="zh-CN" altLang="en-US" sz="3200" b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C7C1A6B-1C10-4482-B975-E818A16A7063}" type="datetime1">
              <a:rPr lang="en-US" smtClean="0"/>
              <a:pPr>
                <a:defRPr/>
              </a:pPr>
              <a:t>18/5/8</a:t>
            </a:fld>
            <a:endParaRPr lang="zh-CN" altLang="en-US" sz="1800">
              <a:solidFill>
                <a:schemeClr val="tx1"/>
              </a:solidFill>
              <a:latin typeface="Arial" charset="0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6284" y="1700209"/>
            <a:ext cx="720329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latin typeface="微软雅黑"/>
                <a:ea typeface="微软雅黑"/>
                <a:cs typeface="微软雅黑"/>
              </a:rPr>
              <a:t>中国地震台网</a:t>
            </a:r>
            <a:r>
              <a:rPr kumimoji="1" lang="en-US" altLang="zh-CN" sz="3200" b="1" dirty="0" smtClean="0">
                <a:latin typeface="微软雅黑"/>
                <a:ea typeface="微软雅黑"/>
                <a:cs typeface="微软雅黑"/>
              </a:rPr>
              <a:t>  </a:t>
            </a:r>
            <a:r>
              <a:rPr kumimoji="1" lang="zh-CN" altLang="en-US" sz="3200" b="1" dirty="0" smtClean="0">
                <a:latin typeface="微软雅黑"/>
                <a:ea typeface="微软雅黑"/>
                <a:cs typeface="微软雅黑"/>
              </a:rPr>
              <a:t>速报</a:t>
            </a:r>
            <a:r>
              <a:rPr kumimoji="1" lang="en-US" altLang="zh-CN" sz="3200" b="1" dirty="0" smtClean="0">
                <a:latin typeface="微软雅黑"/>
                <a:ea typeface="微软雅黑"/>
                <a:cs typeface="微软雅黑"/>
              </a:rPr>
              <a:t>  </a:t>
            </a:r>
          </a:p>
          <a:p>
            <a:r>
              <a:rPr kumimoji="1" lang="zh-CN" altLang="en-US" sz="3200" dirty="0" smtClean="0"/>
              <a:t>    地震快讯</a:t>
            </a:r>
            <a:r>
              <a:rPr kumimoji="1" lang="en-US" altLang="zh-CN" sz="3200" dirty="0" smtClean="0"/>
              <a:t>  </a:t>
            </a:r>
            <a:r>
              <a:rPr kumimoji="1" lang="zh-CN" altLang="en-US" sz="3200" dirty="0" smtClean="0"/>
              <a:t>中国地震台网正式测定：</a:t>
            </a:r>
            <a:r>
              <a:rPr kumimoji="1" lang="en-US" altLang="zh-CN" sz="3200" dirty="0" smtClean="0"/>
              <a:t>08</a:t>
            </a:r>
            <a:r>
              <a:rPr kumimoji="1" lang="zh-CN" altLang="en-US" sz="3200" dirty="0" smtClean="0"/>
              <a:t>月</a:t>
            </a:r>
            <a:r>
              <a:rPr kumimoji="1" lang="en-US" altLang="zh-CN" sz="3200" dirty="0" smtClean="0"/>
              <a:t>08</a:t>
            </a:r>
            <a:r>
              <a:rPr kumimoji="1" lang="zh-CN" altLang="en-US" sz="3200" dirty="0" smtClean="0"/>
              <a:t>日</a:t>
            </a:r>
            <a:r>
              <a:rPr kumimoji="1" lang="en-US" altLang="zh-CN" sz="3200" dirty="0" smtClean="0"/>
              <a:t>21</a:t>
            </a:r>
            <a:r>
              <a:rPr kumimoji="1" lang="zh-CN" altLang="en-US" sz="3200" dirty="0" smtClean="0"/>
              <a:t>时</a:t>
            </a:r>
            <a:r>
              <a:rPr kumimoji="1" lang="en-US" altLang="zh-CN" sz="3200" dirty="0" smtClean="0"/>
              <a:t>19</a:t>
            </a:r>
            <a:r>
              <a:rPr kumimoji="1" lang="zh-CN" altLang="en-US" sz="3200" dirty="0" smtClean="0"/>
              <a:t>分在四川阿坝州九寨沟县（北纬</a:t>
            </a:r>
            <a:r>
              <a:rPr kumimoji="1" lang="en-US" altLang="zh-CN" sz="3200" dirty="0" smtClean="0"/>
              <a:t>33.20</a:t>
            </a:r>
            <a:r>
              <a:rPr kumimoji="1" lang="zh-CN" altLang="en-US" sz="3200" dirty="0" smtClean="0"/>
              <a:t>度，东经</a:t>
            </a:r>
            <a:r>
              <a:rPr kumimoji="1" lang="en-US" altLang="zh-CN" sz="3200" dirty="0" smtClean="0"/>
              <a:t>103.82</a:t>
            </a:r>
            <a:r>
              <a:rPr kumimoji="1" lang="zh-CN" altLang="en-US" sz="3200" dirty="0" smtClean="0"/>
              <a:t>度）发生</a:t>
            </a:r>
            <a:r>
              <a:rPr kumimoji="1" lang="en-US" altLang="zh-CN" sz="3200" dirty="0" smtClean="0"/>
              <a:t>7.0</a:t>
            </a:r>
            <a:r>
              <a:rPr kumimoji="1" lang="zh-CN" altLang="en-US" sz="3200" dirty="0" smtClean="0"/>
              <a:t>级地震，震源深度</a:t>
            </a:r>
            <a:r>
              <a:rPr kumimoji="1" lang="en-US" altLang="zh-CN" sz="3200" dirty="0" smtClean="0"/>
              <a:t>20</a:t>
            </a:r>
            <a:r>
              <a:rPr kumimoji="1" lang="zh-CN" altLang="en-US" sz="3200" dirty="0" smtClean="0"/>
              <a:t>千米。（</a:t>
            </a:r>
            <a:r>
              <a:rPr kumimoji="1" lang="en-US" altLang="zh-CN" sz="3200" dirty="0" smtClean="0"/>
              <a:t>@</a:t>
            </a:r>
            <a:r>
              <a:rPr kumimoji="1" lang="zh-CN" altLang="en-US" sz="3200" dirty="0" smtClean="0"/>
              <a:t>震长</a:t>
            </a:r>
            <a:r>
              <a:rPr kumimoji="1" lang="en-US" altLang="zh-CN" sz="3200" dirty="0" smtClean="0"/>
              <a:t>@</a:t>
            </a:r>
            <a:r>
              <a:rPr kumimoji="1" lang="en-US" altLang="en-US" sz="3200" dirty="0" err="1" smtClean="0"/>
              <a:t>人民日报@央视新闻@华西都市报@新浪四川@朱瑞蓉@成都商报</a:t>
            </a:r>
            <a:r>
              <a:rPr kumimoji="1" lang="en-US" altLang="en-US" sz="3200" dirty="0" smtClean="0"/>
              <a:t>）</a:t>
            </a:r>
            <a:endParaRPr kumimoji="1"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891180555"/>
      </p:ext>
    </p:extLst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80" name="图片 5" descr="板式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b="84714"/>
          <a:stretch>
            <a:fillRect/>
          </a:stretch>
        </p:blipFill>
        <p:spPr>
          <a:xfrm>
            <a:off x="0" y="857250"/>
            <a:ext cx="9144000" cy="786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Box 6"/>
          <p:cNvSpPr/>
          <p:nvPr/>
        </p:nvSpPr>
        <p:spPr>
          <a:xfrm>
            <a:off x="786129" y="763779"/>
            <a:ext cx="7603619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</a:t>
            </a:r>
            <a:r>
              <a:rPr lang="en-US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心刻画的人物形象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464050" y="2312988"/>
            <a:ext cx="1536700" cy="15367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64050" y="3849688"/>
            <a:ext cx="1536700" cy="153511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928938" y="2312988"/>
            <a:ext cx="1535113" cy="1536700"/>
          </a:xfrm>
          <a:prstGeom prst="ellipse">
            <a:avLst/>
          </a:prstGeom>
          <a:solidFill>
            <a:srgbClr val="006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928938" y="3849688"/>
            <a:ext cx="1535113" cy="15351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643313" y="3027363"/>
            <a:ext cx="1643063" cy="164306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7" name="TextBox 20"/>
          <p:cNvSpPr txBox="1"/>
          <p:nvPr/>
        </p:nvSpPr>
        <p:spPr>
          <a:xfrm>
            <a:off x="996950" y="4187825"/>
            <a:ext cx="1858010" cy="351155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背诵开头结尾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8" name="TextBox 22"/>
          <p:cNvSpPr txBox="1"/>
          <p:nvPr/>
        </p:nvSpPr>
        <p:spPr>
          <a:xfrm>
            <a:off x="825500" y="4473575"/>
            <a:ext cx="1620953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托尔斯泰的伟大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9" name="TextBox 24"/>
          <p:cNvSpPr txBox="1"/>
          <p:nvPr/>
        </p:nvSpPr>
        <p:spPr>
          <a:xfrm>
            <a:off x="610186" y="4725594"/>
            <a:ext cx="2102366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作者茨威格的作品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0" name="TextBox 26"/>
          <p:cNvSpPr txBox="1"/>
          <p:nvPr/>
        </p:nvSpPr>
        <p:spPr>
          <a:xfrm>
            <a:off x="466120" y="5013726"/>
            <a:ext cx="2208140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课文节选的行文魅力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1" name="TextBox 47"/>
          <p:cNvSpPr txBox="1"/>
          <p:nvPr/>
        </p:nvSpPr>
        <p:spPr>
          <a:xfrm>
            <a:off x="6332538" y="3929063"/>
            <a:ext cx="1210584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柔软的文字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2" name="TextBox 48"/>
          <p:cNvSpPr txBox="1"/>
          <p:nvPr/>
        </p:nvSpPr>
        <p:spPr>
          <a:xfrm>
            <a:off x="6332538" y="4214813"/>
            <a:ext cx="2236506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话语的引用细节的补充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3" name="TextBox 49"/>
          <p:cNvSpPr txBox="1"/>
          <p:nvPr/>
        </p:nvSpPr>
        <p:spPr>
          <a:xfrm>
            <a:off x="6332538" y="4500563"/>
            <a:ext cx="1620953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文章的叙述节奏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2571750" y="2357438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571750" y="2665413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71750" y="2959100"/>
            <a:ext cx="107950" cy="1095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571750" y="3244850"/>
            <a:ext cx="107950" cy="1095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571750" y="428942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571750" y="457517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571750" y="486092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571750" y="514667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53" name="TextBox 40"/>
          <p:cNvSpPr txBox="1"/>
          <p:nvPr/>
        </p:nvSpPr>
        <p:spPr>
          <a:xfrm>
            <a:off x="3059307" y="2636637"/>
            <a:ext cx="1468561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藤野先生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6215063" y="243205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215063" y="271780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215063" y="300355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215063" y="328930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215063" y="4029075"/>
            <a:ext cx="107950" cy="1079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215063" y="431641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215063" y="460216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6215063" y="488791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6215063" y="5191125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63" name="TextBox 51"/>
          <p:cNvSpPr txBox="1"/>
          <p:nvPr/>
        </p:nvSpPr>
        <p:spPr>
          <a:xfrm>
            <a:off x="4465320" y="2572385"/>
            <a:ext cx="1750060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回忆</a:t>
            </a:r>
            <a:endParaRPr lang="en-US" altLang="zh-CN" sz="2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en-US" altLang="zh-CN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我的母亲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4" name="TextBox 52"/>
          <p:cNvSpPr txBox="1"/>
          <p:nvPr/>
        </p:nvSpPr>
        <p:spPr>
          <a:xfrm>
            <a:off x="4802505" y="4520248"/>
            <a:ext cx="1031051" cy="76944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美丽的</a:t>
            </a:r>
            <a:endParaRPr lang="en-US" altLang="zh-CN" sz="2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5" name="TextBox 53"/>
          <p:cNvSpPr txBox="1"/>
          <p:nvPr/>
        </p:nvSpPr>
        <p:spPr>
          <a:xfrm>
            <a:off x="3060065" y="4625340"/>
            <a:ext cx="1455420" cy="4502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雨的四季</a:t>
            </a:r>
          </a:p>
        </p:txBody>
      </p:sp>
      <p:sp>
        <p:nvSpPr>
          <p:cNvPr id="22566" name="TextBox 54"/>
          <p:cNvSpPr txBox="1"/>
          <p:nvPr/>
        </p:nvSpPr>
        <p:spPr>
          <a:xfrm>
            <a:off x="3707604" y="3429000"/>
            <a:ext cx="1656759" cy="11079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</a:t>
            </a:r>
            <a:endParaRPr lang="en-US" altLang="zh-CN" sz="2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回忆性散文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7" name="TextBox 12"/>
          <p:cNvSpPr txBox="1"/>
          <p:nvPr/>
        </p:nvSpPr>
        <p:spPr>
          <a:xfrm>
            <a:off x="6286500" y="2330450"/>
            <a:ext cx="2236506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朱德的母亲及撰写背景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8" name="TextBox 14"/>
          <p:cNvSpPr txBox="1"/>
          <p:nvPr/>
        </p:nvSpPr>
        <p:spPr>
          <a:xfrm>
            <a:off x="6286500" y="2616200"/>
            <a:ext cx="2031321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少年时代的艰辛生活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9" name="TextBox 59"/>
          <p:cNvSpPr txBox="1"/>
          <p:nvPr/>
        </p:nvSpPr>
        <p:spPr>
          <a:xfrm>
            <a:off x="6286500" y="2901950"/>
            <a:ext cx="1620953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母亲的时代价值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0" name="TextBox 18"/>
          <p:cNvSpPr txBox="1"/>
          <p:nvPr/>
        </p:nvSpPr>
        <p:spPr>
          <a:xfrm>
            <a:off x="6286500" y="3187700"/>
            <a:ext cx="2646874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作者母亲与自己父母的差异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1" name="TextBox 37"/>
          <p:cNvSpPr txBox="1"/>
          <p:nvPr/>
        </p:nvSpPr>
        <p:spPr>
          <a:xfrm>
            <a:off x="745613" y="2286000"/>
            <a:ext cx="1826137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东京也无非是这样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2" name="TextBox 38"/>
          <p:cNvSpPr txBox="1"/>
          <p:nvPr/>
        </p:nvSpPr>
        <p:spPr>
          <a:xfrm>
            <a:off x="250021" y="2492572"/>
            <a:ext cx="2321730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注释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44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条 参考阅读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3" name="TextBox 39"/>
          <p:cNvSpPr txBox="1"/>
          <p:nvPr/>
        </p:nvSpPr>
        <p:spPr>
          <a:xfrm>
            <a:off x="69146" y="2857500"/>
            <a:ext cx="2502604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回忆性散文 每事件小标题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4" name="TextBox 40"/>
          <p:cNvSpPr txBox="1"/>
          <p:nvPr/>
        </p:nvSpPr>
        <p:spPr>
          <a:xfrm>
            <a:off x="1155982" y="3143250"/>
            <a:ext cx="1415768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原稿与修订稿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5" name="TextBox 41"/>
          <p:cNvSpPr txBox="1"/>
          <p:nvPr/>
        </p:nvSpPr>
        <p:spPr>
          <a:xfrm>
            <a:off x="540429" y="3429000"/>
            <a:ext cx="2031321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弃医从文的人生选择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2571750" y="3535363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77" name="TextBox 51"/>
          <p:cNvSpPr txBox="1"/>
          <p:nvPr/>
        </p:nvSpPr>
        <p:spPr>
          <a:xfrm>
            <a:off x="6375400" y="5395913"/>
            <a:ext cx="588010" cy="351155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默写</a:t>
            </a:r>
          </a:p>
        </p:txBody>
      </p:sp>
      <p:sp>
        <p:nvSpPr>
          <p:cNvPr id="55" name="椭圆 54"/>
          <p:cNvSpPr/>
          <p:nvPr/>
        </p:nvSpPr>
        <p:spPr>
          <a:xfrm>
            <a:off x="6227763" y="5480050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79" name="TextBox 49"/>
          <p:cNvSpPr txBox="1"/>
          <p:nvPr/>
        </p:nvSpPr>
        <p:spPr>
          <a:xfrm>
            <a:off x="6300788" y="4818063"/>
            <a:ext cx="2153149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科学发现 坚守与乐观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059307" y="4365429"/>
            <a:ext cx="11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列夫 托尔斯泰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80" name="图片 5" descr="板式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b="84714"/>
          <a:stretch>
            <a:fillRect/>
          </a:stretch>
        </p:blipFill>
        <p:spPr>
          <a:xfrm>
            <a:off x="0" y="857250"/>
            <a:ext cx="9144000" cy="786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Box 6"/>
          <p:cNvSpPr/>
          <p:nvPr/>
        </p:nvSpPr>
        <p:spPr>
          <a:xfrm>
            <a:off x="786130" y="835812"/>
            <a:ext cx="6523124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奇山异水独绝深意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464050" y="2312988"/>
            <a:ext cx="1536700" cy="15367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64050" y="3849688"/>
            <a:ext cx="1536700" cy="153511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928938" y="2312988"/>
            <a:ext cx="1535113" cy="1536700"/>
          </a:xfrm>
          <a:prstGeom prst="ellipse">
            <a:avLst/>
          </a:prstGeom>
          <a:solidFill>
            <a:srgbClr val="006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928938" y="3849688"/>
            <a:ext cx="1535113" cy="15351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643313" y="3027363"/>
            <a:ext cx="1643063" cy="164306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7" name="TextBox 20"/>
          <p:cNvSpPr txBox="1"/>
          <p:nvPr/>
        </p:nvSpPr>
        <p:spPr>
          <a:xfrm>
            <a:off x="466119" y="4149330"/>
            <a:ext cx="2244775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富春山居图 诗中有画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8" name="TextBox 22"/>
          <p:cNvSpPr txBox="1"/>
          <p:nvPr/>
        </p:nvSpPr>
        <p:spPr>
          <a:xfrm>
            <a:off x="682218" y="4437462"/>
            <a:ext cx="2091247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骈散相间  清新隽永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9" name="TextBox 24"/>
          <p:cNvSpPr txBox="1"/>
          <p:nvPr/>
        </p:nvSpPr>
        <p:spPr>
          <a:xfrm>
            <a:off x="0" y="4797627"/>
            <a:ext cx="3510846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画面感 远近 虚实 藏露 奇正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0" name="TextBox 26"/>
          <p:cNvSpPr txBox="1"/>
          <p:nvPr/>
        </p:nvSpPr>
        <p:spPr>
          <a:xfrm>
            <a:off x="250020" y="5085759"/>
            <a:ext cx="2690338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完备的体式 高超的谋篇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1" name="TextBox 47"/>
          <p:cNvSpPr txBox="1"/>
          <p:nvPr/>
        </p:nvSpPr>
        <p:spPr>
          <a:xfrm>
            <a:off x="6332538" y="3929063"/>
            <a:ext cx="2512222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野望  孤独彷徨                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2" name="TextBox 48"/>
          <p:cNvSpPr txBox="1"/>
          <p:nvPr/>
        </p:nvSpPr>
        <p:spPr>
          <a:xfrm>
            <a:off x="6332538" y="4214813"/>
            <a:ext cx="2153149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黄鹤楼 登临 吊古伤今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3" name="TextBox 49"/>
          <p:cNvSpPr txBox="1"/>
          <p:nvPr/>
        </p:nvSpPr>
        <p:spPr>
          <a:xfrm>
            <a:off x="6332538" y="4500563"/>
            <a:ext cx="2502604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使至塞上 荣辱沉浮的达观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2571750" y="2357438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571750" y="2665413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71750" y="2959100"/>
            <a:ext cx="107950" cy="1095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571750" y="3244850"/>
            <a:ext cx="107950" cy="1095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571750" y="428942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571750" y="457517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571750" y="486092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571750" y="514667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53" name="TextBox 40"/>
          <p:cNvSpPr txBox="1"/>
          <p:nvPr/>
        </p:nvSpPr>
        <p:spPr>
          <a:xfrm>
            <a:off x="3214688" y="2741613"/>
            <a:ext cx="748923" cy="430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三峡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6215063" y="243205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215063" y="271780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215063" y="300355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215063" y="328930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215063" y="4029075"/>
            <a:ext cx="107950" cy="1079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215063" y="431641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215063" y="460216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6215063" y="488791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6215063" y="5191125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63" name="TextBox 51"/>
          <p:cNvSpPr txBox="1"/>
          <p:nvPr/>
        </p:nvSpPr>
        <p:spPr>
          <a:xfrm>
            <a:off x="4572000" y="2572385"/>
            <a:ext cx="1643380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短文两篇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4" name="TextBox 52"/>
          <p:cNvSpPr txBox="1"/>
          <p:nvPr/>
        </p:nvSpPr>
        <p:spPr>
          <a:xfrm>
            <a:off x="4716066" y="4520248"/>
            <a:ext cx="1399619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唐诗五首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5" name="TextBox 53"/>
          <p:cNvSpPr txBox="1"/>
          <p:nvPr/>
        </p:nvSpPr>
        <p:spPr>
          <a:xfrm>
            <a:off x="3060065" y="4625340"/>
            <a:ext cx="1455420" cy="4502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雨的四季</a:t>
            </a:r>
          </a:p>
        </p:txBody>
      </p:sp>
      <p:sp>
        <p:nvSpPr>
          <p:cNvPr id="22566" name="TextBox 54"/>
          <p:cNvSpPr txBox="1"/>
          <p:nvPr/>
        </p:nvSpPr>
        <p:spPr>
          <a:xfrm>
            <a:off x="3779637" y="3356967"/>
            <a:ext cx="1461653" cy="11079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古诗文</a:t>
            </a:r>
            <a:endParaRPr lang="en-US" altLang="zh-CN" sz="2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山川美景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en-US" altLang="zh-CN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7" name="TextBox 12"/>
          <p:cNvSpPr txBox="1"/>
          <p:nvPr/>
        </p:nvSpPr>
        <p:spPr>
          <a:xfrm>
            <a:off x="6286500" y="2330450"/>
            <a:ext cx="2563518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答谢中书书  记承天寺夜游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8" name="TextBox 14"/>
          <p:cNvSpPr txBox="1"/>
          <p:nvPr/>
        </p:nvSpPr>
        <p:spPr>
          <a:xfrm>
            <a:off x="6286500" y="2616200"/>
            <a:ext cx="2829617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比较阅读句式 节奏 用词 美感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9" name="TextBox 59"/>
          <p:cNvSpPr txBox="1"/>
          <p:nvPr/>
        </p:nvSpPr>
        <p:spPr>
          <a:xfrm>
            <a:off x="6286500" y="2901950"/>
            <a:ext cx="2031321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朗读背诵的状态境界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0" name="TextBox 18"/>
          <p:cNvSpPr txBox="1"/>
          <p:nvPr/>
        </p:nvSpPr>
        <p:spPr>
          <a:xfrm>
            <a:off x="6286500" y="3187700"/>
            <a:ext cx="1210584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想象与改写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1" name="TextBox 37"/>
          <p:cNvSpPr txBox="1"/>
          <p:nvPr/>
        </p:nvSpPr>
        <p:spPr>
          <a:xfrm>
            <a:off x="745613" y="2286000"/>
            <a:ext cx="1826137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利用注释自通文义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2" name="TextBox 38"/>
          <p:cNvSpPr txBox="1"/>
          <p:nvPr/>
        </p:nvSpPr>
        <p:spPr>
          <a:xfrm>
            <a:off x="1" y="2564604"/>
            <a:ext cx="2571750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朗读诵读及背诵 文言语感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3" name="TextBox 39"/>
          <p:cNvSpPr txBox="1"/>
          <p:nvPr/>
        </p:nvSpPr>
        <p:spPr>
          <a:xfrm>
            <a:off x="950797" y="2857500"/>
            <a:ext cx="1620953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景物特征的抓取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4" name="TextBox 40"/>
          <p:cNvSpPr txBox="1"/>
          <p:nvPr/>
        </p:nvSpPr>
        <p:spPr>
          <a:xfrm>
            <a:off x="479515" y="3143250"/>
            <a:ext cx="2092235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高中语文课标举例 绝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5" name="TextBox 41"/>
          <p:cNvSpPr txBox="1"/>
          <p:nvPr/>
        </p:nvSpPr>
        <p:spPr>
          <a:xfrm>
            <a:off x="745613" y="3429000"/>
            <a:ext cx="1826137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文言文的阅读积累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2571750" y="3535363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77" name="TextBox 51"/>
          <p:cNvSpPr txBox="1"/>
          <p:nvPr/>
        </p:nvSpPr>
        <p:spPr>
          <a:xfrm>
            <a:off x="6372825" y="5157792"/>
            <a:ext cx="2521154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钱塘湖春行  内心的喜悦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227763" y="5480050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79" name="TextBox 49"/>
          <p:cNvSpPr txBox="1"/>
          <p:nvPr/>
        </p:nvSpPr>
        <p:spPr>
          <a:xfrm>
            <a:off x="6300788" y="4818063"/>
            <a:ext cx="2153149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渡荆门送别 依依惜别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987274" y="4581528"/>
            <a:ext cx="1368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与朱元思书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80" name="图片 5" descr="板式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b="84714"/>
          <a:stretch>
            <a:fillRect/>
          </a:stretch>
        </p:blipFill>
        <p:spPr>
          <a:xfrm>
            <a:off x="0" y="857250"/>
            <a:ext cx="9144000" cy="786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Box 6"/>
          <p:cNvSpPr/>
          <p:nvPr/>
        </p:nvSpPr>
        <p:spPr>
          <a:xfrm>
            <a:off x="786130" y="763779"/>
            <a:ext cx="7531586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 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人事物景的深沉感悟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464050" y="2312988"/>
            <a:ext cx="1536700" cy="15367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64050" y="3849688"/>
            <a:ext cx="1536700" cy="153511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928938" y="2312988"/>
            <a:ext cx="1535113" cy="1536700"/>
          </a:xfrm>
          <a:prstGeom prst="ellipse">
            <a:avLst/>
          </a:prstGeom>
          <a:solidFill>
            <a:srgbClr val="006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928938" y="3849688"/>
            <a:ext cx="1535113" cy="15351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643313" y="3027363"/>
            <a:ext cx="1643063" cy="164306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7" name="TextBox 20"/>
          <p:cNvSpPr txBox="1"/>
          <p:nvPr/>
        </p:nvSpPr>
        <p:spPr>
          <a:xfrm>
            <a:off x="996950" y="4187825"/>
            <a:ext cx="1858010" cy="351155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人生的哲理性思考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8" name="TextBox 22"/>
          <p:cNvSpPr txBox="1"/>
          <p:nvPr/>
        </p:nvSpPr>
        <p:spPr>
          <a:xfrm>
            <a:off x="754251" y="4509495"/>
            <a:ext cx="1872858" cy="338550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永久的生命 严文井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9" name="TextBox 24"/>
          <p:cNvSpPr txBox="1"/>
          <p:nvPr/>
        </p:nvSpPr>
        <p:spPr>
          <a:xfrm>
            <a:off x="682218" y="4797627"/>
            <a:ext cx="2091247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我为何而生活  罗素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0" name="TextBox 26"/>
          <p:cNvSpPr txBox="1"/>
          <p:nvPr/>
        </p:nvSpPr>
        <p:spPr>
          <a:xfrm>
            <a:off x="0" y="5085758"/>
            <a:ext cx="3206457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朗读  现象与感受触发思考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1" name="TextBox 47"/>
          <p:cNvSpPr txBox="1"/>
          <p:nvPr/>
        </p:nvSpPr>
        <p:spPr>
          <a:xfrm>
            <a:off x="6332538" y="3929063"/>
            <a:ext cx="1210584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茅盾及作品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2" name="TextBox 48"/>
          <p:cNvSpPr txBox="1"/>
          <p:nvPr/>
        </p:nvSpPr>
        <p:spPr>
          <a:xfrm>
            <a:off x="6332538" y="4214813"/>
            <a:ext cx="1826137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战争时代及其赞美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3" name="TextBox 49"/>
          <p:cNvSpPr txBox="1"/>
          <p:nvPr/>
        </p:nvSpPr>
        <p:spPr>
          <a:xfrm>
            <a:off x="6332538" y="4500563"/>
            <a:ext cx="1620953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文章的时代影响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2571750" y="2357438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571750" y="2665413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71750" y="2959100"/>
            <a:ext cx="107950" cy="1095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571750" y="3244850"/>
            <a:ext cx="107950" cy="1095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571750" y="428942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571750" y="457517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571750" y="486092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571750" y="514667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53" name="TextBox 40"/>
          <p:cNvSpPr txBox="1"/>
          <p:nvPr/>
        </p:nvSpPr>
        <p:spPr>
          <a:xfrm>
            <a:off x="3214688" y="2741613"/>
            <a:ext cx="741680" cy="4502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背影</a:t>
            </a:r>
          </a:p>
        </p:txBody>
      </p:sp>
      <p:sp>
        <p:nvSpPr>
          <p:cNvPr id="42" name="椭圆 41"/>
          <p:cNvSpPr/>
          <p:nvPr/>
        </p:nvSpPr>
        <p:spPr>
          <a:xfrm>
            <a:off x="6215063" y="243205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215063" y="271780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215063" y="300355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215063" y="328930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215063" y="4029075"/>
            <a:ext cx="107950" cy="1079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215063" y="431641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215063" y="460216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6215063" y="488791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6215063" y="5191125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63" name="TextBox 51"/>
          <p:cNvSpPr txBox="1"/>
          <p:nvPr/>
        </p:nvSpPr>
        <p:spPr>
          <a:xfrm>
            <a:off x="4644032" y="2572385"/>
            <a:ext cx="157134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昆明的雨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4" name="TextBox 52"/>
          <p:cNvSpPr txBox="1"/>
          <p:nvPr/>
        </p:nvSpPr>
        <p:spPr>
          <a:xfrm>
            <a:off x="4644033" y="4509496"/>
            <a:ext cx="1471652" cy="441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白杨礼赞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5" name="TextBox 53"/>
          <p:cNvSpPr txBox="1"/>
          <p:nvPr/>
        </p:nvSpPr>
        <p:spPr>
          <a:xfrm>
            <a:off x="3060065" y="4625340"/>
            <a:ext cx="1455420" cy="4502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雨的四季</a:t>
            </a:r>
          </a:p>
        </p:txBody>
      </p:sp>
      <p:sp>
        <p:nvSpPr>
          <p:cNvPr id="22566" name="TextBox 54"/>
          <p:cNvSpPr txBox="1"/>
          <p:nvPr/>
        </p:nvSpPr>
        <p:spPr>
          <a:xfrm>
            <a:off x="3857625" y="3598863"/>
            <a:ext cx="1313180" cy="76944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散文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情理哲思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7" name="TextBox 12"/>
          <p:cNvSpPr txBox="1"/>
          <p:nvPr/>
        </p:nvSpPr>
        <p:spPr>
          <a:xfrm>
            <a:off x="6286500" y="2330450"/>
            <a:ext cx="1210584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散文的性质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8" name="TextBox 14"/>
          <p:cNvSpPr txBox="1"/>
          <p:nvPr/>
        </p:nvSpPr>
        <p:spPr>
          <a:xfrm>
            <a:off x="6286500" y="2616200"/>
            <a:ext cx="2537870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年前 雨的情感化意象化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9" name="TextBox 59"/>
          <p:cNvSpPr txBox="1"/>
          <p:nvPr/>
        </p:nvSpPr>
        <p:spPr>
          <a:xfrm>
            <a:off x="6286500" y="2901950"/>
            <a:ext cx="1681867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视角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偏重于记事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0" name="TextBox 18"/>
          <p:cNvSpPr txBox="1"/>
          <p:nvPr/>
        </p:nvSpPr>
        <p:spPr>
          <a:xfrm>
            <a:off x="6286500" y="3187700"/>
            <a:ext cx="2297420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细节 苗族姑娘叫卖杨梅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1" name="TextBox 37"/>
          <p:cNvSpPr txBox="1"/>
          <p:nvPr/>
        </p:nvSpPr>
        <p:spPr>
          <a:xfrm>
            <a:off x="950797" y="2286000"/>
            <a:ext cx="1620953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背影的文学意义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2" name="TextBox 38"/>
          <p:cNvSpPr txBox="1"/>
          <p:nvPr/>
        </p:nvSpPr>
        <p:spPr>
          <a:xfrm>
            <a:off x="105954" y="2564604"/>
            <a:ext cx="2465797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注释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  词汇差异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3" name="TextBox 39"/>
          <p:cNvSpPr txBox="1"/>
          <p:nvPr/>
        </p:nvSpPr>
        <p:spPr>
          <a:xfrm>
            <a:off x="335244" y="2857500"/>
            <a:ext cx="2236506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四次写背影的相关联性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4" name="TextBox 40"/>
          <p:cNvSpPr txBox="1"/>
          <p:nvPr/>
        </p:nvSpPr>
        <p:spPr>
          <a:xfrm>
            <a:off x="274330" y="3143250"/>
            <a:ext cx="2297420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作者与父亲 我们与父亲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5" name="TextBox 41"/>
          <p:cNvSpPr txBox="1"/>
          <p:nvPr/>
        </p:nvSpPr>
        <p:spPr>
          <a:xfrm>
            <a:off x="69146" y="3429000"/>
            <a:ext cx="2502604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语言的典雅隽永 开头结尾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2571750" y="3535363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227763" y="5480050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79" name="TextBox 49"/>
          <p:cNvSpPr txBox="1"/>
          <p:nvPr/>
        </p:nvSpPr>
        <p:spPr>
          <a:xfrm>
            <a:off x="6300788" y="4818063"/>
            <a:ext cx="1066314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托物言志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059307" y="4509494"/>
            <a:ext cx="1296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散文两篇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80" name="图片 5" descr="板式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b="84714"/>
          <a:stretch>
            <a:fillRect/>
          </a:stretch>
        </p:blipFill>
        <p:spPr>
          <a:xfrm>
            <a:off x="0" y="857250"/>
            <a:ext cx="9144000" cy="786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Box 6"/>
          <p:cNvSpPr/>
          <p:nvPr/>
        </p:nvSpPr>
        <p:spPr>
          <a:xfrm>
            <a:off x="786130" y="907844"/>
            <a:ext cx="6523124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 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述说清楚顺序特征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464050" y="2312988"/>
            <a:ext cx="1536700" cy="15367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64050" y="3849688"/>
            <a:ext cx="1536700" cy="153511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928938" y="2312988"/>
            <a:ext cx="1535113" cy="1536700"/>
          </a:xfrm>
          <a:prstGeom prst="ellipse">
            <a:avLst/>
          </a:prstGeom>
          <a:solidFill>
            <a:srgbClr val="006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928938" y="3849688"/>
            <a:ext cx="1535113" cy="15351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643313" y="3027363"/>
            <a:ext cx="1643063" cy="164306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7" name="TextBox 20"/>
          <p:cNvSpPr txBox="1"/>
          <p:nvPr/>
        </p:nvSpPr>
        <p:spPr>
          <a:xfrm>
            <a:off x="538152" y="4149331"/>
            <a:ext cx="2316808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文学笔法的趣味说明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8" name="TextBox 22"/>
          <p:cNvSpPr txBox="1"/>
          <p:nvPr/>
        </p:nvSpPr>
        <p:spPr>
          <a:xfrm>
            <a:off x="322053" y="4437462"/>
            <a:ext cx="2861781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情节与故事  内容与特征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9" name="TextBox 24"/>
          <p:cNvSpPr txBox="1"/>
          <p:nvPr/>
        </p:nvSpPr>
        <p:spPr>
          <a:xfrm>
            <a:off x="610186" y="4725594"/>
            <a:ext cx="2102366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细致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观察 客观记录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0" name="TextBox 26"/>
          <p:cNvSpPr txBox="1"/>
          <p:nvPr/>
        </p:nvSpPr>
        <p:spPr>
          <a:xfrm>
            <a:off x="394087" y="5013726"/>
            <a:ext cx="2341088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探究的欲望 相关阅读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1" name="TextBox 47"/>
          <p:cNvSpPr txBox="1"/>
          <p:nvPr/>
        </p:nvSpPr>
        <p:spPr>
          <a:xfrm>
            <a:off x="6332538" y="3929063"/>
            <a:ext cx="2861677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恢弘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畜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船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树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2" name="TextBox 48"/>
          <p:cNvSpPr txBox="1"/>
          <p:nvPr/>
        </p:nvSpPr>
        <p:spPr>
          <a:xfrm>
            <a:off x="6332538" y="4214813"/>
            <a:ext cx="1210584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说明的顺序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3" name="TextBox 49"/>
          <p:cNvSpPr txBox="1"/>
          <p:nvPr/>
        </p:nvSpPr>
        <p:spPr>
          <a:xfrm>
            <a:off x="6332538" y="4500563"/>
            <a:ext cx="2502604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作品的伟大之处 社会价值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2571750" y="2357438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571750" y="2665413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71750" y="2959100"/>
            <a:ext cx="107950" cy="1095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571750" y="3244850"/>
            <a:ext cx="107950" cy="1095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571750" y="428942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571750" y="457517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571750" y="486092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571750" y="514667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53" name="TextBox 40"/>
          <p:cNvSpPr txBox="1"/>
          <p:nvPr/>
        </p:nvSpPr>
        <p:spPr>
          <a:xfrm>
            <a:off x="2915242" y="2741613"/>
            <a:ext cx="1894756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中国石拱桥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6215063" y="243205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215063" y="271780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215063" y="300355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215063" y="328930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215063" y="4029075"/>
            <a:ext cx="107950" cy="1079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215063" y="431641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215063" y="460216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6215063" y="488791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6215063" y="5191125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63" name="TextBox 51"/>
          <p:cNvSpPr txBox="1"/>
          <p:nvPr/>
        </p:nvSpPr>
        <p:spPr>
          <a:xfrm>
            <a:off x="4572000" y="2572385"/>
            <a:ext cx="1643380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苏州园林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4" name="TextBox 52"/>
          <p:cNvSpPr txBox="1"/>
          <p:nvPr/>
        </p:nvSpPr>
        <p:spPr>
          <a:xfrm>
            <a:off x="4716066" y="4520248"/>
            <a:ext cx="1399619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梦回繁华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5" name="TextBox 53"/>
          <p:cNvSpPr txBox="1"/>
          <p:nvPr/>
        </p:nvSpPr>
        <p:spPr>
          <a:xfrm>
            <a:off x="3060065" y="4625340"/>
            <a:ext cx="1455420" cy="4502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雨的四季</a:t>
            </a:r>
          </a:p>
        </p:txBody>
      </p:sp>
      <p:sp>
        <p:nvSpPr>
          <p:cNvPr id="22566" name="TextBox 54"/>
          <p:cNvSpPr txBox="1"/>
          <p:nvPr/>
        </p:nvSpPr>
        <p:spPr>
          <a:xfrm>
            <a:off x="3851670" y="3429001"/>
            <a:ext cx="1319135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说明文</a:t>
            </a:r>
            <a:endParaRPr lang="en-US" altLang="zh-CN" sz="2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文明印记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7" name="TextBox 12"/>
          <p:cNvSpPr txBox="1"/>
          <p:nvPr/>
        </p:nvSpPr>
        <p:spPr>
          <a:xfrm>
            <a:off x="6286500" y="2330450"/>
            <a:ext cx="2031321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文学大家的说明笔调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8" name="TextBox 14"/>
          <p:cNvSpPr txBox="1"/>
          <p:nvPr/>
        </p:nvSpPr>
        <p:spPr>
          <a:xfrm>
            <a:off x="6286500" y="2616200"/>
            <a:ext cx="1887051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说明道理 描摹景致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9" name="TextBox 59"/>
          <p:cNvSpPr txBox="1"/>
          <p:nvPr/>
        </p:nvSpPr>
        <p:spPr>
          <a:xfrm>
            <a:off x="6286500" y="2901950"/>
            <a:ext cx="2441690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段首句子的提携引领作用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0" name="TextBox 18"/>
          <p:cNvSpPr txBox="1"/>
          <p:nvPr/>
        </p:nvSpPr>
        <p:spPr>
          <a:xfrm>
            <a:off x="6286500" y="3187700"/>
            <a:ext cx="2031321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写作方法的学习借鉴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1" name="TextBox 37"/>
          <p:cNvSpPr txBox="1"/>
          <p:nvPr/>
        </p:nvSpPr>
        <p:spPr>
          <a:xfrm>
            <a:off x="745613" y="2286000"/>
            <a:ext cx="1826137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说明文教学的观念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2" name="TextBox 38"/>
          <p:cNvSpPr txBox="1"/>
          <p:nvPr/>
        </p:nvSpPr>
        <p:spPr>
          <a:xfrm>
            <a:off x="250021" y="2564604"/>
            <a:ext cx="2321730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说明文说明方法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3" name="TextBox 39"/>
          <p:cNvSpPr txBox="1"/>
          <p:nvPr/>
        </p:nvSpPr>
        <p:spPr>
          <a:xfrm>
            <a:off x="540429" y="2857500"/>
            <a:ext cx="2031321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科学大家的经典说明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4" name="TextBox 40"/>
          <p:cNvSpPr txBox="1"/>
          <p:nvPr/>
        </p:nvSpPr>
        <p:spPr>
          <a:xfrm>
            <a:off x="540429" y="3143250"/>
            <a:ext cx="2031321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桥梁历史的文明印记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5" name="TextBox 41"/>
          <p:cNvSpPr txBox="1"/>
          <p:nvPr/>
        </p:nvSpPr>
        <p:spPr>
          <a:xfrm>
            <a:off x="540429" y="3429000"/>
            <a:ext cx="2031321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说明方法的有效使用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2571750" y="3535363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77" name="TextBox 51"/>
          <p:cNvSpPr txBox="1"/>
          <p:nvPr/>
        </p:nvSpPr>
        <p:spPr>
          <a:xfrm>
            <a:off x="6375400" y="5395913"/>
            <a:ext cx="1210584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端午夺标图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227763" y="5480050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79" name="TextBox 49"/>
          <p:cNvSpPr txBox="1"/>
          <p:nvPr/>
        </p:nvSpPr>
        <p:spPr>
          <a:xfrm>
            <a:off x="6300788" y="4818063"/>
            <a:ext cx="2502604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多种说明方法的综合运用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131340" y="4437462"/>
            <a:ext cx="864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蝉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任意多边形 17"/>
          <p:cNvSpPr>
            <a:spLocks/>
          </p:cNvSpPr>
          <p:nvPr/>
        </p:nvSpPr>
        <p:spPr bwMode="auto">
          <a:xfrm>
            <a:off x="0" y="0"/>
            <a:ext cx="5437188" cy="6858000"/>
          </a:xfrm>
          <a:custGeom>
            <a:avLst/>
            <a:gdLst>
              <a:gd name="T0" fmla="*/ 0 w 5437991"/>
              <a:gd name="T1" fmla="*/ 0 h 6858000"/>
              <a:gd name="T2" fmla="*/ 5429189 w 5437991"/>
              <a:gd name="T3" fmla="*/ 0 h 6858000"/>
              <a:gd name="T4" fmla="*/ 1630486 w 5437991"/>
              <a:gd name="T5" fmla="*/ 6858000 h 6858000"/>
              <a:gd name="T6" fmla="*/ 0 w 5437991"/>
              <a:gd name="T7" fmla="*/ 6858000 h 6858000"/>
              <a:gd name="T8" fmla="*/ 0 w 543799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437991"/>
              <a:gd name="T16" fmla="*/ 0 h 6858000"/>
              <a:gd name="T17" fmla="*/ 5437991 w 5437991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437991" h="6858000">
                <a:moveTo>
                  <a:pt x="0" y="0"/>
                </a:moveTo>
                <a:lnTo>
                  <a:pt x="5437991" y="0"/>
                </a:lnTo>
                <a:lnTo>
                  <a:pt x="163312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8434" name="组合 39"/>
          <p:cNvGrpSpPr>
            <a:grpSpLocks/>
          </p:cNvGrpSpPr>
          <p:nvPr/>
        </p:nvGrpSpPr>
        <p:grpSpPr bwMode="auto">
          <a:xfrm>
            <a:off x="357188" y="476250"/>
            <a:ext cx="3105150" cy="2124075"/>
            <a:chOff x="-38128" y="0"/>
            <a:chExt cx="3104980" cy="2124000"/>
          </a:xfrm>
        </p:grpSpPr>
        <p:sp>
          <p:nvSpPr>
            <p:cNvPr id="18447" name="Text Box 20"/>
            <p:cNvSpPr txBox="1">
              <a:spLocks noChangeArrowheads="1"/>
            </p:cNvSpPr>
            <p:nvPr/>
          </p:nvSpPr>
          <p:spPr bwMode="auto">
            <a:xfrm>
              <a:off x="1028646" y="671489"/>
              <a:ext cx="1811243" cy="457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dist" eaLnBrk="0" hangingPunct="0">
                <a:buClr>
                  <a:schemeClr val="accent1"/>
                </a:buClr>
              </a:pPr>
              <a:r>
                <a:rPr lang="en-US" altLang="zh-CN" sz="2400">
                  <a:solidFill>
                    <a:schemeClr val="bg1"/>
                  </a:solidFill>
                  <a:latin typeface="Arial Black" pitchFamily="34" charset="0"/>
                  <a:ea typeface="华文新魏"/>
                  <a:cs typeface="华文新魏"/>
                </a:rPr>
                <a:t>Contents</a:t>
              </a:r>
            </a:p>
          </p:txBody>
        </p:sp>
        <p:sp>
          <p:nvSpPr>
            <p:cNvPr id="18448" name="文本框 20"/>
            <p:cNvSpPr txBox="1">
              <a:spLocks noChangeArrowheads="1"/>
            </p:cNvSpPr>
            <p:nvPr/>
          </p:nvSpPr>
          <p:spPr bwMode="auto">
            <a:xfrm>
              <a:off x="-38128" y="95227"/>
              <a:ext cx="3104980" cy="5847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buClr>
                  <a:schemeClr val="accent1"/>
                </a:buClr>
              </a:pPr>
              <a:r>
                <a:rPr lang="zh-CN" altLang="en-US" sz="3200" b="1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主要内容</a:t>
              </a:r>
            </a:p>
          </p:txBody>
        </p:sp>
        <p:cxnSp>
          <p:nvCxnSpPr>
            <p:cNvPr id="18449" name="直接连接符 22"/>
            <p:cNvCxnSpPr>
              <a:cxnSpLocks noChangeShapeType="1"/>
            </p:cNvCxnSpPr>
            <p:nvPr/>
          </p:nvCxnSpPr>
          <p:spPr bwMode="auto">
            <a:xfrm>
              <a:off x="293470" y="1094002"/>
              <a:ext cx="2430307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ash"/>
              <a:round/>
              <a:headEnd/>
              <a:tailEnd/>
            </a:ln>
          </p:spPr>
        </p:cxnSp>
        <p:cxnSp>
          <p:nvCxnSpPr>
            <p:cNvPr id="18450" name="直接连接符 24"/>
            <p:cNvCxnSpPr>
              <a:cxnSpLocks noChangeShapeType="1"/>
            </p:cNvCxnSpPr>
            <p:nvPr/>
          </p:nvCxnSpPr>
          <p:spPr bwMode="auto">
            <a:xfrm>
              <a:off x="1043253" y="0"/>
              <a:ext cx="0" cy="212400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sysDash"/>
              <a:round/>
              <a:headEnd/>
              <a:tailEnd/>
            </a:ln>
          </p:spPr>
        </p:cxnSp>
      </p:grpSp>
      <p:sp>
        <p:nvSpPr>
          <p:cNvPr id="18435" name="椭圆 25"/>
          <p:cNvSpPr>
            <a:spLocks noChangeArrowheads="1"/>
          </p:cNvSpPr>
          <p:nvPr/>
        </p:nvSpPr>
        <p:spPr bwMode="auto">
          <a:xfrm>
            <a:off x="3932238" y="1579563"/>
            <a:ext cx="736600" cy="735012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buClr>
                <a:schemeClr val="accent1"/>
              </a:buClr>
            </a:pPr>
            <a:endParaRPr lang="zh-CN" altLang="zh-CN" sz="1400">
              <a:solidFill>
                <a:srgbClr val="FFFFFF"/>
              </a:solidFill>
            </a:endParaRPr>
          </a:p>
        </p:txBody>
      </p:sp>
      <p:sp>
        <p:nvSpPr>
          <p:cNvPr id="18436" name="椭圆 28"/>
          <p:cNvSpPr>
            <a:spLocks noChangeArrowheads="1"/>
          </p:cNvSpPr>
          <p:nvPr/>
        </p:nvSpPr>
        <p:spPr bwMode="auto">
          <a:xfrm>
            <a:off x="3449638" y="2436813"/>
            <a:ext cx="736600" cy="7366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buClr>
                <a:schemeClr val="accent1"/>
              </a:buClr>
            </a:pPr>
            <a:endParaRPr lang="zh-CN" altLang="zh-CN" sz="1400">
              <a:solidFill>
                <a:srgbClr val="FFFFFF"/>
              </a:solidFill>
            </a:endParaRPr>
          </a:p>
        </p:txBody>
      </p:sp>
      <p:sp>
        <p:nvSpPr>
          <p:cNvPr id="18437" name="椭圆 29"/>
          <p:cNvSpPr>
            <a:spLocks noChangeArrowheads="1"/>
          </p:cNvSpPr>
          <p:nvPr/>
        </p:nvSpPr>
        <p:spPr bwMode="auto">
          <a:xfrm>
            <a:off x="2986088" y="3314700"/>
            <a:ext cx="735012" cy="7366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buClr>
                <a:schemeClr val="accent1"/>
              </a:buClr>
            </a:pPr>
            <a:endParaRPr lang="zh-CN" altLang="zh-CN" sz="1400">
              <a:solidFill>
                <a:srgbClr val="FFFFFF"/>
              </a:solidFill>
            </a:endParaRPr>
          </a:p>
        </p:txBody>
      </p:sp>
      <p:sp>
        <p:nvSpPr>
          <p:cNvPr id="18438" name="椭圆 30"/>
          <p:cNvSpPr>
            <a:spLocks noChangeArrowheads="1"/>
          </p:cNvSpPr>
          <p:nvPr/>
        </p:nvSpPr>
        <p:spPr bwMode="auto">
          <a:xfrm>
            <a:off x="2513013" y="4183063"/>
            <a:ext cx="735012" cy="735012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buClr>
                <a:schemeClr val="accent1"/>
              </a:buClr>
            </a:pPr>
            <a:endParaRPr lang="zh-CN" altLang="zh-CN" sz="1400">
              <a:solidFill>
                <a:srgbClr val="FFFFFF"/>
              </a:solidFill>
            </a:endParaRPr>
          </a:p>
        </p:txBody>
      </p:sp>
      <p:sp>
        <p:nvSpPr>
          <p:cNvPr id="18439" name="椭圆 31"/>
          <p:cNvSpPr>
            <a:spLocks noChangeArrowheads="1"/>
          </p:cNvSpPr>
          <p:nvPr/>
        </p:nvSpPr>
        <p:spPr bwMode="auto">
          <a:xfrm>
            <a:off x="3986213" y="1631950"/>
            <a:ext cx="628650" cy="630238"/>
          </a:xfrm>
          <a:prstGeom prst="ellipse">
            <a:avLst/>
          </a:pr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0" hangingPunct="0">
              <a:buClr>
                <a:schemeClr val="accent1"/>
              </a:buClr>
            </a:pPr>
            <a:r>
              <a:rPr lang="en-US" altLang="zh-CN" sz="2800">
                <a:solidFill>
                  <a:srgbClr val="FFFFFF"/>
                </a:solidFill>
                <a:latin typeface="Arial Black" pitchFamily="34" charset="0"/>
              </a:rPr>
              <a:t>1</a:t>
            </a:r>
          </a:p>
        </p:txBody>
      </p:sp>
      <p:sp>
        <p:nvSpPr>
          <p:cNvPr id="18440" name="椭圆 32"/>
          <p:cNvSpPr>
            <a:spLocks noChangeArrowheads="1"/>
          </p:cNvSpPr>
          <p:nvPr/>
        </p:nvSpPr>
        <p:spPr bwMode="auto">
          <a:xfrm>
            <a:off x="3502025" y="2490788"/>
            <a:ext cx="630238" cy="628650"/>
          </a:xfrm>
          <a:prstGeom prst="ellipse">
            <a:avLst/>
          </a:pr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0" hangingPunct="0">
              <a:buClr>
                <a:schemeClr val="accent1"/>
              </a:buClr>
            </a:pPr>
            <a:r>
              <a:rPr lang="en-US" altLang="zh-CN" sz="2800">
                <a:solidFill>
                  <a:srgbClr val="FFFFFF"/>
                </a:solidFill>
                <a:latin typeface="Arial Black" pitchFamily="34" charset="0"/>
              </a:rPr>
              <a:t>2</a:t>
            </a:r>
          </a:p>
        </p:txBody>
      </p:sp>
      <p:sp>
        <p:nvSpPr>
          <p:cNvPr id="18441" name="椭圆 33"/>
          <p:cNvSpPr>
            <a:spLocks noChangeArrowheads="1"/>
          </p:cNvSpPr>
          <p:nvPr/>
        </p:nvSpPr>
        <p:spPr bwMode="auto">
          <a:xfrm>
            <a:off x="3038475" y="3367088"/>
            <a:ext cx="630238" cy="630237"/>
          </a:xfrm>
          <a:prstGeom prst="ellipse">
            <a:avLst/>
          </a:pr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0" hangingPunct="0">
              <a:buClr>
                <a:schemeClr val="accent1"/>
              </a:buClr>
            </a:pPr>
            <a:r>
              <a:rPr lang="en-US" altLang="zh-CN" sz="2800">
                <a:solidFill>
                  <a:srgbClr val="FFFFFF"/>
                </a:solidFill>
                <a:latin typeface="Arial Black" pitchFamily="34" charset="0"/>
              </a:rPr>
              <a:t>3</a:t>
            </a:r>
          </a:p>
        </p:txBody>
      </p:sp>
      <p:sp>
        <p:nvSpPr>
          <p:cNvPr id="18442" name="椭圆 34"/>
          <p:cNvSpPr>
            <a:spLocks noChangeArrowheads="1"/>
          </p:cNvSpPr>
          <p:nvPr/>
        </p:nvSpPr>
        <p:spPr bwMode="auto">
          <a:xfrm>
            <a:off x="2555875" y="4221163"/>
            <a:ext cx="630238" cy="630237"/>
          </a:xfrm>
          <a:prstGeom prst="ellipse">
            <a:avLst/>
          </a:pr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0" hangingPunct="0">
              <a:buClr>
                <a:schemeClr val="accent1"/>
              </a:buClr>
            </a:pPr>
            <a:r>
              <a:rPr lang="en-US" altLang="zh-CN" sz="2800" dirty="0">
                <a:solidFill>
                  <a:srgbClr val="FFFFFF"/>
                </a:solidFill>
                <a:latin typeface="Arial Black" pitchFamily="34" charset="0"/>
              </a:rPr>
              <a:t>4</a:t>
            </a:r>
          </a:p>
        </p:txBody>
      </p:sp>
      <p:sp>
        <p:nvSpPr>
          <p:cNvPr id="100368" name="文本框 35"/>
          <p:cNvSpPr txBox="1">
            <a:spLocks noChangeArrowheads="1"/>
          </p:cNvSpPr>
          <p:nvPr/>
        </p:nvSpPr>
        <p:spPr bwMode="auto">
          <a:xfrm>
            <a:off x="4427538" y="1916113"/>
            <a:ext cx="4475162" cy="48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</a:pPr>
            <a:r>
              <a:rPr lang="zh-CN" altLang="en-US" sz="2800" b="1" dirty="0">
                <a:ea typeface="黑体" pitchFamily="2" charset="-122"/>
              </a:rPr>
              <a:t> </a:t>
            </a:r>
            <a:r>
              <a:rPr lang="en-US" altLang="en-US" sz="2800" b="1" dirty="0" smtClean="0">
                <a:ea typeface="黑体" pitchFamily="2" charset="-122"/>
              </a:rPr>
              <a:t>统编教材的基本认知</a:t>
            </a:r>
            <a:endParaRPr lang="zh-CN" altLang="en-US" sz="2800" b="1" dirty="0">
              <a:ea typeface="黑体" pitchFamily="2" charset="-122"/>
            </a:endParaRPr>
          </a:p>
        </p:txBody>
      </p:sp>
      <p:sp>
        <p:nvSpPr>
          <p:cNvPr id="100369" name="文本框 36"/>
          <p:cNvSpPr txBox="1">
            <a:spLocks noChangeArrowheads="1"/>
          </p:cNvSpPr>
          <p:nvPr/>
        </p:nvSpPr>
        <p:spPr bwMode="auto">
          <a:xfrm>
            <a:off x="3635375" y="3573463"/>
            <a:ext cx="4530725" cy="48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</a:pPr>
            <a:r>
              <a:rPr lang="zh-CN" altLang="en-US" sz="2800" b="1" dirty="0" smtClean="0">
                <a:latin typeface="微软雅黑"/>
                <a:ea typeface="黑体" pitchFamily="2" charset="-122"/>
              </a:rPr>
              <a:t>  </a:t>
            </a:r>
            <a:r>
              <a:rPr lang="en-US" altLang="en-US" sz="2800" b="1" dirty="0" smtClean="0">
                <a:latin typeface="微软雅黑"/>
                <a:ea typeface="黑体" pitchFamily="2" charset="-122"/>
              </a:rPr>
              <a:t>教材的构成与</a:t>
            </a:r>
            <a:r>
              <a:rPr lang="zh-CN" altLang="en-US" sz="2800" b="1" dirty="0" smtClean="0">
                <a:latin typeface="微软雅黑"/>
                <a:ea typeface="黑体" pitchFamily="2" charset="-122"/>
              </a:rPr>
              <a:t>内容一览</a:t>
            </a:r>
            <a:endParaRPr lang="en-US" altLang="zh-CN" sz="2800" b="1" dirty="0">
              <a:latin typeface="微软雅黑"/>
              <a:ea typeface="黑体" pitchFamily="2" charset="-122"/>
            </a:endParaRPr>
          </a:p>
        </p:txBody>
      </p:sp>
      <p:sp>
        <p:nvSpPr>
          <p:cNvPr id="100370" name="文本框 37"/>
          <p:cNvSpPr txBox="1">
            <a:spLocks noChangeArrowheads="1"/>
          </p:cNvSpPr>
          <p:nvPr/>
        </p:nvSpPr>
        <p:spPr bwMode="auto">
          <a:xfrm>
            <a:off x="4140200" y="2708275"/>
            <a:ext cx="45291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chemeClr val="accent1"/>
              </a:buClr>
            </a:pPr>
            <a:r>
              <a:rPr lang="zh-CN" altLang="en-US" sz="2800" b="1" dirty="0">
                <a:ea typeface="黑体" pitchFamily="2" charset="-122"/>
              </a:rPr>
              <a:t> </a:t>
            </a:r>
            <a:r>
              <a:rPr lang="en-US" altLang="en-US" sz="2800" b="1" dirty="0" smtClean="0">
                <a:ea typeface="黑体" pitchFamily="2" charset="-122"/>
              </a:rPr>
              <a:t>八上教材使用前的对焦</a:t>
            </a:r>
            <a:endParaRPr lang="zh-CN" altLang="en-US" sz="2800" b="1" dirty="0">
              <a:ea typeface="黑体" pitchFamily="2" charset="-122"/>
            </a:endParaRPr>
          </a:p>
        </p:txBody>
      </p:sp>
      <p:sp>
        <p:nvSpPr>
          <p:cNvPr id="100371" name="文本框 38"/>
          <p:cNvSpPr txBox="1">
            <a:spLocks noChangeArrowheads="1"/>
          </p:cNvSpPr>
          <p:nvPr/>
        </p:nvSpPr>
        <p:spPr bwMode="auto">
          <a:xfrm>
            <a:off x="3233738" y="4383088"/>
            <a:ext cx="53705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chemeClr val="accent1"/>
              </a:buClr>
            </a:pP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八上语文教材使用建议</a:t>
            </a:r>
            <a:endParaRPr lang="zh-CN" altLang="en-US" sz="20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0" name="文本框 38"/>
          <p:cNvSpPr txBox="1">
            <a:spLocks noChangeArrowheads="1"/>
          </p:cNvSpPr>
          <p:nvPr/>
        </p:nvSpPr>
        <p:spPr bwMode="auto">
          <a:xfrm>
            <a:off x="3000364" y="5286388"/>
            <a:ext cx="53705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chemeClr val="accent1"/>
              </a:buClr>
            </a:pP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八上语文教学建议</a:t>
            </a:r>
            <a:endParaRPr lang="zh-CN" altLang="en-US" sz="20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5" name="椭圆 30"/>
          <p:cNvSpPr>
            <a:spLocks noChangeArrowheads="1"/>
          </p:cNvSpPr>
          <p:nvPr/>
        </p:nvSpPr>
        <p:spPr bwMode="auto">
          <a:xfrm>
            <a:off x="2028808" y="5105412"/>
            <a:ext cx="735012" cy="735012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buClr>
                <a:schemeClr val="accent1"/>
              </a:buClr>
            </a:pPr>
            <a:endParaRPr lang="zh-CN" altLang="zh-CN" sz="1400">
              <a:solidFill>
                <a:srgbClr val="FFFFFF"/>
              </a:solidFill>
            </a:endParaRPr>
          </a:p>
        </p:txBody>
      </p:sp>
      <p:sp>
        <p:nvSpPr>
          <p:cNvPr id="26" name="椭圆 34"/>
          <p:cNvSpPr>
            <a:spLocks noChangeArrowheads="1"/>
          </p:cNvSpPr>
          <p:nvPr/>
        </p:nvSpPr>
        <p:spPr bwMode="auto">
          <a:xfrm>
            <a:off x="2071670" y="5143512"/>
            <a:ext cx="630238" cy="630237"/>
          </a:xfrm>
          <a:prstGeom prst="ellipse">
            <a:avLst/>
          </a:prstGeom>
          <a:solidFill>
            <a:srgbClr val="FFC000"/>
          </a:solidFill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0" hangingPunct="0">
              <a:buClr>
                <a:schemeClr val="accent1"/>
              </a:buClr>
            </a:pPr>
            <a:r>
              <a:rPr lang="en-US" altLang="zh-CN" sz="2800" dirty="0" smtClean="0">
                <a:solidFill>
                  <a:srgbClr val="FFFFFF"/>
                </a:solidFill>
                <a:latin typeface="Arial Black" pitchFamily="34" charset="0"/>
              </a:rPr>
              <a:t>5</a:t>
            </a:r>
            <a:endParaRPr lang="en-US" altLang="zh-CN" sz="2800" dirty="0">
              <a:solidFill>
                <a:srgbClr val="FFFFFF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0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0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0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68" grpId="0"/>
      <p:bldP spid="100369" grpId="0"/>
      <p:bldP spid="10037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80" name="图片 5" descr="板式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b="84714"/>
          <a:stretch>
            <a:fillRect/>
          </a:stretch>
        </p:blipFill>
        <p:spPr>
          <a:xfrm>
            <a:off x="0" y="857250"/>
            <a:ext cx="9144000" cy="786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Box 6"/>
          <p:cNvSpPr/>
          <p:nvPr/>
        </p:nvSpPr>
        <p:spPr>
          <a:xfrm>
            <a:off x="786129" y="907844"/>
            <a:ext cx="7315487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  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中华文化之源的滋养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464050" y="2312988"/>
            <a:ext cx="1536700" cy="15367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64050" y="3849688"/>
            <a:ext cx="1536700" cy="153511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928938" y="2312988"/>
            <a:ext cx="1535113" cy="1536700"/>
          </a:xfrm>
          <a:prstGeom prst="ellipse">
            <a:avLst/>
          </a:prstGeom>
          <a:solidFill>
            <a:srgbClr val="006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928938" y="3849688"/>
            <a:ext cx="1535113" cy="15351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643313" y="3027363"/>
            <a:ext cx="1643063" cy="164306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7" name="TextBox 20"/>
          <p:cNvSpPr txBox="1"/>
          <p:nvPr/>
        </p:nvSpPr>
        <p:spPr>
          <a:xfrm>
            <a:off x="0" y="4149331"/>
            <a:ext cx="2854960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利用注释自通文义讲述故事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8" name="TextBox 22"/>
          <p:cNvSpPr txBox="1"/>
          <p:nvPr/>
        </p:nvSpPr>
        <p:spPr>
          <a:xfrm>
            <a:off x="177987" y="4509495"/>
            <a:ext cx="3089203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注释学习使用的方式梳理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9" name="TextBox 24"/>
          <p:cNvSpPr txBox="1"/>
          <p:nvPr/>
        </p:nvSpPr>
        <p:spPr>
          <a:xfrm>
            <a:off x="177987" y="4797627"/>
            <a:ext cx="2473651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文言文实词的积累与巩固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0" name="TextBox 26"/>
          <p:cNvSpPr txBox="1"/>
          <p:nvPr/>
        </p:nvSpPr>
        <p:spPr>
          <a:xfrm>
            <a:off x="394086" y="5085759"/>
            <a:ext cx="2280173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人称改变的写作尝试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1" name="TextBox 47"/>
          <p:cNvSpPr txBox="1"/>
          <p:nvPr/>
        </p:nvSpPr>
        <p:spPr>
          <a:xfrm>
            <a:off x="6332538" y="3929063"/>
            <a:ext cx="1537596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饮酒  悠然心境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2" name="TextBox 48"/>
          <p:cNvSpPr txBox="1"/>
          <p:nvPr/>
        </p:nvSpPr>
        <p:spPr>
          <a:xfrm>
            <a:off x="6332538" y="4214813"/>
            <a:ext cx="2973887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春望  国破家亡妻离子散的沉痛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3" name="TextBox 49"/>
          <p:cNvSpPr txBox="1"/>
          <p:nvPr/>
        </p:nvSpPr>
        <p:spPr>
          <a:xfrm>
            <a:off x="6332538" y="4500563"/>
            <a:ext cx="2768703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雁门太守行  浴血奋战的赞赏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2571750" y="2357438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571750" y="2665413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71750" y="2959100"/>
            <a:ext cx="107950" cy="1095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571750" y="3244850"/>
            <a:ext cx="107950" cy="1095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571750" y="428942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571750" y="457517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571750" y="486092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571750" y="514667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53" name="TextBox 40"/>
          <p:cNvSpPr txBox="1"/>
          <p:nvPr/>
        </p:nvSpPr>
        <p:spPr>
          <a:xfrm>
            <a:off x="2915242" y="2741613"/>
            <a:ext cx="1894756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孟子二章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6215063" y="243205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215063" y="271780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215063" y="300355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215063" y="328930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215063" y="4029075"/>
            <a:ext cx="107950" cy="1079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215063" y="431641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215063" y="460216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6215063" y="488791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6215063" y="5191125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63" name="TextBox 51"/>
          <p:cNvSpPr txBox="1"/>
          <p:nvPr/>
        </p:nvSpPr>
        <p:spPr>
          <a:xfrm>
            <a:off x="4572000" y="2572385"/>
            <a:ext cx="1643380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愚公移山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4" name="TextBox 52"/>
          <p:cNvSpPr txBox="1"/>
          <p:nvPr/>
        </p:nvSpPr>
        <p:spPr>
          <a:xfrm>
            <a:off x="4716066" y="4520248"/>
            <a:ext cx="1399619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诗词五首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5" name="TextBox 53"/>
          <p:cNvSpPr txBox="1"/>
          <p:nvPr/>
        </p:nvSpPr>
        <p:spPr>
          <a:xfrm>
            <a:off x="3060065" y="4625340"/>
            <a:ext cx="1455420" cy="4502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雨的四季</a:t>
            </a:r>
          </a:p>
        </p:txBody>
      </p:sp>
      <p:sp>
        <p:nvSpPr>
          <p:cNvPr id="22566" name="TextBox 54"/>
          <p:cNvSpPr txBox="1"/>
          <p:nvPr/>
        </p:nvSpPr>
        <p:spPr>
          <a:xfrm>
            <a:off x="3707605" y="3573067"/>
            <a:ext cx="1745330" cy="7952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古诗文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情操与志趣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7" name="TextBox 12"/>
          <p:cNvSpPr txBox="1"/>
          <p:nvPr/>
        </p:nvSpPr>
        <p:spPr>
          <a:xfrm>
            <a:off x="6286500" y="2330450"/>
            <a:ext cx="1887051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神话寓言 民族图腾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8" name="TextBox 14"/>
          <p:cNvSpPr txBox="1"/>
          <p:nvPr/>
        </p:nvSpPr>
        <p:spPr>
          <a:xfrm>
            <a:off x="6286500" y="2616200"/>
            <a:ext cx="2031321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各色人等的对比写法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9" name="TextBox 59"/>
          <p:cNvSpPr txBox="1"/>
          <p:nvPr/>
        </p:nvSpPr>
        <p:spPr>
          <a:xfrm>
            <a:off x="6300792" y="2852736"/>
            <a:ext cx="2160990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文言文的语感及积累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0" name="TextBox 18"/>
          <p:cNvSpPr txBox="1"/>
          <p:nvPr/>
        </p:nvSpPr>
        <p:spPr>
          <a:xfrm>
            <a:off x="6286500" y="3187700"/>
            <a:ext cx="2236506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古代神话寓言的再创造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1" name="TextBox 37"/>
          <p:cNvSpPr txBox="1"/>
          <p:nvPr/>
        </p:nvSpPr>
        <p:spPr>
          <a:xfrm>
            <a:off x="479515" y="2286000"/>
            <a:ext cx="2092235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景春孟子 富贵不能淫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2" name="TextBox 38"/>
          <p:cNvSpPr txBox="1"/>
          <p:nvPr/>
        </p:nvSpPr>
        <p:spPr>
          <a:xfrm>
            <a:off x="250020" y="2564604"/>
            <a:ext cx="2321731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天将降大任于是人也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3" name="TextBox 39"/>
          <p:cNvSpPr txBox="1"/>
          <p:nvPr/>
        </p:nvSpPr>
        <p:spPr>
          <a:xfrm>
            <a:off x="274330" y="2857500"/>
            <a:ext cx="2297420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大丈夫的界定 人才造就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4" name="TextBox 40"/>
          <p:cNvSpPr txBox="1"/>
          <p:nvPr/>
        </p:nvSpPr>
        <p:spPr>
          <a:xfrm>
            <a:off x="745613" y="3143250"/>
            <a:ext cx="1826137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排比使用气势非凡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5" name="TextBox 41"/>
          <p:cNvSpPr txBox="1"/>
          <p:nvPr/>
        </p:nvSpPr>
        <p:spPr>
          <a:xfrm>
            <a:off x="383334" y="3429000"/>
            <a:ext cx="2188416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注释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背诵 人生启迪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2571750" y="3535363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77" name="TextBox 51"/>
          <p:cNvSpPr txBox="1"/>
          <p:nvPr/>
        </p:nvSpPr>
        <p:spPr>
          <a:xfrm>
            <a:off x="6300793" y="5157792"/>
            <a:ext cx="2843208" cy="33855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渔家傲   理想境界的向往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227763" y="5480050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79" name="TextBox 49"/>
          <p:cNvSpPr txBox="1"/>
          <p:nvPr/>
        </p:nvSpPr>
        <p:spPr>
          <a:xfrm>
            <a:off x="6300788" y="4818063"/>
            <a:ext cx="2214064" cy="338552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赤壁  空有才华的慨叹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987274" y="4437462"/>
            <a:ext cx="1296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周亚夫</a:t>
            </a: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军细柳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 txBox="1">
            <a:spLocks noGrp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fld id="{6047124D-3911-448D-92CF-BFE8FB5987A3}" type="datetime1">
              <a:rPr lang="en-US" sz="1200">
                <a:solidFill>
                  <a:srgbClr val="898989"/>
                </a:solidFill>
                <a:latin typeface="+mn-lt"/>
                <a:ea typeface="MS PGothic" pitchFamily="34" charset="-128"/>
                <a:sym typeface="Calibri" pitchFamily="34" charset="0"/>
              </a:rPr>
              <a:pPr eaLnBrk="0" hangingPunct="0">
                <a:defRPr/>
              </a:pPr>
              <a:t>18/5/8</a:t>
            </a:fld>
            <a:endParaRPr lang="zh-CN" altLang="en-US">
              <a:ea typeface="宋体" pitchFamily="2" charset="-122"/>
              <a:sym typeface="Calibri" pitchFamily="34" charset="0"/>
            </a:endParaRPr>
          </a:p>
        </p:txBody>
      </p:sp>
      <p:sp>
        <p:nvSpPr>
          <p:cNvPr id="7169" name="TextBox 25"/>
          <p:cNvSpPr txBox="1">
            <a:spLocks noChangeArrowheads="1"/>
          </p:cNvSpPr>
          <p:nvPr/>
        </p:nvSpPr>
        <p:spPr bwMode="auto">
          <a:xfrm>
            <a:off x="2627108" y="2852735"/>
            <a:ext cx="5474509" cy="100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buClr>
                <a:schemeClr val="accent1"/>
              </a:buClr>
            </a:pPr>
            <a:r>
              <a:rPr lang="zh-CN" altLang="en-US" sz="4400" b="1" dirty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 </a:t>
            </a:r>
            <a:r>
              <a:rPr lang="zh-CN" altLang="en-US" sz="4400" b="1" dirty="0" smtClean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八上教材的使用建议</a:t>
            </a:r>
            <a:endParaRPr lang="zh-CN" altLang="en-US" sz="4400" b="1" dirty="0">
              <a:solidFill>
                <a:srgbClr val="266C3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迷你简启体" pitchFamily="65" charset="-122"/>
              <a:ea typeface="迷你简启体" pitchFamily="65" charset="-122"/>
            </a:endParaRPr>
          </a:p>
        </p:txBody>
      </p:sp>
      <p:sp>
        <p:nvSpPr>
          <p:cNvPr id="185348" name="直接连接符 7"/>
          <p:cNvSpPr>
            <a:spLocks noChangeShapeType="1"/>
          </p:cNvSpPr>
          <p:nvPr/>
        </p:nvSpPr>
        <p:spPr bwMode="auto">
          <a:xfrm>
            <a:off x="1439863" y="2349500"/>
            <a:ext cx="6264275" cy="1588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5349" name="直接连接符 8"/>
          <p:cNvSpPr>
            <a:spLocks noChangeShapeType="1"/>
          </p:cNvSpPr>
          <p:nvPr/>
        </p:nvSpPr>
        <p:spPr bwMode="auto">
          <a:xfrm>
            <a:off x="1439863" y="3935413"/>
            <a:ext cx="6264275" cy="3175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5350" name="文本框 9"/>
          <p:cNvSpPr txBox="1">
            <a:spLocks noChangeArrowheads="1"/>
          </p:cNvSpPr>
          <p:nvPr/>
        </p:nvSpPr>
        <p:spPr bwMode="auto">
          <a:xfrm>
            <a:off x="2916238" y="3429000"/>
            <a:ext cx="4808537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Clr>
                <a:schemeClr val="accent1"/>
              </a:buClr>
            </a:pPr>
            <a:r>
              <a:rPr lang="en-US" altLang="zh-CN" sz="1400" dirty="0">
                <a:solidFill>
                  <a:srgbClr val="979797"/>
                </a:solidFill>
                <a:latin typeface="微软雅黑"/>
                <a:ea typeface="微软雅黑"/>
                <a:cs typeface="微软雅黑"/>
              </a:rPr>
              <a:t>Click here to add your title</a:t>
            </a:r>
          </a:p>
        </p:txBody>
      </p:sp>
      <p:sp>
        <p:nvSpPr>
          <p:cNvPr id="185351" name="任意多边形 15"/>
          <p:cNvSpPr>
            <a:spLocks noChangeArrowheads="1"/>
          </p:cNvSpPr>
          <p:nvPr/>
        </p:nvSpPr>
        <p:spPr bwMode="auto">
          <a:xfrm>
            <a:off x="1439863" y="2457450"/>
            <a:ext cx="1152525" cy="1390650"/>
          </a:xfrm>
          <a:custGeom>
            <a:avLst/>
            <a:gdLst>
              <a:gd name="T0" fmla="*/ 136171 w 20000"/>
              <a:gd name="T1" fmla="*/ 16679941 h 20000"/>
              <a:gd name="T2" fmla="*/ 7186165 w 20000"/>
              <a:gd name="T3" fmla="*/ 25846689 h 20000"/>
              <a:gd name="T4" fmla="*/ 16036061 w 20000"/>
              <a:gd name="T5" fmla="*/ 16679941 h 20000"/>
              <a:gd name="T6" fmla="*/ 22043365 w 20000"/>
              <a:gd name="T7" fmla="*/ 25846689 h 20000"/>
              <a:gd name="T8" fmla="*/ 24988872 w 20000"/>
              <a:gd name="T9" fmla="*/ 21205327 h 20000"/>
              <a:gd name="T10" fmla="*/ 32563616 w 20000"/>
              <a:gd name="T11" fmla="*/ 25846689 h 20000"/>
              <a:gd name="T12" fmla="*/ 33719252 w 20000"/>
              <a:gd name="T13" fmla="*/ 16679941 h 20000"/>
              <a:gd name="T14" fmla="*/ 40765960 w 20000"/>
              <a:gd name="T15" fmla="*/ 25846689 h 20000"/>
              <a:gd name="T16" fmla="*/ 42874619 w 20000"/>
              <a:gd name="T17" fmla="*/ 16679941 h 20000"/>
              <a:gd name="T18" fmla="*/ 42904527 w 20000"/>
              <a:gd name="T19" fmla="*/ 25846689 h 20000"/>
              <a:gd name="T20" fmla="*/ 49449772 w 20000"/>
              <a:gd name="T21" fmla="*/ 19034454 h 20000"/>
              <a:gd name="T22" fmla="*/ 55188134 w 20000"/>
              <a:gd name="T23" fmla="*/ 16679941 h 20000"/>
              <a:gd name="T24" fmla="*/ 62234856 w 20000"/>
              <a:gd name="T25" fmla="*/ 25846689 h 20000"/>
              <a:gd name="T26" fmla="*/ 66219767 w 20000"/>
              <a:gd name="T27" fmla="*/ 16679941 h 20000"/>
              <a:gd name="T28" fmla="*/ 0 w 20000"/>
              <a:gd name="T29" fmla="*/ 96695368 h 20000"/>
              <a:gd name="T30" fmla="*/ 23730315 w 20000"/>
              <a:gd name="T31" fmla="*/ 5763062 h 20000"/>
              <a:gd name="T32" fmla="*/ 24802912 w 20000"/>
              <a:gd name="T33" fmla="*/ 16617083 h 20000"/>
              <a:gd name="T34" fmla="*/ 40765960 w 20000"/>
              <a:gd name="T35" fmla="*/ 4418998 h 20000"/>
              <a:gd name="T36" fmla="*/ 42426345 w 20000"/>
              <a:gd name="T37" fmla="*/ 9858110 h 20000"/>
              <a:gd name="T38" fmla="*/ 42904527 w 20000"/>
              <a:gd name="T39" fmla="*/ 6415763 h 20000"/>
              <a:gd name="T40" fmla="*/ 40765960 w 20000"/>
              <a:gd name="T41" fmla="*/ 4418998 h 20000"/>
              <a:gd name="T42" fmla="*/ 7186165 w 20000"/>
              <a:gd name="T43" fmla="*/ 10999068 h 20000"/>
              <a:gd name="T44" fmla="*/ 9049165 w 20000"/>
              <a:gd name="T45" fmla="*/ 10559136 h 20000"/>
              <a:gd name="T46" fmla="*/ 9424370 w 20000"/>
              <a:gd name="T47" fmla="*/ 6546276 h 20000"/>
              <a:gd name="T48" fmla="*/ 7186165 w 20000"/>
              <a:gd name="T49" fmla="*/ 4418998 h 20000"/>
              <a:gd name="T50" fmla="*/ 66415697 w 20000"/>
              <a:gd name="T51" fmla="*/ 0 h 20000"/>
              <a:gd name="T52" fmla="*/ 62234856 w 20000"/>
              <a:gd name="T53" fmla="*/ 5173218 h 20000"/>
              <a:gd name="T54" fmla="*/ 55188134 w 20000"/>
              <a:gd name="T55" fmla="*/ 16679941 h 20000"/>
              <a:gd name="T56" fmla="*/ 51020547 w 20000"/>
              <a:gd name="T57" fmla="*/ 5173218 h 20000"/>
              <a:gd name="T58" fmla="*/ 33719252 w 20000"/>
              <a:gd name="T59" fmla="*/ 0 h 20000"/>
              <a:gd name="T60" fmla="*/ 45454891 w 20000"/>
              <a:gd name="T61" fmla="*/ 362612 h 20000"/>
              <a:gd name="T62" fmla="*/ 49449772 w 20000"/>
              <a:gd name="T63" fmla="*/ 7058730 h 20000"/>
              <a:gd name="T64" fmla="*/ 45567781 w 20000"/>
              <a:gd name="T65" fmla="*/ 12357663 h 20000"/>
              <a:gd name="T66" fmla="*/ 49273781 w 20000"/>
              <a:gd name="T67" fmla="*/ 15205366 h 20000"/>
              <a:gd name="T68" fmla="*/ 49409952 w 20000"/>
              <a:gd name="T69" fmla="*/ 16679941 h 20000"/>
              <a:gd name="T70" fmla="*/ 42821488 w 20000"/>
              <a:gd name="T71" fmla="*/ 15577642 h 20000"/>
              <a:gd name="T72" fmla="*/ 40765960 w 20000"/>
              <a:gd name="T73" fmla="*/ 14190052 h 20000"/>
              <a:gd name="T74" fmla="*/ 33719252 w 20000"/>
              <a:gd name="T75" fmla="*/ 16679941 h 20000"/>
              <a:gd name="T76" fmla="*/ 18353961 w 20000"/>
              <a:gd name="T77" fmla="*/ 0 h 20000"/>
              <a:gd name="T78" fmla="*/ 31135696 w 20000"/>
              <a:gd name="T79" fmla="*/ 16679941 h 20000"/>
              <a:gd name="T80" fmla="*/ 18353961 w 20000"/>
              <a:gd name="T81" fmla="*/ 0 h 20000"/>
              <a:gd name="T82" fmla="*/ 7236012 w 20000"/>
              <a:gd name="T83" fmla="*/ 0 h 20000"/>
              <a:gd name="T84" fmla="*/ 13983814 w 20000"/>
              <a:gd name="T85" fmla="*/ 1672813 h 20000"/>
              <a:gd name="T86" fmla="*/ 15315445 w 20000"/>
              <a:gd name="T87" fmla="*/ 7232840 h 20000"/>
              <a:gd name="T88" fmla="*/ 14777501 w 20000"/>
              <a:gd name="T89" fmla="*/ 13092552 h 20000"/>
              <a:gd name="T90" fmla="*/ 9072389 w 20000"/>
              <a:gd name="T91" fmla="*/ 15437395 h 20000"/>
              <a:gd name="T92" fmla="*/ 7186165 w 20000"/>
              <a:gd name="T93" fmla="*/ 16679941 h 20000"/>
              <a:gd name="T94" fmla="*/ 136171 w 20000"/>
              <a:gd name="T95" fmla="*/ 0 h 200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0000"/>
              <a:gd name="T145" fmla="*/ 0 h 20000"/>
              <a:gd name="T146" fmla="*/ 20000 w 20000"/>
              <a:gd name="T147" fmla="*/ 20000 h 2000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0000" h="20000">
                <a:moveTo>
                  <a:pt x="0" y="3450"/>
                </a:moveTo>
                <a:cubicBezTo>
                  <a:pt x="0" y="3450"/>
                  <a:pt x="41" y="3450"/>
                  <a:pt x="41" y="3450"/>
                </a:cubicBezTo>
                <a:cubicBezTo>
                  <a:pt x="41" y="3450"/>
                  <a:pt x="41" y="5346"/>
                  <a:pt x="41" y="5346"/>
                </a:cubicBezTo>
                <a:cubicBezTo>
                  <a:pt x="748" y="5346"/>
                  <a:pt x="1455" y="5346"/>
                  <a:pt x="2164" y="5346"/>
                </a:cubicBezTo>
                <a:cubicBezTo>
                  <a:pt x="2164" y="5346"/>
                  <a:pt x="2164" y="3450"/>
                  <a:pt x="2164" y="3450"/>
                </a:cubicBezTo>
                <a:cubicBezTo>
                  <a:pt x="2164" y="3450"/>
                  <a:pt x="4829" y="3450"/>
                  <a:pt x="4829" y="3450"/>
                </a:cubicBezTo>
                <a:cubicBezTo>
                  <a:pt x="4829" y="3450"/>
                  <a:pt x="4445" y="5346"/>
                  <a:pt x="4445" y="5346"/>
                </a:cubicBezTo>
                <a:cubicBezTo>
                  <a:pt x="5175" y="5346"/>
                  <a:pt x="5906" y="5346"/>
                  <a:pt x="6638" y="5346"/>
                </a:cubicBezTo>
                <a:cubicBezTo>
                  <a:pt x="6680" y="5026"/>
                  <a:pt x="6723" y="4706"/>
                  <a:pt x="6766" y="4386"/>
                </a:cubicBezTo>
                <a:cubicBezTo>
                  <a:pt x="7019" y="4386"/>
                  <a:pt x="7271" y="4386"/>
                  <a:pt x="7525" y="4386"/>
                </a:cubicBezTo>
                <a:cubicBezTo>
                  <a:pt x="7562" y="4706"/>
                  <a:pt x="7601" y="5026"/>
                  <a:pt x="7639" y="5346"/>
                </a:cubicBezTo>
                <a:cubicBezTo>
                  <a:pt x="8361" y="5346"/>
                  <a:pt x="9084" y="5346"/>
                  <a:pt x="9806" y="5346"/>
                </a:cubicBezTo>
                <a:cubicBezTo>
                  <a:pt x="9806" y="5346"/>
                  <a:pt x="9376" y="3450"/>
                  <a:pt x="9376" y="3450"/>
                </a:cubicBezTo>
                <a:cubicBezTo>
                  <a:pt x="9376" y="3450"/>
                  <a:pt x="10154" y="3450"/>
                  <a:pt x="10154" y="3450"/>
                </a:cubicBezTo>
                <a:cubicBezTo>
                  <a:pt x="10154" y="3450"/>
                  <a:pt x="10154" y="5346"/>
                  <a:pt x="10154" y="5346"/>
                </a:cubicBezTo>
                <a:cubicBezTo>
                  <a:pt x="10862" y="5346"/>
                  <a:pt x="11569" y="5346"/>
                  <a:pt x="12276" y="5346"/>
                </a:cubicBezTo>
                <a:cubicBezTo>
                  <a:pt x="12276" y="5346"/>
                  <a:pt x="12276" y="3450"/>
                  <a:pt x="12276" y="3450"/>
                </a:cubicBezTo>
                <a:cubicBezTo>
                  <a:pt x="12276" y="3450"/>
                  <a:pt x="12911" y="3450"/>
                  <a:pt x="12911" y="3450"/>
                </a:cubicBezTo>
                <a:cubicBezTo>
                  <a:pt x="12911" y="3450"/>
                  <a:pt x="12920" y="3570"/>
                  <a:pt x="12920" y="3570"/>
                </a:cubicBezTo>
                <a:cubicBezTo>
                  <a:pt x="12920" y="4161"/>
                  <a:pt x="12920" y="4754"/>
                  <a:pt x="12920" y="5346"/>
                </a:cubicBezTo>
                <a:cubicBezTo>
                  <a:pt x="13578" y="5346"/>
                  <a:pt x="14234" y="5346"/>
                  <a:pt x="14891" y="5346"/>
                </a:cubicBezTo>
                <a:cubicBezTo>
                  <a:pt x="14891" y="4877"/>
                  <a:pt x="14891" y="4407"/>
                  <a:pt x="14891" y="3937"/>
                </a:cubicBezTo>
                <a:cubicBezTo>
                  <a:pt x="14891" y="3937"/>
                  <a:pt x="14879" y="3450"/>
                  <a:pt x="14879" y="3450"/>
                </a:cubicBezTo>
                <a:cubicBezTo>
                  <a:pt x="14879" y="3450"/>
                  <a:pt x="16619" y="3450"/>
                  <a:pt x="16619" y="3450"/>
                </a:cubicBezTo>
                <a:cubicBezTo>
                  <a:pt x="16619" y="3450"/>
                  <a:pt x="16619" y="5346"/>
                  <a:pt x="16619" y="5346"/>
                </a:cubicBezTo>
                <a:cubicBezTo>
                  <a:pt x="17326" y="5346"/>
                  <a:pt x="18034" y="5346"/>
                  <a:pt x="18741" y="5346"/>
                </a:cubicBezTo>
                <a:lnTo>
                  <a:pt x="18741" y="3450"/>
                </a:lnTo>
                <a:lnTo>
                  <a:pt x="19941" y="3450"/>
                </a:lnTo>
                <a:lnTo>
                  <a:pt x="19941" y="20000"/>
                </a:lnTo>
                <a:cubicBezTo>
                  <a:pt x="19941" y="20000"/>
                  <a:pt x="0" y="20000"/>
                  <a:pt x="0" y="20000"/>
                </a:cubicBezTo>
                <a:cubicBezTo>
                  <a:pt x="0" y="20000"/>
                  <a:pt x="0" y="3450"/>
                  <a:pt x="0" y="3450"/>
                </a:cubicBezTo>
                <a:cubicBezTo>
                  <a:pt x="0" y="3450"/>
                  <a:pt x="7146" y="1192"/>
                  <a:pt x="7146" y="1192"/>
                </a:cubicBezTo>
                <a:cubicBezTo>
                  <a:pt x="6930" y="2216"/>
                  <a:pt x="6794" y="2964"/>
                  <a:pt x="6738" y="3437"/>
                </a:cubicBezTo>
                <a:cubicBezTo>
                  <a:pt x="6980" y="3437"/>
                  <a:pt x="7226" y="3437"/>
                  <a:pt x="7469" y="3437"/>
                </a:cubicBezTo>
                <a:cubicBezTo>
                  <a:pt x="7361" y="2832"/>
                  <a:pt x="7253" y="2083"/>
                  <a:pt x="7146" y="1192"/>
                </a:cubicBezTo>
                <a:cubicBezTo>
                  <a:pt x="7146" y="1192"/>
                  <a:pt x="12276" y="914"/>
                  <a:pt x="12276" y="914"/>
                </a:cubicBezTo>
                <a:cubicBezTo>
                  <a:pt x="12276" y="1311"/>
                  <a:pt x="12276" y="1707"/>
                  <a:pt x="12276" y="2104"/>
                </a:cubicBezTo>
                <a:cubicBezTo>
                  <a:pt x="12514" y="2104"/>
                  <a:pt x="12681" y="2082"/>
                  <a:pt x="12776" y="2039"/>
                </a:cubicBezTo>
                <a:cubicBezTo>
                  <a:pt x="12872" y="1996"/>
                  <a:pt x="12920" y="1857"/>
                  <a:pt x="12920" y="1621"/>
                </a:cubicBezTo>
                <a:cubicBezTo>
                  <a:pt x="12920" y="1523"/>
                  <a:pt x="12920" y="1425"/>
                  <a:pt x="12920" y="1327"/>
                </a:cubicBezTo>
                <a:cubicBezTo>
                  <a:pt x="12920" y="1158"/>
                  <a:pt x="12874" y="1046"/>
                  <a:pt x="12782" y="994"/>
                </a:cubicBezTo>
                <a:cubicBezTo>
                  <a:pt x="12690" y="941"/>
                  <a:pt x="12521" y="914"/>
                  <a:pt x="12276" y="914"/>
                </a:cubicBezTo>
                <a:cubicBezTo>
                  <a:pt x="12276" y="914"/>
                  <a:pt x="2164" y="914"/>
                  <a:pt x="2164" y="914"/>
                </a:cubicBezTo>
                <a:cubicBezTo>
                  <a:pt x="2164" y="1367"/>
                  <a:pt x="2164" y="1821"/>
                  <a:pt x="2164" y="2275"/>
                </a:cubicBezTo>
                <a:cubicBezTo>
                  <a:pt x="2223" y="2278"/>
                  <a:pt x="2276" y="2279"/>
                  <a:pt x="2319" y="2279"/>
                </a:cubicBezTo>
                <a:cubicBezTo>
                  <a:pt x="2514" y="2279"/>
                  <a:pt x="2649" y="2247"/>
                  <a:pt x="2725" y="2184"/>
                </a:cubicBezTo>
                <a:cubicBezTo>
                  <a:pt x="2800" y="2122"/>
                  <a:pt x="2838" y="1991"/>
                  <a:pt x="2838" y="1791"/>
                </a:cubicBezTo>
                <a:cubicBezTo>
                  <a:pt x="2838" y="1646"/>
                  <a:pt x="2838" y="1500"/>
                  <a:pt x="2838" y="1354"/>
                </a:cubicBezTo>
                <a:cubicBezTo>
                  <a:pt x="2838" y="1170"/>
                  <a:pt x="2795" y="1052"/>
                  <a:pt x="2707" y="996"/>
                </a:cubicBezTo>
                <a:cubicBezTo>
                  <a:pt x="2620" y="941"/>
                  <a:pt x="2438" y="914"/>
                  <a:pt x="2164" y="914"/>
                </a:cubicBezTo>
                <a:cubicBezTo>
                  <a:pt x="2164" y="914"/>
                  <a:pt x="15364" y="0"/>
                  <a:pt x="15364" y="0"/>
                </a:cubicBezTo>
                <a:cubicBezTo>
                  <a:pt x="16910" y="0"/>
                  <a:pt x="18455" y="0"/>
                  <a:pt x="20000" y="0"/>
                </a:cubicBezTo>
                <a:cubicBezTo>
                  <a:pt x="20000" y="357"/>
                  <a:pt x="20000" y="712"/>
                  <a:pt x="20000" y="1070"/>
                </a:cubicBezTo>
                <a:cubicBezTo>
                  <a:pt x="19580" y="1070"/>
                  <a:pt x="19160" y="1070"/>
                  <a:pt x="18741" y="1070"/>
                </a:cubicBezTo>
                <a:cubicBezTo>
                  <a:pt x="18741" y="1070"/>
                  <a:pt x="18741" y="3450"/>
                  <a:pt x="18741" y="3450"/>
                </a:cubicBezTo>
                <a:cubicBezTo>
                  <a:pt x="18741" y="3450"/>
                  <a:pt x="16619" y="3450"/>
                  <a:pt x="16619" y="3450"/>
                </a:cubicBezTo>
                <a:cubicBezTo>
                  <a:pt x="16619" y="3450"/>
                  <a:pt x="16619" y="1070"/>
                  <a:pt x="16619" y="1070"/>
                </a:cubicBezTo>
                <a:cubicBezTo>
                  <a:pt x="16201" y="1070"/>
                  <a:pt x="15782" y="1070"/>
                  <a:pt x="15364" y="1070"/>
                </a:cubicBezTo>
                <a:cubicBezTo>
                  <a:pt x="15364" y="712"/>
                  <a:pt x="15364" y="357"/>
                  <a:pt x="15364" y="0"/>
                </a:cubicBezTo>
                <a:cubicBezTo>
                  <a:pt x="15364" y="0"/>
                  <a:pt x="10154" y="0"/>
                  <a:pt x="10154" y="0"/>
                </a:cubicBezTo>
                <a:cubicBezTo>
                  <a:pt x="10655" y="0"/>
                  <a:pt x="11156" y="0"/>
                  <a:pt x="11657" y="0"/>
                </a:cubicBezTo>
                <a:cubicBezTo>
                  <a:pt x="12658" y="0"/>
                  <a:pt x="13335" y="24"/>
                  <a:pt x="13688" y="75"/>
                </a:cubicBezTo>
                <a:cubicBezTo>
                  <a:pt x="14044" y="126"/>
                  <a:pt x="14333" y="256"/>
                  <a:pt x="14556" y="463"/>
                </a:cubicBezTo>
                <a:cubicBezTo>
                  <a:pt x="14779" y="671"/>
                  <a:pt x="14891" y="1003"/>
                  <a:pt x="14891" y="1460"/>
                </a:cubicBezTo>
                <a:cubicBezTo>
                  <a:pt x="14891" y="1875"/>
                  <a:pt x="14812" y="2155"/>
                  <a:pt x="14655" y="2298"/>
                </a:cubicBezTo>
                <a:cubicBezTo>
                  <a:pt x="14496" y="2442"/>
                  <a:pt x="14186" y="2527"/>
                  <a:pt x="13722" y="2556"/>
                </a:cubicBezTo>
                <a:cubicBezTo>
                  <a:pt x="14141" y="2624"/>
                  <a:pt x="14424" y="2715"/>
                  <a:pt x="14569" y="2831"/>
                </a:cubicBezTo>
                <a:cubicBezTo>
                  <a:pt x="14713" y="2945"/>
                  <a:pt x="14802" y="3050"/>
                  <a:pt x="14838" y="3145"/>
                </a:cubicBezTo>
                <a:cubicBezTo>
                  <a:pt x="14856" y="3193"/>
                  <a:pt x="14869" y="3283"/>
                  <a:pt x="14878" y="3415"/>
                </a:cubicBezTo>
                <a:cubicBezTo>
                  <a:pt x="14878" y="3415"/>
                  <a:pt x="14879" y="3450"/>
                  <a:pt x="14879" y="3450"/>
                </a:cubicBezTo>
                <a:cubicBezTo>
                  <a:pt x="14879" y="3450"/>
                  <a:pt x="12911" y="3450"/>
                  <a:pt x="12911" y="3450"/>
                </a:cubicBezTo>
                <a:cubicBezTo>
                  <a:pt x="12911" y="3450"/>
                  <a:pt x="12895" y="3222"/>
                  <a:pt x="12895" y="3222"/>
                </a:cubicBezTo>
                <a:cubicBezTo>
                  <a:pt x="12877" y="3133"/>
                  <a:pt x="12852" y="3072"/>
                  <a:pt x="12818" y="3037"/>
                </a:cubicBezTo>
                <a:cubicBezTo>
                  <a:pt x="12749" y="2970"/>
                  <a:pt x="12568" y="2935"/>
                  <a:pt x="12276" y="2935"/>
                </a:cubicBezTo>
                <a:lnTo>
                  <a:pt x="12276" y="3450"/>
                </a:lnTo>
                <a:cubicBezTo>
                  <a:pt x="12276" y="3450"/>
                  <a:pt x="10154" y="3450"/>
                  <a:pt x="10154" y="3450"/>
                </a:cubicBezTo>
                <a:cubicBezTo>
                  <a:pt x="10154" y="3450"/>
                  <a:pt x="10154" y="0"/>
                  <a:pt x="10154" y="0"/>
                </a:cubicBezTo>
                <a:cubicBezTo>
                  <a:pt x="10154" y="0"/>
                  <a:pt x="5527" y="0"/>
                  <a:pt x="5527" y="0"/>
                </a:cubicBezTo>
                <a:cubicBezTo>
                  <a:pt x="6548" y="0"/>
                  <a:pt x="7571" y="0"/>
                  <a:pt x="8594" y="0"/>
                </a:cubicBezTo>
                <a:lnTo>
                  <a:pt x="9376" y="3450"/>
                </a:lnTo>
                <a:cubicBezTo>
                  <a:pt x="9376" y="3450"/>
                  <a:pt x="4829" y="3450"/>
                  <a:pt x="4829" y="3450"/>
                </a:cubicBezTo>
                <a:cubicBezTo>
                  <a:pt x="4829" y="3450"/>
                  <a:pt x="5527" y="0"/>
                  <a:pt x="5527" y="0"/>
                </a:cubicBezTo>
                <a:cubicBezTo>
                  <a:pt x="5527" y="0"/>
                  <a:pt x="41" y="0"/>
                  <a:pt x="41" y="0"/>
                </a:cubicBezTo>
                <a:cubicBezTo>
                  <a:pt x="754" y="0"/>
                  <a:pt x="1467" y="0"/>
                  <a:pt x="2179" y="0"/>
                </a:cubicBezTo>
                <a:cubicBezTo>
                  <a:pt x="2755" y="0"/>
                  <a:pt x="3200" y="30"/>
                  <a:pt x="3510" y="89"/>
                </a:cubicBezTo>
                <a:cubicBezTo>
                  <a:pt x="3820" y="148"/>
                  <a:pt x="4055" y="234"/>
                  <a:pt x="4211" y="346"/>
                </a:cubicBezTo>
                <a:cubicBezTo>
                  <a:pt x="4368" y="458"/>
                  <a:pt x="4473" y="594"/>
                  <a:pt x="4528" y="754"/>
                </a:cubicBezTo>
                <a:cubicBezTo>
                  <a:pt x="4584" y="914"/>
                  <a:pt x="4612" y="1161"/>
                  <a:pt x="4612" y="1496"/>
                </a:cubicBezTo>
                <a:cubicBezTo>
                  <a:pt x="4612" y="1650"/>
                  <a:pt x="4612" y="1806"/>
                  <a:pt x="4612" y="1962"/>
                </a:cubicBezTo>
                <a:cubicBezTo>
                  <a:pt x="4612" y="2302"/>
                  <a:pt x="4558" y="2552"/>
                  <a:pt x="4450" y="2708"/>
                </a:cubicBezTo>
                <a:cubicBezTo>
                  <a:pt x="4343" y="2864"/>
                  <a:pt x="4146" y="2984"/>
                  <a:pt x="3859" y="3068"/>
                </a:cubicBezTo>
                <a:cubicBezTo>
                  <a:pt x="3571" y="3152"/>
                  <a:pt x="3195" y="3193"/>
                  <a:pt x="2732" y="3193"/>
                </a:cubicBezTo>
                <a:cubicBezTo>
                  <a:pt x="2542" y="3193"/>
                  <a:pt x="2352" y="3193"/>
                  <a:pt x="2164" y="3193"/>
                </a:cubicBezTo>
                <a:lnTo>
                  <a:pt x="2164" y="3450"/>
                </a:lnTo>
                <a:lnTo>
                  <a:pt x="41" y="3450"/>
                </a:lnTo>
                <a:lnTo>
                  <a:pt x="41" y="0"/>
                </a:lnTo>
                <a:close/>
              </a:path>
            </a:pathLst>
          </a:custGeom>
          <a:solidFill>
            <a:srgbClr val="1CADE4"/>
          </a:solidFill>
          <a:ln w="9525">
            <a:noFill/>
            <a:round/>
            <a:headEnd/>
            <a:tailEnd/>
          </a:ln>
        </p:spPr>
        <p:txBody>
          <a:bodyPr tIns="396240" bIns="0" anchor="ctr"/>
          <a:lstStyle/>
          <a:p>
            <a:pPr algn="ctr" eaLnBrk="0" hangingPunct="0">
              <a:buClr>
                <a:schemeClr val="accent1"/>
              </a:buClr>
            </a:pPr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4</a:t>
            </a:r>
            <a:endParaRPr lang="en-US" altLang="zh-CN" sz="6000" dirty="0">
              <a:solidFill>
                <a:schemeClr val="bg1"/>
              </a:solidFill>
              <a:latin typeface="Impact" pitchFamily="34" charset="0"/>
            </a:endParaRPr>
          </a:p>
        </p:txBody>
      </p:sp>
    </p:spTree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 txBox="1">
            <a:spLocks noGrp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fld id="{6047124D-3911-448D-92CF-BFE8FB5987A3}" type="datetime1">
              <a:rPr lang="en-US" sz="1200">
                <a:solidFill>
                  <a:srgbClr val="898989"/>
                </a:solidFill>
                <a:latin typeface="+mn-lt"/>
                <a:ea typeface="MS PGothic" pitchFamily="34" charset="-128"/>
                <a:sym typeface="Calibri" pitchFamily="34" charset="0"/>
              </a:rPr>
              <a:pPr eaLnBrk="0" hangingPunct="0">
                <a:defRPr/>
              </a:pPr>
              <a:t>18/5/8</a:t>
            </a:fld>
            <a:endParaRPr lang="zh-CN" altLang="en-US" dirty="0">
              <a:ea typeface="宋体" pitchFamily="2" charset="-122"/>
              <a:sym typeface="Calibri" pitchFamily="34" charset="0"/>
            </a:endParaRPr>
          </a:p>
        </p:txBody>
      </p:sp>
      <p:sp>
        <p:nvSpPr>
          <p:cNvPr id="7169" name="TextBox 25"/>
          <p:cNvSpPr txBox="1">
            <a:spLocks noChangeArrowheads="1"/>
          </p:cNvSpPr>
          <p:nvPr/>
        </p:nvSpPr>
        <p:spPr bwMode="auto">
          <a:xfrm>
            <a:off x="2643188" y="475647"/>
            <a:ext cx="6394858" cy="889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buClr>
                <a:schemeClr val="accent1"/>
              </a:buClr>
            </a:pPr>
            <a:r>
              <a:rPr lang="en-US" altLang="en-US" sz="4000" b="1" dirty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 </a:t>
            </a:r>
            <a:r>
              <a:rPr lang="en-US" altLang="en-US" sz="4000" b="1" dirty="0" smtClean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 </a:t>
            </a:r>
            <a:r>
              <a:rPr lang="zh-CN" altLang="en-US" sz="4000" b="1" dirty="0" smtClean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行政强力确定教材地位</a:t>
            </a:r>
            <a:endParaRPr lang="en-US" altLang="zh-CN" sz="4000" b="1" dirty="0" smtClean="0">
              <a:solidFill>
                <a:srgbClr val="266C3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迷你简启体" pitchFamily="65" charset="-122"/>
              <a:ea typeface="迷你简启体" pitchFamily="65" charset="-122"/>
            </a:endParaRPr>
          </a:p>
        </p:txBody>
      </p:sp>
      <p:sp>
        <p:nvSpPr>
          <p:cNvPr id="129028" name="直接连接符 7"/>
          <p:cNvSpPr>
            <a:spLocks noChangeShapeType="1"/>
          </p:cNvSpPr>
          <p:nvPr/>
        </p:nvSpPr>
        <p:spPr bwMode="auto">
          <a:xfrm>
            <a:off x="1428750" y="285750"/>
            <a:ext cx="6264275" cy="1588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29" name="直接连接符 8"/>
          <p:cNvSpPr>
            <a:spLocks noChangeShapeType="1"/>
          </p:cNvSpPr>
          <p:nvPr/>
        </p:nvSpPr>
        <p:spPr bwMode="auto">
          <a:xfrm>
            <a:off x="1500188" y="1643063"/>
            <a:ext cx="6264275" cy="3175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30" name="任意多边形 15"/>
          <p:cNvSpPr>
            <a:spLocks noChangeArrowheads="1"/>
          </p:cNvSpPr>
          <p:nvPr/>
        </p:nvSpPr>
        <p:spPr bwMode="auto">
          <a:xfrm>
            <a:off x="1357313" y="285750"/>
            <a:ext cx="1152525" cy="1390650"/>
          </a:xfrm>
          <a:custGeom>
            <a:avLst/>
            <a:gdLst>
              <a:gd name="T0" fmla="*/ 136171 w 20000"/>
              <a:gd name="T1" fmla="*/ 16679941 h 20000"/>
              <a:gd name="T2" fmla="*/ 7186165 w 20000"/>
              <a:gd name="T3" fmla="*/ 25846689 h 20000"/>
              <a:gd name="T4" fmla="*/ 16036061 w 20000"/>
              <a:gd name="T5" fmla="*/ 16679941 h 20000"/>
              <a:gd name="T6" fmla="*/ 22043365 w 20000"/>
              <a:gd name="T7" fmla="*/ 25846689 h 20000"/>
              <a:gd name="T8" fmla="*/ 24988872 w 20000"/>
              <a:gd name="T9" fmla="*/ 21205327 h 20000"/>
              <a:gd name="T10" fmla="*/ 32563616 w 20000"/>
              <a:gd name="T11" fmla="*/ 25846689 h 20000"/>
              <a:gd name="T12" fmla="*/ 33719252 w 20000"/>
              <a:gd name="T13" fmla="*/ 16679941 h 20000"/>
              <a:gd name="T14" fmla="*/ 40765960 w 20000"/>
              <a:gd name="T15" fmla="*/ 25846689 h 20000"/>
              <a:gd name="T16" fmla="*/ 42874619 w 20000"/>
              <a:gd name="T17" fmla="*/ 16679941 h 20000"/>
              <a:gd name="T18" fmla="*/ 42904527 w 20000"/>
              <a:gd name="T19" fmla="*/ 25846689 h 20000"/>
              <a:gd name="T20" fmla="*/ 49449772 w 20000"/>
              <a:gd name="T21" fmla="*/ 19034454 h 20000"/>
              <a:gd name="T22" fmla="*/ 55188134 w 20000"/>
              <a:gd name="T23" fmla="*/ 16679941 h 20000"/>
              <a:gd name="T24" fmla="*/ 62234856 w 20000"/>
              <a:gd name="T25" fmla="*/ 25846689 h 20000"/>
              <a:gd name="T26" fmla="*/ 66219767 w 20000"/>
              <a:gd name="T27" fmla="*/ 16679941 h 20000"/>
              <a:gd name="T28" fmla="*/ 0 w 20000"/>
              <a:gd name="T29" fmla="*/ 96695368 h 20000"/>
              <a:gd name="T30" fmla="*/ 23730315 w 20000"/>
              <a:gd name="T31" fmla="*/ 5763062 h 20000"/>
              <a:gd name="T32" fmla="*/ 24802912 w 20000"/>
              <a:gd name="T33" fmla="*/ 16617083 h 20000"/>
              <a:gd name="T34" fmla="*/ 40765960 w 20000"/>
              <a:gd name="T35" fmla="*/ 4418998 h 20000"/>
              <a:gd name="T36" fmla="*/ 42426345 w 20000"/>
              <a:gd name="T37" fmla="*/ 9858110 h 20000"/>
              <a:gd name="T38" fmla="*/ 42904527 w 20000"/>
              <a:gd name="T39" fmla="*/ 6415763 h 20000"/>
              <a:gd name="T40" fmla="*/ 40765960 w 20000"/>
              <a:gd name="T41" fmla="*/ 4418998 h 20000"/>
              <a:gd name="T42" fmla="*/ 7186165 w 20000"/>
              <a:gd name="T43" fmla="*/ 10999068 h 20000"/>
              <a:gd name="T44" fmla="*/ 9049165 w 20000"/>
              <a:gd name="T45" fmla="*/ 10559136 h 20000"/>
              <a:gd name="T46" fmla="*/ 9424370 w 20000"/>
              <a:gd name="T47" fmla="*/ 6546276 h 20000"/>
              <a:gd name="T48" fmla="*/ 7186165 w 20000"/>
              <a:gd name="T49" fmla="*/ 4418998 h 20000"/>
              <a:gd name="T50" fmla="*/ 66415697 w 20000"/>
              <a:gd name="T51" fmla="*/ 0 h 20000"/>
              <a:gd name="T52" fmla="*/ 62234856 w 20000"/>
              <a:gd name="T53" fmla="*/ 5173218 h 20000"/>
              <a:gd name="T54" fmla="*/ 55188134 w 20000"/>
              <a:gd name="T55" fmla="*/ 16679941 h 20000"/>
              <a:gd name="T56" fmla="*/ 51020547 w 20000"/>
              <a:gd name="T57" fmla="*/ 5173218 h 20000"/>
              <a:gd name="T58" fmla="*/ 33719252 w 20000"/>
              <a:gd name="T59" fmla="*/ 0 h 20000"/>
              <a:gd name="T60" fmla="*/ 45454891 w 20000"/>
              <a:gd name="T61" fmla="*/ 362612 h 20000"/>
              <a:gd name="T62" fmla="*/ 49449772 w 20000"/>
              <a:gd name="T63" fmla="*/ 7058730 h 20000"/>
              <a:gd name="T64" fmla="*/ 45567781 w 20000"/>
              <a:gd name="T65" fmla="*/ 12357663 h 20000"/>
              <a:gd name="T66" fmla="*/ 49273781 w 20000"/>
              <a:gd name="T67" fmla="*/ 15205366 h 20000"/>
              <a:gd name="T68" fmla="*/ 49409952 w 20000"/>
              <a:gd name="T69" fmla="*/ 16679941 h 20000"/>
              <a:gd name="T70" fmla="*/ 42821488 w 20000"/>
              <a:gd name="T71" fmla="*/ 15577642 h 20000"/>
              <a:gd name="T72" fmla="*/ 40765960 w 20000"/>
              <a:gd name="T73" fmla="*/ 14190052 h 20000"/>
              <a:gd name="T74" fmla="*/ 33719252 w 20000"/>
              <a:gd name="T75" fmla="*/ 16679941 h 20000"/>
              <a:gd name="T76" fmla="*/ 18353961 w 20000"/>
              <a:gd name="T77" fmla="*/ 0 h 20000"/>
              <a:gd name="T78" fmla="*/ 31135696 w 20000"/>
              <a:gd name="T79" fmla="*/ 16679941 h 20000"/>
              <a:gd name="T80" fmla="*/ 18353961 w 20000"/>
              <a:gd name="T81" fmla="*/ 0 h 20000"/>
              <a:gd name="T82" fmla="*/ 7236012 w 20000"/>
              <a:gd name="T83" fmla="*/ 0 h 20000"/>
              <a:gd name="T84" fmla="*/ 13983814 w 20000"/>
              <a:gd name="T85" fmla="*/ 1672813 h 20000"/>
              <a:gd name="T86" fmla="*/ 15315445 w 20000"/>
              <a:gd name="T87" fmla="*/ 7232840 h 20000"/>
              <a:gd name="T88" fmla="*/ 14777501 w 20000"/>
              <a:gd name="T89" fmla="*/ 13092552 h 20000"/>
              <a:gd name="T90" fmla="*/ 9072389 w 20000"/>
              <a:gd name="T91" fmla="*/ 15437395 h 20000"/>
              <a:gd name="T92" fmla="*/ 7186165 w 20000"/>
              <a:gd name="T93" fmla="*/ 16679941 h 20000"/>
              <a:gd name="T94" fmla="*/ 136171 w 20000"/>
              <a:gd name="T95" fmla="*/ 0 h 200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0000"/>
              <a:gd name="T145" fmla="*/ 0 h 20000"/>
              <a:gd name="T146" fmla="*/ 20000 w 20000"/>
              <a:gd name="T147" fmla="*/ 20000 h 2000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0000" h="20000">
                <a:moveTo>
                  <a:pt x="0" y="3450"/>
                </a:moveTo>
                <a:cubicBezTo>
                  <a:pt x="0" y="3450"/>
                  <a:pt x="41" y="3450"/>
                  <a:pt x="41" y="3450"/>
                </a:cubicBezTo>
                <a:cubicBezTo>
                  <a:pt x="41" y="3450"/>
                  <a:pt x="41" y="5346"/>
                  <a:pt x="41" y="5346"/>
                </a:cubicBezTo>
                <a:cubicBezTo>
                  <a:pt x="748" y="5346"/>
                  <a:pt x="1455" y="5346"/>
                  <a:pt x="2164" y="5346"/>
                </a:cubicBezTo>
                <a:cubicBezTo>
                  <a:pt x="2164" y="5346"/>
                  <a:pt x="2164" y="3450"/>
                  <a:pt x="2164" y="3450"/>
                </a:cubicBezTo>
                <a:cubicBezTo>
                  <a:pt x="2164" y="3450"/>
                  <a:pt x="4829" y="3450"/>
                  <a:pt x="4829" y="3450"/>
                </a:cubicBezTo>
                <a:cubicBezTo>
                  <a:pt x="4829" y="3450"/>
                  <a:pt x="4445" y="5346"/>
                  <a:pt x="4445" y="5346"/>
                </a:cubicBezTo>
                <a:cubicBezTo>
                  <a:pt x="5175" y="5346"/>
                  <a:pt x="5906" y="5346"/>
                  <a:pt x="6638" y="5346"/>
                </a:cubicBezTo>
                <a:cubicBezTo>
                  <a:pt x="6680" y="5026"/>
                  <a:pt x="6723" y="4706"/>
                  <a:pt x="6766" y="4386"/>
                </a:cubicBezTo>
                <a:cubicBezTo>
                  <a:pt x="7019" y="4386"/>
                  <a:pt x="7271" y="4386"/>
                  <a:pt x="7525" y="4386"/>
                </a:cubicBezTo>
                <a:cubicBezTo>
                  <a:pt x="7562" y="4706"/>
                  <a:pt x="7601" y="5026"/>
                  <a:pt x="7639" y="5346"/>
                </a:cubicBezTo>
                <a:cubicBezTo>
                  <a:pt x="8361" y="5346"/>
                  <a:pt x="9084" y="5346"/>
                  <a:pt x="9806" y="5346"/>
                </a:cubicBezTo>
                <a:cubicBezTo>
                  <a:pt x="9806" y="5346"/>
                  <a:pt x="9376" y="3450"/>
                  <a:pt x="9376" y="3450"/>
                </a:cubicBezTo>
                <a:cubicBezTo>
                  <a:pt x="9376" y="3450"/>
                  <a:pt x="10154" y="3450"/>
                  <a:pt x="10154" y="3450"/>
                </a:cubicBezTo>
                <a:cubicBezTo>
                  <a:pt x="10154" y="3450"/>
                  <a:pt x="10154" y="5346"/>
                  <a:pt x="10154" y="5346"/>
                </a:cubicBezTo>
                <a:cubicBezTo>
                  <a:pt x="10862" y="5346"/>
                  <a:pt x="11569" y="5346"/>
                  <a:pt x="12276" y="5346"/>
                </a:cubicBezTo>
                <a:cubicBezTo>
                  <a:pt x="12276" y="5346"/>
                  <a:pt x="12276" y="3450"/>
                  <a:pt x="12276" y="3450"/>
                </a:cubicBezTo>
                <a:cubicBezTo>
                  <a:pt x="12276" y="3450"/>
                  <a:pt x="12911" y="3450"/>
                  <a:pt x="12911" y="3450"/>
                </a:cubicBezTo>
                <a:cubicBezTo>
                  <a:pt x="12911" y="3450"/>
                  <a:pt x="12920" y="3570"/>
                  <a:pt x="12920" y="3570"/>
                </a:cubicBezTo>
                <a:cubicBezTo>
                  <a:pt x="12920" y="4161"/>
                  <a:pt x="12920" y="4754"/>
                  <a:pt x="12920" y="5346"/>
                </a:cubicBezTo>
                <a:cubicBezTo>
                  <a:pt x="13578" y="5346"/>
                  <a:pt x="14234" y="5346"/>
                  <a:pt x="14891" y="5346"/>
                </a:cubicBezTo>
                <a:cubicBezTo>
                  <a:pt x="14891" y="4877"/>
                  <a:pt x="14891" y="4407"/>
                  <a:pt x="14891" y="3937"/>
                </a:cubicBezTo>
                <a:cubicBezTo>
                  <a:pt x="14891" y="3937"/>
                  <a:pt x="14879" y="3450"/>
                  <a:pt x="14879" y="3450"/>
                </a:cubicBezTo>
                <a:cubicBezTo>
                  <a:pt x="14879" y="3450"/>
                  <a:pt x="16619" y="3450"/>
                  <a:pt x="16619" y="3450"/>
                </a:cubicBezTo>
                <a:cubicBezTo>
                  <a:pt x="16619" y="3450"/>
                  <a:pt x="16619" y="5346"/>
                  <a:pt x="16619" y="5346"/>
                </a:cubicBezTo>
                <a:cubicBezTo>
                  <a:pt x="17326" y="5346"/>
                  <a:pt x="18034" y="5346"/>
                  <a:pt x="18741" y="5346"/>
                </a:cubicBezTo>
                <a:lnTo>
                  <a:pt x="18741" y="3450"/>
                </a:lnTo>
                <a:lnTo>
                  <a:pt x="19941" y="3450"/>
                </a:lnTo>
                <a:lnTo>
                  <a:pt x="19941" y="20000"/>
                </a:lnTo>
                <a:cubicBezTo>
                  <a:pt x="19941" y="20000"/>
                  <a:pt x="0" y="20000"/>
                  <a:pt x="0" y="20000"/>
                </a:cubicBezTo>
                <a:cubicBezTo>
                  <a:pt x="0" y="20000"/>
                  <a:pt x="0" y="3450"/>
                  <a:pt x="0" y="3450"/>
                </a:cubicBezTo>
                <a:cubicBezTo>
                  <a:pt x="0" y="3450"/>
                  <a:pt x="7146" y="1192"/>
                  <a:pt x="7146" y="1192"/>
                </a:cubicBezTo>
                <a:cubicBezTo>
                  <a:pt x="6930" y="2216"/>
                  <a:pt x="6794" y="2964"/>
                  <a:pt x="6738" y="3437"/>
                </a:cubicBezTo>
                <a:cubicBezTo>
                  <a:pt x="6980" y="3437"/>
                  <a:pt x="7226" y="3437"/>
                  <a:pt x="7469" y="3437"/>
                </a:cubicBezTo>
                <a:cubicBezTo>
                  <a:pt x="7361" y="2832"/>
                  <a:pt x="7253" y="2083"/>
                  <a:pt x="7146" y="1192"/>
                </a:cubicBezTo>
                <a:cubicBezTo>
                  <a:pt x="7146" y="1192"/>
                  <a:pt x="12276" y="914"/>
                  <a:pt x="12276" y="914"/>
                </a:cubicBezTo>
                <a:cubicBezTo>
                  <a:pt x="12276" y="1311"/>
                  <a:pt x="12276" y="1707"/>
                  <a:pt x="12276" y="2104"/>
                </a:cubicBezTo>
                <a:cubicBezTo>
                  <a:pt x="12514" y="2104"/>
                  <a:pt x="12681" y="2082"/>
                  <a:pt x="12776" y="2039"/>
                </a:cubicBezTo>
                <a:cubicBezTo>
                  <a:pt x="12872" y="1996"/>
                  <a:pt x="12920" y="1857"/>
                  <a:pt x="12920" y="1621"/>
                </a:cubicBezTo>
                <a:cubicBezTo>
                  <a:pt x="12920" y="1523"/>
                  <a:pt x="12920" y="1425"/>
                  <a:pt x="12920" y="1327"/>
                </a:cubicBezTo>
                <a:cubicBezTo>
                  <a:pt x="12920" y="1158"/>
                  <a:pt x="12874" y="1046"/>
                  <a:pt x="12782" y="994"/>
                </a:cubicBezTo>
                <a:cubicBezTo>
                  <a:pt x="12690" y="941"/>
                  <a:pt x="12521" y="914"/>
                  <a:pt x="12276" y="914"/>
                </a:cubicBezTo>
                <a:cubicBezTo>
                  <a:pt x="12276" y="914"/>
                  <a:pt x="2164" y="914"/>
                  <a:pt x="2164" y="914"/>
                </a:cubicBezTo>
                <a:cubicBezTo>
                  <a:pt x="2164" y="1367"/>
                  <a:pt x="2164" y="1821"/>
                  <a:pt x="2164" y="2275"/>
                </a:cubicBezTo>
                <a:cubicBezTo>
                  <a:pt x="2223" y="2278"/>
                  <a:pt x="2276" y="2279"/>
                  <a:pt x="2319" y="2279"/>
                </a:cubicBezTo>
                <a:cubicBezTo>
                  <a:pt x="2514" y="2279"/>
                  <a:pt x="2649" y="2247"/>
                  <a:pt x="2725" y="2184"/>
                </a:cubicBezTo>
                <a:cubicBezTo>
                  <a:pt x="2800" y="2122"/>
                  <a:pt x="2838" y="1991"/>
                  <a:pt x="2838" y="1791"/>
                </a:cubicBezTo>
                <a:cubicBezTo>
                  <a:pt x="2838" y="1646"/>
                  <a:pt x="2838" y="1500"/>
                  <a:pt x="2838" y="1354"/>
                </a:cubicBezTo>
                <a:cubicBezTo>
                  <a:pt x="2838" y="1170"/>
                  <a:pt x="2795" y="1052"/>
                  <a:pt x="2707" y="996"/>
                </a:cubicBezTo>
                <a:cubicBezTo>
                  <a:pt x="2620" y="941"/>
                  <a:pt x="2438" y="914"/>
                  <a:pt x="2164" y="914"/>
                </a:cubicBezTo>
                <a:cubicBezTo>
                  <a:pt x="2164" y="914"/>
                  <a:pt x="15364" y="0"/>
                  <a:pt x="15364" y="0"/>
                </a:cubicBezTo>
                <a:cubicBezTo>
                  <a:pt x="16910" y="0"/>
                  <a:pt x="18455" y="0"/>
                  <a:pt x="20000" y="0"/>
                </a:cubicBezTo>
                <a:cubicBezTo>
                  <a:pt x="20000" y="357"/>
                  <a:pt x="20000" y="712"/>
                  <a:pt x="20000" y="1070"/>
                </a:cubicBezTo>
                <a:cubicBezTo>
                  <a:pt x="19580" y="1070"/>
                  <a:pt x="19160" y="1070"/>
                  <a:pt x="18741" y="1070"/>
                </a:cubicBezTo>
                <a:cubicBezTo>
                  <a:pt x="18741" y="1070"/>
                  <a:pt x="18741" y="3450"/>
                  <a:pt x="18741" y="3450"/>
                </a:cubicBezTo>
                <a:cubicBezTo>
                  <a:pt x="18741" y="3450"/>
                  <a:pt x="16619" y="3450"/>
                  <a:pt x="16619" y="3450"/>
                </a:cubicBezTo>
                <a:cubicBezTo>
                  <a:pt x="16619" y="3450"/>
                  <a:pt x="16619" y="1070"/>
                  <a:pt x="16619" y="1070"/>
                </a:cubicBezTo>
                <a:cubicBezTo>
                  <a:pt x="16201" y="1070"/>
                  <a:pt x="15782" y="1070"/>
                  <a:pt x="15364" y="1070"/>
                </a:cubicBezTo>
                <a:cubicBezTo>
                  <a:pt x="15364" y="712"/>
                  <a:pt x="15364" y="357"/>
                  <a:pt x="15364" y="0"/>
                </a:cubicBezTo>
                <a:cubicBezTo>
                  <a:pt x="15364" y="0"/>
                  <a:pt x="10154" y="0"/>
                  <a:pt x="10154" y="0"/>
                </a:cubicBezTo>
                <a:cubicBezTo>
                  <a:pt x="10655" y="0"/>
                  <a:pt x="11156" y="0"/>
                  <a:pt x="11657" y="0"/>
                </a:cubicBezTo>
                <a:cubicBezTo>
                  <a:pt x="12658" y="0"/>
                  <a:pt x="13335" y="24"/>
                  <a:pt x="13688" y="75"/>
                </a:cubicBezTo>
                <a:cubicBezTo>
                  <a:pt x="14044" y="126"/>
                  <a:pt x="14333" y="256"/>
                  <a:pt x="14556" y="463"/>
                </a:cubicBezTo>
                <a:cubicBezTo>
                  <a:pt x="14779" y="671"/>
                  <a:pt x="14891" y="1003"/>
                  <a:pt x="14891" y="1460"/>
                </a:cubicBezTo>
                <a:cubicBezTo>
                  <a:pt x="14891" y="1875"/>
                  <a:pt x="14812" y="2155"/>
                  <a:pt x="14655" y="2298"/>
                </a:cubicBezTo>
                <a:cubicBezTo>
                  <a:pt x="14496" y="2442"/>
                  <a:pt x="14186" y="2527"/>
                  <a:pt x="13722" y="2556"/>
                </a:cubicBezTo>
                <a:cubicBezTo>
                  <a:pt x="14141" y="2624"/>
                  <a:pt x="14424" y="2715"/>
                  <a:pt x="14569" y="2831"/>
                </a:cubicBezTo>
                <a:cubicBezTo>
                  <a:pt x="14713" y="2945"/>
                  <a:pt x="14802" y="3050"/>
                  <a:pt x="14838" y="3145"/>
                </a:cubicBezTo>
                <a:cubicBezTo>
                  <a:pt x="14856" y="3193"/>
                  <a:pt x="14869" y="3283"/>
                  <a:pt x="14878" y="3415"/>
                </a:cubicBezTo>
                <a:cubicBezTo>
                  <a:pt x="14878" y="3415"/>
                  <a:pt x="14879" y="3450"/>
                  <a:pt x="14879" y="3450"/>
                </a:cubicBezTo>
                <a:cubicBezTo>
                  <a:pt x="14879" y="3450"/>
                  <a:pt x="12911" y="3450"/>
                  <a:pt x="12911" y="3450"/>
                </a:cubicBezTo>
                <a:cubicBezTo>
                  <a:pt x="12911" y="3450"/>
                  <a:pt x="12895" y="3222"/>
                  <a:pt x="12895" y="3222"/>
                </a:cubicBezTo>
                <a:cubicBezTo>
                  <a:pt x="12877" y="3133"/>
                  <a:pt x="12852" y="3072"/>
                  <a:pt x="12818" y="3037"/>
                </a:cubicBezTo>
                <a:cubicBezTo>
                  <a:pt x="12749" y="2970"/>
                  <a:pt x="12568" y="2935"/>
                  <a:pt x="12276" y="2935"/>
                </a:cubicBezTo>
                <a:lnTo>
                  <a:pt x="12276" y="3450"/>
                </a:lnTo>
                <a:cubicBezTo>
                  <a:pt x="12276" y="3450"/>
                  <a:pt x="10154" y="3450"/>
                  <a:pt x="10154" y="3450"/>
                </a:cubicBezTo>
                <a:cubicBezTo>
                  <a:pt x="10154" y="3450"/>
                  <a:pt x="10154" y="0"/>
                  <a:pt x="10154" y="0"/>
                </a:cubicBezTo>
                <a:cubicBezTo>
                  <a:pt x="10154" y="0"/>
                  <a:pt x="5527" y="0"/>
                  <a:pt x="5527" y="0"/>
                </a:cubicBezTo>
                <a:cubicBezTo>
                  <a:pt x="6548" y="0"/>
                  <a:pt x="7571" y="0"/>
                  <a:pt x="8594" y="0"/>
                </a:cubicBezTo>
                <a:lnTo>
                  <a:pt x="9376" y="3450"/>
                </a:lnTo>
                <a:cubicBezTo>
                  <a:pt x="9376" y="3450"/>
                  <a:pt x="4829" y="3450"/>
                  <a:pt x="4829" y="3450"/>
                </a:cubicBezTo>
                <a:cubicBezTo>
                  <a:pt x="4829" y="3450"/>
                  <a:pt x="5527" y="0"/>
                  <a:pt x="5527" y="0"/>
                </a:cubicBezTo>
                <a:cubicBezTo>
                  <a:pt x="5527" y="0"/>
                  <a:pt x="41" y="0"/>
                  <a:pt x="41" y="0"/>
                </a:cubicBezTo>
                <a:cubicBezTo>
                  <a:pt x="754" y="0"/>
                  <a:pt x="1467" y="0"/>
                  <a:pt x="2179" y="0"/>
                </a:cubicBezTo>
                <a:cubicBezTo>
                  <a:pt x="2755" y="0"/>
                  <a:pt x="3200" y="30"/>
                  <a:pt x="3510" y="89"/>
                </a:cubicBezTo>
                <a:cubicBezTo>
                  <a:pt x="3820" y="148"/>
                  <a:pt x="4055" y="234"/>
                  <a:pt x="4211" y="346"/>
                </a:cubicBezTo>
                <a:cubicBezTo>
                  <a:pt x="4368" y="458"/>
                  <a:pt x="4473" y="594"/>
                  <a:pt x="4528" y="754"/>
                </a:cubicBezTo>
                <a:cubicBezTo>
                  <a:pt x="4584" y="914"/>
                  <a:pt x="4612" y="1161"/>
                  <a:pt x="4612" y="1496"/>
                </a:cubicBezTo>
                <a:cubicBezTo>
                  <a:pt x="4612" y="1650"/>
                  <a:pt x="4612" y="1806"/>
                  <a:pt x="4612" y="1962"/>
                </a:cubicBezTo>
                <a:cubicBezTo>
                  <a:pt x="4612" y="2302"/>
                  <a:pt x="4558" y="2552"/>
                  <a:pt x="4450" y="2708"/>
                </a:cubicBezTo>
                <a:cubicBezTo>
                  <a:pt x="4343" y="2864"/>
                  <a:pt x="4146" y="2984"/>
                  <a:pt x="3859" y="3068"/>
                </a:cubicBezTo>
                <a:cubicBezTo>
                  <a:pt x="3571" y="3152"/>
                  <a:pt x="3195" y="3193"/>
                  <a:pt x="2732" y="3193"/>
                </a:cubicBezTo>
                <a:cubicBezTo>
                  <a:pt x="2542" y="3193"/>
                  <a:pt x="2352" y="3193"/>
                  <a:pt x="2164" y="3193"/>
                </a:cubicBezTo>
                <a:lnTo>
                  <a:pt x="2164" y="3450"/>
                </a:lnTo>
                <a:lnTo>
                  <a:pt x="41" y="3450"/>
                </a:lnTo>
                <a:lnTo>
                  <a:pt x="41" y="0"/>
                </a:lnTo>
                <a:close/>
              </a:path>
            </a:pathLst>
          </a:custGeom>
          <a:solidFill>
            <a:srgbClr val="1CADE4"/>
          </a:solidFill>
          <a:ln w="9525">
            <a:noFill/>
            <a:round/>
            <a:headEnd/>
            <a:tailEnd/>
          </a:ln>
        </p:spPr>
        <p:txBody>
          <a:bodyPr tIns="396240" bIns="0" anchor="ctr"/>
          <a:lstStyle/>
          <a:p>
            <a:pPr algn="ctr" eaLnBrk="0" hangingPunct="0">
              <a:buClr>
                <a:schemeClr val="accent1"/>
              </a:buClr>
            </a:pPr>
            <a:r>
              <a:rPr lang="en-US" altLang="zh-CN" sz="6000" dirty="0">
                <a:solidFill>
                  <a:schemeClr val="bg1"/>
                </a:solidFill>
                <a:latin typeface="Impact" pitchFamily="34" charset="0"/>
              </a:rPr>
              <a:t>01</a:t>
            </a:r>
          </a:p>
        </p:txBody>
      </p:sp>
      <p:sp>
        <p:nvSpPr>
          <p:cNvPr id="129031" name="矩形 11"/>
          <p:cNvSpPr>
            <a:spLocks noChangeArrowheads="1"/>
          </p:cNvSpPr>
          <p:nvPr/>
        </p:nvSpPr>
        <p:spPr bwMode="auto">
          <a:xfrm>
            <a:off x="754063" y="2132405"/>
            <a:ext cx="7851785" cy="465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defTabSz="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一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教科院教研室发文会议强调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确认统编教材的价值地位使用方式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Char char="•"/>
            </a:pPr>
            <a:r>
              <a:rPr lang="zh-CN" altLang="zh-CN" sz="2800" b="1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   教研主题  教学比赛  考试用书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二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组织统编语文教材通读活动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课标学习  教科书研读  教学用书参读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Char char="•"/>
            </a:pPr>
            <a:r>
              <a:rPr lang="zh-CN" altLang="zh-CN" sz="2800" b="1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   说课标  说教材  说教法  说评价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三  逐步实现语文教学观念的转型升级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Char char="•"/>
            </a:pPr>
            <a:r>
              <a:rPr lang="zh-CN" altLang="zh-CN" sz="2800" b="1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   课本 自选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—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统编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自觉为国教语文 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Char char="•"/>
            </a:pPr>
            <a:r>
              <a:rPr lang="zh-CN" altLang="zh-CN" sz="2800" b="1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   培养  农耕时代文人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—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网络时代国民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404122"/>
      </p:ext>
    </p:extLst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047124D-3911-448D-92CF-BFE8FB5987A3}" type="datetime1">
              <a:rPr lang="en-US"/>
              <a:pPr>
                <a:defRPr/>
              </a:pPr>
              <a:t>18/5/8</a:t>
            </a:fld>
            <a:endParaRPr lang="zh-CN" altLang="en-US" sz="1800" dirty="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7169" name="TextBox 25"/>
          <p:cNvSpPr txBox="1">
            <a:spLocks noChangeArrowheads="1"/>
          </p:cNvSpPr>
          <p:nvPr/>
        </p:nvSpPr>
        <p:spPr bwMode="auto">
          <a:xfrm>
            <a:off x="2266944" y="619712"/>
            <a:ext cx="6627036" cy="74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buClr>
                <a:schemeClr val="accent1"/>
              </a:buClr>
            </a:pPr>
            <a:r>
              <a:rPr lang="zh-CN" altLang="en-US" sz="4400" b="1" dirty="0" smtClean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带头研读 提供指导帮助</a:t>
            </a:r>
            <a:endParaRPr lang="zh-CN" altLang="en-US" sz="4400" b="1" dirty="0">
              <a:solidFill>
                <a:srgbClr val="266C3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迷你简启体" pitchFamily="65" charset="-122"/>
              <a:ea typeface="迷你简启体" pitchFamily="65" charset="-122"/>
            </a:endParaRPr>
          </a:p>
        </p:txBody>
      </p:sp>
      <p:sp>
        <p:nvSpPr>
          <p:cNvPr id="38915" name="直接连接符 7"/>
          <p:cNvSpPr>
            <a:spLocks noChangeShapeType="1"/>
          </p:cNvSpPr>
          <p:nvPr/>
        </p:nvSpPr>
        <p:spPr bwMode="auto">
          <a:xfrm>
            <a:off x="1428750" y="285750"/>
            <a:ext cx="6264275" cy="1588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16" name="直接连接符 8"/>
          <p:cNvSpPr>
            <a:spLocks noChangeShapeType="1"/>
          </p:cNvSpPr>
          <p:nvPr/>
        </p:nvSpPr>
        <p:spPr bwMode="auto">
          <a:xfrm>
            <a:off x="1500188" y="1643063"/>
            <a:ext cx="6264275" cy="3175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17" name="任意多边形 15"/>
          <p:cNvSpPr>
            <a:spLocks noChangeArrowheads="1"/>
          </p:cNvSpPr>
          <p:nvPr/>
        </p:nvSpPr>
        <p:spPr bwMode="auto">
          <a:xfrm>
            <a:off x="826284" y="259548"/>
            <a:ext cx="1224560" cy="1390650"/>
          </a:xfrm>
          <a:custGeom>
            <a:avLst/>
            <a:gdLst>
              <a:gd name="T0" fmla="*/ 136171 w 20000"/>
              <a:gd name="T1" fmla="*/ 16679941 h 20000"/>
              <a:gd name="T2" fmla="*/ 7186165 w 20000"/>
              <a:gd name="T3" fmla="*/ 25846689 h 20000"/>
              <a:gd name="T4" fmla="*/ 16036061 w 20000"/>
              <a:gd name="T5" fmla="*/ 16679941 h 20000"/>
              <a:gd name="T6" fmla="*/ 22043365 w 20000"/>
              <a:gd name="T7" fmla="*/ 25846689 h 20000"/>
              <a:gd name="T8" fmla="*/ 24988872 w 20000"/>
              <a:gd name="T9" fmla="*/ 21205327 h 20000"/>
              <a:gd name="T10" fmla="*/ 32563616 w 20000"/>
              <a:gd name="T11" fmla="*/ 25846689 h 20000"/>
              <a:gd name="T12" fmla="*/ 33719252 w 20000"/>
              <a:gd name="T13" fmla="*/ 16679941 h 20000"/>
              <a:gd name="T14" fmla="*/ 40765960 w 20000"/>
              <a:gd name="T15" fmla="*/ 25846689 h 20000"/>
              <a:gd name="T16" fmla="*/ 42874619 w 20000"/>
              <a:gd name="T17" fmla="*/ 16679941 h 20000"/>
              <a:gd name="T18" fmla="*/ 42904527 w 20000"/>
              <a:gd name="T19" fmla="*/ 25846689 h 20000"/>
              <a:gd name="T20" fmla="*/ 49449772 w 20000"/>
              <a:gd name="T21" fmla="*/ 19034454 h 20000"/>
              <a:gd name="T22" fmla="*/ 55188134 w 20000"/>
              <a:gd name="T23" fmla="*/ 16679941 h 20000"/>
              <a:gd name="T24" fmla="*/ 62234856 w 20000"/>
              <a:gd name="T25" fmla="*/ 25846689 h 20000"/>
              <a:gd name="T26" fmla="*/ 66219767 w 20000"/>
              <a:gd name="T27" fmla="*/ 16679941 h 20000"/>
              <a:gd name="T28" fmla="*/ 0 w 20000"/>
              <a:gd name="T29" fmla="*/ 96695368 h 20000"/>
              <a:gd name="T30" fmla="*/ 23730315 w 20000"/>
              <a:gd name="T31" fmla="*/ 5763062 h 20000"/>
              <a:gd name="T32" fmla="*/ 24802912 w 20000"/>
              <a:gd name="T33" fmla="*/ 16617083 h 20000"/>
              <a:gd name="T34" fmla="*/ 40765960 w 20000"/>
              <a:gd name="T35" fmla="*/ 4418998 h 20000"/>
              <a:gd name="T36" fmla="*/ 42426345 w 20000"/>
              <a:gd name="T37" fmla="*/ 9858110 h 20000"/>
              <a:gd name="T38" fmla="*/ 42904527 w 20000"/>
              <a:gd name="T39" fmla="*/ 6415763 h 20000"/>
              <a:gd name="T40" fmla="*/ 40765960 w 20000"/>
              <a:gd name="T41" fmla="*/ 4418998 h 20000"/>
              <a:gd name="T42" fmla="*/ 7186165 w 20000"/>
              <a:gd name="T43" fmla="*/ 10999068 h 20000"/>
              <a:gd name="T44" fmla="*/ 9049165 w 20000"/>
              <a:gd name="T45" fmla="*/ 10559136 h 20000"/>
              <a:gd name="T46" fmla="*/ 9424370 w 20000"/>
              <a:gd name="T47" fmla="*/ 6546276 h 20000"/>
              <a:gd name="T48" fmla="*/ 7186165 w 20000"/>
              <a:gd name="T49" fmla="*/ 4418998 h 20000"/>
              <a:gd name="T50" fmla="*/ 66415697 w 20000"/>
              <a:gd name="T51" fmla="*/ 0 h 20000"/>
              <a:gd name="T52" fmla="*/ 62234856 w 20000"/>
              <a:gd name="T53" fmla="*/ 5173218 h 20000"/>
              <a:gd name="T54" fmla="*/ 55188134 w 20000"/>
              <a:gd name="T55" fmla="*/ 16679941 h 20000"/>
              <a:gd name="T56" fmla="*/ 51020547 w 20000"/>
              <a:gd name="T57" fmla="*/ 5173218 h 20000"/>
              <a:gd name="T58" fmla="*/ 33719252 w 20000"/>
              <a:gd name="T59" fmla="*/ 0 h 20000"/>
              <a:gd name="T60" fmla="*/ 45454891 w 20000"/>
              <a:gd name="T61" fmla="*/ 362612 h 20000"/>
              <a:gd name="T62" fmla="*/ 49449772 w 20000"/>
              <a:gd name="T63" fmla="*/ 7058730 h 20000"/>
              <a:gd name="T64" fmla="*/ 45567781 w 20000"/>
              <a:gd name="T65" fmla="*/ 12357663 h 20000"/>
              <a:gd name="T66" fmla="*/ 49273781 w 20000"/>
              <a:gd name="T67" fmla="*/ 15205366 h 20000"/>
              <a:gd name="T68" fmla="*/ 49409952 w 20000"/>
              <a:gd name="T69" fmla="*/ 16679941 h 20000"/>
              <a:gd name="T70" fmla="*/ 42821488 w 20000"/>
              <a:gd name="T71" fmla="*/ 15577642 h 20000"/>
              <a:gd name="T72" fmla="*/ 40765960 w 20000"/>
              <a:gd name="T73" fmla="*/ 14190052 h 20000"/>
              <a:gd name="T74" fmla="*/ 33719252 w 20000"/>
              <a:gd name="T75" fmla="*/ 16679941 h 20000"/>
              <a:gd name="T76" fmla="*/ 18353961 w 20000"/>
              <a:gd name="T77" fmla="*/ 0 h 20000"/>
              <a:gd name="T78" fmla="*/ 31135696 w 20000"/>
              <a:gd name="T79" fmla="*/ 16679941 h 20000"/>
              <a:gd name="T80" fmla="*/ 18353961 w 20000"/>
              <a:gd name="T81" fmla="*/ 0 h 20000"/>
              <a:gd name="T82" fmla="*/ 7236012 w 20000"/>
              <a:gd name="T83" fmla="*/ 0 h 20000"/>
              <a:gd name="T84" fmla="*/ 13983814 w 20000"/>
              <a:gd name="T85" fmla="*/ 1672813 h 20000"/>
              <a:gd name="T86" fmla="*/ 15315445 w 20000"/>
              <a:gd name="T87" fmla="*/ 7232840 h 20000"/>
              <a:gd name="T88" fmla="*/ 14777501 w 20000"/>
              <a:gd name="T89" fmla="*/ 13092552 h 20000"/>
              <a:gd name="T90" fmla="*/ 9072389 w 20000"/>
              <a:gd name="T91" fmla="*/ 15437395 h 20000"/>
              <a:gd name="T92" fmla="*/ 7186165 w 20000"/>
              <a:gd name="T93" fmla="*/ 16679941 h 20000"/>
              <a:gd name="T94" fmla="*/ 136171 w 20000"/>
              <a:gd name="T95" fmla="*/ 0 h 200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0000"/>
              <a:gd name="T145" fmla="*/ 0 h 20000"/>
              <a:gd name="T146" fmla="*/ 20000 w 20000"/>
              <a:gd name="T147" fmla="*/ 20000 h 2000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0000" h="20000">
                <a:moveTo>
                  <a:pt x="0" y="3450"/>
                </a:moveTo>
                <a:cubicBezTo>
                  <a:pt x="0" y="3450"/>
                  <a:pt x="41" y="3450"/>
                  <a:pt x="41" y="3450"/>
                </a:cubicBezTo>
                <a:cubicBezTo>
                  <a:pt x="41" y="3450"/>
                  <a:pt x="41" y="5346"/>
                  <a:pt x="41" y="5346"/>
                </a:cubicBezTo>
                <a:cubicBezTo>
                  <a:pt x="748" y="5346"/>
                  <a:pt x="1455" y="5346"/>
                  <a:pt x="2164" y="5346"/>
                </a:cubicBezTo>
                <a:cubicBezTo>
                  <a:pt x="2164" y="5346"/>
                  <a:pt x="2164" y="3450"/>
                  <a:pt x="2164" y="3450"/>
                </a:cubicBezTo>
                <a:cubicBezTo>
                  <a:pt x="2164" y="3450"/>
                  <a:pt x="4829" y="3450"/>
                  <a:pt x="4829" y="3450"/>
                </a:cubicBezTo>
                <a:cubicBezTo>
                  <a:pt x="4829" y="3450"/>
                  <a:pt x="4445" y="5346"/>
                  <a:pt x="4445" y="5346"/>
                </a:cubicBezTo>
                <a:cubicBezTo>
                  <a:pt x="5175" y="5346"/>
                  <a:pt x="5906" y="5346"/>
                  <a:pt x="6638" y="5346"/>
                </a:cubicBezTo>
                <a:cubicBezTo>
                  <a:pt x="6680" y="5026"/>
                  <a:pt x="6723" y="4706"/>
                  <a:pt x="6766" y="4386"/>
                </a:cubicBezTo>
                <a:cubicBezTo>
                  <a:pt x="7019" y="4386"/>
                  <a:pt x="7271" y="4386"/>
                  <a:pt x="7525" y="4386"/>
                </a:cubicBezTo>
                <a:cubicBezTo>
                  <a:pt x="7562" y="4706"/>
                  <a:pt x="7601" y="5026"/>
                  <a:pt x="7639" y="5346"/>
                </a:cubicBezTo>
                <a:cubicBezTo>
                  <a:pt x="8361" y="5346"/>
                  <a:pt x="9084" y="5346"/>
                  <a:pt x="9806" y="5346"/>
                </a:cubicBezTo>
                <a:cubicBezTo>
                  <a:pt x="9806" y="5346"/>
                  <a:pt x="9376" y="3450"/>
                  <a:pt x="9376" y="3450"/>
                </a:cubicBezTo>
                <a:cubicBezTo>
                  <a:pt x="9376" y="3450"/>
                  <a:pt x="10154" y="3450"/>
                  <a:pt x="10154" y="3450"/>
                </a:cubicBezTo>
                <a:cubicBezTo>
                  <a:pt x="10154" y="3450"/>
                  <a:pt x="10154" y="5346"/>
                  <a:pt x="10154" y="5346"/>
                </a:cubicBezTo>
                <a:cubicBezTo>
                  <a:pt x="10862" y="5346"/>
                  <a:pt x="11569" y="5346"/>
                  <a:pt x="12276" y="5346"/>
                </a:cubicBezTo>
                <a:cubicBezTo>
                  <a:pt x="12276" y="5346"/>
                  <a:pt x="12276" y="3450"/>
                  <a:pt x="12276" y="3450"/>
                </a:cubicBezTo>
                <a:cubicBezTo>
                  <a:pt x="12276" y="3450"/>
                  <a:pt x="12911" y="3450"/>
                  <a:pt x="12911" y="3450"/>
                </a:cubicBezTo>
                <a:cubicBezTo>
                  <a:pt x="12911" y="3450"/>
                  <a:pt x="12920" y="3570"/>
                  <a:pt x="12920" y="3570"/>
                </a:cubicBezTo>
                <a:cubicBezTo>
                  <a:pt x="12920" y="4161"/>
                  <a:pt x="12920" y="4754"/>
                  <a:pt x="12920" y="5346"/>
                </a:cubicBezTo>
                <a:cubicBezTo>
                  <a:pt x="13578" y="5346"/>
                  <a:pt x="14234" y="5346"/>
                  <a:pt x="14891" y="5346"/>
                </a:cubicBezTo>
                <a:cubicBezTo>
                  <a:pt x="14891" y="4877"/>
                  <a:pt x="14891" y="4407"/>
                  <a:pt x="14891" y="3937"/>
                </a:cubicBezTo>
                <a:cubicBezTo>
                  <a:pt x="14891" y="3937"/>
                  <a:pt x="14879" y="3450"/>
                  <a:pt x="14879" y="3450"/>
                </a:cubicBezTo>
                <a:cubicBezTo>
                  <a:pt x="14879" y="3450"/>
                  <a:pt x="16619" y="3450"/>
                  <a:pt x="16619" y="3450"/>
                </a:cubicBezTo>
                <a:cubicBezTo>
                  <a:pt x="16619" y="3450"/>
                  <a:pt x="16619" y="5346"/>
                  <a:pt x="16619" y="5346"/>
                </a:cubicBezTo>
                <a:cubicBezTo>
                  <a:pt x="17326" y="5346"/>
                  <a:pt x="18034" y="5346"/>
                  <a:pt x="18741" y="5346"/>
                </a:cubicBezTo>
                <a:lnTo>
                  <a:pt x="18741" y="3450"/>
                </a:lnTo>
                <a:lnTo>
                  <a:pt x="19941" y="3450"/>
                </a:lnTo>
                <a:lnTo>
                  <a:pt x="19941" y="20000"/>
                </a:lnTo>
                <a:cubicBezTo>
                  <a:pt x="19941" y="20000"/>
                  <a:pt x="0" y="20000"/>
                  <a:pt x="0" y="20000"/>
                </a:cubicBezTo>
                <a:cubicBezTo>
                  <a:pt x="0" y="20000"/>
                  <a:pt x="0" y="3450"/>
                  <a:pt x="0" y="3450"/>
                </a:cubicBezTo>
                <a:cubicBezTo>
                  <a:pt x="0" y="3450"/>
                  <a:pt x="7146" y="1192"/>
                  <a:pt x="7146" y="1192"/>
                </a:cubicBezTo>
                <a:cubicBezTo>
                  <a:pt x="6930" y="2216"/>
                  <a:pt x="6794" y="2964"/>
                  <a:pt x="6738" y="3437"/>
                </a:cubicBezTo>
                <a:cubicBezTo>
                  <a:pt x="6980" y="3437"/>
                  <a:pt x="7226" y="3437"/>
                  <a:pt x="7469" y="3437"/>
                </a:cubicBezTo>
                <a:cubicBezTo>
                  <a:pt x="7361" y="2832"/>
                  <a:pt x="7253" y="2083"/>
                  <a:pt x="7146" y="1192"/>
                </a:cubicBezTo>
                <a:cubicBezTo>
                  <a:pt x="7146" y="1192"/>
                  <a:pt x="12276" y="914"/>
                  <a:pt x="12276" y="914"/>
                </a:cubicBezTo>
                <a:cubicBezTo>
                  <a:pt x="12276" y="1311"/>
                  <a:pt x="12276" y="1707"/>
                  <a:pt x="12276" y="2104"/>
                </a:cubicBezTo>
                <a:cubicBezTo>
                  <a:pt x="12514" y="2104"/>
                  <a:pt x="12681" y="2082"/>
                  <a:pt x="12776" y="2039"/>
                </a:cubicBezTo>
                <a:cubicBezTo>
                  <a:pt x="12872" y="1996"/>
                  <a:pt x="12920" y="1857"/>
                  <a:pt x="12920" y="1621"/>
                </a:cubicBezTo>
                <a:cubicBezTo>
                  <a:pt x="12920" y="1523"/>
                  <a:pt x="12920" y="1425"/>
                  <a:pt x="12920" y="1327"/>
                </a:cubicBezTo>
                <a:cubicBezTo>
                  <a:pt x="12920" y="1158"/>
                  <a:pt x="12874" y="1046"/>
                  <a:pt x="12782" y="994"/>
                </a:cubicBezTo>
                <a:cubicBezTo>
                  <a:pt x="12690" y="941"/>
                  <a:pt x="12521" y="914"/>
                  <a:pt x="12276" y="914"/>
                </a:cubicBezTo>
                <a:cubicBezTo>
                  <a:pt x="12276" y="914"/>
                  <a:pt x="2164" y="914"/>
                  <a:pt x="2164" y="914"/>
                </a:cubicBezTo>
                <a:cubicBezTo>
                  <a:pt x="2164" y="1367"/>
                  <a:pt x="2164" y="1821"/>
                  <a:pt x="2164" y="2275"/>
                </a:cubicBezTo>
                <a:cubicBezTo>
                  <a:pt x="2223" y="2278"/>
                  <a:pt x="2276" y="2279"/>
                  <a:pt x="2319" y="2279"/>
                </a:cubicBezTo>
                <a:cubicBezTo>
                  <a:pt x="2514" y="2279"/>
                  <a:pt x="2649" y="2247"/>
                  <a:pt x="2725" y="2184"/>
                </a:cubicBezTo>
                <a:cubicBezTo>
                  <a:pt x="2800" y="2122"/>
                  <a:pt x="2838" y="1991"/>
                  <a:pt x="2838" y="1791"/>
                </a:cubicBezTo>
                <a:cubicBezTo>
                  <a:pt x="2838" y="1646"/>
                  <a:pt x="2838" y="1500"/>
                  <a:pt x="2838" y="1354"/>
                </a:cubicBezTo>
                <a:cubicBezTo>
                  <a:pt x="2838" y="1170"/>
                  <a:pt x="2795" y="1052"/>
                  <a:pt x="2707" y="996"/>
                </a:cubicBezTo>
                <a:cubicBezTo>
                  <a:pt x="2620" y="941"/>
                  <a:pt x="2438" y="914"/>
                  <a:pt x="2164" y="914"/>
                </a:cubicBezTo>
                <a:cubicBezTo>
                  <a:pt x="2164" y="914"/>
                  <a:pt x="15364" y="0"/>
                  <a:pt x="15364" y="0"/>
                </a:cubicBezTo>
                <a:cubicBezTo>
                  <a:pt x="16910" y="0"/>
                  <a:pt x="18455" y="0"/>
                  <a:pt x="20000" y="0"/>
                </a:cubicBezTo>
                <a:cubicBezTo>
                  <a:pt x="20000" y="357"/>
                  <a:pt x="20000" y="712"/>
                  <a:pt x="20000" y="1070"/>
                </a:cubicBezTo>
                <a:cubicBezTo>
                  <a:pt x="19580" y="1070"/>
                  <a:pt x="19160" y="1070"/>
                  <a:pt x="18741" y="1070"/>
                </a:cubicBezTo>
                <a:cubicBezTo>
                  <a:pt x="18741" y="1070"/>
                  <a:pt x="18741" y="3450"/>
                  <a:pt x="18741" y="3450"/>
                </a:cubicBezTo>
                <a:cubicBezTo>
                  <a:pt x="18741" y="3450"/>
                  <a:pt x="16619" y="3450"/>
                  <a:pt x="16619" y="3450"/>
                </a:cubicBezTo>
                <a:cubicBezTo>
                  <a:pt x="16619" y="3450"/>
                  <a:pt x="16619" y="1070"/>
                  <a:pt x="16619" y="1070"/>
                </a:cubicBezTo>
                <a:cubicBezTo>
                  <a:pt x="16201" y="1070"/>
                  <a:pt x="15782" y="1070"/>
                  <a:pt x="15364" y="1070"/>
                </a:cubicBezTo>
                <a:cubicBezTo>
                  <a:pt x="15364" y="712"/>
                  <a:pt x="15364" y="357"/>
                  <a:pt x="15364" y="0"/>
                </a:cubicBezTo>
                <a:cubicBezTo>
                  <a:pt x="15364" y="0"/>
                  <a:pt x="10154" y="0"/>
                  <a:pt x="10154" y="0"/>
                </a:cubicBezTo>
                <a:cubicBezTo>
                  <a:pt x="10655" y="0"/>
                  <a:pt x="11156" y="0"/>
                  <a:pt x="11657" y="0"/>
                </a:cubicBezTo>
                <a:cubicBezTo>
                  <a:pt x="12658" y="0"/>
                  <a:pt x="13335" y="24"/>
                  <a:pt x="13688" y="75"/>
                </a:cubicBezTo>
                <a:cubicBezTo>
                  <a:pt x="14044" y="126"/>
                  <a:pt x="14333" y="256"/>
                  <a:pt x="14556" y="463"/>
                </a:cubicBezTo>
                <a:cubicBezTo>
                  <a:pt x="14779" y="671"/>
                  <a:pt x="14891" y="1003"/>
                  <a:pt x="14891" y="1460"/>
                </a:cubicBezTo>
                <a:cubicBezTo>
                  <a:pt x="14891" y="1875"/>
                  <a:pt x="14812" y="2155"/>
                  <a:pt x="14655" y="2298"/>
                </a:cubicBezTo>
                <a:cubicBezTo>
                  <a:pt x="14496" y="2442"/>
                  <a:pt x="14186" y="2527"/>
                  <a:pt x="13722" y="2556"/>
                </a:cubicBezTo>
                <a:cubicBezTo>
                  <a:pt x="14141" y="2624"/>
                  <a:pt x="14424" y="2715"/>
                  <a:pt x="14569" y="2831"/>
                </a:cubicBezTo>
                <a:cubicBezTo>
                  <a:pt x="14713" y="2945"/>
                  <a:pt x="14802" y="3050"/>
                  <a:pt x="14838" y="3145"/>
                </a:cubicBezTo>
                <a:cubicBezTo>
                  <a:pt x="14856" y="3193"/>
                  <a:pt x="14869" y="3283"/>
                  <a:pt x="14878" y="3415"/>
                </a:cubicBezTo>
                <a:cubicBezTo>
                  <a:pt x="14878" y="3415"/>
                  <a:pt x="14879" y="3450"/>
                  <a:pt x="14879" y="3450"/>
                </a:cubicBezTo>
                <a:cubicBezTo>
                  <a:pt x="14879" y="3450"/>
                  <a:pt x="12911" y="3450"/>
                  <a:pt x="12911" y="3450"/>
                </a:cubicBezTo>
                <a:cubicBezTo>
                  <a:pt x="12911" y="3450"/>
                  <a:pt x="12895" y="3222"/>
                  <a:pt x="12895" y="3222"/>
                </a:cubicBezTo>
                <a:cubicBezTo>
                  <a:pt x="12877" y="3133"/>
                  <a:pt x="12852" y="3072"/>
                  <a:pt x="12818" y="3037"/>
                </a:cubicBezTo>
                <a:cubicBezTo>
                  <a:pt x="12749" y="2970"/>
                  <a:pt x="12568" y="2935"/>
                  <a:pt x="12276" y="2935"/>
                </a:cubicBezTo>
                <a:lnTo>
                  <a:pt x="12276" y="3450"/>
                </a:lnTo>
                <a:cubicBezTo>
                  <a:pt x="12276" y="3450"/>
                  <a:pt x="10154" y="3450"/>
                  <a:pt x="10154" y="3450"/>
                </a:cubicBezTo>
                <a:cubicBezTo>
                  <a:pt x="10154" y="3450"/>
                  <a:pt x="10154" y="0"/>
                  <a:pt x="10154" y="0"/>
                </a:cubicBezTo>
                <a:cubicBezTo>
                  <a:pt x="10154" y="0"/>
                  <a:pt x="5527" y="0"/>
                  <a:pt x="5527" y="0"/>
                </a:cubicBezTo>
                <a:cubicBezTo>
                  <a:pt x="6548" y="0"/>
                  <a:pt x="7571" y="0"/>
                  <a:pt x="8594" y="0"/>
                </a:cubicBezTo>
                <a:lnTo>
                  <a:pt x="9376" y="3450"/>
                </a:lnTo>
                <a:cubicBezTo>
                  <a:pt x="9376" y="3450"/>
                  <a:pt x="4829" y="3450"/>
                  <a:pt x="4829" y="3450"/>
                </a:cubicBezTo>
                <a:cubicBezTo>
                  <a:pt x="4829" y="3450"/>
                  <a:pt x="5527" y="0"/>
                  <a:pt x="5527" y="0"/>
                </a:cubicBezTo>
                <a:cubicBezTo>
                  <a:pt x="5527" y="0"/>
                  <a:pt x="41" y="0"/>
                  <a:pt x="41" y="0"/>
                </a:cubicBezTo>
                <a:cubicBezTo>
                  <a:pt x="754" y="0"/>
                  <a:pt x="1467" y="0"/>
                  <a:pt x="2179" y="0"/>
                </a:cubicBezTo>
                <a:cubicBezTo>
                  <a:pt x="2755" y="0"/>
                  <a:pt x="3200" y="30"/>
                  <a:pt x="3510" y="89"/>
                </a:cubicBezTo>
                <a:cubicBezTo>
                  <a:pt x="3820" y="148"/>
                  <a:pt x="4055" y="234"/>
                  <a:pt x="4211" y="346"/>
                </a:cubicBezTo>
                <a:cubicBezTo>
                  <a:pt x="4368" y="458"/>
                  <a:pt x="4473" y="594"/>
                  <a:pt x="4528" y="754"/>
                </a:cubicBezTo>
                <a:cubicBezTo>
                  <a:pt x="4584" y="914"/>
                  <a:pt x="4612" y="1161"/>
                  <a:pt x="4612" y="1496"/>
                </a:cubicBezTo>
                <a:cubicBezTo>
                  <a:pt x="4612" y="1650"/>
                  <a:pt x="4612" y="1806"/>
                  <a:pt x="4612" y="1962"/>
                </a:cubicBezTo>
                <a:cubicBezTo>
                  <a:pt x="4612" y="2302"/>
                  <a:pt x="4558" y="2552"/>
                  <a:pt x="4450" y="2708"/>
                </a:cubicBezTo>
                <a:cubicBezTo>
                  <a:pt x="4343" y="2864"/>
                  <a:pt x="4146" y="2984"/>
                  <a:pt x="3859" y="3068"/>
                </a:cubicBezTo>
                <a:cubicBezTo>
                  <a:pt x="3571" y="3152"/>
                  <a:pt x="3195" y="3193"/>
                  <a:pt x="2732" y="3193"/>
                </a:cubicBezTo>
                <a:cubicBezTo>
                  <a:pt x="2542" y="3193"/>
                  <a:pt x="2352" y="3193"/>
                  <a:pt x="2164" y="3193"/>
                </a:cubicBezTo>
                <a:lnTo>
                  <a:pt x="2164" y="3450"/>
                </a:lnTo>
                <a:lnTo>
                  <a:pt x="41" y="3450"/>
                </a:lnTo>
                <a:lnTo>
                  <a:pt x="41" y="0"/>
                </a:lnTo>
                <a:close/>
              </a:path>
            </a:pathLst>
          </a:custGeom>
          <a:solidFill>
            <a:srgbClr val="1CADE4"/>
          </a:solidFill>
          <a:ln w="9525">
            <a:noFill/>
            <a:round/>
            <a:headEnd/>
            <a:tailEnd/>
          </a:ln>
        </p:spPr>
        <p:txBody>
          <a:bodyPr tIns="396240" bIns="0" anchor="ctr"/>
          <a:lstStyle/>
          <a:p>
            <a:pPr algn="ctr" eaLnBrk="0" hangingPunct="0">
              <a:buClr>
                <a:schemeClr val="accent1"/>
              </a:buClr>
            </a:pPr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en-US" altLang="zh-CN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8918" name="矩形 11"/>
          <p:cNvSpPr>
            <a:spLocks noChangeArrowheads="1"/>
          </p:cNvSpPr>
          <p:nvPr/>
        </p:nvSpPr>
        <p:spPr bwMode="auto">
          <a:xfrm>
            <a:off x="754063" y="1844675"/>
            <a:ext cx="8067675" cy="465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defTabSz="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一 读书从工作书职业书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——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统编本语文开始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脚踏实地 抓铁有痕 读有新得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二 组织整理 统编本语文的教学元素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研究 为一线提供系统性数量化图表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Char char="•"/>
            </a:pPr>
            <a:r>
              <a:rPr lang="zh-CN" altLang="zh-CN" sz="2800" b="1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   明确以此作为检测考试评价范围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三 展示宣传 充分使用统编语文教材的范例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学生学习的  教师使用的 科组教研的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四 积极</a:t>
            </a:r>
            <a:r>
              <a:rPr lang="en-US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参与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en-US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统编本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语文</a:t>
            </a:r>
            <a:r>
              <a:rPr lang="en-US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日趋完美的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再</a:t>
            </a:r>
            <a:r>
              <a:rPr lang="en-US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修订</a:t>
            </a:r>
          </a:p>
          <a:p>
            <a:pPr marL="342900" indent="-342900" defTabSz="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   教师 学生 家长  实践需求 美好愿望  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0845"/>
      </p:ext>
    </p:extLst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047124D-3911-448D-92CF-BFE8FB5987A3}" type="datetime1">
              <a:rPr lang="en-US"/>
              <a:pPr>
                <a:defRPr/>
              </a:pPr>
              <a:t>18/5/8</a:t>
            </a:fld>
            <a:endParaRPr lang="zh-CN" altLang="en-US" sz="1800" dirty="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7169" name="TextBox 25"/>
          <p:cNvSpPr txBox="1">
            <a:spLocks noChangeArrowheads="1"/>
          </p:cNvSpPr>
          <p:nvPr/>
        </p:nvSpPr>
        <p:spPr bwMode="auto">
          <a:xfrm>
            <a:off x="2122878" y="547680"/>
            <a:ext cx="7021122" cy="936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buClr>
                <a:schemeClr val="accent1"/>
              </a:buClr>
            </a:pPr>
            <a:r>
              <a:rPr lang="zh-CN" altLang="en-US" sz="3600" b="1" dirty="0" smtClean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八上教材使用的分类建议</a:t>
            </a:r>
            <a:endParaRPr lang="zh-CN" altLang="en-US" sz="3600" b="1" dirty="0">
              <a:solidFill>
                <a:srgbClr val="266C3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迷你简启体" pitchFamily="65" charset="-122"/>
              <a:ea typeface="迷你简启体" pitchFamily="65" charset="-122"/>
            </a:endParaRPr>
          </a:p>
        </p:txBody>
      </p:sp>
      <p:sp>
        <p:nvSpPr>
          <p:cNvPr id="45059" name="直接连接符 7"/>
          <p:cNvSpPr>
            <a:spLocks noChangeShapeType="1"/>
          </p:cNvSpPr>
          <p:nvPr/>
        </p:nvSpPr>
        <p:spPr bwMode="auto">
          <a:xfrm>
            <a:off x="1428750" y="285750"/>
            <a:ext cx="6264275" cy="1588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0" name="直接连接符 8"/>
          <p:cNvSpPr>
            <a:spLocks noChangeShapeType="1"/>
          </p:cNvSpPr>
          <p:nvPr/>
        </p:nvSpPr>
        <p:spPr bwMode="auto">
          <a:xfrm>
            <a:off x="1500188" y="1643063"/>
            <a:ext cx="6264275" cy="3175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1" name="任意多边形 15"/>
          <p:cNvSpPr>
            <a:spLocks noChangeArrowheads="1"/>
          </p:cNvSpPr>
          <p:nvPr/>
        </p:nvSpPr>
        <p:spPr bwMode="auto">
          <a:xfrm>
            <a:off x="826285" y="285750"/>
            <a:ext cx="1296593" cy="1390650"/>
          </a:xfrm>
          <a:custGeom>
            <a:avLst/>
            <a:gdLst>
              <a:gd name="T0" fmla="*/ 136171 w 20000"/>
              <a:gd name="T1" fmla="*/ 16679941 h 20000"/>
              <a:gd name="T2" fmla="*/ 7186165 w 20000"/>
              <a:gd name="T3" fmla="*/ 25846689 h 20000"/>
              <a:gd name="T4" fmla="*/ 16036061 w 20000"/>
              <a:gd name="T5" fmla="*/ 16679941 h 20000"/>
              <a:gd name="T6" fmla="*/ 22043365 w 20000"/>
              <a:gd name="T7" fmla="*/ 25846689 h 20000"/>
              <a:gd name="T8" fmla="*/ 24988872 w 20000"/>
              <a:gd name="T9" fmla="*/ 21205327 h 20000"/>
              <a:gd name="T10" fmla="*/ 32563616 w 20000"/>
              <a:gd name="T11" fmla="*/ 25846689 h 20000"/>
              <a:gd name="T12" fmla="*/ 33719252 w 20000"/>
              <a:gd name="T13" fmla="*/ 16679941 h 20000"/>
              <a:gd name="T14" fmla="*/ 40765960 w 20000"/>
              <a:gd name="T15" fmla="*/ 25846689 h 20000"/>
              <a:gd name="T16" fmla="*/ 42874619 w 20000"/>
              <a:gd name="T17" fmla="*/ 16679941 h 20000"/>
              <a:gd name="T18" fmla="*/ 42904527 w 20000"/>
              <a:gd name="T19" fmla="*/ 25846689 h 20000"/>
              <a:gd name="T20" fmla="*/ 49449772 w 20000"/>
              <a:gd name="T21" fmla="*/ 19034454 h 20000"/>
              <a:gd name="T22" fmla="*/ 55188134 w 20000"/>
              <a:gd name="T23" fmla="*/ 16679941 h 20000"/>
              <a:gd name="T24" fmla="*/ 62234856 w 20000"/>
              <a:gd name="T25" fmla="*/ 25846689 h 20000"/>
              <a:gd name="T26" fmla="*/ 66219767 w 20000"/>
              <a:gd name="T27" fmla="*/ 16679941 h 20000"/>
              <a:gd name="T28" fmla="*/ 0 w 20000"/>
              <a:gd name="T29" fmla="*/ 96695368 h 20000"/>
              <a:gd name="T30" fmla="*/ 23730315 w 20000"/>
              <a:gd name="T31" fmla="*/ 5763062 h 20000"/>
              <a:gd name="T32" fmla="*/ 24802912 w 20000"/>
              <a:gd name="T33" fmla="*/ 16617083 h 20000"/>
              <a:gd name="T34" fmla="*/ 40765960 w 20000"/>
              <a:gd name="T35" fmla="*/ 4418998 h 20000"/>
              <a:gd name="T36" fmla="*/ 42426345 w 20000"/>
              <a:gd name="T37" fmla="*/ 9858110 h 20000"/>
              <a:gd name="T38" fmla="*/ 42904527 w 20000"/>
              <a:gd name="T39" fmla="*/ 6415763 h 20000"/>
              <a:gd name="T40" fmla="*/ 40765960 w 20000"/>
              <a:gd name="T41" fmla="*/ 4418998 h 20000"/>
              <a:gd name="T42" fmla="*/ 7186165 w 20000"/>
              <a:gd name="T43" fmla="*/ 10999068 h 20000"/>
              <a:gd name="T44" fmla="*/ 9049165 w 20000"/>
              <a:gd name="T45" fmla="*/ 10559136 h 20000"/>
              <a:gd name="T46" fmla="*/ 9424370 w 20000"/>
              <a:gd name="T47" fmla="*/ 6546276 h 20000"/>
              <a:gd name="T48" fmla="*/ 7186165 w 20000"/>
              <a:gd name="T49" fmla="*/ 4418998 h 20000"/>
              <a:gd name="T50" fmla="*/ 66415697 w 20000"/>
              <a:gd name="T51" fmla="*/ 0 h 20000"/>
              <a:gd name="T52" fmla="*/ 62234856 w 20000"/>
              <a:gd name="T53" fmla="*/ 5173218 h 20000"/>
              <a:gd name="T54" fmla="*/ 55188134 w 20000"/>
              <a:gd name="T55" fmla="*/ 16679941 h 20000"/>
              <a:gd name="T56" fmla="*/ 51020547 w 20000"/>
              <a:gd name="T57" fmla="*/ 5173218 h 20000"/>
              <a:gd name="T58" fmla="*/ 33719252 w 20000"/>
              <a:gd name="T59" fmla="*/ 0 h 20000"/>
              <a:gd name="T60" fmla="*/ 45454891 w 20000"/>
              <a:gd name="T61" fmla="*/ 362612 h 20000"/>
              <a:gd name="T62" fmla="*/ 49449772 w 20000"/>
              <a:gd name="T63" fmla="*/ 7058730 h 20000"/>
              <a:gd name="T64" fmla="*/ 45567781 w 20000"/>
              <a:gd name="T65" fmla="*/ 12357663 h 20000"/>
              <a:gd name="T66" fmla="*/ 49273781 w 20000"/>
              <a:gd name="T67" fmla="*/ 15205366 h 20000"/>
              <a:gd name="T68" fmla="*/ 49409952 w 20000"/>
              <a:gd name="T69" fmla="*/ 16679941 h 20000"/>
              <a:gd name="T70" fmla="*/ 42821488 w 20000"/>
              <a:gd name="T71" fmla="*/ 15577642 h 20000"/>
              <a:gd name="T72" fmla="*/ 40765960 w 20000"/>
              <a:gd name="T73" fmla="*/ 14190052 h 20000"/>
              <a:gd name="T74" fmla="*/ 33719252 w 20000"/>
              <a:gd name="T75" fmla="*/ 16679941 h 20000"/>
              <a:gd name="T76" fmla="*/ 18353961 w 20000"/>
              <a:gd name="T77" fmla="*/ 0 h 20000"/>
              <a:gd name="T78" fmla="*/ 31135696 w 20000"/>
              <a:gd name="T79" fmla="*/ 16679941 h 20000"/>
              <a:gd name="T80" fmla="*/ 18353961 w 20000"/>
              <a:gd name="T81" fmla="*/ 0 h 20000"/>
              <a:gd name="T82" fmla="*/ 7236012 w 20000"/>
              <a:gd name="T83" fmla="*/ 0 h 20000"/>
              <a:gd name="T84" fmla="*/ 13983814 w 20000"/>
              <a:gd name="T85" fmla="*/ 1672813 h 20000"/>
              <a:gd name="T86" fmla="*/ 15315445 w 20000"/>
              <a:gd name="T87" fmla="*/ 7232840 h 20000"/>
              <a:gd name="T88" fmla="*/ 14777501 w 20000"/>
              <a:gd name="T89" fmla="*/ 13092552 h 20000"/>
              <a:gd name="T90" fmla="*/ 9072389 w 20000"/>
              <a:gd name="T91" fmla="*/ 15437395 h 20000"/>
              <a:gd name="T92" fmla="*/ 7186165 w 20000"/>
              <a:gd name="T93" fmla="*/ 16679941 h 20000"/>
              <a:gd name="T94" fmla="*/ 136171 w 20000"/>
              <a:gd name="T95" fmla="*/ 0 h 200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0000"/>
              <a:gd name="T145" fmla="*/ 0 h 20000"/>
              <a:gd name="T146" fmla="*/ 20000 w 20000"/>
              <a:gd name="T147" fmla="*/ 20000 h 2000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0000" h="20000">
                <a:moveTo>
                  <a:pt x="0" y="3450"/>
                </a:moveTo>
                <a:cubicBezTo>
                  <a:pt x="0" y="3450"/>
                  <a:pt x="41" y="3450"/>
                  <a:pt x="41" y="3450"/>
                </a:cubicBezTo>
                <a:cubicBezTo>
                  <a:pt x="41" y="3450"/>
                  <a:pt x="41" y="5346"/>
                  <a:pt x="41" y="5346"/>
                </a:cubicBezTo>
                <a:cubicBezTo>
                  <a:pt x="748" y="5346"/>
                  <a:pt x="1455" y="5346"/>
                  <a:pt x="2164" y="5346"/>
                </a:cubicBezTo>
                <a:cubicBezTo>
                  <a:pt x="2164" y="5346"/>
                  <a:pt x="2164" y="3450"/>
                  <a:pt x="2164" y="3450"/>
                </a:cubicBezTo>
                <a:cubicBezTo>
                  <a:pt x="2164" y="3450"/>
                  <a:pt x="4829" y="3450"/>
                  <a:pt x="4829" y="3450"/>
                </a:cubicBezTo>
                <a:cubicBezTo>
                  <a:pt x="4829" y="3450"/>
                  <a:pt x="4445" y="5346"/>
                  <a:pt x="4445" y="5346"/>
                </a:cubicBezTo>
                <a:cubicBezTo>
                  <a:pt x="5175" y="5346"/>
                  <a:pt x="5906" y="5346"/>
                  <a:pt x="6638" y="5346"/>
                </a:cubicBezTo>
                <a:cubicBezTo>
                  <a:pt x="6680" y="5026"/>
                  <a:pt x="6723" y="4706"/>
                  <a:pt x="6766" y="4386"/>
                </a:cubicBezTo>
                <a:cubicBezTo>
                  <a:pt x="7019" y="4386"/>
                  <a:pt x="7271" y="4386"/>
                  <a:pt x="7525" y="4386"/>
                </a:cubicBezTo>
                <a:cubicBezTo>
                  <a:pt x="7562" y="4706"/>
                  <a:pt x="7601" y="5026"/>
                  <a:pt x="7639" y="5346"/>
                </a:cubicBezTo>
                <a:cubicBezTo>
                  <a:pt x="8361" y="5346"/>
                  <a:pt x="9084" y="5346"/>
                  <a:pt x="9806" y="5346"/>
                </a:cubicBezTo>
                <a:cubicBezTo>
                  <a:pt x="9806" y="5346"/>
                  <a:pt x="9376" y="3450"/>
                  <a:pt x="9376" y="3450"/>
                </a:cubicBezTo>
                <a:cubicBezTo>
                  <a:pt x="9376" y="3450"/>
                  <a:pt x="10154" y="3450"/>
                  <a:pt x="10154" y="3450"/>
                </a:cubicBezTo>
                <a:cubicBezTo>
                  <a:pt x="10154" y="3450"/>
                  <a:pt x="10154" y="5346"/>
                  <a:pt x="10154" y="5346"/>
                </a:cubicBezTo>
                <a:cubicBezTo>
                  <a:pt x="10862" y="5346"/>
                  <a:pt x="11569" y="5346"/>
                  <a:pt x="12276" y="5346"/>
                </a:cubicBezTo>
                <a:cubicBezTo>
                  <a:pt x="12276" y="5346"/>
                  <a:pt x="12276" y="3450"/>
                  <a:pt x="12276" y="3450"/>
                </a:cubicBezTo>
                <a:cubicBezTo>
                  <a:pt x="12276" y="3450"/>
                  <a:pt x="12911" y="3450"/>
                  <a:pt x="12911" y="3450"/>
                </a:cubicBezTo>
                <a:cubicBezTo>
                  <a:pt x="12911" y="3450"/>
                  <a:pt x="12920" y="3570"/>
                  <a:pt x="12920" y="3570"/>
                </a:cubicBezTo>
                <a:cubicBezTo>
                  <a:pt x="12920" y="4161"/>
                  <a:pt x="12920" y="4754"/>
                  <a:pt x="12920" y="5346"/>
                </a:cubicBezTo>
                <a:cubicBezTo>
                  <a:pt x="13578" y="5346"/>
                  <a:pt x="14234" y="5346"/>
                  <a:pt x="14891" y="5346"/>
                </a:cubicBezTo>
                <a:cubicBezTo>
                  <a:pt x="14891" y="4877"/>
                  <a:pt x="14891" y="4407"/>
                  <a:pt x="14891" y="3937"/>
                </a:cubicBezTo>
                <a:cubicBezTo>
                  <a:pt x="14891" y="3937"/>
                  <a:pt x="14879" y="3450"/>
                  <a:pt x="14879" y="3450"/>
                </a:cubicBezTo>
                <a:cubicBezTo>
                  <a:pt x="14879" y="3450"/>
                  <a:pt x="16619" y="3450"/>
                  <a:pt x="16619" y="3450"/>
                </a:cubicBezTo>
                <a:cubicBezTo>
                  <a:pt x="16619" y="3450"/>
                  <a:pt x="16619" y="5346"/>
                  <a:pt x="16619" y="5346"/>
                </a:cubicBezTo>
                <a:cubicBezTo>
                  <a:pt x="17326" y="5346"/>
                  <a:pt x="18034" y="5346"/>
                  <a:pt x="18741" y="5346"/>
                </a:cubicBezTo>
                <a:lnTo>
                  <a:pt x="18741" y="3450"/>
                </a:lnTo>
                <a:lnTo>
                  <a:pt x="19941" y="3450"/>
                </a:lnTo>
                <a:lnTo>
                  <a:pt x="19941" y="20000"/>
                </a:lnTo>
                <a:cubicBezTo>
                  <a:pt x="19941" y="20000"/>
                  <a:pt x="0" y="20000"/>
                  <a:pt x="0" y="20000"/>
                </a:cubicBezTo>
                <a:cubicBezTo>
                  <a:pt x="0" y="20000"/>
                  <a:pt x="0" y="3450"/>
                  <a:pt x="0" y="3450"/>
                </a:cubicBezTo>
                <a:cubicBezTo>
                  <a:pt x="0" y="3450"/>
                  <a:pt x="7146" y="1192"/>
                  <a:pt x="7146" y="1192"/>
                </a:cubicBezTo>
                <a:cubicBezTo>
                  <a:pt x="6930" y="2216"/>
                  <a:pt x="6794" y="2964"/>
                  <a:pt x="6738" y="3437"/>
                </a:cubicBezTo>
                <a:cubicBezTo>
                  <a:pt x="6980" y="3437"/>
                  <a:pt x="7226" y="3437"/>
                  <a:pt x="7469" y="3437"/>
                </a:cubicBezTo>
                <a:cubicBezTo>
                  <a:pt x="7361" y="2832"/>
                  <a:pt x="7253" y="2083"/>
                  <a:pt x="7146" y="1192"/>
                </a:cubicBezTo>
                <a:cubicBezTo>
                  <a:pt x="7146" y="1192"/>
                  <a:pt x="12276" y="914"/>
                  <a:pt x="12276" y="914"/>
                </a:cubicBezTo>
                <a:cubicBezTo>
                  <a:pt x="12276" y="1311"/>
                  <a:pt x="12276" y="1707"/>
                  <a:pt x="12276" y="2104"/>
                </a:cubicBezTo>
                <a:cubicBezTo>
                  <a:pt x="12514" y="2104"/>
                  <a:pt x="12681" y="2082"/>
                  <a:pt x="12776" y="2039"/>
                </a:cubicBezTo>
                <a:cubicBezTo>
                  <a:pt x="12872" y="1996"/>
                  <a:pt x="12920" y="1857"/>
                  <a:pt x="12920" y="1621"/>
                </a:cubicBezTo>
                <a:cubicBezTo>
                  <a:pt x="12920" y="1523"/>
                  <a:pt x="12920" y="1425"/>
                  <a:pt x="12920" y="1327"/>
                </a:cubicBezTo>
                <a:cubicBezTo>
                  <a:pt x="12920" y="1158"/>
                  <a:pt x="12874" y="1046"/>
                  <a:pt x="12782" y="994"/>
                </a:cubicBezTo>
                <a:cubicBezTo>
                  <a:pt x="12690" y="941"/>
                  <a:pt x="12521" y="914"/>
                  <a:pt x="12276" y="914"/>
                </a:cubicBezTo>
                <a:cubicBezTo>
                  <a:pt x="12276" y="914"/>
                  <a:pt x="2164" y="914"/>
                  <a:pt x="2164" y="914"/>
                </a:cubicBezTo>
                <a:cubicBezTo>
                  <a:pt x="2164" y="1367"/>
                  <a:pt x="2164" y="1821"/>
                  <a:pt x="2164" y="2275"/>
                </a:cubicBezTo>
                <a:cubicBezTo>
                  <a:pt x="2223" y="2278"/>
                  <a:pt x="2276" y="2279"/>
                  <a:pt x="2319" y="2279"/>
                </a:cubicBezTo>
                <a:cubicBezTo>
                  <a:pt x="2514" y="2279"/>
                  <a:pt x="2649" y="2247"/>
                  <a:pt x="2725" y="2184"/>
                </a:cubicBezTo>
                <a:cubicBezTo>
                  <a:pt x="2800" y="2122"/>
                  <a:pt x="2838" y="1991"/>
                  <a:pt x="2838" y="1791"/>
                </a:cubicBezTo>
                <a:cubicBezTo>
                  <a:pt x="2838" y="1646"/>
                  <a:pt x="2838" y="1500"/>
                  <a:pt x="2838" y="1354"/>
                </a:cubicBezTo>
                <a:cubicBezTo>
                  <a:pt x="2838" y="1170"/>
                  <a:pt x="2795" y="1052"/>
                  <a:pt x="2707" y="996"/>
                </a:cubicBezTo>
                <a:cubicBezTo>
                  <a:pt x="2620" y="941"/>
                  <a:pt x="2438" y="914"/>
                  <a:pt x="2164" y="914"/>
                </a:cubicBezTo>
                <a:cubicBezTo>
                  <a:pt x="2164" y="914"/>
                  <a:pt x="15364" y="0"/>
                  <a:pt x="15364" y="0"/>
                </a:cubicBezTo>
                <a:cubicBezTo>
                  <a:pt x="16910" y="0"/>
                  <a:pt x="18455" y="0"/>
                  <a:pt x="20000" y="0"/>
                </a:cubicBezTo>
                <a:cubicBezTo>
                  <a:pt x="20000" y="357"/>
                  <a:pt x="20000" y="712"/>
                  <a:pt x="20000" y="1070"/>
                </a:cubicBezTo>
                <a:cubicBezTo>
                  <a:pt x="19580" y="1070"/>
                  <a:pt x="19160" y="1070"/>
                  <a:pt x="18741" y="1070"/>
                </a:cubicBezTo>
                <a:cubicBezTo>
                  <a:pt x="18741" y="1070"/>
                  <a:pt x="18741" y="3450"/>
                  <a:pt x="18741" y="3450"/>
                </a:cubicBezTo>
                <a:cubicBezTo>
                  <a:pt x="18741" y="3450"/>
                  <a:pt x="16619" y="3450"/>
                  <a:pt x="16619" y="3450"/>
                </a:cubicBezTo>
                <a:cubicBezTo>
                  <a:pt x="16619" y="3450"/>
                  <a:pt x="16619" y="1070"/>
                  <a:pt x="16619" y="1070"/>
                </a:cubicBezTo>
                <a:cubicBezTo>
                  <a:pt x="16201" y="1070"/>
                  <a:pt x="15782" y="1070"/>
                  <a:pt x="15364" y="1070"/>
                </a:cubicBezTo>
                <a:cubicBezTo>
                  <a:pt x="15364" y="712"/>
                  <a:pt x="15364" y="357"/>
                  <a:pt x="15364" y="0"/>
                </a:cubicBezTo>
                <a:cubicBezTo>
                  <a:pt x="15364" y="0"/>
                  <a:pt x="10154" y="0"/>
                  <a:pt x="10154" y="0"/>
                </a:cubicBezTo>
                <a:cubicBezTo>
                  <a:pt x="10655" y="0"/>
                  <a:pt x="11156" y="0"/>
                  <a:pt x="11657" y="0"/>
                </a:cubicBezTo>
                <a:cubicBezTo>
                  <a:pt x="12658" y="0"/>
                  <a:pt x="13335" y="24"/>
                  <a:pt x="13688" y="75"/>
                </a:cubicBezTo>
                <a:cubicBezTo>
                  <a:pt x="14044" y="126"/>
                  <a:pt x="14333" y="256"/>
                  <a:pt x="14556" y="463"/>
                </a:cubicBezTo>
                <a:cubicBezTo>
                  <a:pt x="14779" y="671"/>
                  <a:pt x="14891" y="1003"/>
                  <a:pt x="14891" y="1460"/>
                </a:cubicBezTo>
                <a:cubicBezTo>
                  <a:pt x="14891" y="1875"/>
                  <a:pt x="14812" y="2155"/>
                  <a:pt x="14655" y="2298"/>
                </a:cubicBezTo>
                <a:cubicBezTo>
                  <a:pt x="14496" y="2442"/>
                  <a:pt x="14186" y="2527"/>
                  <a:pt x="13722" y="2556"/>
                </a:cubicBezTo>
                <a:cubicBezTo>
                  <a:pt x="14141" y="2624"/>
                  <a:pt x="14424" y="2715"/>
                  <a:pt x="14569" y="2831"/>
                </a:cubicBezTo>
                <a:cubicBezTo>
                  <a:pt x="14713" y="2945"/>
                  <a:pt x="14802" y="3050"/>
                  <a:pt x="14838" y="3145"/>
                </a:cubicBezTo>
                <a:cubicBezTo>
                  <a:pt x="14856" y="3193"/>
                  <a:pt x="14869" y="3283"/>
                  <a:pt x="14878" y="3415"/>
                </a:cubicBezTo>
                <a:cubicBezTo>
                  <a:pt x="14878" y="3415"/>
                  <a:pt x="14879" y="3450"/>
                  <a:pt x="14879" y="3450"/>
                </a:cubicBezTo>
                <a:cubicBezTo>
                  <a:pt x="14879" y="3450"/>
                  <a:pt x="12911" y="3450"/>
                  <a:pt x="12911" y="3450"/>
                </a:cubicBezTo>
                <a:cubicBezTo>
                  <a:pt x="12911" y="3450"/>
                  <a:pt x="12895" y="3222"/>
                  <a:pt x="12895" y="3222"/>
                </a:cubicBezTo>
                <a:cubicBezTo>
                  <a:pt x="12877" y="3133"/>
                  <a:pt x="12852" y="3072"/>
                  <a:pt x="12818" y="3037"/>
                </a:cubicBezTo>
                <a:cubicBezTo>
                  <a:pt x="12749" y="2970"/>
                  <a:pt x="12568" y="2935"/>
                  <a:pt x="12276" y="2935"/>
                </a:cubicBezTo>
                <a:lnTo>
                  <a:pt x="12276" y="3450"/>
                </a:lnTo>
                <a:cubicBezTo>
                  <a:pt x="12276" y="3450"/>
                  <a:pt x="10154" y="3450"/>
                  <a:pt x="10154" y="3450"/>
                </a:cubicBezTo>
                <a:cubicBezTo>
                  <a:pt x="10154" y="3450"/>
                  <a:pt x="10154" y="0"/>
                  <a:pt x="10154" y="0"/>
                </a:cubicBezTo>
                <a:cubicBezTo>
                  <a:pt x="10154" y="0"/>
                  <a:pt x="5527" y="0"/>
                  <a:pt x="5527" y="0"/>
                </a:cubicBezTo>
                <a:cubicBezTo>
                  <a:pt x="6548" y="0"/>
                  <a:pt x="7571" y="0"/>
                  <a:pt x="8594" y="0"/>
                </a:cubicBezTo>
                <a:lnTo>
                  <a:pt x="9376" y="3450"/>
                </a:lnTo>
                <a:cubicBezTo>
                  <a:pt x="9376" y="3450"/>
                  <a:pt x="4829" y="3450"/>
                  <a:pt x="4829" y="3450"/>
                </a:cubicBezTo>
                <a:cubicBezTo>
                  <a:pt x="4829" y="3450"/>
                  <a:pt x="5527" y="0"/>
                  <a:pt x="5527" y="0"/>
                </a:cubicBezTo>
                <a:cubicBezTo>
                  <a:pt x="5527" y="0"/>
                  <a:pt x="41" y="0"/>
                  <a:pt x="41" y="0"/>
                </a:cubicBezTo>
                <a:cubicBezTo>
                  <a:pt x="754" y="0"/>
                  <a:pt x="1467" y="0"/>
                  <a:pt x="2179" y="0"/>
                </a:cubicBezTo>
                <a:cubicBezTo>
                  <a:pt x="2755" y="0"/>
                  <a:pt x="3200" y="30"/>
                  <a:pt x="3510" y="89"/>
                </a:cubicBezTo>
                <a:cubicBezTo>
                  <a:pt x="3820" y="148"/>
                  <a:pt x="4055" y="234"/>
                  <a:pt x="4211" y="346"/>
                </a:cubicBezTo>
                <a:cubicBezTo>
                  <a:pt x="4368" y="458"/>
                  <a:pt x="4473" y="594"/>
                  <a:pt x="4528" y="754"/>
                </a:cubicBezTo>
                <a:cubicBezTo>
                  <a:pt x="4584" y="914"/>
                  <a:pt x="4612" y="1161"/>
                  <a:pt x="4612" y="1496"/>
                </a:cubicBezTo>
                <a:cubicBezTo>
                  <a:pt x="4612" y="1650"/>
                  <a:pt x="4612" y="1806"/>
                  <a:pt x="4612" y="1962"/>
                </a:cubicBezTo>
                <a:cubicBezTo>
                  <a:pt x="4612" y="2302"/>
                  <a:pt x="4558" y="2552"/>
                  <a:pt x="4450" y="2708"/>
                </a:cubicBezTo>
                <a:cubicBezTo>
                  <a:pt x="4343" y="2864"/>
                  <a:pt x="4146" y="2984"/>
                  <a:pt x="3859" y="3068"/>
                </a:cubicBezTo>
                <a:cubicBezTo>
                  <a:pt x="3571" y="3152"/>
                  <a:pt x="3195" y="3193"/>
                  <a:pt x="2732" y="3193"/>
                </a:cubicBezTo>
                <a:cubicBezTo>
                  <a:pt x="2542" y="3193"/>
                  <a:pt x="2352" y="3193"/>
                  <a:pt x="2164" y="3193"/>
                </a:cubicBezTo>
                <a:lnTo>
                  <a:pt x="2164" y="3450"/>
                </a:lnTo>
                <a:lnTo>
                  <a:pt x="41" y="3450"/>
                </a:lnTo>
                <a:lnTo>
                  <a:pt x="41" y="0"/>
                </a:lnTo>
                <a:close/>
              </a:path>
            </a:pathLst>
          </a:custGeom>
          <a:solidFill>
            <a:srgbClr val="1CADE4"/>
          </a:solidFill>
          <a:ln w="9525">
            <a:noFill/>
            <a:round/>
            <a:headEnd/>
            <a:tailEnd/>
          </a:ln>
        </p:spPr>
        <p:txBody>
          <a:bodyPr tIns="396240" bIns="0" anchor="ctr"/>
          <a:lstStyle/>
          <a:p>
            <a:pPr algn="ctr" eaLnBrk="0" hangingPunct="0">
              <a:buClr>
                <a:schemeClr val="accent1"/>
              </a:buClr>
            </a:pPr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en-US" altLang="zh-CN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6119" y="1628175"/>
            <a:ext cx="8571927" cy="5176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0">
              <a:spcBef>
                <a:spcPct val="20000"/>
              </a:spcBef>
              <a:buFont typeface="Arial" charset="0"/>
              <a:buNone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一 活动探究单元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知识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—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实践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单课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—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单元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None/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自读自采自写实践学习 点拨梳理次之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None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二 阅读单元教学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聚焦单元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落地各课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方便检测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None/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人文主题 滋养学生的精神骨架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明理修身 立德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None/>
            </a:pPr>
            <a:r>
              <a:rPr lang="zh-CN" altLang="zh-CN" sz="2800" b="1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    语文素养 知识技能 提供发展地基  治学谋生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None/>
            </a:pPr>
            <a:r>
              <a:rPr lang="zh-CN" altLang="zh-CN" sz="2800" b="1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1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现代文  人物 角色  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情思 角度    顺序 方式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None/>
            </a:pPr>
            <a:r>
              <a:rPr lang="zh-CN" altLang="zh-CN" sz="2800" b="1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   读写结合  学着写  跟着写 变着写 自创写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None/>
            </a:pPr>
            <a:r>
              <a:rPr lang="zh-CN" altLang="zh-CN" sz="2800" b="1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2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古诗文  借助注释 加强诵读 培养语感 积累实词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None/>
            </a:pPr>
            <a:r>
              <a:rPr lang="zh-CN" altLang="zh-CN" sz="2800" b="1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   内化使用  点化活用  鼓励 脱口而出 随笔入文 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</a:t>
            </a:r>
          </a:p>
          <a:p>
            <a:pPr marL="342900" indent="-342900" defTabSz="0">
              <a:spcBef>
                <a:spcPct val="20000"/>
              </a:spcBef>
              <a:buFont typeface="Arial" charset="0"/>
              <a:buNone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考试检查 重在使用 不另考课外 提高命题难度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784288"/>
      </p:ext>
    </p:extLst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047124D-3911-448D-92CF-BFE8FB5987A3}" type="datetime1">
              <a:rPr lang="en-US"/>
              <a:pPr>
                <a:defRPr/>
              </a:pPr>
              <a:t>18/5/8</a:t>
            </a:fld>
            <a:endParaRPr lang="zh-CN" altLang="en-US" sz="1800" dirty="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7169" name="TextBox 25"/>
          <p:cNvSpPr txBox="1">
            <a:spLocks noChangeArrowheads="1"/>
          </p:cNvSpPr>
          <p:nvPr/>
        </p:nvSpPr>
        <p:spPr bwMode="auto">
          <a:xfrm>
            <a:off x="2122878" y="547680"/>
            <a:ext cx="7021122" cy="936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buClr>
                <a:schemeClr val="accent1"/>
              </a:buClr>
            </a:pPr>
            <a:r>
              <a:rPr lang="zh-CN" altLang="en-US" sz="3600" b="1" dirty="0" smtClean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八上教材使用的分类建议</a:t>
            </a:r>
            <a:r>
              <a:rPr lang="en-US" altLang="zh-CN" sz="3600" b="1" dirty="0" smtClean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 </a:t>
            </a:r>
            <a:endParaRPr lang="zh-CN" altLang="en-US" sz="3600" b="1" dirty="0">
              <a:solidFill>
                <a:srgbClr val="266C3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迷你简启体" pitchFamily="65" charset="-122"/>
              <a:ea typeface="迷你简启体" pitchFamily="65" charset="-122"/>
            </a:endParaRPr>
          </a:p>
        </p:txBody>
      </p:sp>
      <p:sp>
        <p:nvSpPr>
          <p:cNvPr id="45059" name="直接连接符 7"/>
          <p:cNvSpPr>
            <a:spLocks noChangeShapeType="1"/>
          </p:cNvSpPr>
          <p:nvPr/>
        </p:nvSpPr>
        <p:spPr bwMode="auto">
          <a:xfrm>
            <a:off x="1428750" y="285750"/>
            <a:ext cx="6264275" cy="1588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0" name="直接连接符 8"/>
          <p:cNvSpPr>
            <a:spLocks noChangeShapeType="1"/>
          </p:cNvSpPr>
          <p:nvPr/>
        </p:nvSpPr>
        <p:spPr bwMode="auto">
          <a:xfrm>
            <a:off x="1500188" y="1643063"/>
            <a:ext cx="6264275" cy="3175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61" name="任意多边形 15"/>
          <p:cNvSpPr>
            <a:spLocks noChangeArrowheads="1"/>
          </p:cNvSpPr>
          <p:nvPr/>
        </p:nvSpPr>
        <p:spPr bwMode="auto">
          <a:xfrm>
            <a:off x="826285" y="285750"/>
            <a:ext cx="1296593" cy="1390650"/>
          </a:xfrm>
          <a:custGeom>
            <a:avLst/>
            <a:gdLst>
              <a:gd name="T0" fmla="*/ 136171 w 20000"/>
              <a:gd name="T1" fmla="*/ 16679941 h 20000"/>
              <a:gd name="T2" fmla="*/ 7186165 w 20000"/>
              <a:gd name="T3" fmla="*/ 25846689 h 20000"/>
              <a:gd name="T4" fmla="*/ 16036061 w 20000"/>
              <a:gd name="T5" fmla="*/ 16679941 h 20000"/>
              <a:gd name="T6" fmla="*/ 22043365 w 20000"/>
              <a:gd name="T7" fmla="*/ 25846689 h 20000"/>
              <a:gd name="T8" fmla="*/ 24988872 w 20000"/>
              <a:gd name="T9" fmla="*/ 21205327 h 20000"/>
              <a:gd name="T10" fmla="*/ 32563616 w 20000"/>
              <a:gd name="T11" fmla="*/ 25846689 h 20000"/>
              <a:gd name="T12" fmla="*/ 33719252 w 20000"/>
              <a:gd name="T13" fmla="*/ 16679941 h 20000"/>
              <a:gd name="T14" fmla="*/ 40765960 w 20000"/>
              <a:gd name="T15" fmla="*/ 25846689 h 20000"/>
              <a:gd name="T16" fmla="*/ 42874619 w 20000"/>
              <a:gd name="T17" fmla="*/ 16679941 h 20000"/>
              <a:gd name="T18" fmla="*/ 42904527 w 20000"/>
              <a:gd name="T19" fmla="*/ 25846689 h 20000"/>
              <a:gd name="T20" fmla="*/ 49449772 w 20000"/>
              <a:gd name="T21" fmla="*/ 19034454 h 20000"/>
              <a:gd name="T22" fmla="*/ 55188134 w 20000"/>
              <a:gd name="T23" fmla="*/ 16679941 h 20000"/>
              <a:gd name="T24" fmla="*/ 62234856 w 20000"/>
              <a:gd name="T25" fmla="*/ 25846689 h 20000"/>
              <a:gd name="T26" fmla="*/ 66219767 w 20000"/>
              <a:gd name="T27" fmla="*/ 16679941 h 20000"/>
              <a:gd name="T28" fmla="*/ 0 w 20000"/>
              <a:gd name="T29" fmla="*/ 96695368 h 20000"/>
              <a:gd name="T30" fmla="*/ 23730315 w 20000"/>
              <a:gd name="T31" fmla="*/ 5763062 h 20000"/>
              <a:gd name="T32" fmla="*/ 24802912 w 20000"/>
              <a:gd name="T33" fmla="*/ 16617083 h 20000"/>
              <a:gd name="T34" fmla="*/ 40765960 w 20000"/>
              <a:gd name="T35" fmla="*/ 4418998 h 20000"/>
              <a:gd name="T36" fmla="*/ 42426345 w 20000"/>
              <a:gd name="T37" fmla="*/ 9858110 h 20000"/>
              <a:gd name="T38" fmla="*/ 42904527 w 20000"/>
              <a:gd name="T39" fmla="*/ 6415763 h 20000"/>
              <a:gd name="T40" fmla="*/ 40765960 w 20000"/>
              <a:gd name="T41" fmla="*/ 4418998 h 20000"/>
              <a:gd name="T42" fmla="*/ 7186165 w 20000"/>
              <a:gd name="T43" fmla="*/ 10999068 h 20000"/>
              <a:gd name="T44" fmla="*/ 9049165 w 20000"/>
              <a:gd name="T45" fmla="*/ 10559136 h 20000"/>
              <a:gd name="T46" fmla="*/ 9424370 w 20000"/>
              <a:gd name="T47" fmla="*/ 6546276 h 20000"/>
              <a:gd name="T48" fmla="*/ 7186165 w 20000"/>
              <a:gd name="T49" fmla="*/ 4418998 h 20000"/>
              <a:gd name="T50" fmla="*/ 66415697 w 20000"/>
              <a:gd name="T51" fmla="*/ 0 h 20000"/>
              <a:gd name="T52" fmla="*/ 62234856 w 20000"/>
              <a:gd name="T53" fmla="*/ 5173218 h 20000"/>
              <a:gd name="T54" fmla="*/ 55188134 w 20000"/>
              <a:gd name="T55" fmla="*/ 16679941 h 20000"/>
              <a:gd name="T56" fmla="*/ 51020547 w 20000"/>
              <a:gd name="T57" fmla="*/ 5173218 h 20000"/>
              <a:gd name="T58" fmla="*/ 33719252 w 20000"/>
              <a:gd name="T59" fmla="*/ 0 h 20000"/>
              <a:gd name="T60" fmla="*/ 45454891 w 20000"/>
              <a:gd name="T61" fmla="*/ 362612 h 20000"/>
              <a:gd name="T62" fmla="*/ 49449772 w 20000"/>
              <a:gd name="T63" fmla="*/ 7058730 h 20000"/>
              <a:gd name="T64" fmla="*/ 45567781 w 20000"/>
              <a:gd name="T65" fmla="*/ 12357663 h 20000"/>
              <a:gd name="T66" fmla="*/ 49273781 w 20000"/>
              <a:gd name="T67" fmla="*/ 15205366 h 20000"/>
              <a:gd name="T68" fmla="*/ 49409952 w 20000"/>
              <a:gd name="T69" fmla="*/ 16679941 h 20000"/>
              <a:gd name="T70" fmla="*/ 42821488 w 20000"/>
              <a:gd name="T71" fmla="*/ 15577642 h 20000"/>
              <a:gd name="T72" fmla="*/ 40765960 w 20000"/>
              <a:gd name="T73" fmla="*/ 14190052 h 20000"/>
              <a:gd name="T74" fmla="*/ 33719252 w 20000"/>
              <a:gd name="T75" fmla="*/ 16679941 h 20000"/>
              <a:gd name="T76" fmla="*/ 18353961 w 20000"/>
              <a:gd name="T77" fmla="*/ 0 h 20000"/>
              <a:gd name="T78" fmla="*/ 31135696 w 20000"/>
              <a:gd name="T79" fmla="*/ 16679941 h 20000"/>
              <a:gd name="T80" fmla="*/ 18353961 w 20000"/>
              <a:gd name="T81" fmla="*/ 0 h 20000"/>
              <a:gd name="T82" fmla="*/ 7236012 w 20000"/>
              <a:gd name="T83" fmla="*/ 0 h 20000"/>
              <a:gd name="T84" fmla="*/ 13983814 w 20000"/>
              <a:gd name="T85" fmla="*/ 1672813 h 20000"/>
              <a:gd name="T86" fmla="*/ 15315445 w 20000"/>
              <a:gd name="T87" fmla="*/ 7232840 h 20000"/>
              <a:gd name="T88" fmla="*/ 14777501 w 20000"/>
              <a:gd name="T89" fmla="*/ 13092552 h 20000"/>
              <a:gd name="T90" fmla="*/ 9072389 w 20000"/>
              <a:gd name="T91" fmla="*/ 15437395 h 20000"/>
              <a:gd name="T92" fmla="*/ 7186165 w 20000"/>
              <a:gd name="T93" fmla="*/ 16679941 h 20000"/>
              <a:gd name="T94" fmla="*/ 136171 w 20000"/>
              <a:gd name="T95" fmla="*/ 0 h 200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0000"/>
              <a:gd name="T145" fmla="*/ 0 h 20000"/>
              <a:gd name="T146" fmla="*/ 20000 w 20000"/>
              <a:gd name="T147" fmla="*/ 20000 h 2000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0000" h="20000">
                <a:moveTo>
                  <a:pt x="0" y="3450"/>
                </a:moveTo>
                <a:cubicBezTo>
                  <a:pt x="0" y="3450"/>
                  <a:pt x="41" y="3450"/>
                  <a:pt x="41" y="3450"/>
                </a:cubicBezTo>
                <a:cubicBezTo>
                  <a:pt x="41" y="3450"/>
                  <a:pt x="41" y="5346"/>
                  <a:pt x="41" y="5346"/>
                </a:cubicBezTo>
                <a:cubicBezTo>
                  <a:pt x="748" y="5346"/>
                  <a:pt x="1455" y="5346"/>
                  <a:pt x="2164" y="5346"/>
                </a:cubicBezTo>
                <a:cubicBezTo>
                  <a:pt x="2164" y="5346"/>
                  <a:pt x="2164" y="3450"/>
                  <a:pt x="2164" y="3450"/>
                </a:cubicBezTo>
                <a:cubicBezTo>
                  <a:pt x="2164" y="3450"/>
                  <a:pt x="4829" y="3450"/>
                  <a:pt x="4829" y="3450"/>
                </a:cubicBezTo>
                <a:cubicBezTo>
                  <a:pt x="4829" y="3450"/>
                  <a:pt x="4445" y="5346"/>
                  <a:pt x="4445" y="5346"/>
                </a:cubicBezTo>
                <a:cubicBezTo>
                  <a:pt x="5175" y="5346"/>
                  <a:pt x="5906" y="5346"/>
                  <a:pt x="6638" y="5346"/>
                </a:cubicBezTo>
                <a:cubicBezTo>
                  <a:pt x="6680" y="5026"/>
                  <a:pt x="6723" y="4706"/>
                  <a:pt x="6766" y="4386"/>
                </a:cubicBezTo>
                <a:cubicBezTo>
                  <a:pt x="7019" y="4386"/>
                  <a:pt x="7271" y="4386"/>
                  <a:pt x="7525" y="4386"/>
                </a:cubicBezTo>
                <a:cubicBezTo>
                  <a:pt x="7562" y="4706"/>
                  <a:pt x="7601" y="5026"/>
                  <a:pt x="7639" y="5346"/>
                </a:cubicBezTo>
                <a:cubicBezTo>
                  <a:pt x="8361" y="5346"/>
                  <a:pt x="9084" y="5346"/>
                  <a:pt x="9806" y="5346"/>
                </a:cubicBezTo>
                <a:cubicBezTo>
                  <a:pt x="9806" y="5346"/>
                  <a:pt x="9376" y="3450"/>
                  <a:pt x="9376" y="3450"/>
                </a:cubicBezTo>
                <a:cubicBezTo>
                  <a:pt x="9376" y="3450"/>
                  <a:pt x="10154" y="3450"/>
                  <a:pt x="10154" y="3450"/>
                </a:cubicBezTo>
                <a:cubicBezTo>
                  <a:pt x="10154" y="3450"/>
                  <a:pt x="10154" y="5346"/>
                  <a:pt x="10154" y="5346"/>
                </a:cubicBezTo>
                <a:cubicBezTo>
                  <a:pt x="10862" y="5346"/>
                  <a:pt x="11569" y="5346"/>
                  <a:pt x="12276" y="5346"/>
                </a:cubicBezTo>
                <a:cubicBezTo>
                  <a:pt x="12276" y="5346"/>
                  <a:pt x="12276" y="3450"/>
                  <a:pt x="12276" y="3450"/>
                </a:cubicBezTo>
                <a:cubicBezTo>
                  <a:pt x="12276" y="3450"/>
                  <a:pt x="12911" y="3450"/>
                  <a:pt x="12911" y="3450"/>
                </a:cubicBezTo>
                <a:cubicBezTo>
                  <a:pt x="12911" y="3450"/>
                  <a:pt x="12920" y="3570"/>
                  <a:pt x="12920" y="3570"/>
                </a:cubicBezTo>
                <a:cubicBezTo>
                  <a:pt x="12920" y="4161"/>
                  <a:pt x="12920" y="4754"/>
                  <a:pt x="12920" y="5346"/>
                </a:cubicBezTo>
                <a:cubicBezTo>
                  <a:pt x="13578" y="5346"/>
                  <a:pt x="14234" y="5346"/>
                  <a:pt x="14891" y="5346"/>
                </a:cubicBezTo>
                <a:cubicBezTo>
                  <a:pt x="14891" y="4877"/>
                  <a:pt x="14891" y="4407"/>
                  <a:pt x="14891" y="3937"/>
                </a:cubicBezTo>
                <a:cubicBezTo>
                  <a:pt x="14891" y="3937"/>
                  <a:pt x="14879" y="3450"/>
                  <a:pt x="14879" y="3450"/>
                </a:cubicBezTo>
                <a:cubicBezTo>
                  <a:pt x="14879" y="3450"/>
                  <a:pt x="16619" y="3450"/>
                  <a:pt x="16619" y="3450"/>
                </a:cubicBezTo>
                <a:cubicBezTo>
                  <a:pt x="16619" y="3450"/>
                  <a:pt x="16619" y="5346"/>
                  <a:pt x="16619" y="5346"/>
                </a:cubicBezTo>
                <a:cubicBezTo>
                  <a:pt x="17326" y="5346"/>
                  <a:pt x="18034" y="5346"/>
                  <a:pt x="18741" y="5346"/>
                </a:cubicBezTo>
                <a:lnTo>
                  <a:pt x="18741" y="3450"/>
                </a:lnTo>
                <a:lnTo>
                  <a:pt x="19941" y="3450"/>
                </a:lnTo>
                <a:lnTo>
                  <a:pt x="19941" y="20000"/>
                </a:lnTo>
                <a:cubicBezTo>
                  <a:pt x="19941" y="20000"/>
                  <a:pt x="0" y="20000"/>
                  <a:pt x="0" y="20000"/>
                </a:cubicBezTo>
                <a:cubicBezTo>
                  <a:pt x="0" y="20000"/>
                  <a:pt x="0" y="3450"/>
                  <a:pt x="0" y="3450"/>
                </a:cubicBezTo>
                <a:cubicBezTo>
                  <a:pt x="0" y="3450"/>
                  <a:pt x="7146" y="1192"/>
                  <a:pt x="7146" y="1192"/>
                </a:cubicBezTo>
                <a:cubicBezTo>
                  <a:pt x="6930" y="2216"/>
                  <a:pt x="6794" y="2964"/>
                  <a:pt x="6738" y="3437"/>
                </a:cubicBezTo>
                <a:cubicBezTo>
                  <a:pt x="6980" y="3437"/>
                  <a:pt x="7226" y="3437"/>
                  <a:pt x="7469" y="3437"/>
                </a:cubicBezTo>
                <a:cubicBezTo>
                  <a:pt x="7361" y="2832"/>
                  <a:pt x="7253" y="2083"/>
                  <a:pt x="7146" y="1192"/>
                </a:cubicBezTo>
                <a:cubicBezTo>
                  <a:pt x="7146" y="1192"/>
                  <a:pt x="12276" y="914"/>
                  <a:pt x="12276" y="914"/>
                </a:cubicBezTo>
                <a:cubicBezTo>
                  <a:pt x="12276" y="1311"/>
                  <a:pt x="12276" y="1707"/>
                  <a:pt x="12276" y="2104"/>
                </a:cubicBezTo>
                <a:cubicBezTo>
                  <a:pt x="12514" y="2104"/>
                  <a:pt x="12681" y="2082"/>
                  <a:pt x="12776" y="2039"/>
                </a:cubicBezTo>
                <a:cubicBezTo>
                  <a:pt x="12872" y="1996"/>
                  <a:pt x="12920" y="1857"/>
                  <a:pt x="12920" y="1621"/>
                </a:cubicBezTo>
                <a:cubicBezTo>
                  <a:pt x="12920" y="1523"/>
                  <a:pt x="12920" y="1425"/>
                  <a:pt x="12920" y="1327"/>
                </a:cubicBezTo>
                <a:cubicBezTo>
                  <a:pt x="12920" y="1158"/>
                  <a:pt x="12874" y="1046"/>
                  <a:pt x="12782" y="994"/>
                </a:cubicBezTo>
                <a:cubicBezTo>
                  <a:pt x="12690" y="941"/>
                  <a:pt x="12521" y="914"/>
                  <a:pt x="12276" y="914"/>
                </a:cubicBezTo>
                <a:cubicBezTo>
                  <a:pt x="12276" y="914"/>
                  <a:pt x="2164" y="914"/>
                  <a:pt x="2164" y="914"/>
                </a:cubicBezTo>
                <a:cubicBezTo>
                  <a:pt x="2164" y="1367"/>
                  <a:pt x="2164" y="1821"/>
                  <a:pt x="2164" y="2275"/>
                </a:cubicBezTo>
                <a:cubicBezTo>
                  <a:pt x="2223" y="2278"/>
                  <a:pt x="2276" y="2279"/>
                  <a:pt x="2319" y="2279"/>
                </a:cubicBezTo>
                <a:cubicBezTo>
                  <a:pt x="2514" y="2279"/>
                  <a:pt x="2649" y="2247"/>
                  <a:pt x="2725" y="2184"/>
                </a:cubicBezTo>
                <a:cubicBezTo>
                  <a:pt x="2800" y="2122"/>
                  <a:pt x="2838" y="1991"/>
                  <a:pt x="2838" y="1791"/>
                </a:cubicBezTo>
                <a:cubicBezTo>
                  <a:pt x="2838" y="1646"/>
                  <a:pt x="2838" y="1500"/>
                  <a:pt x="2838" y="1354"/>
                </a:cubicBezTo>
                <a:cubicBezTo>
                  <a:pt x="2838" y="1170"/>
                  <a:pt x="2795" y="1052"/>
                  <a:pt x="2707" y="996"/>
                </a:cubicBezTo>
                <a:cubicBezTo>
                  <a:pt x="2620" y="941"/>
                  <a:pt x="2438" y="914"/>
                  <a:pt x="2164" y="914"/>
                </a:cubicBezTo>
                <a:cubicBezTo>
                  <a:pt x="2164" y="914"/>
                  <a:pt x="15364" y="0"/>
                  <a:pt x="15364" y="0"/>
                </a:cubicBezTo>
                <a:cubicBezTo>
                  <a:pt x="16910" y="0"/>
                  <a:pt x="18455" y="0"/>
                  <a:pt x="20000" y="0"/>
                </a:cubicBezTo>
                <a:cubicBezTo>
                  <a:pt x="20000" y="357"/>
                  <a:pt x="20000" y="712"/>
                  <a:pt x="20000" y="1070"/>
                </a:cubicBezTo>
                <a:cubicBezTo>
                  <a:pt x="19580" y="1070"/>
                  <a:pt x="19160" y="1070"/>
                  <a:pt x="18741" y="1070"/>
                </a:cubicBezTo>
                <a:cubicBezTo>
                  <a:pt x="18741" y="1070"/>
                  <a:pt x="18741" y="3450"/>
                  <a:pt x="18741" y="3450"/>
                </a:cubicBezTo>
                <a:cubicBezTo>
                  <a:pt x="18741" y="3450"/>
                  <a:pt x="16619" y="3450"/>
                  <a:pt x="16619" y="3450"/>
                </a:cubicBezTo>
                <a:cubicBezTo>
                  <a:pt x="16619" y="3450"/>
                  <a:pt x="16619" y="1070"/>
                  <a:pt x="16619" y="1070"/>
                </a:cubicBezTo>
                <a:cubicBezTo>
                  <a:pt x="16201" y="1070"/>
                  <a:pt x="15782" y="1070"/>
                  <a:pt x="15364" y="1070"/>
                </a:cubicBezTo>
                <a:cubicBezTo>
                  <a:pt x="15364" y="712"/>
                  <a:pt x="15364" y="357"/>
                  <a:pt x="15364" y="0"/>
                </a:cubicBezTo>
                <a:cubicBezTo>
                  <a:pt x="15364" y="0"/>
                  <a:pt x="10154" y="0"/>
                  <a:pt x="10154" y="0"/>
                </a:cubicBezTo>
                <a:cubicBezTo>
                  <a:pt x="10655" y="0"/>
                  <a:pt x="11156" y="0"/>
                  <a:pt x="11657" y="0"/>
                </a:cubicBezTo>
                <a:cubicBezTo>
                  <a:pt x="12658" y="0"/>
                  <a:pt x="13335" y="24"/>
                  <a:pt x="13688" y="75"/>
                </a:cubicBezTo>
                <a:cubicBezTo>
                  <a:pt x="14044" y="126"/>
                  <a:pt x="14333" y="256"/>
                  <a:pt x="14556" y="463"/>
                </a:cubicBezTo>
                <a:cubicBezTo>
                  <a:pt x="14779" y="671"/>
                  <a:pt x="14891" y="1003"/>
                  <a:pt x="14891" y="1460"/>
                </a:cubicBezTo>
                <a:cubicBezTo>
                  <a:pt x="14891" y="1875"/>
                  <a:pt x="14812" y="2155"/>
                  <a:pt x="14655" y="2298"/>
                </a:cubicBezTo>
                <a:cubicBezTo>
                  <a:pt x="14496" y="2442"/>
                  <a:pt x="14186" y="2527"/>
                  <a:pt x="13722" y="2556"/>
                </a:cubicBezTo>
                <a:cubicBezTo>
                  <a:pt x="14141" y="2624"/>
                  <a:pt x="14424" y="2715"/>
                  <a:pt x="14569" y="2831"/>
                </a:cubicBezTo>
                <a:cubicBezTo>
                  <a:pt x="14713" y="2945"/>
                  <a:pt x="14802" y="3050"/>
                  <a:pt x="14838" y="3145"/>
                </a:cubicBezTo>
                <a:cubicBezTo>
                  <a:pt x="14856" y="3193"/>
                  <a:pt x="14869" y="3283"/>
                  <a:pt x="14878" y="3415"/>
                </a:cubicBezTo>
                <a:cubicBezTo>
                  <a:pt x="14878" y="3415"/>
                  <a:pt x="14879" y="3450"/>
                  <a:pt x="14879" y="3450"/>
                </a:cubicBezTo>
                <a:cubicBezTo>
                  <a:pt x="14879" y="3450"/>
                  <a:pt x="12911" y="3450"/>
                  <a:pt x="12911" y="3450"/>
                </a:cubicBezTo>
                <a:cubicBezTo>
                  <a:pt x="12911" y="3450"/>
                  <a:pt x="12895" y="3222"/>
                  <a:pt x="12895" y="3222"/>
                </a:cubicBezTo>
                <a:cubicBezTo>
                  <a:pt x="12877" y="3133"/>
                  <a:pt x="12852" y="3072"/>
                  <a:pt x="12818" y="3037"/>
                </a:cubicBezTo>
                <a:cubicBezTo>
                  <a:pt x="12749" y="2970"/>
                  <a:pt x="12568" y="2935"/>
                  <a:pt x="12276" y="2935"/>
                </a:cubicBezTo>
                <a:lnTo>
                  <a:pt x="12276" y="3450"/>
                </a:lnTo>
                <a:cubicBezTo>
                  <a:pt x="12276" y="3450"/>
                  <a:pt x="10154" y="3450"/>
                  <a:pt x="10154" y="3450"/>
                </a:cubicBezTo>
                <a:cubicBezTo>
                  <a:pt x="10154" y="3450"/>
                  <a:pt x="10154" y="0"/>
                  <a:pt x="10154" y="0"/>
                </a:cubicBezTo>
                <a:cubicBezTo>
                  <a:pt x="10154" y="0"/>
                  <a:pt x="5527" y="0"/>
                  <a:pt x="5527" y="0"/>
                </a:cubicBezTo>
                <a:cubicBezTo>
                  <a:pt x="6548" y="0"/>
                  <a:pt x="7571" y="0"/>
                  <a:pt x="8594" y="0"/>
                </a:cubicBezTo>
                <a:lnTo>
                  <a:pt x="9376" y="3450"/>
                </a:lnTo>
                <a:cubicBezTo>
                  <a:pt x="9376" y="3450"/>
                  <a:pt x="4829" y="3450"/>
                  <a:pt x="4829" y="3450"/>
                </a:cubicBezTo>
                <a:cubicBezTo>
                  <a:pt x="4829" y="3450"/>
                  <a:pt x="5527" y="0"/>
                  <a:pt x="5527" y="0"/>
                </a:cubicBezTo>
                <a:cubicBezTo>
                  <a:pt x="5527" y="0"/>
                  <a:pt x="41" y="0"/>
                  <a:pt x="41" y="0"/>
                </a:cubicBezTo>
                <a:cubicBezTo>
                  <a:pt x="754" y="0"/>
                  <a:pt x="1467" y="0"/>
                  <a:pt x="2179" y="0"/>
                </a:cubicBezTo>
                <a:cubicBezTo>
                  <a:pt x="2755" y="0"/>
                  <a:pt x="3200" y="30"/>
                  <a:pt x="3510" y="89"/>
                </a:cubicBezTo>
                <a:cubicBezTo>
                  <a:pt x="3820" y="148"/>
                  <a:pt x="4055" y="234"/>
                  <a:pt x="4211" y="346"/>
                </a:cubicBezTo>
                <a:cubicBezTo>
                  <a:pt x="4368" y="458"/>
                  <a:pt x="4473" y="594"/>
                  <a:pt x="4528" y="754"/>
                </a:cubicBezTo>
                <a:cubicBezTo>
                  <a:pt x="4584" y="914"/>
                  <a:pt x="4612" y="1161"/>
                  <a:pt x="4612" y="1496"/>
                </a:cubicBezTo>
                <a:cubicBezTo>
                  <a:pt x="4612" y="1650"/>
                  <a:pt x="4612" y="1806"/>
                  <a:pt x="4612" y="1962"/>
                </a:cubicBezTo>
                <a:cubicBezTo>
                  <a:pt x="4612" y="2302"/>
                  <a:pt x="4558" y="2552"/>
                  <a:pt x="4450" y="2708"/>
                </a:cubicBezTo>
                <a:cubicBezTo>
                  <a:pt x="4343" y="2864"/>
                  <a:pt x="4146" y="2984"/>
                  <a:pt x="3859" y="3068"/>
                </a:cubicBezTo>
                <a:cubicBezTo>
                  <a:pt x="3571" y="3152"/>
                  <a:pt x="3195" y="3193"/>
                  <a:pt x="2732" y="3193"/>
                </a:cubicBezTo>
                <a:cubicBezTo>
                  <a:pt x="2542" y="3193"/>
                  <a:pt x="2352" y="3193"/>
                  <a:pt x="2164" y="3193"/>
                </a:cubicBezTo>
                <a:lnTo>
                  <a:pt x="2164" y="3450"/>
                </a:lnTo>
                <a:lnTo>
                  <a:pt x="41" y="3450"/>
                </a:lnTo>
                <a:lnTo>
                  <a:pt x="41" y="0"/>
                </a:lnTo>
                <a:close/>
              </a:path>
            </a:pathLst>
          </a:custGeom>
          <a:solidFill>
            <a:srgbClr val="1CADE4"/>
          </a:solidFill>
          <a:ln w="9525">
            <a:noFill/>
            <a:round/>
            <a:headEnd/>
            <a:tailEnd/>
          </a:ln>
        </p:spPr>
        <p:txBody>
          <a:bodyPr tIns="396240" bIns="0" anchor="ctr"/>
          <a:lstStyle/>
          <a:p>
            <a:pPr algn="ctr" eaLnBrk="0" hangingPunct="0">
              <a:buClr>
                <a:schemeClr val="accent1"/>
              </a:buClr>
            </a:pPr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en-US" altLang="zh-CN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6119" y="1628175"/>
            <a:ext cx="8571927" cy="4659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0">
              <a:spcBef>
                <a:spcPct val="20000"/>
              </a:spcBef>
              <a:buFont typeface="Arial" charset="0"/>
              <a:buNone/>
            </a:pPr>
            <a:r>
              <a:rPr lang="en-US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三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en-US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写作教学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 文体   专项   表达</a:t>
            </a:r>
            <a:endParaRPr lang="en-US" altLang="en-US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None/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   新闻  传记    景物  特征    连贯 得体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None/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以说带写 以读带写 体验写作 大小结合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None/>
            </a:pPr>
            <a:r>
              <a:rPr lang="zh-CN" altLang="zh-CN" sz="2800" b="1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四  综合性学习  修身  入世   做事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None/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人无信不立  互联网时代  文化遗产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None/>
            </a:pPr>
            <a:r>
              <a:rPr lang="zh-CN" altLang="zh-CN" sz="2800" b="1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    激发兴趣 学习提升并综合运用语文各能力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None/>
            </a:pPr>
            <a:r>
              <a:rPr lang="zh-CN" altLang="zh-CN" sz="2800" b="1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    各有侧重  结合其他内容  突出语文素养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514350" indent="-514350" defTabSz="0">
              <a:spcBef>
                <a:spcPct val="20000"/>
              </a:spcBef>
              <a:buFont typeface="Arial" charset="0"/>
              <a:buAutoNum type="ea1ChsPlain" startAt="5"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名著阅读  纪实作品  科普作品   读进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——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悟出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defTabSz="0">
              <a:spcBef>
                <a:spcPct val="20000"/>
              </a:spcBef>
            </a:pPr>
            <a:r>
              <a:rPr lang="zh-CN" altLang="zh-CN" sz="2800" b="1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   积极导入  集体辅导 个别帮助 自然过度 强调过关</a:t>
            </a:r>
            <a:endParaRPr lang="zh-CN" altLang="en-US" sz="2800" b="1" dirty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461407"/>
      </p:ext>
    </p:extLst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047124D-3911-448D-92CF-BFE8FB5987A3}" type="datetime1">
              <a:rPr lang="en-US"/>
              <a:pPr>
                <a:defRPr/>
              </a:pPr>
              <a:t>18/5/8</a:t>
            </a:fld>
            <a:endParaRPr lang="zh-CN" altLang="en-US" sz="1800" dirty="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7169" name="TextBox 25"/>
          <p:cNvSpPr txBox="1">
            <a:spLocks noChangeArrowheads="1"/>
          </p:cNvSpPr>
          <p:nvPr/>
        </p:nvSpPr>
        <p:spPr bwMode="auto">
          <a:xfrm>
            <a:off x="2627313" y="619713"/>
            <a:ext cx="6194634" cy="86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buClr>
                <a:schemeClr val="accent1"/>
              </a:buClr>
            </a:pPr>
            <a:r>
              <a:rPr lang="en-US" altLang="en-US" sz="4000" b="1" dirty="0" smtClean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八上教材使用的基本原则</a:t>
            </a:r>
            <a:endParaRPr lang="zh-CN" altLang="en-US" sz="4000" b="1" dirty="0">
              <a:solidFill>
                <a:srgbClr val="266C3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迷你简启体" pitchFamily="65" charset="-122"/>
              <a:ea typeface="迷你简启体" pitchFamily="65" charset="-122"/>
            </a:endParaRPr>
          </a:p>
        </p:txBody>
      </p:sp>
      <p:sp>
        <p:nvSpPr>
          <p:cNvPr id="34819" name="直接连接符 7"/>
          <p:cNvSpPr>
            <a:spLocks noChangeShapeType="1"/>
          </p:cNvSpPr>
          <p:nvPr/>
        </p:nvSpPr>
        <p:spPr bwMode="auto">
          <a:xfrm>
            <a:off x="1428750" y="285750"/>
            <a:ext cx="6264275" cy="1588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0" name="直接连接符 8"/>
          <p:cNvSpPr>
            <a:spLocks noChangeShapeType="1"/>
          </p:cNvSpPr>
          <p:nvPr/>
        </p:nvSpPr>
        <p:spPr bwMode="auto">
          <a:xfrm>
            <a:off x="1500188" y="1643063"/>
            <a:ext cx="6264275" cy="3175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1" name="任意多边形 15"/>
          <p:cNvSpPr>
            <a:spLocks noChangeArrowheads="1"/>
          </p:cNvSpPr>
          <p:nvPr/>
        </p:nvSpPr>
        <p:spPr bwMode="auto">
          <a:xfrm>
            <a:off x="1357313" y="285750"/>
            <a:ext cx="1152525" cy="1390650"/>
          </a:xfrm>
          <a:custGeom>
            <a:avLst/>
            <a:gdLst>
              <a:gd name="T0" fmla="*/ 136171 w 20000"/>
              <a:gd name="T1" fmla="*/ 16679941 h 20000"/>
              <a:gd name="T2" fmla="*/ 7186165 w 20000"/>
              <a:gd name="T3" fmla="*/ 25846689 h 20000"/>
              <a:gd name="T4" fmla="*/ 16036061 w 20000"/>
              <a:gd name="T5" fmla="*/ 16679941 h 20000"/>
              <a:gd name="T6" fmla="*/ 22043365 w 20000"/>
              <a:gd name="T7" fmla="*/ 25846689 h 20000"/>
              <a:gd name="T8" fmla="*/ 24988872 w 20000"/>
              <a:gd name="T9" fmla="*/ 21205327 h 20000"/>
              <a:gd name="T10" fmla="*/ 32563616 w 20000"/>
              <a:gd name="T11" fmla="*/ 25846689 h 20000"/>
              <a:gd name="T12" fmla="*/ 33719252 w 20000"/>
              <a:gd name="T13" fmla="*/ 16679941 h 20000"/>
              <a:gd name="T14" fmla="*/ 40765960 w 20000"/>
              <a:gd name="T15" fmla="*/ 25846689 h 20000"/>
              <a:gd name="T16" fmla="*/ 42874619 w 20000"/>
              <a:gd name="T17" fmla="*/ 16679941 h 20000"/>
              <a:gd name="T18" fmla="*/ 42904527 w 20000"/>
              <a:gd name="T19" fmla="*/ 25846689 h 20000"/>
              <a:gd name="T20" fmla="*/ 49449772 w 20000"/>
              <a:gd name="T21" fmla="*/ 19034454 h 20000"/>
              <a:gd name="T22" fmla="*/ 55188134 w 20000"/>
              <a:gd name="T23" fmla="*/ 16679941 h 20000"/>
              <a:gd name="T24" fmla="*/ 62234856 w 20000"/>
              <a:gd name="T25" fmla="*/ 25846689 h 20000"/>
              <a:gd name="T26" fmla="*/ 66219767 w 20000"/>
              <a:gd name="T27" fmla="*/ 16679941 h 20000"/>
              <a:gd name="T28" fmla="*/ 0 w 20000"/>
              <a:gd name="T29" fmla="*/ 96695368 h 20000"/>
              <a:gd name="T30" fmla="*/ 23730315 w 20000"/>
              <a:gd name="T31" fmla="*/ 5763062 h 20000"/>
              <a:gd name="T32" fmla="*/ 24802912 w 20000"/>
              <a:gd name="T33" fmla="*/ 16617083 h 20000"/>
              <a:gd name="T34" fmla="*/ 40765960 w 20000"/>
              <a:gd name="T35" fmla="*/ 4418998 h 20000"/>
              <a:gd name="T36" fmla="*/ 42426345 w 20000"/>
              <a:gd name="T37" fmla="*/ 9858110 h 20000"/>
              <a:gd name="T38" fmla="*/ 42904527 w 20000"/>
              <a:gd name="T39" fmla="*/ 6415763 h 20000"/>
              <a:gd name="T40" fmla="*/ 40765960 w 20000"/>
              <a:gd name="T41" fmla="*/ 4418998 h 20000"/>
              <a:gd name="T42" fmla="*/ 7186165 w 20000"/>
              <a:gd name="T43" fmla="*/ 10999068 h 20000"/>
              <a:gd name="T44" fmla="*/ 9049165 w 20000"/>
              <a:gd name="T45" fmla="*/ 10559136 h 20000"/>
              <a:gd name="T46" fmla="*/ 9424370 w 20000"/>
              <a:gd name="T47" fmla="*/ 6546276 h 20000"/>
              <a:gd name="T48" fmla="*/ 7186165 w 20000"/>
              <a:gd name="T49" fmla="*/ 4418998 h 20000"/>
              <a:gd name="T50" fmla="*/ 66415697 w 20000"/>
              <a:gd name="T51" fmla="*/ 0 h 20000"/>
              <a:gd name="T52" fmla="*/ 62234856 w 20000"/>
              <a:gd name="T53" fmla="*/ 5173218 h 20000"/>
              <a:gd name="T54" fmla="*/ 55188134 w 20000"/>
              <a:gd name="T55" fmla="*/ 16679941 h 20000"/>
              <a:gd name="T56" fmla="*/ 51020547 w 20000"/>
              <a:gd name="T57" fmla="*/ 5173218 h 20000"/>
              <a:gd name="T58" fmla="*/ 33719252 w 20000"/>
              <a:gd name="T59" fmla="*/ 0 h 20000"/>
              <a:gd name="T60" fmla="*/ 45454891 w 20000"/>
              <a:gd name="T61" fmla="*/ 362612 h 20000"/>
              <a:gd name="T62" fmla="*/ 49449772 w 20000"/>
              <a:gd name="T63" fmla="*/ 7058730 h 20000"/>
              <a:gd name="T64" fmla="*/ 45567781 w 20000"/>
              <a:gd name="T65" fmla="*/ 12357663 h 20000"/>
              <a:gd name="T66" fmla="*/ 49273781 w 20000"/>
              <a:gd name="T67" fmla="*/ 15205366 h 20000"/>
              <a:gd name="T68" fmla="*/ 49409952 w 20000"/>
              <a:gd name="T69" fmla="*/ 16679941 h 20000"/>
              <a:gd name="T70" fmla="*/ 42821488 w 20000"/>
              <a:gd name="T71" fmla="*/ 15577642 h 20000"/>
              <a:gd name="T72" fmla="*/ 40765960 w 20000"/>
              <a:gd name="T73" fmla="*/ 14190052 h 20000"/>
              <a:gd name="T74" fmla="*/ 33719252 w 20000"/>
              <a:gd name="T75" fmla="*/ 16679941 h 20000"/>
              <a:gd name="T76" fmla="*/ 18353961 w 20000"/>
              <a:gd name="T77" fmla="*/ 0 h 20000"/>
              <a:gd name="T78" fmla="*/ 31135696 w 20000"/>
              <a:gd name="T79" fmla="*/ 16679941 h 20000"/>
              <a:gd name="T80" fmla="*/ 18353961 w 20000"/>
              <a:gd name="T81" fmla="*/ 0 h 20000"/>
              <a:gd name="T82" fmla="*/ 7236012 w 20000"/>
              <a:gd name="T83" fmla="*/ 0 h 20000"/>
              <a:gd name="T84" fmla="*/ 13983814 w 20000"/>
              <a:gd name="T85" fmla="*/ 1672813 h 20000"/>
              <a:gd name="T86" fmla="*/ 15315445 w 20000"/>
              <a:gd name="T87" fmla="*/ 7232840 h 20000"/>
              <a:gd name="T88" fmla="*/ 14777501 w 20000"/>
              <a:gd name="T89" fmla="*/ 13092552 h 20000"/>
              <a:gd name="T90" fmla="*/ 9072389 w 20000"/>
              <a:gd name="T91" fmla="*/ 15437395 h 20000"/>
              <a:gd name="T92" fmla="*/ 7186165 w 20000"/>
              <a:gd name="T93" fmla="*/ 16679941 h 20000"/>
              <a:gd name="T94" fmla="*/ 136171 w 20000"/>
              <a:gd name="T95" fmla="*/ 0 h 200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0000"/>
              <a:gd name="T145" fmla="*/ 0 h 20000"/>
              <a:gd name="T146" fmla="*/ 20000 w 20000"/>
              <a:gd name="T147" fmla="*/ 20000 h 2000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0000" h="20000">
                <a:moveTo>
                  <a:pt x="0" y="3450"/>
                </a:moveTo>
                <a:cubicBezTo>
                  <a:pt x="0" y="3450"/>
                  <a:pt x="41" y="3450"/>
                  <a:pt x="41" y="3450"/>
                </a:cubicBezTo>
                <a:cubicBezTo>
                  <a:pt x="41" y="3450"/>
                  <a:pt x="41" y="5346"/>
                  <a:pt x="41" y="5346"/>
                </a:cubicBezTo>
                <a:cubicBezTo>
                  <a:pt x="748" y="5346"/>
                  <a:pt x="1455" y="5346"/>
                  <a:pt x="2164" y="5346"/>
                </a:cubicBezTo>
                <a:cubicBezTo>
                  <a:pt x="2164" y="5346"/>
                  <a:pt x="2164" y="3450"/>
                  <a:pt x="2164" y="3450"/>
                </a:cubicBezTo>
                <a:cubicBezTo>
                  <a:pt x="2164" y="3450"/>
                  <a:pt x="4829" y="3450"/>
                  <a:pt x="4829" y="3450"/>
                </a:cubicBezTo>
                <a:cubicBezTo>
                  <a:pt x="4829" y="3450"/>
                  <a:pt x="4445" y="5346"/>
                  <a:pt x="4445" y="5346"/>
                </a:cubicBezTo>
                <a:cubicBezTo>
                  <a:pt x="5175" y="5346"/>
                  <a:pt x="5906" y="5346"/>
                  <a:pt x="6638" y="5346"/>
                </a:cubicBezTo>
                <a:cubicBezTo>
                  <a:pt x="6680" y="5026"/>
                  <a:pt x="6723" y="4706"/>
                  <a:pt x="6766" y="4386"/>
                </a:cubicBezTo>
                <a:cubicBezTo>
                  <a:pt x="7019" y="4386"/>
                  <a:pt x="7271" y="4386"/>
                  <a:pt x="7525" y="4386"/>
                </a:cubicBezTo>
                <a:cubicBezTo>
                  <a:pt x="7562" y="4706"/>
                  <a:pt x="7601" y="5026"/>
                  <a:pt x="7639" y="5346"/>
                </a:cubicBezTo>
                <a:cubicBezTo>
                  <a:pt x="8361" y="5346"/>
                  <a:pt x="9084" y="5346"/>
                  <a:pt x="9806" y="5346"/>
                </a:cubicBezTo>
                <a:cubicBezTo>
                  <a:pt x="9806" y="5346"/>
                  <a:pt x="9376" y="3450"/>
                  <a:pt x="9376" y="3450"/>
                </a:cubicBezTo>
                <a:cubicBezTo>
                  <a:pt x="9376" y="3450"/>
                  <a:pt x="10154" y="3450"/>
                  <a:pt x="10154" y="3450"/>
                </a:cubicBezTo>
                <a:cubicBezTo>
                  <a:pt x="10154" y="3450"/>
                  <a:pt x="10154" y="5346"/>
                  <a:pt x="10154" y="5346"/>
                </a:cubicBezTo>
                <a:cubicBezTo>
                  <a:pt x="10862" y="5346"/>
                  <a:pt x="11569" y="5346"/>
                  <a:pt x="12276" y="5346"/>
                </a:cubicBezTo>
                <a:cubicBezTo>
                  <a:pt x="12276" y="5346"/>
                  <a:pt x="12276" y="3450"/>
                  <a:pt x="12276" y="3450"/>
                </a:cubicBezTo>
                <a:cubicBezTo>
                  <a:pt x="12276" y="3450"/>
                  <a:pt x="12911" y="3450"/>
                  <a:pt x="12911" y="3450"/>
                </a:cubicBezTo>
                <a:cubicBezTo>
                  <a:pt x="12911" y="3450"/>
                  <a:pt x="12920" y="3570"/>
                  <a:pt x="12920" y="3570"/>
                </a:cubicBezTo>
                <a:cubicBezTo>
                  <a:pt x="12920" y="4161"/>
                  <a:pt x="12920" y="4754"/>
                  <a:pt x="12920" y="5346"/>
                </a:cubicBezTo>
                <a:cubicBezTo>
                  <a:pt x="13578" y="5346"/>
                  <a:pt x="14234" y="5346"/>
                  <a:pt x="14891" y="5346"/>
                </a:cubicBezTo>
                <a:cubicBezTo>
                  <a:pt x="14891" y="4877"/>
                  <a:pt x="14891" y="4407"/>
                  <a:pt x="14891" y="3937"/>
                </a:cubicBezTo>
                <a:cubicBezTo>
                  <a:pt x="14891" y="3937"/>
                  <a:pt x="14879" y="3450"/>
                  <a:pt x="14879" y="3450"/>
                </a:cubicBezTo>
                <a:cubicBezTo>
                  <a:pt x="14879" y="3450"/>
                  <a:pt x="16619" y="3450"/>
                  <a:pt x="16619" y="3450"/>
                </a:cubicBezTo>
                <a:cubicBezTo>
                  <a:pt x="16619" y="3450"/>
                  <a:pt x="16619" y="5346"/>
                  <a:pt x="16619" y="5346"/>
                </a:cubicBezTo>
                <a:cubicBezTo>
                  <a:pt x="17326" y="5346"/>
                  <a:pt x="18034" y="5346"/>
                  <a:pt x="18741" y="5346"/>
                </a:cubicBezTo>
                <a:lnTo>
                  <a:pt x="18741" y="3450"/>
                </a:lnTo>
                <a:lnTo>
                  <a:pt x="19941" y="3450"/>
                </a:lnTo>
                <a:lnTo>
                  <a:pt x="19941" y="20000"/>
                </a:lnTo>
                <a:cubicBezTo>
                  <a:pt x="19941" y="20000"/>
                  <a:pt x="0" y="20000"/>
                  <a:pt x="0" y="20000"/>
                </a:cubicBezTo>
                <a:cubicBezTo>
                  <a:pt x="0" y="20000"/>
                  <a:pt x="0" y="3450"/>
                  <a:pt x="0" y="3450"/>
                </a:cubicBezTo>
                <a:cubicBezTo>
                  <a:pt x="0" y="3450"/>
                  <a:pt x="7146" y="1192"/>
                  <a:pt x="7146" y="1192"/>
                </a:cubicBezTo>
                <a:cubicBezTo>
                  <a:pt x="6930" y="2216"/>
                  <a:pt x="6794" y="2964"/>
                  <a:pt x="6738" y="3437"/>
                </a:cubicBezTo>
                <a:cubicBezTo>
                  <a:pt x="6980" y="3437"/>
                  <a:pt x="7226" y="3437"/>
                  <a:pt x="7469" y="3437"/>
                </a:cubicBezTo>
                <a:cubicBezTo>
                  <a:pt x="7361" y="2832"/>
                  <a:pt x="7253" y="2083"/>
                  <a:pt x="7146" y="1192"/>
                </a:cubicBezTo>
                <a:cubicBezTo>
                  <a:pt x="7146" y="1192"/>
                  <a:pt x="12276" y="914"/>
                  <a:pt x="12276" y="914"/>
                </a:cubicBezTo>
                <a:cubicBezTo>
                  <a:pt x="12276" y="1311"/>
                  <a:pt x="12276" y="1707"/>
                  <a:pt x="12276" y="2104"/>
                </a:cubicBezTo>
                <a:cubicBezTo>
                  <a:pt x="12514" y="2104"/>
                  <a:pt x="12681" y="2082"/>
                  <a:pt x="12776" y="2039"/>
                </a:cubicBezTo>
                <a:cubicBezTo>
                  <a:pt x="12872" y="1996"/>
                  <a:pt x="12920" y="1857"/>
                  <a:pt x="12920" y="1621"/>
                </a:cubicBezTo>
                <a:cubicBezTo>
                  <a:pt x="12920" y="1523"/>
                  <a:pt x="12920" y="1425"/>
                  <a:pt x="12920" y="1327"/>
                </a:cubicBezTo>
                <a:cubicBezTo>
                  <a:pt x="12920" y="1158"/>
                  <a:pt x="12874" y="1046"/>
                  <a:pt x="12782" y="994"/>
                </a:cubicBezTo>
                <a:cubicBezTo>
                  <a:pt x="12690" y="941"/>
                  <a:pt x="12521" y="914"/>
                  <a:pt x="12276" y="914"/>
                </a:cubicBezTo>
                <a:cubicBezTo>
                  <a:pt x="12276" y="914"/>
                  <a:pt x="2164" y="914"/>
                  <a:pt x="2164" y="914"/>
                </a:cubicBezTo>
                <a:cubicBezTo>
                  <a:pt x="2164" y="1367"/>
                  <a:pt x="2164" y="1821"/>
                  <a:pt x="2164" y="2275"/>
                </a:cubicBezTo>
                <a:cubicBezTo>
                  <a:pt x="2223" y="2278"/>
                  <a:pt x="2276" y="2279"/>
                  <a:pt x="2319" y="2279"/>
                </a:cubicBezTo>
                <a:cubicBezTo>
                  <a:pt x="2514" y="2279"/>
                  <a:pt x="2649" y="2247"/>
                  <a:pt x="2725" y="2184"/>
                </a:cubicBezTo>
                <a:cubicBezTo>
                  <a:pt x="2800" y="2122"/>
                  <a:pt x="2838" y="1991"/>
                  <a:pt x="2838" y="1791"/>
                </a:cubicBezTo>
                <a:cubicBezTo>
                  <a:pt x="2838" y="1646"/>
                  <a:pt x="2838" y="1500"/>
                  <a:pt x="2838" y="1354"/>
                </a:cubicBezTo>
                <a:cubicBezTo>
                  <a:pt x="2838" y="1170"/>
                  <a:pt x="2795" y="1052"/>
                  <a:pt x="2707" y="996"/>
                </a:cubicBezTo>
                <a:cubicBezTo>
                  <a:pt x="2620" y="941"/>
                  <a:pt x="2438" y="914"/>
                  <a:pt x="2164" y="914"/>
                </a:cubicBezTo>
                <a:cubicBezTo>
                  <a:pt x="2164" y="914"/>
                  <a:pt x="15364" y="0"/>
                  <a:pt x="15364" y="0"/>
                </a:cubicBezTo>
                <a:cubicBezTo>
                  <a:pt x="16910" y="0"/>
                  <a:pt x="18455" y="0"/>
                  <a:pt x="20000" y="0"/>
                </a:cubicBezTo>
                <a:cubicBezTo>
                  <a:pt x="20000" y="357"/>
                  <a:pt x="20000" y="712"/>
                  <a:pt x="20000" y="1070"/>
                </a:cubicBezTo>
                <a:cubicBezTo>
                  <a:pt x="19580" y="1070"/>
                  <a:pt x="19160" y="1070"/>
                  <a:pt x="18741" y="1070"/>
                </a:cubicBezTo>
                <a:cubicBezTo>
                  <a:pt x="18741" y="1070"/>
                  <a:pt x="18741" y="3450"/>
                  <a:pt x="18741" y="3450"/>
                </a:cubicBezTo>
                <a:cubicBezTo>
                  <a:pt x="18741" y="3450"/>
                  <a:pt x="16619" y="3450"/>
                  <a:pt x="16619" y="3450"/>
                </a:cubicBezTo>
                <a:cubicBezTo>
                  <a:pt x="16619" y="3450"/>
                  <a:pt x="16619" y="1070"/>
                  <a:pt x="16619" y="1070"/>
                </a:cubicBezTo>
                <a:cubicBezTo>
                  <a:pt x="16201" y="1070"/>
                  <a:pt x="15782" y="1070"/>
                  <a:pt x="15364" y="1070"/>
                </a:cubicBezTo>
                <a:cubicBezTo>
                  <a:pt x="15364" y="712"/>
                  <a:pt x="15364" y="357"/>
                  <a:pt x="15364" y="0"/>
                </a:cubicBezTo>
                <a:cubicBezTo>
                  <a:pt x="15364" y="0"/>
                  <a:pt x="10154" y="0"/>
                  <a:pt x="10154" y="0"/>
                </a:cubicBezTo>
                <a:cubicBezTo>
                  <a:pt x="10655" y="0"/>
                  <a:pt x="11156" y="0"/>
                  <a:pt x="11657" y="0"/>
                </a:cubicBezTo>
                <a:cubicBezTo>
                  <a:pt x="12658" y="0"/>
                  <a:pt x="13335" y="24"/>
                  <a:pt x="13688" y="75"/>
                </a:cubicBezTo>
                <a:cubicBezTo>
                  <a:pt x="14044" y="126"/>
                  <a:pt x="14333" y="256"/>
                  <a:pt x="14556" y="463"/>
                </a:cubicBezTo>
                <a:cubicBezTo>
                  <a:pt x="14779" y="671"/>
                  <a:pt x="14891" y="1003"/>
                  <a:pt x="14891" y="1460"/>
                </a:cubicBezTo>
                <a:cubicBezTo>
                  <a:pt x="14891" y="1875"/>
                  <a:pt x="14812" y="2155"/>
                  <a:pt x="14655" y="2298"/>
                </a:cubicBezTo>
                <a:cubicBezTo>
                  <a:pt x="14496" y="2442"/>
                  <a:pt x="14186" y="2527"/>
                  <a:pt x="13722" y="2556"/>
                </a:cubicBezTo>
                <a:cubicBezTo>
                  <a:pt x="14141" y="2624"/>
                  <a:pt x="14424" y="2715"/>
                  <a:pt x="14569" y="2831"/>
                </a:cubicBezTo>
                <a:cubicBezTo>
                  <a:pt x="14713" y="2945"/>
                  <a:pt x="14802" y="3050"/>
                  <a:pt x="14838" y="3145"/>
                </a:cubicBezTo>
                <a:cubicBezTo>
                  <a:pt x="14856" y="3193"/>
                  <a:pt x="14869" y="3283"/>
                  <a:pt x="14878" y="3415"/>
                </a:cubicBezTo>
                <a:cubicBezTo>
                  <a:pt x="14878" y="3415"/>
                  <a:pt x="14879" y="3450"/>
                  <a:pt x="14879" y="3450"/>
                </a:cubicBezTo>
                <a:cubicBezTo>
                  <a:pt x="14879" y="3450"/>
                  <a:pt x="12911" y="3450"/>
                  <a:pt x="12911" y="3450"/>
                </a:cubicBezTo>
                <a:cubicBezTo>
                  <a:pt x="12911" y="3450"/>
                  <a:pt x="12895" y="3222"/>
                  <a:pt x="12895" y="3222"/>
                </a:cubicBezTo>
                <a:cubicBezTo>
                  <a:pt x="12877" y="3133"/>
                  <a:pt x="12852" y="3072"/>
                  <a:pt x="12818" y="3037"/>
                </a:cubicBezTo>
                <a:cubicBezTo>
                  <a:pt x="12749" y="2970"/>
                  <a:pt x="12568" y="2935"/>
                  <a:pt x="12276" y="2935"/>
                </a:cubicBezTo>
                <a:lnTo>
                  <a:pt x="12276" y="3450"/>
                </a:lnTo>
                <a:cubicBezTo>
                  <a:pt x="12276" y="3450"/>
                  <a:pt x="10154" y="3450"/>
                  <a:pt x="10154" y="3450"/>
                </a:cubicBezTo>
                <a:cubicBezTo>
                  <a:pt x="10154" y="3450"/>
                  <a:pt x="10154" y="0"/>
                  <a:pt x="10154" y="0"/>
                </a:cubicBezTo>
                <a:cubicBezTo>
                  <a:pt x="10154" y="0"/>
                  <a:pt x="5527" y="0"/>
                  <a:pt x="5527" y="0"/>
                </a:cubicBezTo>
                <a:cubicBezTo>
                  <a:pt x="6548" y="0"/>
                  <a:pt x="7571" y="0"/>
                  <a:pt x="8594" y="0"/>
                </a:cubicBezTo>
                <a:lnTo>
                  <a:pt x="9376" y="3450"/>
                </a:lnTo>
                <a:cubicBezTo>
                  <a:pt x="9376" y="3450"/>
                  <a:pt x="4829" y="3450"/>
                  <a:pt x="4829" y="3450"/>
                </a:cubicBezTo>
                <a:cubicBezTo>
                  <a:pt x="4829" y="3450"/>
                  <a:pt x="5527" y="0"/>
                  <a:pt x="5527" y="0"/>
                </a:cubicBezTo>
                <a:cubicBezTo>
                  <a:pt x="5527" y="0"/>
                  <a:pt x="41" y="0"/>
                  <a:pt x="41" y="0"/>
                </a:cubicBezTo>
                <a:cubicBezTo>
                  <a:pt x="754" y="0"/>
                  <a:pt x="1467" y="0"/>
                  <a:pt x="2179" y="0"/>
                </a:cubicBezTo>
                <a:cubicBezTo>
                  <a:pt x="2755" y="0"/>
                  <a:pt x="3200" y="30"/>
                  <a:pt x="3510" y="89"/>
                </a:cubicBezTo>
                <a:cubicBezTo>
                  <a:pt x="3820" y="148"/>
                  <a:pt x="4055" y="234"/>
                  <a:pt x="4211" y="346"/>
                </a:cubicBezTo>
                <a:cubicBezTo>
                  <a:pt x="4368" y="458"/>
                  <a:pt x="4473" y="594"/>
                  <a:pt x="4528" y="754"/>
                </a:cubicBezTo>
                <a:cubicBezTo>
                  <a:pt x="4584" y="914"/>
                  <a:pt x="4612" y="1161"/>
                  <a:pt x="4612" y="1496"/>
                </a:cubicBezTo>
                <a:cubicBezTo>
                  <a:pt x="4612" y="1650"/>
                  <a:pt x="4612" y="1806"/>
                  <a:pt x="4612" y="1962"/>
                </a:cubicBezTo>
                <a:cubicBezTo>
                  <a:pt x="4612" y="2302"/>
                  <a:pt x="4558" y="2552"/>
                  <a:pt x="4450" y="2708"/>
                </a:cubicBezTo>
                <a:cubicBezTo>
                  <a:pt x="4343" y="2864"/>
                  <a:pt x="4146" y="2984"/>
                  <a:pt x="3859" y="3068"/>
                </a:cubicBezTo>
                <a:cubicBezTo>
                  <a:pt x="3571" y="3152"/>
                  <a:pt x="3195" y="3193"/>
                  <a:pt x="2732" y="3193"/>
                </a:cubicBezTo>
                <a:cubicBezTo>
                  <a:pt x="2542" y="3193"/>
                  <a:pt x="2352" y="3193"/>
                  <a:pt x="2164" y="3193"/>
                </a:cubicBezTo>
                <a:lnTo>
                  <a:pt x="2164" y="3450"/>
                </a:lnTo>
                <a:lnTo>
                  <a:pt x="41" y="3450"/>
                </a:lnTo>
                <a:lnTo>
                  <a:pt x="41" y="0"/>
                </a:lnTo>
                <a:close/>
              </a:path>
            </a:pathLst>
          </a:custGeom>
          <a:solidFill>
            <a:srgbClr val="1CADE4"/>
          </a:solidFill>
          <a:ln w="9525">
            <a:noFill/>
            <a:round/>
            <a:headEnd/>
            <a:tailEnd/>
          </a:ln>
        </p:spPr>
        <p:txBody>
          <a:bodyPr tIns="396240" bIns="0" anchor="ctr"/>
          <a:lstStyle/>
          <a:p>
            <a:pPr algn="ctr" eaLnBrk="0" hangingPunct="0">
              <a:buClr>
                <a:schemeClr val="accent1"/>
              </a:buClr>
            </a:pPr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en-US" altLang="zh-CN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85863" y="1916113"/>
            <a:ext cx="7391400" cy="414267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defTabSz="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一  面向全体 确保基础   师德人品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   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公平而有质量的教学  保底 夯基铸础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二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要求分层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主线突出   公平质量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Char char="•"/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综合混编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——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主次清晰有效推进  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三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着眼素养聚焦课堂   课比天大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Char char="•"/>
            </a:pPr>
            <a:r>
              <a:rPr lang="zh-CN" altLang="zh-CN" sz="2800" b="1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   基础习惯 知识积累技能历练 情感价值 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四  用足统编教材    坚守阵地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  <a:p>
            <a:pPr marL="342900" indent="-342900" defTabSz="0">
              <a:spcBef>
                <a:spcPct val="20000"/>
              </a:spcBef>
              <a:buFont typeface="Arial" charset="0"/>
              <a:buChar char="•"/>
            </a:pPr>
            <a:r>
              <a:rPr lang="zh-CN" altLang="zh-CN" sz="2800" b="1" dirty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  清清楚楚地教  明明白白地考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Calibri" pitchFamily="34" charset="0"/>
              </a:rPr>
              <a:t>      </a:t>
            </a:r>
            <a:endParaRPr lang="zh-CN" altLang="en-US" sz="2800" dirty="0">
              <a:latin typeface="微软雅黑" pitchFamily="34" charset="-122"/>
              <a:ea typeface="微软雅黑" pitchFamily="34" charset="-122"/>
              <a:cs typeface="Times New Roman" pitchFamily="18" charset="0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1244502"/>
      </p:ext>
    </p:extLst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 txBox="1">
            <a:spLocks noGrp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fld id="{6047124D-3911-448D-92CF-BFE8FB5987A3}" type="datetime1">
              <a:rPr lang="en-US" sz="1200">
                <a:solidFill>
                  <a:srgbClr val="898989"/>
                </a:solidFill>
                <a:latin typeface="+mn-lt"/>
                <a:ea typeface="MS PGothic" pitchFamily="34" charset="-128"/>
                <a:sym typeface="Calibri" pitchFamily="34" charset="0"/>
              </a:rPr>
              <a:pPr eaLnBrk="0" hangingPunct="0">
                <a:defRPr/>
              </a:pPr>
              <a:t>18/5/8</a:t>
            </a:fld>
            <a:endParaRPr lang="zh-CN" altLang="en-US">
              <a:ea typeface="宋体" pitchFamily="2" charset="-122"/>
              <a:sym typeface="Calibri" pitchFamily="34" charset="0"/>
            </a:endParaRPr>
          </a:p>
        </p:txBody>
      </p:sp>
      <p:sp>
        <p:nvSpPr>
          <p:cNvPr id="7169" name="TextBox 25"/>
          <p:cNvSpPr txBox="1">
            <a:spLocks noChangeArrowheads="1"/>
          </p:cNvSpPr>
          <p:nvPr/>
        </p:nvSpPr>
        <p:spPr bwMode="auto">
          <a:xfrm>
            <a:off x="2627108" y="2780703"/>
            <a:ext cx="6194839" cy="1080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buClr>
                <a:schemeClr val="accent1"/>
              </a:buClr>
            </a:pPr>
            <a:r>
              <a:rPr lang="zh-CN" altLang="en-US" sz="4400" b="1" dirty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 </a:t>
            </a:r>
            <a:r>
              <a:rPr lang="zh-CN" altLang="en-US" sz="4400" b="1" dirty="0" smtClean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八上语文教学建议</a:t>
            </a:r>
            <a:endParaRPr lang="zh-CN" altLang="en-US" sz="4400" b="1" dirty="0">
              <a:solidFill>
                <a:srgbClr val="266C3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迷你简启体" pitchFamily="65" charset="-122"/>
              <a:ea typeface="迷你简启体" pitchFamily="65" charset="-122"/>
            </a:endParaRPr>
          </a:p>
        </p:txBody>
      </p:sp>
      <p:sp>
        <p:nvSpPr>
          <p:cNvPr id="185348" name="直接连接符 7"/>
          <p:cNvSpPr>
            <a:spLocks noChangeShapeType="1"/>
          </p:cNvSpPr>
          <p:nvPr/>
        </p:nvSpPr>
        <p:spPr bwMode="auto">
          <a:xfrm>
            <a:off x="1439863" y="2349500"/>
            <a:ext cx="6264275" cy="1588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5349" name="直接连接符 8"/>
          <p:cNvSpPr>
            <a:spLocks noChangeShapeType="1"/>
          </p:cNvSpPr>
          <p:nvPr/>
        </p:nvSpPr>
        <p:spPr bwMode="auto">
          <a:xfrm>
            <a:off x="1439863" y="3935413"/>
            <a:ext cx="6264275" cy="3175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5350" name="文本框 9"/>
          <p:cNvSpPr txBox="1">
            <a:spLocks noChangeArrowheads="1"/>
          </p:cNvSpPr>
          <p:nvPr/>
        </p:nvSpPr>
        <p:spPr bwMode="auto">
          <a:xfrm>
            <a:off x="2916238" y="3429000"/>
            <a:ext cx="4808537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Clr>
                <a:schemeClr val="accent1"/>
              </a:buClr>
            </a:pPr>
            <a:r>
              <a:rPr lang="en-US" altLang="zh-CN" sz="1400" dirty="0">
                <a:solidFill>
                  <a:srgbClr val="979797"/>
                </a:solidFill>
                <a:latin typeface="微软雅黑"/>
                <a:ea typeface="微软雅黑"/>
                <a:cs typeface="微软雅黑"/>
              </a:rPr>
              <a:t>Click here to add your title</a:t>
            </a:r>
          </a:p>
        </p:txBody>
      </p:sp>
      <p:sp>
        <p:nvSpPr>
          <p:cNvPr id="185351" name="任意多边形 15"/>
          <p:cNvSpPr>
            <a:spLocks noChangeArrowheads="1"/>
          </p:cNvSpPr>
          <p:nvPr/>
        </p:nvSpPr>
        <p:spPr bwMode="auto">
          <a:xfrm>
            <a:off x="1439863" y="2457450"/>
            <a:ext cx="1152525" cy="1390650"/>
          </a:xfrm>
          <a:custGeom>
            <a:avLst/>
            <a:gdLst>
              <a:gd name="T0" fmla="*/ 136171 w 20000"/>
              <a:gd name="T1" fmla="*/ 16679941 h 20000"/>
              <a:gd name="T2" fmla="*/ 7186165 w 20000"/>
              <a:gd name="T3" fmla="*/ 25846689 h 20000"/>
              <a:gd name="T4" fmla="*/ 16036061 w 20000"/>
              <a:gd name="T5" fmla="*/ 16679941 h 20000"/>
              <a:gd name="T6" fmla="*/ 22043365 w 20000"/>
              <a:gd name="T7" fmla="*/ 25846689 h 20000"/>
              <a:gd name="T8" fmla="*/ 24988872 w 20000"/>
              <a:gd name="T9" fmla="*/ 21205327 h 20000"/>
              <a:gd name="T10" fmla="*/ 32563616 w 20000"/>
              <a:gd name="T11" fmla="*/ 25846689 h 20000"/>
              <a:gd name="T12" fmla="*/ 33719252 w 20000"/>
              <a:gd name="T13" fmla="*/ 16679941 h 20000"/>
              <a:gd name="T14" fmla="*/ 40765960 w 20000"/>
              <a:gd name="T15" fmla="*/ 25846689 h 20000"/>
              <a:gd name="T16" fmla="*/ 42874619 w 20000"/>
              <a:gd name="T17" fmla="*/ 16679941 h 20000"/>
              <a:gd name="T18" fmla="*/ 42904527 w 20000"/>
              <a:gd name="T19" fmla="*/ 25846689 h 20000"/>
              <a:gd name="T20" fmla="*/ 49449772 w 20000"/>
              <a:gd name="T21" fmla="*/ 19034454 h 20000"/>
              <a:gd name="T22" fmla="*/ 55188134 w 20000"/>
              <a:gd name="T23" fmla="*/ 16679941 h 20000"/>
              <a:gd name="T24" fmla="*/ 62234856 w 20000"/>
              <a:gd name="T25" fmla="*/ 25846689 h 20000"/>
              <a:gd name="T26" fmla="*/ 66219767 w 20000"/>
              <a:gd name="T27" fmla="*/ 16679941 h 20000"/>
              <a:gd name="T28" fmla="*/ 0 w 20000"/>
              <a:gd name="T29" fmla="*/ 96695368 h 20000"/>
              <a:gd name="T30" fmla="*/ 23730315 w 20000"/>
              <a:gd name="T31" fmla="*/ 5763062 h 20000"/>
              <a:gd name="T32" fmla="*/ 24802912 w 20000"/>
              <a:gd name="T33" fmla="*/ 16617083 h 20000"/>
              <a:gd name="T34" fmla="*/ 40765960 w 20000"/>
              <a:gd name="T35" fmla="*/ 4418998 h 20000"/>
              <a:gd name="T36" fmla="*/ 42426345 w 20000"/>
              <a:gd name="T37" fmla="*/ 9858110 h 20000"/>
              <a:gd name="T38" fmla="*/ 42904527 w 20000"/>
              <a:gd name="T39" fmla="*/ 6415763 h 20000"/>
              <a:gd name="T40" fmla="*/ 40765960 w 20000"/>
              <a:gd name="T41" fmla="*/ 4418998 h 20000"/>
              <a:gd name="T42" fmla="*/ 7186165 w 20000"/>
              <a:gd name="T43" fmla="*/ 10999068 h 20000"/>
              <a:gd name="T44" fmla="*/ 9049165 w 20000"/>
              <a:gd name="T45" fmla="*/ 10559136 h 20000"/>
              <a:gd name="T46" fmla="*/ 9424370 w 20000"/>
              <a:gd name="T47" fmla="*/ 6546276 h 20000"/>
              <a:gd name="T48" fmla="*/ 7186165 w 20000"/>
              <a:gd name="T49" fmla="*/ 4418998 h 20000"/>
              <a:gd name="T50" fmla="*/ 66415697 w 20000"/>
              <a:gd name="T51" fmla="*/ 0 h 20000"/>
              <a:gd name="T52" fmla="*/ 62234856 w 20000"/>
              <a:gd name="T53" fmla="*/ 5173218 h 20000"/>
              <a:gd name="T54" fmla="*/ 55188134 w 20000"/>
              <a:gd name="T55" fmla="*/ 16679941 h 20000"/>
              <a:gd name="T56" fmla="*/ 51020547 w 20000"/>
              <a:gd name="T57" fmla="*/ 5173218 h 20000"/>
              <a:gd name="T58" fmla="*/ 33719252 w 20000"/>
              <a:gd name="T59" fmla="*/ 0 h 20000"/>
              <a:gd name="T60" fmla="*/ 45454891 w 20000"/>
              <a:gd name="T61" fmla="*/ 362612 h 20000"/>
              <a:gd name="T62" fmla="*/ 49449772 w 20000"/>
              <a:gd name="T63" fmla="*/ 7058730 h 20000"/>
              <a:gd name="T64" fmla="*/ 45567781 w 20000"/>
              <a:gd name="T65" fmla="*/ 12357663 h 20000"/>
              <a:gd name="T66" fmla="*/ 49273781 w 20000"/>
              <a:gd name="T67" fmla="*/ 15205366 h 20000"/>
              <a:gd name="T68" fmla="*/ 49409952 w 20000"/>
              <a:gd name="T69" fmla="*/ 16679941 h 20000"/>
              <a:gd name="T70" fmla="*/ 42821488 w 20000"/>
              <a:gd name="T71" fmla="*/ 15577642 h 20000"/>
              <a:gd name="T72" fmla="*/ 40765960 w 20000"/>
              <a:gd name="T73" fmla="*/ 14190052 h 20000"/>
              <a:gd name="T74" fmla="*/ 33719252 w 20000"/>
              <a:gd name="T75" fmla="*/ 16679941 h 20000"/>
              <a:gd name="T76" fmla="*/ 18353961 w 20000"/>
              <a:gd name="T77" fmla="*/ 0 h 20000"/>
              <a:gd name="T78" fmla="*/ 31135696 w 20000"/>
              <a:gd name="T79" fmla="*/ 16679941 h 20000"/>
              <a:gd name="T80" fmla="*/ 18353961 w 20000"/>
              <a:gd name="T81" fmla="*/ 0 h 20000"/>
              <a:gd name="T82" fmla="*/ 7236012 w 20000"/>
              <a:gd name="T83" fmla="*/ 0 h 20000"/>
              <a:gd name="T84" fmla="*/ 13983814 w 20000"/>
              <a:gd name="T85" fmla="*/ 1672813 h 20000"/>
              <a:gd name="T86" fmla="*/ 15315445 w 20000"/>
              <a:gd name="T87" fmla="*/ 7232840 h 20000"/>
              <a:gd name="T88" fmla="*/ 14777501 w 20000"/>
              <a:gd name="T89" fmla="*/ 13092552 h 20000"/>
              <a:gd name="T90" fmla="*/ 9072389 w 20000"/>
              <a:gd name="T91" fmla="*/ 15437395 h 20000"/>
              <a:gd name="T92" fmla="*/ 7186165 w 20000"/>
              <a:gd name="T93" fmla="*/ 16679941 h 20000"/>
              <a:gd name="T94" fmla="*/ 136171 w 20000"/>
              <a:gd name="T95" fmla="*/ 0 h 200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0000"/>
              <a:gd name="T145" fmla="*/ 0 h 20000"/>
              <a:gd name="T146" fmla="*/ 20000 w 20000"/>
              <a:gd name="T147" fmla="*/ 20000 h 2000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0000" h="20000">
                <a:moveTo>
                  <a:pt x="0" y="3450"/>
                </a:moveTo>
                <a:cubicBezTo>
                  <a:pt x="0" y="3450"/>
                  <a:pt x="41" y="3450"/>
                  <a:pt x="41" y="3450"/>
                </a:cubicBezTo>
                <a:cubicBezTo>
                  <a:pt x="41" y="3450"/>
                  <a:pt x="41" y="5346"/>
                  <a:pt x="41" y="5346"/>
                </a:cubicBezTo>
                <a:cubicBezTo>
                  <a:pt x="748" y="5346"/>
                  <a:pt x="1455" y="5346"/>
                  <a:pt x="2164" y="5346"/>
                </a:cubicBezTo>
                <a:cubicBezTo>
                  <a:pt x="2164" y="5346"/>
                  <a:pt x="2164" y="3450"/>
                  <a:pt x="2164" y="3450"/>
                </a:cubicBezTo>
                <a:cubicBezTo>
                  <a:pt x="2164" y="3450"/>
                  <a:pt x="4829" y="3450"/>
                  <a:pt x="4829" y="3450"/>
                </a:cubicBezTo>
                <a:cubicBezTo>
                  <a:pt x="4829" y="3450"/>
                  <a:pt x="4445" y="5346"/>
                  <a:pt x="4445" y="5346"/>
                </a:cubicBezTo>
                <a:cubicBezTo>
                  <a:pt x="5175" y="5346"/>
                  <a:pt x="5906" y="5346"/>
                  <a:pt x="6638" y="5346"/>
                </a:cubicBezTo>
                <a:cubicBezTo>
                  <a:pt x="6680" y="5026"/>
                  <a:pt x="6723" y="4706"/>
                  <a:pt x="6766" y="4386"/>
                </a:cubicBezTo>
                <a:cubicBezTo>
                  <a:pt x="7019" y="4386"/>
                  <a:pt x="7271" y="4386"/>
                  <a:pt x="7525" y="4386"/>
                </a:cubicBezTo>
                <a:cubicBezTo>
                  <a:pt x="7562" y="4706"/>
                  <a:pt x="7601" y="5026"/>
                  <a:pt x="7639" y="5346"/>
                </a:cubicBezTo>
                <a:cubicBezTo>
                  <a:pt x="8361" y="5346"/>
                  <a:pt x="9084" y="5346"/>
                  <a:pt x="9806" y="5346"/>
                </a:cubicBezTo>
                <a:cubicBezTo>
                  <a:pt x="9806" y="5346"/>
                  <a:pt x="9376" y="3450"/>
                  <a:pt x="9376" y="3450"/>
                </a:cubicBezTo>
                <a:cubicBezTo>
                  <a:pt x="9376" y="3450"/>
                  <a:pt x="10154" y="3450"/>
                  <a:pt x="10154" y="3450"/>
                </a:cubicBezTo>
                <a:cubicBezTo>
                  <a:pt x="10154" y="3450"/>
                  <a:pt x="10154" y="5346"/>
                  <a:pt x="10154" y="5346"/>
                </a:cubicBezTo>
                <a:cubicBezTo>
                  <a:pt x="10862" y="5346"/>
                  <a:pt x="11569" y="5346"/>
                  <a:pt x="12276" y="5346"/>
                </a:cubicBezTo>
                <a:cubicBezTo>
                  <a:pt x="12276" y="5346"/>
                  <a:pt x="12276" y="3450"/>
                  <a:pt x="12276" y="3450"/>
                </a:cubicBezTo>
                <a:cubicBezTo>
                  <a:pt x="12276" y="3450"/>
                  <a:pt x="12911" y="3450"/>
                  <a:pt x="12911" y="3450"/>
                </a:cubicBezTo>
                <a:cubicBezTo>
                  <a:pt x="12911" y="3450"/>
                  <a:pt x="12920" y="3570"/>
                  <a:pt x="12920" y="3570"/>
                </a:cubicBezTo>
                <a:cubicBezTo>
                  <a:pt x="12920" y="4161"/>
                  <a:pt x="12920" y="4754"/>
                  <a:pt x="12920" y="5346"/>
                </a:cubicBezTo>
                <a:cubicBezTo>
                  <a:pt x="13578" y="5346"/>
                  <a:pt x="14234" y="5346"/>
                  <a:pt x="14891" y="5346"/>
                </a:cubicBezTo>
                <a:cubicBezTo>
                  <a:pt x="14891" y="4877"/>
                  <a:pt x="14891" y="4407"/>
                  <a:pt x="14891" y="3937"/>
                </a:cubicBezTo>
                <a:cubicBezTo>
                  <a:pt x="14891" y="3937"/>
                  <a:pt x="14879" y="3450"/>
                  <a:pt x="14879" y="3450"/>
                </a:cubicBezTo>
                <a:cubicBezTo>
                  <a:pt x="14879" y="3450"/>
                  <a:pt x="16619" y="3450"/>
                  <a:pt x="16619" y="3450"/>
                </a:cubicBezTo>
                <a:cubicBezTo>
                  <a:pt x="16619" y="3450"/>
                  <a:pt x="16619" y="5346"/>
                  <a:pt x="16619" y="5346"/>
                </a:cubicBezTo>
                <a:cubicBezTo>
                  <a:pt x="17326" y="5346"/>
                  <a:pt x="18034" y="5346"/>
                  <a:pt x="18741" y="5346"/>
                </a:cubicBezTo>
                <a:lnTo>
                  <a:pt x="18741" y="3450"/>
                </a:lnTo>
                <a:lnTo>
                  <a:pt x="19941" y="3450"/>
                </a:lnTo>
                <a:lnTo>
                  <a:pt x="19941" y="20000"/>
                </a:lnTo>
                <a:cubicBezTo>
                  <a:pt x="19941" y="20000"/>
                  <a:pt x="0" y="20000"/>
                  <a:pt x="0" y="20000"/>
                </a:cubicBezTo>
                <a:cubicBezTo>
                  <a:pt x="0" y="20000"/>
                  <a:pt x="0" y="3450"/>
                  <a:pt x="0" y="3450"/>
                </a:cubicBezTo>
                <a:cubicBezTo>
                  <a:pt x="0" y="3450"/>
                  <a:pt x="7146" y="1192"/>
                  <a:pt x="7146" y="1192"/>
                </a:cubicBezTo>
                <a:cubicBezTo>
                  <a:pt x="6930" y="2216"/>
                  <a:pt x="6794" y="2964"/>
                  <a:pt x="6738" y="3437"/>
                </a:cubicBezTo>
                <a:cubicBezTo>
                  <a:pt x="6980" y="3437"/>
                  <a:pt x="7226" y="3437"/>
                  <a:pt x="7469" y="3437"/>
                </a:cubicBezTo>
                <a:cubicBezTo>
                  <a:pt x="7361" y="2832"/>
                  <a:pt x="7253" y="2083"/>
                  <a:pt x="7146" y="1192"/>
                </a:cubicBezTo>
                <a:cubicBezTo>
                  <a:pt x="7146" y="1192"/>
                  <a:pt x="12276" y="914"/>
                  <a:pt x="12276" y="914"/>
                </a:cubicBezTo>
                <a:cubicBezTo>
                  <a:pt x="12276" y="1311"/>
                  <a:pt x="12276" y="1707"/>
                  <a:pt x="12276" y="2104"/>
                </a:cubicBezTo>
                <a:cubicBezTo>
                  <a:pt x="12514" y="2104"/>
                  <a:pt x="12681" y="2082"/>
                  <a:pt x="12776" y="2039"/>
                </a:cubicBezTo>
                <a:cubicBezTo>
                  <a:pt x="12872" y="1996"/>
                  <a:pt x="12920" y="1857"/>
                  <a:pt x="12920" y="1621"/>
                </a:cubicBezTo>
                <a:cubicBezTo>
                  <a:pt x="12920" y="1523"/>
                  <a:pt x="12920" y="1425"/>
                  <a:pt x="12920" y="1327"/>
                </a:cubicBezTo>
                <a:cubicBezTo>
                  <a:pt x="12920" y="1158"/>
                  <a:pt x="12874" y="1046"/>
                  <a:pt x="12782" y="994"/>
                </a:cubicBezTo>
                <a:cubicBezTo>
                  <a:pt x="12690" y="941"/>
                  <a:pt x="12521" y="914"/>
                  <a:pt x="12276" y="914"/>
                </a:cubicBezTo>
                <a:cubicBezTo>
                  <a:pt x="12276" y="914"/>
                  <a:pt x="2164" y="914"/>
                  <a:pt x="2164" y="914"/>
                </a:cubicBezTo>
                <a:cubicBezTo>
                  <a:pt x="2164" y="1367"/>
                  <a:pt x="2164" y="1821"/>
                  <a:pt x="2164" y="2275"/>
                </a:cubicBezTo>
                <a:cubicBezTo>
                  <a:pt x="2223" y="2278"/>
                  <a:pt x="2276" y="2279"/>
                  <a:pt x="2319" y="2279"/>
                </a:cubicBezTo>
                <a:cubicBezTo>
                  <a:pt x="2514" y="2279"/>
                  <a:pt x="2649" y="2247"/>
                  <a:pt x="2725" y="2184"/>
                </a:cubicBezTo>
                <a:cubicBezTo>
                  <a:pt x="2800" y="2122"/>
                  <a:pt x="2838" y="1991"/>
                  <a:pt x="2838" y="1791"/>
                </a:cubicBezTo>
                <a:cubicBezTo>
                  <a:pt x="2838" y="1646"/>
                  <a:pt x="2838" y="1500"/>
                  <a:pt x="2838" y="1354"/>
                </a:cubicBezTo>
                <a:cubicBezTo>
                  <a:pt x="2838" y="1170"/>
                  <a:pt x="2795" y="1052"/>
                  <a:pt x="2707" y="996"/>
                </a:cubicBezTo>
                <a:cubicBezTo>
                  <a:pt x="2620" y="941"/>
                  <a:pt x="2438" y="914"/>
                  <a:pt x="2164" y="914"/>
                </a:cubicBezTo>
                <a:cubicBezTo>
                  <a:pt x="2164" y="914"/>
                  <a:pt x="15364" y="0"/>
                  <a:pt x="15364" y="0"/>
                </a:cubicBezTo>
                <a:cubicBezTo>
                  <a:pt x="16910" y="0"/>
                  <a:pt x="18455" y="0"/>
                  <a:pt x="20000" y="0"/>
                </a:cubicBezTo>
                <a:cubicBezTo>
                  <a:pt x="20000" y="357"/>
                  <a:pt x="20000" y="712"/>
                  <a:pt x="20000" y="1070"/>
                </a:cubicBezTo>
                <a:cubicBezTo>
                  <a:pt x="19580" y="1070"/>
                  <a:pt x="19160" y="1070"/>
                  <a:pt x="18741" y="1070"/>
                </a:cubicBezTo>
                <a:cubicBezTo>
                  <a:pt x="18741" y="1070"/>
                  <a:pt x="18741" y="3450"/>
                  <a:pt x="18741" y="3450"/>
                </a:cubicBezTo>
                <a:cubicBezTo>
                  <a:pt x="18741" y="3450"/>
                  <a:pt x="16619" y="3450"/>
                  <a:pt x="16619" y="3450"/>
                </a:cubicBezTo>
                <a:cubicBezTo>
                  <a:pt x="16619" y="3450"/>
                  <a:pt x="16619" y="1070"/>
                  <a:pt x="16619" y="1070"/>
                </a:cubicBezTo>
                <a:cubicBezTo>
                  <a:pt x="16201" y="1070"/>
                  <a:pt x="15782" y="1070"/>
                  <a:pt x="15364" y="1070"/>
                </a:cubicBezTo>
                <a:cubicBezTo>
                  <a:pt x="15364" y="712"/>
                  <a:pt x="15364" y="357"/>
                  <a:pt x="15364" y="0"/>
                </a:cubicBezTo>
                <a:cubicBezTo>
                  <a:pt x="15364" y="0"/>
                  <a:pt x="10154" y="0"/>
                  <a:pt x="10154" y="0"/>
                </a:cubicBezTo>
                <a:cubicBezTo>
                  <a:pt x="10655" y="0"/>
                  <a:pt x="11156" y="0"/>
                  <a:pt x="11657" y="0"/>
                </a:cubicBezTo>
                <a:cubicBezTo>
                  <a:pt x="12658" y="0"/>
                  <a:pt x="13335" y="24"/>
                  <a:pt x="13688" y="75"/>
                </a:cubicBezTo>
                <a:cubicBezTo>
                  <a:pt x="14044" y="126"/>
                  <a:pt x="14333" y="256"/>
                  <a:pt x="14556" y="463"/>
                </a:cubicBezTo>
                <a:cubicBezTo>
                  <a:pt x="14779" y="671"/>
                  <a:pt x="14891" y="1003"/>
                  <a:pt x="14891" y="1460"/>
                </a:cubicBezTo>
                <a:cubicBezTo>
                  <a:pt x="14891" y="1875"/>
                  <a:pt x="14812" y="2155"/>
                  <a:pt x="14655" y="2298"/>
                </a:cubicBezTo>
                <a:cubicBezTo>
                  <a:pt x="14496" y="2442"/>
                  <a:pt x="14186" y="2527"/>
                  <a:pt x="13722" y="2556"/>
                </a:cubicBezTo>
                <a:cubicBezTo>
                  <a:pt x="14141" y="2624"/>
                  <a:pt x="14424" y="2715"/>
                  <a:pt x="14569" y="2831"/>
                </a:cubicBezTo>
                <a:cubicBezTo>
                  <a:pt x="14713" y="2945"/>
                  <a:pt x="14802" y="3050"/>
                  <a:pt x="14838" y="3145"/>
                </a:cubicBezTo>
                <a:cubicBezTo>
                  <a:pt x="14856" y="3193"/>
                  <a:pt x="14869" y="3283"/>
                  <a:pt x="14878" y="3415"/>
                </a:cubicBezTo>
                <a:cubicBezTo>
                  <a:pt x="14878" y="3415"/>
                  <a:pt x="14879" y="3450"/>
                  <a:pt x="14879" y="3450"/>
                </a:cubicBezTo>
                <a:cubicBezTo>
                  <a:pt x="14879" y="3450"/>
                  <a:pt x="12911" y="3450"/>
                  <a:pt x="12911" y="3450"/>
                </a:cubicBezTo>
                <a:cubicBezTo>
                  <a:pt x="12911" y="3450"/>
                  <a:pt x="12895" y="3222"/>
                  <a:pt x="12895" y="3222"/>
                </a:cubicBezTo>
                <a:cubicBezTo>
                  <a:pt x="12877" y="3133"/>
                  <a:pt x="12852" y="3072"/>
                  <a:pt x="12818" y="3037"/>
                </a:cubicBezTo>
                <a:cubicBezTo>
                  <a:pt x="12749" y="2970"/>
                  <a:pt x="12568" y="2935"/>
                  <a:pt x="12276" y="2935"/>
                </a:cubicBezTo>
                <a:lnTo>
                  <a:pt x="12276" y="3450"/>
                </a:lnTo>
                <a:cubicBezTo>
                  <a:pt x="12276" y="3450"/>
                  <a:pt x="10154" y="3450"/>
                  <a:pt x="10154" y="3450"/>
                </a:cubicBezTo>
                <a:cubicBezTo>
                  <a:pt x="10154" y="3450"/>
                  <a:pt x="10154" y="0"/>
                  <a:pt x="10154" y="0"/>
                </a:cubicBezTo>
                <a:cubicBezTo>
                  <a:pt x="10154" y="0"/>
                  <a:pt x="5527" y="0"/>
                  <a:pt x="5527" y="0"/>
                </a:cubicBezTo>
                <a:cubicBezTo>
                  <a:pt x="6548" y="0"/>
                  <a:pt x="7571" y="0"/>
                  <a:pt x="8594" y="0"/>
                </a:cubicBezTo>
                <a:lnTo>
                  <a:pt x="9376" y="3450"/>
                </a:lnTo>
                <a:cubicBezTo>
                  <a:pt x="9376" y="3450"/>
                  <a:pt x="4829" y="3450"/>
                  <a:pt x="4829" y="3450"/>
                </a:cubicBezTo>
                <a:cubicBezTo>
                  <a:pt x="4829" y="3450"/>
                  <a:pt x="5527" y="0"/>
                  <a:pt x="5527" y="0"/>
                </a:cubicBezTo>
                <a:cubicBezTo>
                  <a:pt x="5527" y="0"/>
                  <a:pt x="41" y="0"/>
                  <a:pt x="41" y="0"/>
                </a:cubicBezTo>
                <a:cubicBezTo>
                  <a:pt x="754" y="0"/>
                  <a:pt x="1467" y="0"/>
                  <a:pt x="2179" y="0"/>
                </a:cubicBezTo>
                <a:cubicBezTo>
                  <a:pt x="2755" y="0"/>
                  <a:pt x="3200" y="30"/>
                  <a:pt x="3510" y="89"/>
                </a:cubicBezTo>
                <a:cubicBezTo>
                  <a:pt x="3820" y="148"/>
                  <a:pt x="4055" y="234"/>
                  <a:pt x="4211" y="346"/>
                </a:cubicBezTo>
                <a:cubicBezTo>
                  <a:pt x="4368" y="458"/>
                  <a:pt x="4473" y="594"/>
                  <a:pt x="4528" y="754"/>
                </a:cubicBezTo>
                <a:cubicBezTo>
                  <a:pt x="4584" y="914"/>
                  <a:pt x="4612" y="1161"/>
                  <a:pt x="4612" y="1496"/>
                </a:cubicBezTo>
                <a:cubicBezTo>
                  <a:pt x="4612" y="1650"/>
                  <a:pt x="4612" y="1806"/>
                  <a:pt x="4612" y="1962"/>
                </a:cubicBezTo>
                <a:cubicBezTo>
                  <a:pt x="4612" y="2302"/>
                  <a:pt x="4558" y="2552"/>
                  <a:pt x="4450" y="2708"/>
                </a:cubicBezTo>
                <a:cubicBezTo>
                  <a:pt x="4343" y="2864"/>
                  <a:pt x="4146" y="2984"/>
                  <a:pt x="3859" y="3068"/>
                </a:cubicBezTo>
                <a:cubicBezTo>
                  <a:pt x="3571" y="3152"/>
                  <a:pt x="3195" y="3193"/>
                  <a:pt x="2732" y="3193"/>
                </a:cubicBezTo>
                <a:cubicBezTo>
                  <a:pt x="2542" y="3193"/>
                  <a:pt x="2352" y="3193"/>
                  <a:pt x="2164" y="3193"/>
                </a:cubicBezTo>
                <a:lnTo>
                  <a:pt x="2164" y="3450"/>
                </a:lnTo>
                <a:lnTo>
                  <a:pt x="41" y="3450"/>
                </a:lnTo>
                <a:lnTo>
                  <a:pt x="41" y="0"/>
                </a:lnTo>
                <a:close/>
              </a:path>
            </a:pathLst>
          </a:custGeom>
          <a:solidFill>
            <a:srgbClr val="1CADE4"/>
          </a:solidFill>
          <a:ln w="9525">
            <a:noFill/>
            <a:round/>
            <a:headEnd/>
            <a:tailEnd/>
          </a:ln>
        </p:spPr>
        <p:txBody>
          <a:bodyPr tIns="396240" bIns="0" anchor="ctr"/>
          <a:lstStyle/>
          <a:p>
            <a:pPr algn="ctr" eaLnBrk="0" hangingPunct="0">
              <a:buClr>
                <a:schemeClr val="accent1"/>
              </a:buClr>
            </a:pPr>
            <a:r>
              <a:rPr lang="en-US" altLang="zh-CN" sz="6000" dirty="0">
                <a:solidFill>
                  <a:schemeClr val="bg1"/>
                </a:solidFill>
                <a:latin typeface="Impact" pitchFamily="34" charset="0"/>
              </a:rPr>
              <a:t>5</a:t>
            </a:r>
          </a:p>
        </p:txBody>
      </p:sp>
    </p:spTree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0" lang="en-US" altLang="zh-CN" b="1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1 </a:t>
            </a:r>
            <a:r>
              <a:rPr kumimoji="0" lang="zh-CN" altLang="en-US" b="1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建立单元教学概念</a:t>
            </a:r>
          </a:p>
        </p:txBody>
      </p:sp>
      <p:sp>
        <p:nvSpPr>
          <p:cNvPr id="48131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513" cy="4205288"/>
          </a:xfrm>
          <a:ln w="38100">
            <a:solidFill>
              <a:srgbClr val="069E14"/>
            </a:solidFill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kumimoji="0" lang="zh-CN" altLang="en-US" sz="3600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单元目标 </a:t>
            </a:r>
            <a:r>
              <a:rPr kumimoji="0" lang="zh-CN" altLang="en-US" sz="2800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单元 聚焦 减少重复 避免遗漏</a:t>
            </a:r>
            <a:endParaRPr kumimoji="0" lang="en-US" altLang="zh-CN" sz="2800" b="1" dirty="0" smtClean="0">
              <a:solidFill>
                <a:srgbClr val="FF0000"/>
              </a:solidFill>
              <a:latin typeface="迷你简启体" pitchFamily="65" charset="-122"/>
              <a:ea typeface="迷你简启体" pitchFamily="65" charset="-122"/>
            </a:endParaRPr>
          </a:p>
          <a:p>
            <a:pPr eaLnBrk="1" hangingPunct="1"/>
            <a:r>
              <a:rPr kumimoji="0" lang="en-US" altLang="zh-CN" dirty="0" smtClean="0">
                <a:latin typeface="迷你简启体" pitchFamily="65" charset="-122"/>
                <a:ea typeface="迷你简启体" pitchFamily="65" charset="-122"/>
              </a:rPr>
              <a:t>A</a:t>
            </a:r>
            <a:r>
              <a:rPr kumimoji="0" lang="zh-CN" altLang="en-US" dirty="0" smtClean="0">
                <a:latin typeface="迷你简启体" pitchFamily="65" charset="-122"/>
                <a:ea typeface="迷你简启体" pitchFamily="65" charset="-122"/>
              </a:rPr>
              <a:t>．人文主题教育（价值寻觅）浸润渐染</a:t>
            </a:r>
            <a:endParaRPr kumimoji="0" lang="en-US" altLang="zh-CN" dirty="0" smtClean="0">
              <a:latin typeface="迷你简启体" pitchFamily="65" charset="-122"/>
              <a:ea typeface="迷你简启体" pitchFamily="65" charset="-122"/>
            </a:endParaRPr>
          </a:p>
          <a:p>
            <a:pPr eaLnBrk="1" hangingPunct="1"/>
            <a:r>
              <a:rPr kumimoji="0" lang="en-US" altLang="zh-CN" dirty="0" smtClean="0">
                <a:latin typeface="迷你简启体" pitchFamily="65" charset="-122"/>
                <a:ea typeface="迷你简启体" pitchFamily="65" charset="-122"/>
              </a:rPr>
              <a:t>B</a:t>
            </a:r>
            <a:r>
              <a:rPr kumimoji="0" lang="zh-CN" altLang="en-US" dirty="0" smtClean="0">
                <a:latin typeface="迷你简启体" pitchFamily="65" charset="-122"/>
                <a:ea typeface="迷你简启体" pitchFamily="65" charset="-122"/>
              </a:rPr>
              <a:t>．掌握语文素养（方法能力）落地有效</a:t>
            </a:r>
          </a:p>
          <a:p>
            <a:pPr eaLnBrk="1" hangingPunct="1"/>
            <a:r>
              <a:rPr kumimoji="0" lang="en-US" altLang="zh-CN" dirty="0" smtClean="0">
                <a:latin typeface="迷你简启体" pitchFamily="65" charset="-122"/>
                <a:ea typeface="迷你简启体" pitchFamily="65" charset="-122"/>
              </a:rPr>
              <a:t>C</a:t>
            </a:r>
            <a:r>
              <a:rPr kumimoji="0" lang="zh-CN" altLang="en-US" dirty="0" smtClean="0">
                <a:latin typeface="迷你简启体" pitchFamily="65" charset="-122"/>
                <a:ea typeface="迷你简启体" pitchFamily="65" charset="-122"/>
              </a:rPr>
              <a:t>．单篇课文的教学</a:t>
            </a:r>
            <a:r>
              <a:rPr kumimoji="0" lang="en-US" altLang="zh-CN" dirty="0" smtClean="0">
                <a:latin typeface="迷你简启体" pitchFamily="65" charset="-122"/>
                <a:ea typeface="迷你简启体" pitchFamily="65" charset="-122"/>
              </a:rPr>
              <a:t>  </a:t>
            </a:r>
            <a:r>
              <a:rPr kumimoji="0" lang="zh-CN" altLang="en-US" dirty="0" smtClean="0">
                <a:latin typeface="迷你简启体" pitchFamily="65" charset="-122"/>
                <a:ea typeface="迷你简启体" pitchFamily="65" charset="-122"/>
              </a:rPr>
              <a:t>紧扣单元目标</a:t>
            </a:r>
            <a:endParaRPr kumimoji="0" lang="en-US" altLang="zh-CN" dirty="0" smtClean="0">
              <a:latin typeface="迷你简启体" pitchFamily="65" charset="-122"/>
              <a:ea typeface="迷你简启体" pitchFamily="65" charset="-122"/>
            </a:endParaRPr>
          </a:p>
          <a:p>
            <a:pPr eaLnBrk="1" hangingPunct="1"/>
            <a:r>
              <a:rPr kumimoji="0" lang="en-US" altLang="zh-CN" dirty="0" smtClean="0">
                <a:latin typeface="迷你简启体" pitchFamily="65" charset="-122"/>
                <a:ea typeface="迷你简启体" pitchFamily="65" charset="-122"/>
              </a:rPr>
              <a:t>          </a:t>
            </a:r>
            <a:r>
              <a:rPr kumimoji="0" lang="zh-CN" altLang="en-US" dirty="0" smtClean="0">
                <a:latin typeface="迷你简启体" pitchFamily="65" charset="-122"/>
                <a:ea typeface="迷你简启体" pitchFamily="65" charset="-122"/>
              </a:rPr>
              <a:t>重复演练 基础知识 基本道理</a:t>
            </a:r>
            <a:endParaRPr kumimoji="0" lang="en-US" altLang="zh-CN" dirty="0" smtClean="0">
              <a:latin typeface="迷你简启体" pitchFamily="65" charset="-122"/>
              <a:ea typeface="迷你简启体" pitchFamily="65" charset="-122"/>
            </a:endParaRPr>
          </a:p>
          <a:p>
            <a:pPr eaLnBrk="1" hangingPunct="1"/>
            <a:r>
              <a:rPr kumimoji="0" lang="en-US" altLang="zh-CN" dirty="0" smtClean="0">
                <a:latin typeface="迷你简启体" pitchFamily="65" charset="-122"/>
                <a:ea typeface="迷你简启体" pitchFamily="65" charset="-122"/>
              </a:rPr>
              <a:t>          </a:t>
            </a:r>
            <a:r>
              <a:rPr kumimoji="0" lang="zh-CN" altLang="en-US" dirty="0" smtClean="0">
                <a:latin typeface="迷你简启体" pitchFamily="65" charset="-122"/>
                <a:ea typeface="迷你简启体" pitchFamily="65" charset="-122"/>
              </a:rPr>
              <a:t>重点突破 基本方法 基本技能</a:t>
            </a:r>
            <a:endParaRPr kumimoji="0" lang="en-US" altLang="zh-CN" dirty="0" smtClean="0">
              <a:latin typeface="迷你简启体" pitchFamily="65" charset="-122"/>
              <a:ea typeface="迷你简启体" pitchFamily="65" charset="-122"/>
            </a:endParaRPr>
          </a:p>
          <a:p>
            <a:pPr eaLnBrk="1" hangingPunct="1"/>
            <a:r>
              <a:rPr kumimoji="0" lang="en-US" altLang="zh-CN" dirty="0" smtClean="0">
                <a:latin typeface="迷你简启体" pitchFamily="65" charset="-122"/>
                <a:ea typeface="迷你简启体" pitchFamily="65" charset="-122"/>
              </a:rPr>
              <a:t>          </a:t>
            </a:r>
            <a:r>
              <a:rPr kumimoji="0" lang="zh-CN" altLang="en-US" dirty="0" smtClean="0">
                <a:latin typeface="迷你简启体" pitchFamily="65" charset="-122"/>
                <a:ea typeface="迷你简启体" pitchFamily="65" charset="-122"/>
              </a:rPr>
              <a:t>略去庞杂 惯性运作 求全责备</a:t>
            </a:r>
          </a:p>
        </p:txBody>
      </p:sp>
    </p:spTree>
    <p:extLst>
      <p:ext uri="{BB962C8B-B14F-4D97-AF65-F5344CB8AC3E}">
        <p14:creationId xmlns:p14="http://schemas.microsoft.com/office/powerpoint/2010/main" val="1042199902"/>
      </p:ext>
    </p:extLst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0" lang="en-US" altLang="zh-CN" b="1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2 	</a:t>
            </a:r>
            <a:r>
              <a:rPr kumimoji="0" lang="zh-CN" altLang="en-US" b="1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课文教学内容为王</a:t>
            </a:r>
          </a:p>
        </p:txBody>
      </p:sp>
      <p:sp>
        <p:nvSpPr>
          <p:cNvPr id="49155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513" cy="4205288"/>
          </a:xfrm>
          <a:ln w="38100">
            <a:solidFill>
              <a:srgbClr val="069E14"/>
            </a:solidFill>
            <a:miter lim="800000"/>
          </a:ln>
        </p:spPr>
        <p:txBody>
          <a:bodyPr>
            <a:norm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kumimoji="0" lang="zh-CN" altLang="en-US" sz="3600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课文教学  </a:t>
            </a:r>
            <a:r>
              <a:rPr kumimoji="0" lang="zh-CN" altLang="en-US" sz="2800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让体验发生 让精神支柱健壮上长</a:t>
            </a:r>
            <a:endParaRPr kumimoji="0" lang="en-US" altLang="zh-CN" sz="2800" b="1" dirty="0" smtClean="0">
              <a:solidFill>
                <a:srgbClr val="FF0000"/>
              </a:solidFill>
              <a:latin typeface="迷你简启体" pitchFamily="65" charset="-122"/>
              <a:ea typeface="迷你简启体" pitchFamily="65" charset="-122"/>
            </a:endParaRPr>
          </a:p>
          <a:p>
            <a:pPr eaLnBrk="1" hangingPunct="1"/>
            <a:r>
              <a:rPr kumimoji="0" lang="en-US" altLang="zh-CN" dirty="0" smtClean="0">
                <a:latin typeface="迷你简启体" pitchFamily="65" charset="-122"/>
                <a:ea typeface="迷你简启体" pitchFamily="65" charset="-122"/>
              </a:rPr>
              <a:t>A</a:t>
            </a:r>
            <a:r>
              <a:rPr kumimoji="0" lang="zh-CN" altLang="en-US" dirty="0" smtClean="0">
                <a:latin typeface="迷你简启体" pitchFamily="65" charset="-122"/>
                <a:ea typeface="迷你简启体" pitchFamily="65" charset="-122"/>
              </a:rPr>
              <a:t>．立德树人上的潜在价值（终生不忘）</a:t>
            </a:r>
            <a:endParaRPr kumimoji="0" lang="en-US" altLang="zh-CN" dirty="0" smtClean="0">
              <a:latin typeface="迷你简启体" pitchFamily="65" charset="-122"/>
              <a:ea typeface="迷你简启体" pitchFamily="65" charset="-122"/>
            </a:endParaRPr>
          </a:p>
          <a:p>
            <a:pPr eaLnBrk="1" hangingPunct="1"/>
            <a:r>
              <a:rPr kumimoji="0" lang="en-US" altLang="zh-CN" dirty="0" smtClean="0">
                <a:latin typeface="迷你简启体" pitchFamily="65" charset="-122"/>
                <a:ea typeface="迷你简启体" pitchFamily="65" charset="-122"/>
              </a:rPr>
              <a:t>B</a:t>
            </a:r>
            <a:r>
              <a:rPr kumimoji="0" lang="zh-CN" altLang="en-US" dirty="0" smtClean="0">
                <a:latin typeface="迷你简启体" pitchFamily="65" charset="-122"/>
                <a:ea typeface="迷你简启体" pitchFamily="65" charset="-122"/>
              </a:rPr>
              <a:t>．语文素养的新增与纯熟（学科价值）</a:t>
            </a:r>
          </a:p>
          <a:p>
            <a:pPr eaLnBrk="1" hangingPunct="1"/>
            <a:r>
              <a:rPr kumimoji="0" lang="en-US" altLang="zh-CN" dirty="0" smtClean="0">
                <a:latin typeface="迷你简启体" pitchFamily="65" charset="-122"/>
                <a:ea typeface="迷你简启体" pitchFamily="65" charset="-122"/>
              </a:rPr>
              <a:t>C</a:t>
            </a:r>
            <a:r>
              <a:rPr kumimoji="0" lang="zh-CN" altLang="en-US" dirty="0" smtClean="0">
                <a:latin typeface="迷你简启体" pitchFamily="65" charset="-122"/>
                <a:ea typeface="迷你简启体" pitchFamily="65" charset="-122"/>
              </a:rPr>
              <a:t>．课文助学系统的充分使用</a:t>
            </a:r>
            <a:endParaRPr kumimoji="0" lang="en-US" altLang="zh-CN" dirty="0" smtClean="0">
              <a:latin typeface="迷你简启体" pitchFamily="65" charset="-122"/>
              <a:ea typeface="迷你简启体" pitchFamily="65" charset="-122"/>
            </a:endParaRPr>
          </a:p>
          <a:p>
            <a:pPr eaLnBrk="1" hangingPunct="1"/>
            <a:r>
              <a:rPr kumimoji="0" lang="en-US" altLang="zh-CN" dirty="0" smtClean="0">
                <a:latin typeface="迷你简启体" pitchFamily="65" charset="-122"/>
                <a:ea typeface="迷你简启体" pitchFamily="65" charset="-122"/>
              </a:rPr>
              <a:t>       </a:t>
            </a:r>
            <a:r>
              <a:rPr kumimoji="0" lang="zh-CN" altLang="en-US" dirty="0" smtClean="0">
                <a:latin typeface="迷你简启体" pitchFamily="65" charset="-122"/>
                <a:ea typeface="迷你简启体" pitchFamily="65" charset="-122"/>
              </a:rPr>
              <a:t>思考探究  广度深度  主题词 语意</a:t>
            </a:r>
            <a:endParaRPr kumimoji="0" lang="en-US" altLang="zh-CN" dirty="0" smtClean="0">
              <a:latin typeface="迷你简启体" pitchFamily="65" charset="-122"/>
              <a:ea typeface="迷你简启体" pitchFamily="65" charset="-122"/>
            </a:endParaRPr>
          </a:p>
          <a:p>
            <a:pPr eaLnBrk="1" hangingPunct="1"/>
            <a:r>
              <a:rPr kumimoji="0" lang="en-US" altLang="zh-CN" dirty="0" smtClean="0">
                <a:latin typeface="迷你简启体" pitchFamily="65" charset="-122"/>
                <a:ea typeface="迷你简启体" pitchFamily="65" charset="-122"/>
              </a:rPr>
              <a:t>       </a:t>
            </a:r>
            <a:r>
              <a:rPr kumimoji="0" lang="zh-CN" altLang="en-US" dirty="0" smtClean="0">
                <a:latin typeface="迷你简启体" pitchFamily="65" charset="-122"/>
                <a:ea typeface="迷你简启体" pitchFamily="65" charset="-122"/>
              </a:rPr>
              <a:t>积累拓展  厚度精度  内化性 使用</a:t>
            </a:r>
            <a:endParaRPr kumimoji="0" lang="en-US" altLang="zh-CN" dirty="0" smtClean="0">
              <a:latin typeface="迷你简启体" pitchFamily="65" charset="-122"/>
              <a:ea typeface="迷你简启体" pitchFamily="65" charset="-122"/>
            </a:endParaRPr>
          </a:p>
          <a:p>
            <a:pPr eaLnBrk="1" hangingPunct="1"/>
            <a:r>
              <a:rPr kumimoji="0" lang="en-US" altLang="zh-CN" dirty="0" smtClean="0">
                <a:latin typeface="迷你简启体" pitchFamily="65" charset="-122"/>
                <a:ea typeface="迷你简启体" pitchFamily="65" charset="-122"/>
              </a:rPr>
              <a:t>       </a:t>
            </a:r>
            <a:r>
              <a:rPr kumimoji="0" lang="zh-CN" altLang="en-US" dirty="0" smtClean="0">
                <a:latin typeface="迷你简启体" pitchFamily="65" charset="-122"/>
                <a:ea typeface="迷你简启体" pitchFamily="65" charset="-122"/>
              </a:rPr>
              <a:t>读读写写  落实自悟  明显性 变化</a:t>
            </a:r>
          </a:p>
        </p:txBody>
      </p:sp>
    </p:spTree>
    <p:extLst>
      <p:ext uri="{BB962C8B-B14F-4D97-AF65-F5344CB8AC3E}">
        <p14:creationId xmlns:p14="http://schemas.microsoft.com/office/powerpoint/2010/main" val="3324230629"/>
      </p:ext>
    </p:extLst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 txBox="1">
            <a:spLocks noGrp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fld id="{6047124D-3911-448D-92CF-BFE8FB5987A3}" type="datetime1">
              <a:rPr lang="en-US" sz="1200">
                <a:solidFill>
                  <a:srgbClr val="898989"/>
                </a:solidFill>
                <a:latin typeface="+mn-lt"/>
                <a:ea typeface="MS PGothic" pitchFamily="34" charset="-128"/>
                <a:sym typeface="Calibri" pitchFamily="34" charset="0"/>
              </a:rPr>
              <a:pPr eaLnBrk="0" hangingPunct="0">
                <a:defRPr/>
              </a:pPr>
              <a:t>18/5/8</a:t>
            </a:fld>
            <a:endParaRPr lang="zh-CN" altLang="en-US">
              <a:ea typeface="宋体" pitchFamily="2" charset="-122"/>
              <a:sym typeface="Calibri" pitchFamily="34" charset="0"/>
            </a:endParaRPr>
          </a:p>
        </p:txBody>
      </p:sp>
      <p:sp>
        <p:nvSpPr>
          <p:cNvPr id="7169" name="TextBox 25"/>
          <p:cNvSpPr txBox="1">
            <a:spLocks noChangeArrowheads="1"/>
          </p:cNvSpPr>
          <p:nvPr/>
        </p:nvSpPr>
        <p:spPr bwMode="auto">
          <a:xfrm>
            <a:off x="2555075" y="2564604"/>
            <a:ext cx="6338903" cy="943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buClr>
                <a:schemeClr val="accent1"/>
              </a:buClr>
            </a:pPr>
            <a:r>
              <a:rPr lang="zh-CN" altLang="en-US" sz="4200" b="1" dirty="0" smtClean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/>
                <a:ea typeface="华文行楷"/>
                <a:cs typeface="华文行楷"/>
              </a:rPr>
              <a:t>  统编教材的</a:t>
            </a:r>
            <a:r>
              <a:rPr lang="zh-CN" altLang="en-US" sz="4200" b="1" dirty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/>
                <a:ea typeface="华文行楷"/>
                <a:cs typeface="华文行楷"/>
              </a:rPr>
              <a:t>基本认</a:t>
            </a:r>
            <a:r>
              <a:rPr lang="zh-CN" altLang="en-US" sz="4200" b="1" dirty="0" smtClean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/>
                <a:ea typeface="华文行楷"/>
                <a:cs typeface="华文行楷"/>
              </a:rPr>
              <a:t>知</a:t>
            </a:r>
            <a:endParaRPr lang="en-US" altLang="zh-CN" sz="4200" b="1" dirty="0" smtClean="0">
              <a:solidFill>
                <a:srgbClr val="266C3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行楷"/>
              <a:ea typeface="华文行楷"/>
              <a:cs typeface="华文行楷"/>
            </a:endParaRPr>
          </a:p>
        </p:txBody>
      </p:sp>
      <p:sp>
        <p:nvSpPr>
          <p:cNvPr id="187396" name="直接连接符 7"/>
          <p:cNvSpPr>
            <a:spLocks noChangeShapeType="1"/>
          </p:cNvSpPr>
          <p:nvPr/>
        </p:nvSpPr>
        <p:spPr bwMode="auto">
          <a:xfrm>
            <a:off x="1439863" y="2349500"/>
            <a:ext cx="6264275" cy="1588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7397" name="直接连接符 8"/>
          <p:cNvSpPr>
            <a:spLocks noChangeShapeType="1"/>
          </p:cNvSpPr>
          <p:nvPr/>
        </p:nvSpPr>
        <p:spPr bwMode="auto">
          <a:xfrm>
            <a:off x="1439863" y="3935413"/>
            <a:ext cx="6264275" cy="3175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7398" name="文本框 9"/>
          <p:cNvSpPr txBox="1">
            <a:spLocks noChangeArrowheads="1"/>
          </p:cNvSpPr>
          <p:nvPr/>
        </p:nvSpPr>
        <p:spPr bwMode="auto">
          <a:xfrm>
            <a:off x="2916238" y="3429000"/>
            <a:ext cx="4808537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Clr>
                <a:schemeClr val="accent1"/>
              </a:buClr>
            </a:pPr>
            <a:r>
              <a:rPr lang="en-US" altLang="zh-CN" sz="1400">
                <a:solidFill>
                  <a:srgbClr val="979797"/>
                </a:solidFill>
                <a:latin typeface="微软雅黑"/>
                <a:ea typeface="微软雅黑"/>
                <a:cs typeface="微软雅黑"/>
              </a:rPr>
              <a:t>Click here to add your title</a:t>
            </a:r>
          </a:p>
        </p:txBody>
      </p:sp>
      <p:sp>
        <p:nvSpPr>
          <p:cNvPr id="187399" name="任意多边形 15"/>
          <p:cNvSpPr>
            <a:spLocks noChangeArrowheads="1"/>
          </p:cNvSpPr>
          <p:nvPr/>
        </p:nvSpPr>
        <p:spPr bwMode="auto">
          <a:xfrm>
            <a:off x="1439863" y="2457450"/>
            <a:ext cx="1152525" cy="1390650"/>
          </a:xfrm>
          <a:custGeom>
            <a:avLst/>
            <a:gdLst>
              <a:gd name="T0" fmla="*/ 136171 w 20000"/>
              <a:gd name="T1" fmla="*/ 16679941 h 20000"/>
              <a:gd name="T2" fmla="*/ 7186165 w 20000"/>
              <a:gd name="T3" fmla="*/ 25846689 h 20000"/>
              <a:gd name="T4" fmla="*/ 16036061 w 20000"/>
              <a:gd name="T5" fmla="*/ 16679941 h 20000"/>
              <a:gd name="T6" fmla="*/ 22043365 w 20000"/>
              <a:gd name="T7" fmla="*/ 25846689 h 20000"/>
              <a:gd name="T8" fmla="*/ 24988872 w 20000"/>
              <a:gd name="T9" fmla="*/ 21205327 h 20000"/>
              <a:gd name="T10" fmla="*/ 32563616 w 20000"/>
              <a:gd name="T11" fmla="*/ 25846689 h 20000"/>
              <a:gd name="T12" fmla="*/ 33719252 w 20000"/>
              <a:gd name="T13" fmla="*/ 16679941 h 20000"/>
              <a:gd name="T14" fmla="*/ 40765960 w 20000"/>
              <a:gd name="T15" fmla="*/ 25846689 h 20000"/>
              <a:gd name="T16" fmla="*/ 42874619 w 20000"/>
              <a:gd name="T17" fmla="*/ 16679941 h 20000"/>
              <a:gd name="T18" fmla="*/ 42904527 w 20000"/>
              <a:gd name="T19" fmla="*/ 25846689 h 20000"/>
              <a:gd name="T20" fmla="*/ 49449772 w 20000"/>
              <a:gd name="T21" fmla="*/ 19034454 h 20000"/>
              <a:gd name="T22" fmla="*/ 55188134 w 20000"/>
              <a:gd name="T23" fmla="*/ 16679941 h 20000"/>
              <a:gd name="T24" fmla="*/ 62234856 w 20000"/>
              <a:gd name="T25" fmla="*/ 25846689 h 20000"/>
              <a:gd name="T26" fmla="*/ 66219767 w 20000"/>
              <a:gd name="T27" fmla="*/ 16679941 h 20000"/>
              <a:gd name="T28" fmla="*/ 0 w 20000"/>
              <a:gd name="T29" fmla="*/ 96695368 h 20000"/>
              <a:gd name="T30" fmla="*/ 23730315 w 20000"/>
              <a:gd name="T31" fmla="*/ 5763062 h 20000"/>
              <a:gd name="T32" fmla="*/ 24802912 w 20000"/>
              <a:gd name="T33" fmla="*/ 16617083 h 20000"/>
              <a:gd name="T34" fmla="*/ 40765960 w 20000"/>
              <a:gd name="T35" fmla="*/ 4418998 h 20000"/>
              <a:gd name="T36" fmla="*/ 42426345 w 20000"/>
              <a:gd name="T37" fmla="*/ 9858110 h 20000"/>
              <a:gd name="T38" fmla="*/ 42904527 w 20000"/>
              <a:gd name="T39" fmla="*/ 6415763 h 20000"/>
              <a:gd name="T40" fmla="*/ 40765960 w 20000"/>
              <a:gd name="T41" fmla="*/ 4418998 h 20000"/>
              <a:gd name="T42" fmla="*/ 7186165 w 20000"/>
              <a:gd name="T43" fmla="*/ 10999068 h 20000"/>
              <a:gd name="T44" fmla="*/ 9049165 w 20000"/>
              <a:gd name="T45" fmla="*/ 10559136 h 20000"/>
              <a:gd name="T46" fmla="*/ 9424370 w 20000"/>
              <a:gd name="T47" fmla="*/ 6546276 h 20000"/>
              <a:gd name="T48" fmla="*/ 7186165 w 20000"/>
              <a:gd name="T49" fmla="*/ 4418998 h 20000"/>
              <a:gd name="T50" fmla="*/ 66415697 w 20000"/>
              <a:gd name="T51" fmla="*/ 0 h 20000"/>
              <a:gd name="T52" fmla="*/ 62234856 w 20000"/>
              <a:gd name="T53" fmla="*/ 5173218 h 20000"/>
              <a:gd name="T54" fmla="*/ 55188134 w 20000"/>
              <a:gd name="T55" fmla="*/ 16679941 h 20000"/>
              <a:gd name="T56" fmla="*/ 51020547 w 20000"/>
              <a:gd name="T57" fmla="*/ 5173218 h 20000"/>
              <a:gd name="T58" fmla="*/ 33719252 w 20000"/>
              <a:gd name="T59" fmla="*/ 0 h 20000"/>
              <a:gd name="T60" fmla="*/ 45454891 w 20000"/>
              <a:gd name="T61" fmla="*/ 362612 h 20000"/>
              <a:gd name="T62" fmla="*/ 49449772 w 20000"/>
              <a:gd name="T63" fmla="*/ 7058730 h 20000"/>
              <a:gd name="T64" fmla="*/ 45567781 w 20000"/>
              <a:gd name="T65" fmla="*/ 12357663 h 20000"/>
              <a:gd name="T66" fmla="*/ 49273781 w 20000"/>
              <a:gd name="T67" fmla="*/ 15205366 h 20000"/>
              <a:gd name="T68" fmla="*/ 49409952 w 20000"/>
              <a:gd name="T69" fmla="*/ 16679941 h 20000"/>
              <a:gd name="T70" fmla="*/ 42821488 w 20000"/>
              <a:gd name="T71" fmla="*/ 15577642 h 20000"/>
              <a:gd name="T72" fmla="*/ 40765960 w 20000"/>
              <a:gd name="T73" fmla="*/ 14190052 h 20000"/>
              <a:gd name="T74" fmla="*/ 33719252 w 20000"/>
              <a:gd name="T75" fmla="*/ 16679941 h 20000"/>
              <a:gd name="T76" fmla="*/ 18353961 w 20000"/>
              <a:gd name="T77" fmla="*/ 0 h 20000"/>
              <a:gd name="T78" fmla="*/ 31135696 w 20000"/>
              <a:gd name="T79" fmla="*/ 16679941 h 20000"/>
              <a:gd name="T80" fmla="*/ 18353961 w 20000"/>
              <a:gd name="T81" fmla="*/ 0 h 20000"/>
              <a:gd name="T82" fmla="*/ 7236012 w 20000"/>
              <a:gd name="T83" fmla="*/ 0 h 20000"/>
              <a:gd name="T84" fmla="*/ 13983814 w 20000"/>
              <a:gd name="T85" fmla="*/ 1672813 h 20000"/>
              <a:gd name="T86" fmla="*/ 15315445 w 20000"/>
              <a:gd name="T87" fmla="*/ 7232840 h 20000"/>
              <a:gd name="T88" fmla="*/ 14777501 w 20000"/>
              <a:gd name="T89" fmla="*/ 13092552 h 20000"/>
              <a:gd name="T90" fmla="*/ 9072389 w 20000"/>
              <a:gd name="T91" fmla="*/ 15437395 h 20000"/>
              <a:gd name="T92" fmla="*/ 7186165 w 20000"/>
              <a:gd name="T93" fmla="*/ 16679941 h 20000"/>
              <a:gd name="T94" fmla="*/ 136171 w 20000"/>
              <a:gd name="T95" fmla="*/ 0 h 200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0000"/>
              <a:gd name="T145" fmla="*/ 0 h 20000"/>
              <a:gd name="T146" fmla="*/ 20000 w 20000"/>
              <a:gd name="T147" fmla="*/ 20000 h 2000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0000" h="20000">
                <a:moveTo>
                  <a:pt x="0" y="3450"/>
                </a:moveTo>
                <a:cubicBezTo>
                  <a:pt x="0" y="3450"/>
                  <a:pt x="41" y="3450"/>
                  <a:pt x="41" y="3450"/>
                </a:cubicBezTo>
                <a:cubicBezTo>
                  <a:pt x="41" y="3450"/>
                  <a:pt x="41" y="5346"/>
                  <a:pt x="41" y="5346"/>
                </a:cubicBezTo>
                <a:cubicBezTo>
                  <a:pt x="748" y="5346"/>
                  <a:pt x="1455" y="5346"/>
                  <a:pt x="2164" y="5346"/>
                </a:cubicBezTo>
                <a:cubicBezTo>
                  <a:pt x="2164" y="5346"/>
                  <a:pt x="2164" y="3450"/>
                  <a:pt x="2164" y="3450"/>
                </a:cubicBezTo>
                <a:cubicBezTo>
                  <a:pt x="2164" y="3450"/>
                  <a:pt x="4829" y="3450"/>
                  <a:pt x="4829" y="3450"/>
                </a:cubicBezTo>
                <a:cubicBezTo>
                  <a:pt x="4829" y="3450"/>
                  <a:pt x="4445" y="5346"/>
                  <a:pt x="4445" y="5346"/>
                </a:cubicBezTo>
                <a:cubicBezTo>
                  <a:pt x="5175" y="5346"/>
                  <a:pt x="5906" y="5346"/>
                  <a:pt x="6638" y="5346"/>
                </a:cubicBezTo>
                <a:cubicBezTo>
                  <a:pt x="6680" y="5026"/>
                  <a:pt x="6723" y="4706"/>
                  <a:pt x="6766" y="4386"/>
                </a:cubicBezTo>
                <a:cubicBezTo>
                  <a:pt x="7019" y="4386"/>
                  <a:pt x="7271" y="4386"/>
                  <a:pt x="7525" y="4386"/>
                </a:cubicBezTo>
                <a:cubicBezTo>
                  <a:pt x="7562" y="4706"/>
                  <a:pt x="7601" y="5026"/>
                  <a:pt x="7639" y="5346"/>
                </a:cubicBezTo>
                <a:cubicBezTo>
                  <a:pt x="8361" y="5346"/>
                  <a:pt x="9084" y="5346"/>
                  <a:pt x="9806" y="5346"/>
                </a:cubicBezTo>
                <a:cubicBezTo>
                  <a:pt x="9806" y="5346"/>
                  <a:pt x="9376" y="3450"/>
                  <a:pt x="9376" y="3450"/>
                </a:cubicBezTo>
                <a:cubicBezTo>
                  <a:pt x="9376" y="3450"/>
                  <a:pt x="10154" y="3450"/>
                  <a:pt x="10154" y="3450"/>
                </a:cubicBezTo>
                <a:cubicBezTo>
                  <a:pt x="10154" y="3450"/>
                  <a:pt x="10154" y="5346"/>
                  <a:pt x="10154" y="5346"/>
                </a:cubicBezTo>
                <a:cubicBezTo>
                  <a:pt x="10862" y="5346"/>
                  <a:pt x="11569" y="5346"/>
                  <a:pt x="12276" y="5346"/>
                </a:cubicBezTo>
                <a:cubicBezTo>
                  <a:pt x="12276" y="5346"/>
                  <a:pt x="12276" y="3450"/>
                  <a:pt x="12276" y="3450"/>
                </a:cubicBezTo>
                <a:cubicBezTo>
                  <a:pt x="12276" y="3450"/>
                  <a:pt x="12911" y="3450"/>
                  <a:pt x="12911" y="3450"/>
                </a:cubicBezTo>
                <a:cubicBezTo>
                  <a:pt x="12911" y="3450"/>
                  <a:pt x="12920" y="3570"/>
                  <a:pt x="12920" y="3570"/>
                </a:cubicBezTo>
                <a:cubicBezTo>
                  <a:pt x="12920" y="4161"/>
                  <a:pt x="12920" y="4754"/>
                  <a:pt x="12920" y="5346"/>
                </a:cubicBezTo>
                <a:cubicBezTo>
                  <a:pt x="13578" y="5346"/>
                  <a:pt x="14234" y="5346"/>
                  <a:pt x="14891" y="5346"/>
                </a:cubicBezTo>
                <a:cubicBezTo>
                  <a:pt x="14891" y="4877"/>
                  <a:pt x="14891" y="4407"/>
                  <a:pt x="14891" y="3937"/>
                </a:cubicBezTo>
                <a:cubicBezTo>
                  <a:pt x="14891" y="3937"/>
                  <a:pt x="14879" y="3450"/>
                  <a:pt x="14879" y="3450"/>
                </a:cubicBezTo>
                <a:cubicBezTo>
                  <a:pt x="14879" y="3450"/>
                  <a:pt x="16619" y="3450"/>
                  <a:pt x="16619" y="3450"/>
                </a:cubicBezTo>
                <a:cubicBezTo>
                  <a:pt x="16619" y="3450"/>
                  <a:pt x="16619" y="5346"/>
                  <a:pt x="16619" y="5346"/>
                </a:cubicBezTo>
                <a:cubicBezTo>
                  <a:pt x="17326" y="5346"/>
                  <a:pt x="18034" y="5346"/>
                  <a:pt x="18741" y="5346"/>
                </a:cubicBezTo>
                <a:lnTo>
                  <a:pt x="18741" y="3450"/>
                </a:lnTo>
                <a:lnTo>
                  <a:pt x="19941" y="3450"/>
                </a:lnTo>
                <a:lnTo>
                  <a:pt x="19941" y="20000"/>
                </a:lnTo>
                <a:cubicBezTo>
                  <a:pt x="19941" y="20000"/>
                  <a:pt x="0" y="20000"/>
                  <a:pt x="0" y="20000"/>
                </a:cubicBezTo>
                <a:cubicBezTo>
                  <a:pt x="0" y="20000"/>
                  <a:pt x="0" y="3450"/>
                  <a:pt x="0" y="3450"/>
                </a:cubicBezTo>
                <a:cubicBezTo>
                  <a:pt x="0" y="3450"/>
                  <a:pt x="7146" y="1192"/>
                  <a:pt x="7146" y="1192"/>
                </a:cubicBezTo>
                <a:cubicBezTo>
                  <a:pt x="6930" y="2216"/>
                  <a:pt x="6794" y="2964"/>
                  <a:pt x="6738" y="3437"/>
                </a:cubicBezTo>
                <a:cubicBezTo>
                  <a:pt x="6980" y="3437"/>
                  <a:pt x="7226" y="3437"/>
                  <a:pt x="7469" y="3437"/>
                </a:cubicBezTo>
                <a:cubicBezTo>
                  <a:pt x="7361" y="2832"/>
                  <a:pt x="7253" y="2083"/>
                  <a:pt x="7146" y="1192"/>
                </a:cubicBezTo>
                <a:cubicBezTo>
                  <a:pt x="7146" y="1192"/>
                  <a:pt x="12276" y="914"/>
                  <a:pt x="12276" y="914"/>
                </a:cubicBezTo>
                <a:cubicBezTo>
                  <a:pt x="12276" y="1311"/>
                  <a:pt x="12276" y="1707"/>
                  <a:pt x="12276" y="2104"/>
                </a:cubicBezTo>
                <a:cubicBezTo>
                  <a:pt x="12514" y="2104"/>
                  <a:pt x="12681" y="2082"/>
                  <a:pt x="12776" y="2039"/>
                </a:cubicBezTo>
                <a:cubicBezTo>
                  <a:pt x="12872" y="1996"/>
                  <a:pt x="12920" y="1857"/>
                  <a:pt x="12920" y="1621"/>
                </a:cubicBezTo>
                <a:cubicBezTo>
                  <a:pt x="12920" y="1523"/>
                  <a:pt x="12920" y="1425"/>
                  <a:pt x="12920" y="1327"/>
                </a:cubicBezTo>
                <a:cubicBezTo>
                  <a:pt x="12920" y="1158"/>
                  <a:pt x="12874" y="1046"/>
                  <a:pt x="12782" y="994"/>
                </a:cubicBezTo>
                <a:cubicBezTo>
                  <a:pt x="12690" y="941"/>
                  <a:pt x="12521" y="914"/>
                  <a:pt x="12276" y="914"/>
                </a:cubicBezTo>
                <a:cubicBezTo>
                  <a:pt x="12276" y="914"/>
                  <a:pt x="2164" y="914"/>
                  <a:pt x="2164" y="914"/>
                </a:cubicBezTo>
                <a:cubicBezTo>
                  <a:pt x="2164" y="1367"/>
                  <a:pt x="2164" y="1821"/>
                  <a:pt x="2164" y="2275"/>
                </a:cubicBezTo>
                <a:cubicBezTo>
                  <a:pt x="2223" y="2278"/>
                  <a:pt x="2276" y="2279"/>
                  <a:pt x="2319" y="2279"/>
                </a:cubicBezTo>
                <a:cubicBezTo>
                  <a:pt x="2514" y="2279"/>
                  <a:pt x="2649" y="2247"/>
                  <a:pt x="2725" y="2184"/>
                </a:cubicBezTo>
                <a:cubicBezTo>
                  <a:pt x="2800" y="2122"/>
                  <a:pt x="2838" y="1991"/>
                  <a:pt x="2838" y="1791"/>
                </a:cubicBezTo>
                <a:cubicBezTo>
                  <a:pt x="2838" y="1646"/>
                  <a:pt x="2838" y="1500"/>
                  <a:pt x="2838" y="1354"/>
                </a:cubicBezTo>
                <a:cubicBezTo>
                  <a:pt x="2838" y="1170"/>
                  <a:pt x="2795" y="1052"/>
                  <a:pt x="2707" y="996"/>
                </a:cubicBezTo>
                <a:cubicBezTo>
                  <a:pt x="2620" y="941"/>
                  <a:pt x="2438" y="914"/>
                  <a:pt x="2164" y="914"/>
                </a:cubicBezTo>
                <a:cubicBezTo>
                  <a:pt x="2164" y="914"/>
                  <a:pt x="15364" y="0"/>
                  <a:pt x="15364" y="0"/>
                </a:cubicBezTo>
                <a:cubicBezTo>
                  <a:pt x="16910" y="0"/>
                  <a:pt x="18455" y="0"/>
                  <a:pt x="20000" y="0"/>
                </a:cubicBezTo>
                <a:cubicBezTo>
                  <a:pt x="20000" y="357"/>
                  <a:pt x="20000" y="712"/>
                  <a:pt x="20000" y="1070"/>
                </a:cubicBezTo>
                <a:cubicBezTo>
                  <a:pt x="19580" y="1070"/>
                  <a:pt x="19160" y="1070"/>
                  <a:pt x="18741" y="1070"/>
                </a:cubicBezTo>
                <a:cubicBezTo>
                  <a:pt x="18741" y="1070"/>
                  <a:pt x="18741" y="3450"/>
                  <a:pt x="18741" y="3450"/>
                </a:cubicBezTo>
                <a:cubicBezTo>
                  <a:pt x="18741" y="3450"/>
                  <a:pt x="16619" y="3450"/>
                  <a:pt x="16619" y="3450"/>
                </a:cubicBezTo>
                <a:cubicBezTo>
                  <a:pt x="16619" y="3450"/>
                  <a:pt x="16619" y="1070"/>
                  <a:pt x="16619" y="1070"/>
                </a:cubicBezTo>
                <a:cubicBezTo>
                  <a:pt x="16201" y="1070"/>
                  <a:pt x="15782" y="1070"/>
                  <a:pt x="15364" y="1070"/>
                </a:cubicBezTo>
                <a:cubicBezTo>
                  <a:pt x="15364" y="712"/>
                  <a:pt x="15364" y="357"/>
                  <a:pt x="15364" y="0"/>
                </a:cubicBezTo>
                <a:cubicBezTo>
                  <a:pt x="15364" y="0"/>
                  <a:pt x="10154" y="0"/>
                  <a:pt x="10154" y="0"/>
                </a:cubicBezTo>
                <a:cubicBezTo>
                  <a:pt x="10655" y="0"/>
                  <a:pt x="11156" y="0"/>
                  <a:pt x="11657" y="0"/>
                </a:cubicBezTo>
                <a:cubicBezTo>
                  <a:pt x="12658" y="0"/>
                  <a:pt x="13335" y="24"/>
                  <a:pt x="13688" y="75"/>
                </a:cubicBezTo>
                <a:cubicBezTo>
                  <a:pt x="14044" y="126"/>
                  <a:pt x="14333" y="256"/>
                  <a:pt x="14556" y="463"/>
                </a:cubicBezTo>
                <a:cubicBezTo>
                  <a:pt x="14779" y="671"/>
                  <a:pt x="14891" y="1003"/>
                  <a:pt x="14891" y="1460"/>
                </a:cubicBezTo>
                <a:cubicBezTo>
                  <a:pt x="14891" y="1875"/>
                  <a:pt x="14812" y="2155"/>
                  <a:pt x="14655" y="2298"/>
                </a:cubicBezTo>
                <a:cubicBezTo>
                  <a:pt x="14496" y="2442"/>
                  <a:pt x="14186" y="2527"/>
                  <a:pt x="13722" y="2556"/>
                </a:cubicBezTo>
                <a:cubicBezTo>
                  <a:pt x="14141" y="2624"/>
                  <a:pt x="14424" y="2715"/>
                  <a:pt x="14569" y="2831"/>
                </a:cubicBezTo>
                <a:cubicBezTo>
                  <a:pt x="14713" y="2945"/>
                  <a:pt x="14802" y="3050"/>
                  <a:pt x="14838" y="3145"/>
                </a:cubicBezTo>
                <a:cubicBezTo>
                  <a:pt x="14856" y="3193"/>
                  <a:pt x="14869" y="3283"/>
                  <a:pt x="14878" y="3415"/>
                </a:cubicBezTo>
                <a:cubicBezTo>
                  <a:pt x="14878" y="3415"/>
                  <a:pt x="14879" y="3450"/>
                  <a:pt x="14879" y="3450"/>
                </a:cubicBezTo>
                <a:cubicBezTo>
                  <a:pt x="14879" y="3450"/>
                  <a:pt x="12911" y="3450"/>
                  <a:pt x="12911" y="3450"/>
                </a:cubicBezTo>
                <a:cubicBezTo>
                  <a:pt x="12911" y="3450"/>
                  <a:pt x="12895" y="3222"/>
                  <a:pt x="12895" y="3222"/>
                </a:cubicBezTo>
                <a:cubicBezTo>
                  <a:pt x="12877" y="3133"/>
                  <a:pt x="12852" y="3072"/>
                  <a:pt x="12818" y="3037"/>
                </a:cubicBezTo>
                <a:cubicBezTo>
                  <a:pt x="12749" y="2970"/>
                  <a:pt x="12568" y="2935"/>
                  <a:pt x="12276" y="2935"/>
                </a:cubicBezTo>
                <a:lnTo>
                  <a:pt x="12276" y="3450"/>
                </a:lnTo>
                <a:cubicBezTo>
                  <a:pt x="12276" y="3450"/>
                  <a:pt x="10154" y="3450"/>
                  <a:pt x="10154" y="3450"/>
                </a:cubicBezTo>
                <a:cubicBezTo>
                  <a:pt x="10154" y="3450"/>
                  <a:pt x="10154" y="0"/>
                  <a:pt x="10154" y="0"/>
                </a:cubicBezTo>
                <a:cubicBezTo>
                  <a:pt x="10154" y="0"/>
                  <a:pt x="5527" y="0"/>
                  <a:pt x="5527" y="0"/>
                </a:cubicBezTo>
                <a:cubicBezTo>
                  <a:pt x="6548" y="0"/>
                  <a:pt x="7571" y="0"/>
                  <a:pt x="8594" y="0"/>
                </a:cubicBezTo>
                <a:lnTo>
                  <a:pt x="9376" y="3450"/>
                </a:lnTo>
                <a:cubicBezTo>
                  <a:pt x="9376" y="3450"/>
                  <a:pt x="4829" y="3450"/>
                  <a:pt x="4829" y="3450"/>
                </a:cubicBezTo>
                <a:cubicBezTo>
                  <a:pt x="4829" y="3450"/>
                  <a:pt x="5527" y="0"/>
                  <a:pt x="5527" y="0"/>
                </a:cubicBezTo>
                <a:cubicBezTo>
                  <a:pt x="5527" y="0"/>
                  <a:pt x="41" y="0"/>
                  <a:pt x="41" y="0"/>
                </a:cubicBezTo>
                <a:cubicBezTo>
                  <a:pt x="754" y="0"/>
                  <a:pt x="1467" y="0"/>
                  <a:pt x="2179" y="0"/>
                </a:cubicBezTo>
                <a:cubicBezTo>
                  <a:pt x="2755" y="0"/>
                  <a:pt x="3200" y="30"/>
                  <a:pt x="3510" y="89"/>
                </a:cubicBezTo>
                <a:cubicBezTo>
                  <a:pt x="3820" y="148"/>
                  <a:pt x="4055" y="234"/>
                  <a:pt x="4211" y="346"/>
                </a:cubicBezTo>
                <a:cubicBezTo>
                  <a:pt x="4368" y="458"/>
                  <a:pt x="4473" y="594"/>
                  <a:pt x="4528" y="754"/>
                </a:cubicBezTo>
                <a:cubicBezTo>
                  <a:pt x="4584" y="914"/>
                  <a:pt x="4612" y="1161"/>
                  <a:pt x="4612" y="1496"/>
                </a:cubicBezTo>
                <a:cubicBezTo>
                  <a:pt x="4612" y="1650"/>
                  <a:pt x="4612" y="1806"/>
                  <a:pt x="4612" y="1962"/>
                </a:cubicBezTo>
                <a:cubicBezTo>
                  <a:pt x="4612" y="2302"/>
                  <a:pt x="4558" y="2552"/>
                  <a:pt x="4450" y="2708"/>
                </a:cubicBezTo>
                <a:cubicBezTo>
                  <a:pt x="4343" y="2864"/>
                  <a:pt x="4146" y="2984"/>
                  <a:pt x="3859" y="3068"/>
                </a:cubicBezTo>
                <a:cubicBezTo>
                  <a:pt x="3571" y="3152"/>
                  <a:pt x="3195" y="3193"/>
                  <a:pt x="2732" y="3193"/>
                </a:cubicBezTo>
                <a:cubicBezTo>
                  <a:pt x="2542" y="3193"/>
                  <a:pt x="2352" y="3193"/>
                  <a:pt x="2164" y="3193"/>
                </a:cubicBezTo>
                <a:lnTo>
                  <a:pt x="2164" y="3450"/>
                </a:lnTo>
                <a:lnTo>
                  <a:pt x="41" y="3450"/>
                </a:lnTo>
                <a:lnTo>
                  <a:pt x="41" y="0"/>
                </a:lnTo>
                <a:close/>
              </a:path>
            </a:pathLst>
          </a:custGeom>
          <a:solidFill>
            <a:srgbClr val="1CADE4"/>
          </a:solidFill>
          <a:ln w="9525">
            <a:noFill/>
            <a:round/>
            <a:headEnd/>
            <a:tailEnd/>
          </a:ln>
        </p:spPr>
        <p:txBody>
          <a:bodyPr tIns="396240" bIns="0" anchor="ctr"/>
          <a:lstStyle/>
          <a:p>
            <a:pPr algn="ctr" eaLnBrk="0" hangingPunct="0">
              <a:buClr>
                <a:schemeClr val="accent1"/>
              </a:buClr>
            </a:pPr>
            <a:r>
              <a:rPr lang="en-US" altLang="zh-CN" sz="6000">
                <a:solidFill>
                  <a:schemeClr val="bg1"/>
                </a:solidFill>
                <a:latin typeface="Impact" pitchFamily="34" charset="0"/>
              </a:rPr>
              <a:t>1</a:t>
            </a:r>
          </a:p>
        </p:txBody>
      </p:sp>
    </p:spTree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0" lang="en-US" altLang="zh-CN" b="1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3 </a:t>
            </a:r>
            <a:r>
              <a:rPr kumimoji="0" lang="zh-CN" altLang="en-US" b="1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落实标准依法施教</a:t>
            </a:r>
          </a:p>
        </p:txBody>
      </p:sp>
      <p:sp>
        <p:nvSpPr>
          <p:cNvPr id="50179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513" cy="4205288"/>
          </a:xfrm>
          <a:ln w="38100">
            <a:solidFill>
              <a:srgbClr val="069E14"/>
            </a:solidFill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kumimoji="0" lang="zh-CN" altLang="en-US" sz="3600" b="1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课程标准 </a:t>
            </a:r>
            <a:r>
              <a:rPr kumimoji="0" lang="zh-CN" altLang="en-US" sz="2800" b="1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职业操守：忠于国家惠及后代</a:t>
            </a:r>
            <a:endParaRPr kumimoji="0" lang="en-US" altLang="zh-CN" sz="2800" b="1" smtClean="0">
              <a:solidFill>
                <a:srgbClr val="FF0000"/>
              </a:solidFill>
              <a:latin typeface="迷你简启体" pitchFamily="65" charset="-122"/>
              <a:ea typeface="迷你简启体" pitchFamily="65" charset="-122"/>
            </a:endParaRPr>
          </a:p>
          <a:p>
            <a:pPr eaLnBrk="1" hangingPunct="1"/>
            <a:r>
              <a:rPr kumimoji="0" lang="en-US" altLang="zh-CN" smtClean="0">
                <a:latin typeface="迷你简启体" pitchFamily="65" charset="-122"/>
                <a:ea typeface="迷你简启体" pitchFamily="65" charset="-122"/>
              </a:rPr>
              <a:t>A</a:t>
            </a:r>
            <a:r>
              <a:rPr kumimoji="0" lang="zh-CN" altLang="en-US" smtClean="0">
                <a:latin typeface="迷你简启体" pitchFamily="65" charset="-122"/>
                <a:ea typeface="迷你简启体" pitchFamily="65" charset="-122"/>
              </a:rPr>
              <a:t>．五大内容系统（国家标准与民族前景）</a:t>
            </a:r>
            <a:endParaRPr kumimoji="0" lang="en-US" altLang="zh-CN" smtClean="0">
              <a:latin typeface="迷你简启体" pitchFamily="65" charset="-122"/>
              <a:ea typeface="迷你简启体" pitchFamily="65" charset="-122"/>
            </a:endParaRPr>
          </a:p>
          <a:p>
            <a:pPr eaLnBrk="1" hangingPunct="1"/>
            <a:r>
              <a:rPr kumimoji="0" lang="en-US" altLang="zh-CN" smtClean="0">
                <a:latin typeface="迷你简启体" pitchFamily="65" charset="-122"/>
                <a:ea typeface="迷你简启体" pitchFamily="65" charset="-122"/>
              </a:rPr>
              <a:t>B</a:t>
            </a:r>
            <a:r>
              <a:rPr kumimoji="0" lang="zh-CN" altLang="en-US" smtClean="0">
                <a:latin typeface="迷你简启体" pitchFamily="65" charset="-122"/>
                <a:ea typeface="迷你简启体" pitchFamily="65" charset="-122"/>
              </a:rPr>
              <a:t>．课程目标及教学内容实施建议</a:t>
            </a:r>
            <a:endParaRPr kumimoji="0" lang="en-US" altLang="zh-CN" smtClean="0">
              <a:latin typeface="迷你简启体" pitchFamily="65" charset="-122"/>
              <a:ea typeface="迷你简启体" pitchFamily="65" charset="-122"/>
            </a:endParaRPr>
          </a:p>
          <a:p>
            <a:pPr eaLnBrk="1" hangingPunct="1"/>
            <a:r>
              <a:rPr kumimoji="0" lang="en-US" altLang="zh-CN" smtClean="0">
                <a:latin typeface="迷你简启体" pitchFamily="65" charset="-122"/>
                <a:ea typeface="迷你简启体" pitchFamily="65" charset="-122"/>
              </a:rPr>
              <a:t>   </a:t>
            </a:r>
            <a:r>
              <a:rPr kumimoji="0" lang="zh-CN" altLang="en-US" smtClean="0">
                <a:latin typeface="迷你简启体" pitchFamily="65" charset="-122"/>
                <a:ea typeface="迷你简启体" pitchFamily="65" charset="-122"/>
              </a:rPr>
              <a:t>独立阅读 具体明确 沟通交往 媒体运用</a:t>
            </a:r>
          </a:p>
          <a:p>
            <a:pPr eaLnBrk="1" hangingPunct="1"/>
            <a:r>
              <a:rPr kumimoji="0" lang="en-US" altLang="zh-CN" smtClean="0">
                <a:latin typeface="迷你简启体" pitchFamily="65" charset="-122"/>
                <a:ea typeface="迷你简启体" pitchFamily="65" charset="-122"/>
              </a:rPr>
              <a:t>C</a:t>
            </a:r>
            <a:r>
              <a:rPr kumimoji="0" lang="zh-CN" altLang="en-US" smtClean="0">
                <a:latin typeface="迷你简启体" pitchFamily="65" charset="-122"/>
                <a:ea typeface="迷你简启体" pitchFamily="65" charset="-122"/>
              </a:rPr>
              <a:t>．三维目标的教学追求 三台阶</a:t>
            </a:r>
            <a:endParaRPr kumimoji="0" lang="en-US" altLang="zh-CN" smtClean="0">
              <a:latin typeface="迷你简启体" pitchFamily="65" charset="-122"/>
              <a:ea typeface="迷你简启体" pitchFamily="65" charset="-122"/>
            </a:endParaRPr>
          </a:p>
          <a:p>
            <a:pPr eaLnBrk="1" hangingPunct="1"/>
            <a:r>
              <a:rPr kumimoji="0" lang="en-US" altLang="zh-CN" smtClean="0">
                <a:latin typeface="迷你简启体" pitchFamily="65" charset="-122"/>
                <a:ea typeface="迷你简启体" pitchFamily="65" charset="-122"/>
              </a:rPr>
              <a:t>     </a:t>
            </a:r>
            <a:r>
              <a:rPr kumimoji="0" lang="zh-CN" altLang="en-US" smtClean="0">
                <a:latin typeface="迷你简启体" pitchFamily="65" charset="-122"/>
                <a:ea typeface="迷你简启体" pitchFamily="65" charset="-122"/>
              </a:rPr>
              <a:t>增加知识  启迪智慧  提升情意</a:t>
            </a:r>
          </a:p>
        </p:txBody>
      </p:sp>
    </p:spTree>
    <p:extLst>
      <p:ext uri="{BB962C8B-B14F-4D97-AF65-F5344CB8AC3E}">
        <p14:creationId xmlns:p14="http://schemas.microsoft.com/office/powerpoint/2010/main" val="692770892"/>
      </p:ext>
    </p:extLst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0" lang="en-US" altLang="zh-CN" b="1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4 </a:t>
            </a:r>
            <a:r>
              <a:rPr kumimoji="0" lang="zh-CN" altLang="en-US" b="1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强调基础习惯建立</a:t>
            </a:r>
          </a:p>
        </p:txBody>
      </p:sp>
      <p:sp>
        <p:nvSpPr>
          <p:cNvPr id="5120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513" cy="4205288"/>
          </a:xfrm>
          <a:ln w="38100">
            <a:solidFill>
              <a:srgbClr val="069E14"/>
            </a:solidFill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kumimoji="0" lang="zh-CN" altLang="en-US" sz="3600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以人为本  </a:t>
            </a:r>
            <a:r>
              <a:rPr kumimoji="0" lang="en-US" altLang="zh-CN" sz="3600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 </a:t>
            </a:r>
            <a:r>
              <a:rPr kumimoji="0" lang="zh-CN" altLang="en-US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基础牢 起步稳   磨刀不误砍柴工</a:t>
            </a:r>
          </a:p>
          <a:p>
            <a:pPr eaLnBrk="1" hangingPunct="1"/>
            <a:r>
              <a:rPr kumimoji="0" lang="en-US" altLang="zh-CN" dirty="0" smtClean="0">
                <a:latin typeface="迷你简启体" pitchFamily="65" charset="-122"/>
                <a:ea typeface="迷你简启体" pitchFamily="65" charset="-122"/>
              </a:rPr>
              <a:t>A</a:t>
            </a:r>
            <a:r>
              <a:rPr kumimoji="0" lang="zh-CN" altLang="en-US" dirty="0" smtClean="0">
                <a:latin typeface="迷你简启体" pitchFamily="65" charset="-122"/>
                <a:ea typeface="迷你简启体" pitchFamily="65" charset="-122"/>
              </a:rPr>
              <a:t>．立德树人 富有责任感</a:t>
            </a:r>
            <a:endParaRPr kumimoji="0" lang="en-US" altLang="zh-CN" dirty="0" smtClean="0">
              <a:latin typeface="迷你简启体" pitchFamily="65" charset="-122"/>
              <a:ea typeface="迷你简启体" pitchFamily="65" charset="-122"/>
            </a:endParaRPr>
          </a:p>
          <a:p>
            <a:pPr eaLnBrk="1" hangingPunct="1"/>
            <a:r>
              <a:rPr kumimoji="0" lang="en-US" altLang="zh-CN" dirty="0" smtClean="0">
                <a:latin typeface="迷你简启体" pitchFamily="65" charset="-122"/>
                <a:ea typeface="迷你简启体" pitchFamily="65" charset="-122"/>
              </a:rPr>
              <a:t>B</a:t>
            </a:r>
            <a:r>
              <a:rPr kumimoji="0" lang="zh-CN" altLang="en-US" dirty="0" smtClean="0">
                <a:latin typeface="迷你简启体" pitchFamily="65" charset="-122"/>
                <a:ea typeface="迷你简启体" pitchFamily="65" charset="-122"/>
              </a:rPr>
              <a:t>．热爱学习 充满好奇 坚持反思 不断超越</a:t>
            </a:r>
            <a:endParaRPr kumimoji="0" lang="en-US" altLang="zh-CN" dirty="0" smtClean="0">
              <a:latin typeface="迷你简启体" pitchFamily="65" charset="-122"/>
              <a:ea typeface="迷你简启体" pitchFamily="65" charset="-122"/>
            </a:endParaRPr>
          </a:p>
          <a:p>
            <a:pPr eaLnBrk="1" hangingPunct="1"/>
            <a:r>
              <a:rPr kumimoji="0" lang="en-US" altLang="zh-CN" dirty="0" smtClean="0">
                <a:latin typeface="迷你简启体" pitchFamily="65" charset="-122"/>
                <a:ea typeface="迷你简启体" pitchFamily="65" charset="-122"/>
              </a:rPr>
              <a:t>    </a:t>
            </a:r>
            <a:r>
              <a:rPr kumimoji="0" lang="zh-CN" altLang="en-US" dirty="0" smtClean="0">
                <a:latin typeface="迷你简启体" pitchFamily="65" charset="-122"/>
                <a:ea typeface="迷你简启体" pitchFamily="65" charset="-122"/>
              </a:rPr>
              <a:t>目前难以检测却终身受用的基础习惯</a:t>
            </a:r>
          </a:p>
          <a:p>
            <a:pPr eaLnBrk="1" hangingPunct="1"/>
            <a:r>
              <a:rPr kumimoji="0" lang="en-US" altLang="zh-CN" dirty="0" smtClean="0">
                <a:latin typeface="迷你简启体" pitchFamily="65" charset="-122"/>
                <a:ea typeface="迷你简启体" pitchFamily="65" charset="-122"/>
              </a:rPr>
              <a:t>C</a:t>
            </a:r>
            <a:r>
              <a:rPr kumimoji="0" lang="zh-CN" altLang="en-US" dirty="0" smtClean="0">
                <a:latin typeface="迷你简启体" pitchFamily="65" charset="-122"/>
                <a:ea typeface="迷你简启体" pitchFamily="65" charset="-122"/>
              </a:rPr>
              <a:t>．</a:t>
            </a:r>
            <a:r>
              <a:rPr kumimoji="0" lang="en-US" altLang="zh-CN" dirty="0" smtClean="0">
                <a:latin typeface="迷你简启体" pitchFamily="65" charset="-122"/>
                <a:ea typeface="迷你简启体" pitchFamily="65" charset="-122"/>
              </a:rPr>
              <a:t>10</a:t>
            </a:r>
            <a:r>
              <a:rPr kumimoji="0" lang="zh-CN" altLang="en-US" dirty="0" smtClean="0">
                <a:latin typeface="迷你简启体" pitchFamily="65" charset="-122"/>
                <a:ea typeface="迷你简启体" pitchFamily="65" charset="-122"/>
              </a:rPr>
              <a:t>字概括：字词句段篇  听说读写思</a:t>
            </a:r>
            <a:endParaRPr kumimoji="0" lang="en-US" altLang="zh-CN" dirty="0" smtClean="0">
              <a:latin typeface="迷你简启体" pitchFamily="65" charset="-122"/>
              <a:ea typeface="迷你简启体" pitchFamily="65" charset="-122"/>
            </a:endParaRPr>
          </a:p>
          <a:p>
            <a:pPr eaLnBrk="1" hangingPunct="1"/>
            <a:r>
              <a:rPr kumimoji="0" lang="en-US" altLang="zh-CN" dirty="0" smtClean="0">
                <a:latin typeface="迷你简启体" pitchFamily="65" charset="-122"/>
                <a:ea typeface="迷你简启体" pitchFamily="65" charset="-122"/>
              </a:rPr>
              <a:t>      </a:t>
            </a:r>
            <a:r>
              <a:rPr kumimoji="0" lang="zh-CN" altLang="en-US" dirty="0" smtClean="0">
                <a:latin typeface="迷你简启体" pitchFamily="65" charset="-122"/>
                <a:ea typeface="迷你简启体" pitchFamily="65" charset="-122"/>
              </a:rPr>
              <a:t>规范正确  通用标准  敏捷精准</a:t>
            </a:r>
          </a:p>
        </p:txBody>
      </p:sp>
    </p:spTree>
    <p:extLst>
      <p:ext uri="{BB962C8B-B14F-4D97-AF65-F5344CB8AC3E}">
        <p14:creationId xmlns:p14="http://schemas.microsoft.com/office/powerpoint/2010/main" val="3276718801"/>
      </p:ext>
    </p:extLst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0" lang="en-US" altLang="zh-CN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5  </a:t>
            </a:r>
            <a:r>
              <a:rPr kumimoji="0" lang="zh-CN" altLang="en-US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抓好广泛阅读与多样活动</a:t>
            </a:r>
          </a:p>
        </p:txBody>
      </p:sp>
      <p:sp>
        <p:nvSpPr>
          <p:cNvPr id="52227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513" cy="4205288"/>
          </a:xfrm>
          <a:ln w="38100">
            <a:solidFill>
              <a:srgbClr val="069E14"/>
            </a:solidFill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kumimoji="0" lang="zh-CN" altLang="en-US" sz="3600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阅读兴趣  </a:t>
            </a:r>
            <a:r>
              <a:rPr kumimoji="0" lang="zh-CN" altLang="en-US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语文学习是否成功的分水岭</a:t>
            </a:r>
          </a:p>
          <a:p>
            <a:pPr eaLnBrk="1" hangingPunct="1"/>
            <a:r>
              <a:rPr kumimoji="0" lang="en-US" altLang="zh-CN" dirty="0" smtClean="0">
                <a:latin typeface="迷你简启体" pitchFamily="65" charset="-122"/>
                <a:ea typeface="迷你简启体" pitchFamily="65" charset="-122"/>
              </a:rPr>
              <a:t>A</a:t>
            </a:r>
            <a:r>
              <a:rPr kumimoji="0" lang="zh-CN" altLang="en-US" dirty="0" smtClean="0">
                <a:latin typeface="迷你简启体" pitchFamily="65" charset="-122"/>
                <a:ea typeface="迷你简启体" pitchFamily="65" charset="-122"/>
              </a:rPr>
              <a:t>．爱读文章爱读书  语文教学就轻松</a:t>
            </a:r>
            <a:endParaRPr kumimoji="0" lang="en-US" altLang="zh-CN" dirty="0" smtClean="0">
              <a:latin typeface="迷你简启体" pitchFamily="65" charset="-122"/>
              <a:ea typeface="迷你简启体" pitchFamily="65" charset="-122"/>
            </a:endParaRPr>
          </a:p>
          <a:p>
            <a:pPr eaLnBrk="1" hangingPunct="1"/>
            <a:r>
              <a:rPr kumimoji="0" lang="en-US" altLang="zh-CN" dirty="0" smtClean="0">
                <a:latin typeface="迷你简启体" pitchFamily="65" charset="-122"/>
                <a:ea typeface="迷你简启体" pitchFamily="65" charset="-122"/>
              </a:rPr>
              <a:t>B</a:t>
            </a:r>
            <a:r>
              <a:rPr kumimoji="0" lang="zh-CN" altLang="en-US" dirty="0" smtClean="0">
                <a:latin typeface="迷你简启体" pitchFamily="65" charset="-122"/>
                <a:ea typeface="迷你简启体" pitchFamily="65" charset="-122"/>
              </a:rPr>
              <a:t>．示范导读  课内外校内外  推荐语 报告会</a:t>
            </a:r>
            <a:endParaRPr kumimoji="0" lang="en-US" altLang="zh-CN" dirty="0" smtClean="0">
              <a:latin typeface="迷你简启体" pitchFamily="65" charset="-122"/>
              <a:ea typeface="迷你简启体" pitchFamily="65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kumimoji="0" lang="zh-CN" altLang="en-US" sz="4000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多样活动 </a:t>
            </a:r>
            <a:r>
              <a:rPr kumimoji="0" lang="zh-CN" altLang="en-US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学科素养展示提升的主战场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kumimoji="0" lang="zh-CN" altLang="en-US" b="1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 </a:t>
            </a:r>
            <a:r>
              <a:rPr kumimoji="0" lang="en-US" altLang="zh-CN" dirty="0" smtClean="0">
                <a:latin typeface="迷你简启体" pitchFamily="65" charset="-122"/>
                <a:ea typeface="迷你简启体" pitchFamily="65" charset="-122"/>
              </a:rPr>
              <a:t>A. </a:t>
            </a:r>
            <a:r>
              <a:rPr kumimoji="0" lang="zh-CN" altLang="en-US" dirty="0" smtClean="0">
                <a:latin typeface="迷你简启体" pitchFamily="65" charset="-122"/>
                <a:ea typeface="迷你简启体" pitchFamily="65" charset="-122"/>
              </a:rPr>
              <a:t>没有活动刻板沉闷 活动掀起学习热潮</a:t>
            </a:r>
            <a:endParaRPr kumimoji="0" lang="en-US" altLang="zh-CN" dirty="0" smtClean="0">
              <a:latin typeface="迷你简启体" pitchFamily="65" charset="-122"/>
              <a:ea typeface="迷你简启体" pitchFamily="65" charset="-122"/>
            </a:endParaRPr>
          </a:p>
          <a:p>
            <a:pPr marL="0" indent="0" eaLnBrk="1" hangingPunct="1">
              <a:buNone/>
            </a:pPr>
            <a:r>
              <a:rPr kumimoji="0" lang="en-US" altLang="zh-CN" dirty="0" smtClean="0">
                <a:latin typeface="迷你简启体" pitchFamily="65" charset="-122"/>
                <a:ea typeface="迷你简启体" pitchFamily="65" charset="-122"/>
              </a:rPr>
              <a:t>B. </a:t>
            </a:r>
            <a:r>
              <a:rPr kumimoji="0" lang="zh-CN" altLang="en-US" dirty="0" smtClean="0">
                <a:latin typeface="迷你简启体" pitchFamily="65" charset="-122"/>
                <a:ea typeface="迷你简启体" pitchFamily="65" charset="-122"/>
              </a:rPr>
              <a:t>综合 单项  小组班级年级学校   现代传媒</a:t>
            </a:r>
          </a:p>
        </p:txBody>
      </p:sp>
    </p:spTree>
    <p:extLst>
      <p:ext uri="{BB962C8B-B14F-4D97-AF65-F5344CB8AC3E}">
        <p14:creationId xmlns:p14="http://schemas.microsoft.com/office/powerpoint/2010/main" val="4212534617"/>
      </p:ext>
    </p:extLst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80" name="图片 5" descr="板式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b="84714"/>
          <a:stretch>
            <a:fillRect/>
          </a:stretch>
        </p:blipFill>
        <p:spPr>
          <a:xfrm>
            <a:off x="0" y="857250"/>
            <a:ext cx="9144000" cy="786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Box 6"/>
          <p:cNvSpPr/>
          <p:nvPr/>
        </p:nvSpPr>
        <p:spPr>
          <a:xfrm>
            <a:off x="0" y="835812"/>
            <a:ext cx="9144635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 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教学新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理念 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实践中学习实用语文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464050" y="2312988"/>
            <a:ext cx="1536700" cy="15367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64050" y="3849688"/>
            <a:ext cx="1536700" cy="153511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928938" y="2312988"/>
            <a:ext cx="1535113" cy="1536700"/>
          </a:xfrm>
          <a:prstGeom prst="ellipse">
            <a:avLst/>
          </a:prstGeom>
          <a:solidFill>
            <a:srgbClr val="006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928938" y="3849688"/>
            <a:ext cx="1535113" cy="15351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643313" y="3027363"/>
            <a:ext cx="1643063" cy="164306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7" name="TextBox 20"/>
          <p:cNvSpPr txBox="1"/>
          <p:nvPr/>
        </p:nvSpPr>
        <p:spPr>
          <a:xfrm>
            <a:off x="257175" y="4029075"/>
            <a:ext cx="2313305" cy="1635760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在不同情景下处理实际问题 学习语文的方法习惯 对母语的热爱崇敬 想象力创新力等语文素养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1" name="TextBox 47"/>
          <p:cNvSpPr txBox="1"/>
          <p:nvPr/>
        </p:nvSpPr>
        <p:spPr>
          <a:xfrm>
            <a:off x="6156176" y="4077071"/>
            <a:ext cx="2987824" cy="1631214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语文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知识积累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能力提升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素养形成中树立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的价值观 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体现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立德树人使命   增强社会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责任感  育人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功能价值导向</a:t>
            </a:r>
          </a:p>
        </p:txBody>
      </p:sp>
      <p:sp>
        <p:nvSpPr>
          <p:cNvPr id="33" name="椭圆 32"/>
          <p:cNvSpPr/>
          <p:nvPr/>
        </p:nvSpPr>
        <p:spPr>
          <a:xfrm>
            <a:off x="2571750" y="2357438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571750" y="2665413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71750" y="2959100"/>
            <a:ext cx="107950" cy="1095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571750" y="3244850"/>
            <a:ext cx="107950" cy="1095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571750" y="428942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571750" y="457517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571750" y="486092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53" name="TextBox 40"/>
          <p:cNvSpPr txBox="1"/>
          <p:nvPr/>
        </p:nvSpPr>
        <p:spPr>
          <a:xfrm>
            <a:off x="3060065" y="2738120"/>
            <a:ext cx="1455420" cy="4502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必备知识</a:t>
            </a:r>
          </a:p>
        </p:txBody>
      </p:sp>
      <p:sp>
        <p:nvSpPr>
          <p:cNvPr id="42" name="椭圆 41"/>
          <p:cNvSpPr/>
          <p:nvPr/>
        </p:nvSpPr>
        <p:spPr>
          <a:xfrm>
            <a:off x="6215063" y="243205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215063" y="271780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215063" y="300355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215063" y="328930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215063" y="4029075"/>
            <a:ext cx="107950" cy="1079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215063" y="431641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215063" y="460216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6215063" y="488791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6215063" y="5191125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63" name="TextBox 51"/>
          <p:cNvSpPr txBox="1"/>
          <p:nvPr/>
        </p:nvSpPr>
        <p:spPr>
          <a:xfrm>
            <a:off x="4646930" y="2718435"/>
            <a:ext cx="1568450" cy="4502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关键能力</a:t>
            </a:r>
          </a:p>
        </p:txBody>
      </p:sp>
      <p:sp>
        <p:nvSpPr>
          <p:cNvPr id="22564" name="TextBox 52"/>
          <p:cNvSpPr txBox="1"/>
          <p:nvPr/>
        </p:nvSpPr>
        <p:spPr>
          <a:xfrm>
            <a:off x="4647565" y="4671060"/>
            <a:ext cx="1455420" cy="4502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核心价值</a:t>
            </a:r>
          </a:p>
        </p:txBody>
      </p:sp>
      <p:sp>
        <p:nvSpPr>
          <p:cNvPr id="22565" name="TextBox 53"/>
          <p:cNvSpPr txBox="1"/>
          <p:nvPr/>
        </p:nvSpPr>
        <p:spPr>
          <a:xfrm>
            <a:off x="3060065" y="4625340"/>
            <a:ext cx="1455420" cy="4502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学科素养</a:t>
            </a:r>
          </a:p>
        </p:txBody>
      </p:sp>
      <p:sp>
        <p:nvSpPr>
          <p:cNvPr id="22566" name="TextBox 54"/>
          <p:cNvSpPr txBox="1"/>
          <p:nvPr/>
        </p:nvSpPr>
        <p:spPr>
          <a:xfrm>
            <a:off x="3844925" y="3289300"/>
            <a:ext cx="1313180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立德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树人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导向教学</a:t>
            </a:r>
          </a:p>
        </p:txBody>
      </p:sp>
      <p:sp>
        <p:nvSpPr>
          <p:cNvPr id="22567" name="TextBox 12"/>
          <p:cNvSpPr txBox="1"/>
          <p:nvPr/>
        </p:nvSpPr>
        <p:spPr>
          <a:xfrm>
            <a:off x="6156177" y="2204863"/>
            <a:ext cx="2851934" cy="718041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识字写字阅读鉴赏表达</a:t>
            </a:r>
          </a:p>
          <a:p>
            <a:pPr lvl="0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交流等运用能力</a:t>
            </a:r>
          </a:p>
        </p:txBody>
      </p:sp>
      <p:sp>
        <p:nvSpPr>
          <p:cNvPr id="22569" name="TextBox 59"/>
          <p:cNvSpPr txBox="1"/>
          <p:nvPr/>
        </p:nvSpPr>
        <p:spPr>
          <a:xfrm>
            <a:off x="6156176" y="2924944"/>
            <a:ext cx="3105934" cy="707884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也含逻辑思维独立思考</a:t>
            </a:r>
          </a:p>
          <a:p>
            <a:pPr lvl="0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分析解决问题创造性能力</a:t>
            </a:r>
          </a:p>
        </p:txBody>
      </p:sp>
      <p:sp>
        <p:nvSpPr>
          <p:cNvPr id="22571" name="TextBox 37"/>
          <p:cNvSpPr txBox="1"/>
          <p:nvPr/>
        </p:nvSpPr>
        <p:spPr>
          <a:xfrm>
            <a:off x="256540" y="2118995"/>
            <a:ext cx="2313305" cy="1026160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 algn="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长期学习的知识</a:t>
            </a:r>
          </a:p>
          <a:p>
            <a:pPr lvl="0" algn="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储备中的基础性</a:t>
            </a:r>
          </a:p>
          <a:p>
            <a:pPr lvl="0" algn="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通用性知识</a:t>
            </a:r>
          </a:p>
        </p:txBody>
      </p:sp>
      <p:sp>
        <p:nvSpPr>
          <p:cNvPr id="22574" name="TextBox 40"/>
          <p:cNvSpPr txBox="1"/>
          <p:nvPr/>
        </p:nvSpPr>
        <p:spPr>
          <a:xfrm>
            <a:off x="104140" y="3143250"/>
            <a:ext cx="2467610" cy="721360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lvl="0" algn="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体现语文学科工具性</a:t>
            </a:r>
          </a:p>
          <a:p>
            <a:pPr lvl="0" algn="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人文性综合性实践性</a:t>
            </a:r>
          </a:p>
        </p:txBody>
      </p:sp>
      <p:sp>
        <p:nvSpPr>
          <p:cNvPr id="69" name="椭圆 68"/>
          <p:cNvSpPr/>
          <p:nvPr/>
        </p:nvSpPr>
        <p:spPr>
          <a:xfrm>
            <a:off x="2571750" y="3535363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227763" y="5480050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915242" y="4509495"/>
            <a:ext cx="144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学科素养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80" name="图片 5" descr="板式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b="84714"/>
          <a:stretch>
            <a:fillRect/>
          </a:stretch>
        </p:blipFill>
        <p:spPr>
          <a:xfrm>
            <a:off x="0" y="857250"/>
            <a:ext cx="9144000" cy="786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Box 6"/>
          <p:cNvSpPr/>
          <p:nvPr/>
        </p:nvSpPr>
        <p:spPr>
          <a:xfrm>
            <a:off x="104140" y="857250"/>
            <a:ext cx="9040495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教学新方式 利用注释学习古诗文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464050" y="2312988"/>
            <a:ext cx="1536700" cy="15367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64050" y="3849688"/>
            <a:ext cx="1536700" cy="153511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928938" y="2312988"/>
            <a:ext cx="1535113" cy="1536700"/>
          </a:xfrm>
          <a:prstGeom prst="ellipse">
            <a:avLst/>
          </a:prstGeom>
          <a:solidFill>
            <a:srgbClr val="006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928938" y="3849688"/>
            <a:ext cx="1535113" cy="15351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643313" y="3027363"/>
            <a:ext cx="1643063" cy="164306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7" name="TextBox 20"/>
          <p:cNvSpPr txBox="1"/>
          <p:nvPr/>
        </p:nvSpPr>
        <p:spPr>
          <a:xfrm>
            <a:off x="250021" y="4221363"/>
            <a:ext cx="2320460" cy="1631214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实践中学习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实用的语文能力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活学活用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富有成就 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继续前行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1" name="TextBox 47"/>
          <p:cNvSpPr txBox="1"/>
          <p:nvPr/>
        </p:nvSpPr>
        <p:spPr>
          <a:xfrm>
            <a:off x="6516890" y="4437463"/>
            <a:ext cx="2377089" cy="1323437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语文学习的资源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无处不在 无时不有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举一反三 触类旁通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点滴积累 构建系统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2571750" y="2357438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571750" y="2665413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71750" y="2959100"/>
            <a:ext cx="107950" cy="1095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571750" y="3244850"/>
            <a:ext cx="107950" cy="1095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571750" y="428942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571750" y="457517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571750" y="486092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53" name="TextBox 40"/>
          <p:cNvSpPr txBox="1"/>
          <p:nvPr/>
        </p:nvSpPr>
        <p:spPr>
          <a:xfrm>
            <a:off x="3060065" y="2738120"/>
            <a:ext cx="1455420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课文内外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6215063" y="243205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215063" y="271780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215063" y="300355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215063" y="328930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215063" y="4029075"/>
            <a:ext cx="107950" cy="1079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215063" y="431641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215063" y="460216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6215063" y="488791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6215063" y="5191125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63" name="TextBox 51"/>
          <p:cNvSpPr txBox="1"/>
          <p:nvPr/>
        </p:nvSpPr>
        <p:spPr>
          <a:xfrm>
            <a:off x="4646930" y="2718435"/>
            <a:ext cx="1568450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课本内外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4" name="TextBox 52"/>
          <p:cNvSpPr txBox="1"/>
          <p:nvPr/>
        </p:nvSpPr>
        <p:spPr>
          <a:xfrm>
            <a:off x="4647565" y="4671060"/>
            <a:ext cx="1455420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课题内外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5" name="TextBox 53"/>
          <p:cNvSpPr txBox="1"/>
          <p:nvPr/>
        </p:nvSpPr>
        <p:spPr>
          <a:xfrm>
            <a:off x="3060065" y="4625340"/>
            <a:ext cx="1455420" cy="4502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学科素养</a:t>
            </a:r>
          </a:p>
        </p:txBody>
      </p:sp>
      <p:sp>
        <p:nvSpPr>
          <p:cNvPr id="22566" name="TextBox 54"/>
          <p:cNvSpPr txBox="1"/>
          <p:nvPr/>
        </p:nvSpPr>
        <p:spPr>
          <a:xfrm>
            <a:off x="3851669" y="3501033"/>
            <a:ext cx="1306435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方式更新</a:t>
            </a:r>
            <a:endParaRPr lang="en-US" altLang="zh-CN" sz="2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路径有效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7" name="TextBox 12"/>
          <p:cNvSpPr txBox="1"/>
          <p:nvPr/>
        </p:nvSpPr>
        <p:spPr>
          <a:xfrm>
            <a:off x="6516891" y="2492570"/>
            <a:ext cx="2016924" cy="400108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课本与笔记本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9" name="TextBox 59"/>
          <p:cNvSpPr txBox="1"/>
          <p:nvPr/>
        </p:nvSpPr>
        <p:spPr>
          <a:xfrm>
            <a:off x="6444859" y="3068835"/>
            <a:ext cx="2449122" cy="707884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教科书使用的展示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学习手册的制作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1" name="TextBox 37"/>
          <p:cNvSpPr txBox="1"/>
          <p:nvPr/>
        </p:nvSpPr>
        <p:spPr>
          <a:xfrm>
            <a:off x="177988" y="2492571"/>
            <a:ext cx="2391858" cy="400108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 algn="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课文与注释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4" name="TextBox 40"/>
          <p:cNvSpPr txBox="1"/>
          <p:nvPr/>
        </p:nvSpPr>
        <p:spPr>
          <a:xfrm>
            <a:off x="1042383" y="2924769"/>
            <a:ext cx="1529367" cy="1015661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 algn="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正文与背景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名篇与原著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精深与广博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2571750" y="3535363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227763" y="5480050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915242" y="4509495"/>
            <a:ext cx="144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课堂内外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80" name="图片 5" descr="板式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b="84714"/>
          <a:stretch>
            <a:fillRect/>
          </a:stretch>
        </p:blipFill>
        <p:spPr>
          <a:xfrm>
            <a:off x="0" y="857250"/>
            <a:ext cx="9144000" cy="786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Box 6"/>
          <p:cNvSpPr/>
          <p:nvPr/>
        </p:nvSpPr>
        <p:spPr>
          <a:xfrm>
            <a:off x="104140" y="857250"/>
            <a:ext cx="9040495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3 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教学新评价 任务驱动 及时评估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464050" y="2312988"/>
            <a:ext cx="1536700" cy="15367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64050" y="3849688"/>
            <a:ext cx="1536700" cy="153511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928938" y="2312988"/>
            <a:ext cx="1535113" cy="1536700"/>
          </a:xfrm>
          <a:prstGeom prst="ellipse">
            <a:avLst/>
          </a:prstGeom>
          <a:solidFill>
            <a:srgbClr val="006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928938" y="3849688"/>
            <a:ext cx="1535113" cy="15351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643313" y="3027363"/>
            <a:ext cx="1643063" cy="164306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7" name="TextBox 20"/>
          <p:cNvSpPr txBox="1"/>
          <p:nvPr/>
        </p:nvSpPr>
        <p:spPr>
          <a:xfrm>
            <a:off x="250021" y="4293395"/>
            <a:ext cx="2320460" cy="2185212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在不同时间段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学习起点 阶段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在适当空间里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个人  群体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单项突出基础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整体素质能力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1" name="TextBox 47"/>
          <p:cNvSpPr txBox="1"/>
          <p:nvPr/>
        </p:nvSpPr>
        <p:spPr>
          <a:xfrm>
            <a:off x="6588924" y="4509495"/>
            <a:ext cx="1728792" cy="1015661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简明  具体 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客观  诚恳  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激励  发展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2571750" y="2357438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571750" y="2665413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71750" y="2959100"/>
            <a:ext cx="107950" cy="1095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571750" y="3244850"/>
            <a:ext cx="107950" cy="1095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571750" y="428942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571750" y="457517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571750" y="486092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53" name="TextBox 40"/>
          <p:cNvSpPr txBox="1"/>
          <p:nvPr/>
        </p:nvSpPr>
        <p:spPr>
          <a:xfrm>
            <a:off x="3060065" y="2738120"/>
            <a:ext cx="1455420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价值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6215063" y="243205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215063" y="271780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215063" y="300355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215063" y="328930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215063" y="4029075"/>
            <a:ext cx="107950" cy="1079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215063" y="431641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215063" y="460216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6215063" y="488791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6215063" y="5191125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63" name="TextBox 51"/>
          <p:cNvSpPr txBox="1"/>
          <p:nvPr/>
        </p:nvSpPr>
        <p:spPr>
          <a:xfrm>
            <a:off x="4646930" y="2718435"/>
            <a:ext cx="1568450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评价主体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4" name="TextBox 52"/>
          <p:cNvSpPr txBox="1"/>
          <p:nvPr/>
        </p:nvSpPr>
        <p:spPr>
          <a:xfrm>
            <a:off x="4647565" y="4671060"/>
            <a:ext cx="145542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评价表述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5" name="TextBox 53"/>
          <p:cNvSpPr txBox="1"/>
          <p:nvPr/>
        </p:nvSpPr>
        <p:spPr>
          <a:xfrm>
            <a:off x="3060065" y="4625340"/>
            <a:ext cx="1455420" cy="4502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学科素养</a:t>
            </a:r>
          </a:p>
        </p:txBody>
      </p:sp>
      <p:sp>
        <p:nvSpPr>
          <p:cNvPr id="22566" name="TextBox 54"/>
          <p:cNvSpPr txBox="1"/>
          <p:nvPr/>
        </p:nvSpPr>
        <p:spPr>
          <a:xfrm>
            <a:off x="3851669" y="3501033"/>
            <a:ext cx="1306435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成长立意问题导向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7" name="TextBox 12"/>
          <p:cNvSpPr txBox="1"/>
          <p:nvPr/>
        </p:nvSpPr>
        <p:spPr>
          <a:xfrm>
            <a:off x="6156177" y="2204863"/>
            <a:ext cx="2851934" cy="718041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学生 教育资源利用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自我教育方式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9" name="TextBox 59"/>
          <p:cNvSpPr txBox="1"/>
          <p:nvPr/>
        </p:nvSpPr>
        <p:spPr>
          <a:xfrm>
            <a:off x="6156176" y="2924770"/>
            <a:ext cx="2987824" cy="1323437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教师 第三方  任务清单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客观公正  及时反馈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找准问题明确方向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提供建议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4" name="TextBox 40"/>
          <p:cNvSpPr txBox="1"/>
          <p:nvPr/>
        </p:nvSpPr>
        <p:spPr>
          <a:xfrm>
            <a:off x="0" y="2564604"/>
            <a:ext cx="2571750" cy="1323437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 algn="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体现人文关怀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促进有效发展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自评为主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促进发展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2571750" y="3535363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227763" y="5480050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915242" y="4509495"/>
            <a:ext cx="144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评价时空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80" name="图片 5" descr="板式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b="84714"/>
          <a:stretch>
            <a:fillRect/>
          </a:stretch>
        </p:blipFill>
        <p:spPr>
          <a:xfrm>
            <a:off x="0" y="857250"/>
            <a:ext cx="9144000" cy="786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Box 6"/>
          <p:cNvSpPr/>
          <p:nvPr/>
        </p:nvSpPr>
        <p:spPr>
          <a:xfrm>
            <a:off x="104140" y="857250"/>
            <a:ext cx="9040495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4 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教学新发展  利用资源 互助共进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464050" y="2312988"/>
            <a:ext cx="1536700" cy="15367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64050" y="3849688"/>
            <a:ext cx="1536700" cy="153511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928938" y="2312988"/>
            <a:ext cx="1535113" cy="1536700"/>
          </a:xfrm>
          <a:prstGeom prst="ellipse">
            <a:avLst/>
          </a:prstGeom>
          <a:solidFill>
            <a:srgbClr val="006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928938" y="3849688"/>
            <a:ext cx="1535113" cy="15351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643313" y="3027363"/>
            <a:ext cx="1643063" cy="164306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7" name="TextBox 20"/>
          <p:cNvSpPr txBox="1"/>
          <p:nvPr/>
        </p:nvSpPr>
        <p:spPr>
          <a:xfrm>
            <a:off x="610185" y="4005264"/>
            <a:ext cx="1944891" cy="1877435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读文读图读网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主题词 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主要语句语段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图文动漫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专辑 专页 专栏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1" name="TextBox 47"/>
          <p:cNvSpPr txBox="1"/>
          <p:nvPr/>
        </p:nvSpPr>
        <p:spPr>
          <a:xfrm>
            <a:off x="6372824" y="4221363"/>
            <a:ext cx="2233023" cy="1323437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独学无友孤陋寡闻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辐射与吸纳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不同类型 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不同阶段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2571750" y="2357438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571750" y="2665413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71750" y="2959100"/>
            <a:ext cx="107950" cy="1095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571750" y="3244850"/>
            <a:ext cx="107950" cy="1095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571750" y="428942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571750" y="457517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571750" y="4860925"/>
            <a:ext cx="107950" cy="10953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53" name="TextBox 40"/>
          <p:cNvSpPr txBox="1"/>
          <p:nvPr/>
        </p:nvSpPr>
        <p:spPr>
          <a:xfrm>
            <a:off x="3060065" y="2738120"/>
            <a:ext cx="1455420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师生之间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6215063" y="243205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215063" y="271780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215063" y="300355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215063" y="3289300"/>
            <a:ext cx="107950" cy="1095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215063" y="4029075"/>
            <a:ext cx="107950" cy="1079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215063" y="431641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215063" y="460216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6215063" y="4887913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6215063" y="5191125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63" name="TextBox 51"/>
          <p:cNvSpPr txBox="1"/>
          <p:nvPr/>
        </p:nvSpPr>
        <p:spPr>
          <a:xfrm>
            <a:off x="4646930" y="2718435"/>
            <a:ext cx="1568450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家校之间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4" name="TextBox 52"/>
          <p:cNvSpPr txBox="1"/>
          <p:nvPr/>
        </p:nvSpPr>
        <p:spPr>
          <a:xfrm>
            <a:off x="4647565" y="4671060"/>
            <a:ext cx="1455420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个体圈层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5" name="TextBox 53"/>
          <p:cNvSpPr txBox="1"/>
          <p:nvPr/>
        </p:nvSpPr>
        <p:spPr>
          <a:xfrm>
            <a:off x="3060065" y="4625340"/>
            <a:ext cx="1455420" cy="4502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学科素养</a:t>
            </a:r>
          </a:p>
        </p:txBody>
      </p:sp>
      <p:sp>
        <p:nvSpPr>
          <p:cNvPr id="22566" name="TextBox 54"/>
          <p:cNvSpPr txBox="1"/>
          <p:nvPr/>
        </p:nvSpPr>
        <p:spPr>
          <a:xfrm>
            <a:off x="3779637" y="3501033"/>
            <a:ext cx="1378468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与时俱进</a:t>
            </a:r>
            <a:endParaRPr lang="en-US" altLang="zh-CN" sz="2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为我成长</a:t>
            </a:r>
            <a:endParaRPr lang="zh-CN" altLang="en-US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69" name="TextBox 59"/>
          <p:cNvSpPr txBox="1"/>
          <p:nvPr/>
        </p:nvSpPr>
        <p:spPr>
          <a:xfrm>
            <a:off x="6444858" y="2492571"/>
            <a:ext cx="2305057" cy="1323437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家长助力  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专业 智慧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学生自主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情商  广博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74" name="TextBox 40"/>
          <p:cNvSpPr txBox="1"/>
          <p:nvPr/>
        </p:nvSpPr>
        <p:spPr>
          <a:xfrm>
            <a:off x="970351" y="2492571"/>
            <a:ext cx="1601400" cy="1015661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lvl="0" algn="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教学相长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师生共进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语文环境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2571750" y="3535363"/>
            <a:ext cx="107950" cy="1079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227763" y="5480050"/>
            <a:ext cx="107950" cy="10953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915242" y="4509495"/>
            <a:ext cx="144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纸介网络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047124D-3911-448D-92CF-BFE8FB5987A3}" type="datetime1">
              <a:rPr lang="en-US"/>
              <a:pPr>
                <a:defRPr/>
              </a:pPr>
              <a:t>18/5/8</a:t>
            </a:fld>
            <a:endParaRPr lang="zh-CN" altLang="en-US" sz="180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91138" name="文本框 1"/>
          <p:cNvSpPr txBox="1">
            <a:spLocks noChangeArrowheads="1"/>
          </p:cNvSpPr>
          <p:nvPr/>
        </p:nvSpPr>
        <p:spPr bwMode="auto">
          <a:xfrm>
            <a:off x="2714625" y="1857375"/>
            <a:ext cx="51816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buClr>
                <a:schemeClr val="accent1"/>
              </a:buClr>
            </a:pPr>
            <a:r>
              <a:rPr lang="zh-CN" altLang="en-US" sz="7200" b="1">
                <a:solidFill>
                  <a:srgbClr val="009ED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/>
                <a:ea typeface="微软雅黑"/>
                <a:cs typeface="微软雅黑"/>
              </a:rPr>
              <a:t>谢 谢！</a:t>
            </a:r>
          </a:p>
        </p:txBody>
      </p:sp>
      <p:sp>
        <p:nvSpPr>
          <p:cNvPr id="103427" name="文本框 3"/>
          <p:cNvSpPr txBox="1">
            <a:spLocks noChangeArrowheads="1"/>
          </p:cNvSpPr>
          <p:nvPr/>
        </p:nvSpPr>
        <p:spPr bwMode="auto">
          <a:xfrm>
            <a:off x="2987675" y="3284538"/>
            <a:ext cx="352901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buClr>
                <a:schemeClr val="accent1"/>
              </a:buClr>
            </a:pPr>
            <a:r>
              <a:rPr lang="en-US" altLang="zh-CN" sz="1000">
                <a:latin typeface="Tempus Sans ITC"/>
              </a:rPr>
              <a:t>THANK YOU FOR YOUR </a:t>
            </a:r>
            <a:r>
              <a:rPr lang="en-US" altLang="zh-CN" sz="2400">
                <a:latin typeface="Tempus Sans ITC"/>
              </a:rPr>
              <a:t>ATTENTION</a:t>
            </a:r>
          </a:p>
        </p:txBody>
      </p:sp>
      <p:sp>
        <p:nvSpPr>
          <p:cNvPr id="103428" name="椭圆 4"/>
          <p:cNvSpPr>
            <a:spLocks noChangeArrowheads="1"/>
          </p:cNvSpPr>
          <p:nvPr/>
        </p:nvSpPr>
        <p:spPr bwMode="auto">
          <a:xfrm>
            <a:off x="4603750" y="3189288"/>
            <a:ext cx="53975" cy="53975"/>
          </a:xfrm>
          <a:prstGeom prst="ellipse">
            <a:avLst/>
          </a:prstGeom>
          <a:solidFill>
            <a:srgbClr val="89E0FF"/>
          </a:solidFill>
          <a:ln w="25400">
            <a:solidFill>
              <a:srgbClr val="89E0FF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buClr>
                <a:schemeClr val="accent1"/>
              </a:buClr>
            </a:pPr>
            <a:endParaRPr lang="zh-CN" altLang="zh-CN" sz="1400">
              <a:solidFill>
                <a:srgbClr val="FFFFFF"/>
              </a:solidFill>
            </a:endParaRPr>
          </a:p>
        </p:txBody>
      </p:sp>
      <p:sp>
        <p:nvSpPr>
          <p:cNvPr id="103429" name="直接连接符 6"/>
          <p:cNvSpPr>
            <a:spLocks noChangeShapeType="1"/>
          </p:cNvSpPr>
          <p:nvPr/>
        </p:nvSpPr>
        <p:spPr bwMode="auto">
          <a:xfrm>
            <a:off x="2774950" y="3211513"/>
            <a:ext cx="1725613" cy="0"/>
          </a:xfrm>
          <a:prstGeom prst="line">
            <a:avLst/>
          </a:prstGeom>
          <a:noFill/>
          <a:ln w="12700">
            <a:solidFill>
              <a:srgbClr val="89E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3430" name="直接连接符 7"/>
          <p:cNvSpPr>
            <a:spLocks noChangeShapeType="1"/>
          </p:cNvSpPr>
          <p:nvPr/>
        </p:nvSpPr>
        <p:spPr bwMode="auto">
          <a:xfrm>
            <a:off x="4760913" y="3211513"/>
            <a:ext cx="1727200" cy="0"/>
          </a:xfrm>
          <a:prstGeom prst="line">
            <a:avLst/>
          </a:prstGeom>
          <a:noFill/>
          <a:ln w="12700">
            <a:solidFill>
              <a:srgbClr val="89E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3431" name="文本框 9"/>
          <p:cNvSpPr txBox="1">
            <a:spLocks noChangeArrowheads="1"/>
          </p:cNvSpPr>
          <p:nvPr/>
        </p:nvSpPr>
        <p:spPr bwMode="auto">
          <a:xfrm>
            <a:off x="3000375" y="4572000"/>
            <a:ext cx="2592388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buClr>
                <a:schemeClr val="accent1"/>
              </a:buClr>
            </a:pPr>
            <a:r>
              <a:rPr lang="en-US" altLang="zh-CN" sz="2400" b="1" dirty="0" smtClean="0">
                <a:latin typeface="华文琥珀" pitchFamily="2" charset="-122"/>
                <a:ea typeface="华文琥珀" pitchFamily="2" charset="-122"/>
              </a:rPr>
              <a:t>136  0301  5731</a:t>
            </a:r>
            <a:endParaRPr lang="en-US" altLang="zh-CN" sz="2400" b="1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3432" name="文本框 10"/>
          <p:cNvSpPr txBox="1">
            <a:spLocks noChangeArrowheads="1"/>
          </p:cNvSpPr>
          <p:nvPr/>
        </p:nvSpPr>
        <p:spPr bwMode="auto">
          <a:xfrm>
            <a:off x="3000375" y="5143500"/>
            <a:ext cx="25193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buClr>
                <a:schemeClr val="accent1"/>
              </a:buClr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tjxns@qq.com</a:t>
            </a:r>
            <a:endParaRPr lang="en-US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3433" name="文本框 11"/>
          <p:cNvSpPr txBox="1">
            <a:spLocks noChangeArrowheads="1"/>
          </p:cNvSpPr>
          <p:nvPr/>
        </p:nvSpPr>
        <p:spPr bwMode="auto">
          <a:xfrm>
            <a:off x="2987274" y="5715000"/>
            <a:ext cx="4550176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buClr>
                <a:schemeClr val="accent1"/>
              </a:buClr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微信公众号  渐新堂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434" name="KSO_Shape"/>
          <p:cNvSpPr>
            <a:spLocks noChangeArrowheads="1"/>
          </p:cNvSpPr>
          <p:nvPr/>
        </p:nvSpPr>
        <p:spPr bwMode="auto">
          <a:xfrm>
            <a:off x="2428875" y="5286375"/>
            <a:ext cx="366713" cy="215900"/>
          </a:xfrm>
          <a:custGeom>
            <a:avLst/>
            <a:gdLst>
              <a:gd name="T0" fmla="*/ 2564828 w 20000"/>
              <a:gd name="T1" fmla="*/ 1267398 h 20000"/>
              <a:gd name="T2" fmla="*/ 3359604 w 20000"/>
              <a:gd name="T3" fmla="*/ 1625274 h 20000"/>
              <a:gd name="T4" fmla="*/ 4154033 w 20000"/>
              <a:gd name="T5" fmla="*/ 1267398 h 20000"/>
              <a:gd name="T6" fmla="*/ 6514455 w 20000"/>
              <a:gd name="T7" fmla="*/ 2330640 h 20000"/>
              <a:gd name="T8" fmla="*/ 204406 w 20000"/>
              <a:gd name="T9" fmla="*/ 2330640 h 20000"/>
              <a:gd name="T10" fmla="*/ 2564828 w 20000"/>
              <a:gd name="T11" fmla="*/ 1267398 h 20000"/>
              <a:gd name="T12" fmla="*/ 0 w 20000"/>
              <a:gd name="T13" fmla="*/ 111987 h 20000"/>
              <a:gd name="T14" fmla="*/ 2416914 w 20000"/>
              <a:gd name="T15" fmla="*/ 1200631 h 20000"/>
              <a:gd name="T16" fmla="*/ 0 w 20000"/>
              <a:gd name="T17" fmla="*/ 2289393 h 20000"/>
              <a:gd name="T18" fmla="*/ 0 w 20000"/>
              <a:gd name="T19" fmla="*/ 111987 h 20000"/>
              <a:gd name="T20" fmla="*/ 6723903 w 20000"/>
              <a:gd name="T21" fmla="*/ 110001 h 20000"/>
              <a:gd name="T22" fmla="*/ 6723903 w 20000"/>
              <a:gd name="T23" fmla="*/ 2291368 h 20000"/>
              <a:gd name="T24" fmla="*/ 4302295 w 20000"/>
              <a:gd name="T25" fmla="*/ 1200631 h 20000"/>
              <a:gd name="T26" fmla="*/ 6723903 w 20000"/>
              <a:gd name="T27" fmla="*/ 110001 h 20000"/>
              <a:gd name="T28" fmla="*/ 47068 w 20000"/>
              <a:gd name="T29" fmla="*/ 0 h 20000"/>
              <a:gd name="T30" fmla="*/ 6671793 w 20000"/>
              <a:gd name="T31" fmla="*/ 0 h 20000"/>
              <a:gd name="T32" fmla="*/ 3359604 w 20000"/>
              <a:gd name="T33" fmla="*/ 1491848 h 20000"/>
              <a:gd name="T34" fmla="*/ 47068 w 20000"/>
              <a:gd name="T35" fmla="*/ 0 h 200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0000"/>
              <a:gd name="T55" fmla="*/ 0 h 20000"/>
              <a:gd name="T56" fmla="*/ 20000 w 20000"/>
              <a:gd name="T57" fmla="*/ 20000 h 2000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0000" h="20000">
                <a:moveTo>
                  <a:pt x="7629" y="10876"/>
                </a:moveTo>
                <a:lnTo>
                  <a:pt x="9993" y="13947"/>
                </a:lnTo>
                <a:lnTo>
                  <a:pt x="12356" y="10876"/>
                </a:lnTo>
                <a:lnTo>
                  <a:pt x="19377" y="20000"/>
                </a:lnTo>
                <a:lnTo>
                  <a:pt x="608" y="20000"/>
                </a:lnTo>
                <a:lnTo>
                  <a:pt x="7629" y="10876"/>
                </a:lnTo>
                <a:lnTo>
                  <a:pt x="0" y="961"/>
                </a:lnTo>
                <a:lnTo>
                  <a:pt x="7189" y="10303"/>
                </a:lnTo>
                <a:lnTo>
                  <a:pt x="0" y="19646"/>
                </a:lnTo>
                <a:lnTo>
                  <a:pt x="0" y="961"/>
                </a:lnTo>
                <a:lnTo>
                  <a:pt x="20000" y="944"/>
                </a:lnTo>
                <a:lnTo>
                  <a:pt x="20000" y="19663"/>
                </a:lnTo>
                <a:lnTo>
                  <a:pt x="12797" y="10303"/>
                </a:lnTo>
                <a:lnTo>
                  <a:pt x="20000" y="944"/>
                </a:lnTo>
                <a:lnTo>
                  <a:pt x="140" y="0"/>
                </a:lnTo>
                <a:lnTo>
                  <a:pt x="19845" y="0"/>
                </a:lnTo>
                <a:lnTo>
                  <a:pt x="9993" y="12802"/>
                </a:lnTo>
                <a:lnTo>
                  <a:pt x="140" y="0"/>
                </a:lnTo>
                <a:close/>
              </a:path>
            </a:pathLst>
          </a:custGeom>
          <a:solidFill>
            <a:srgbClr val="53D2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03435" name="曲线1"/>
          <p:cNvSpPr>
            <a:spLocks noChangeArrowheads="1"/>
          </p:cNvSpPr>
          <p:nvPr/>
        </p:nvSpPr>
        <p:spPr bwMode="auto">
          <a:xfrm>
            <a:off x="2357438" y="5857875"/>
            <a:ext cx="447675" cy="334963"/>
          </a:xfrm>
          <a:custGeom>
            <a:avLst/>
            <a:gdLst>
              <a:gd name="T0" fmla="*/ 1214005 w 20000"/>
              <a:gd name="T1" fmla="*/ 3966564 h 20000"/>
              <a:gd name="T2" fmla="*/ 969507 w 20000"/>
              <a:gd name="T3" fmla="*/ 5349711 h 20000"/>
              <a:gd name="T4" fmla="*/ 3912567 w 20000"/>
              <a:gd name="T5" fmla="*/ 5042835 h 20000"/>
              <a:gd name="T6" fmla="*/ 1214005 w 20000"/>
              <a:gd name="T7" fmla="*/ 3966564 h 20000"/>
              <a:gd name="T8" fmla="*/ 5210735 w 20000"/>
              <a:gd name="T9" fmla="*/ 1675987 h 20000"/>
              <a:gd name="T10" fmla="*/ 3704130 w 20000"/>
              <a:gd name="T11" fmla="*/ 2400797 h 20000"/>
              <a:gd name="T12" fmla="*/ 6717341 w 20000"/>
              <a:gd name="T13" fmla="*/ 2400797 h 20000"/>
              <a:gd name="T14" fmla="*/ 5210735 w 20000"/>
              <a:gd name="T15" fmla="*/ 1675987 h 20000"/>
              <a:gd name="T16" fmla="*/ 8545600 w 20000"/>
              <a:gd name="T17" fmla="*/ 553 h 20000"/>
              <a:gd name="T18" fmla="*/ 9683948 w 20000"/>
              <a:gd name="T19" fmla="*/ 199152 h 20000"/>
              <a:gd name="T20" fmla="*/ 10020644 w 20000"/>
              <a:gd name="T21" fmla="*/ 562403 h 20000"/>
              <a:gd name="T22" fmla="*/ 9789174 w 20000"/>
              <a:gd name="T23" fmla="*/ 394938 h 20000"/>
              <a:gd name="T24" fmla="*/ 6600588 w 20000"/>
              <a:gd name="T25" fmla="*/ 632812 h 20000"/>
              <a:gd name="T26" fmla="*/ 9771625 w 20000"/>
              <a:gd name="T27" fmla="*/ 2823805 h 20000"/>
              <a:gd name="T28" fmla="*/ 9715509 w 20000"/>
              <a:gd name="T29" fmla="*/ 3105710 h 20000"/>
              <a:gd name="T30" fmla="*/ 6766451 w 20000"/>
              <a:gd name="T31" fmla="*/ 3105710 h 20000"/>
              <a:gd name="T32" fmla="*/ 6437253 w 20000"/>
              <a:gd name="T33" fmla="*/ 3105710 h 20000"/>
              <a:gd name="T34" fmla="*/ 3655020 w 20000"/>
              <a:gd name="T35" fmla="*/ 3105710 h 20000"/>
              <a:gd name="T36" fmla="*/ 5210735 w 20000"/>
              <a:gd name="T37" fmla="*/ 3971321 h 20000"/>
              <a:gd name="T38" fmla="*/ 6494892 w 20000"/>
              <a:gd name="T39" fmla="*/ 3528416 h 20000"/>
              <a:gd name="T40" fmla="*/ 9531627 w 20000"/>
              <a:gd name="T41" fmla="*/ 3528416 h 20000"/>
              <a:gd name="T42" fmla="*/ 5179174 w 20000"/>
              <a:gd name="T43" fmla="*/ 5139053 h 20000"/>
              <a:gd name="T44" fmla="*/ 4213181 w 20000"/>
              <a:gd name="T45" fmla="*/ 5081540 h 20000"/>
              <a:gd name="T46" fmla="*/ 408839 w 20000"/>
              <a:gd name="T47" fmla="*/ 5410289 h 20000"/>
              <a:gd name="T48" fmla="*/ 1112293 w 20000"/>
              <a:gd name="T49" fmla="*/ 3127583 h 20000"/>
              <a:gd name="T50" fmla="*/ 1171409 w 20000"/>
              <a:gd name="T51" fmla="*/ 3074843 h 20000"/>
              <a:gd name="T52" fmla="*/ 1461502 w 20000"/>
              <a:gd name="T53" fmla="*/ 2825195 h 20000"/>
              <a:gd name="T54" fmla="*/ 1698009 w 20000"/>
              <a:gd name="T55" fmla="*/ 2652974 h 20000"/>
              <a:gd name="T56" fmla="*/ 2232107 w 20000"/>
              <a:gd name="T57" fmla="*/ 2272054 h 20000"/>
              <a:gd name="T58" fmla="*/ 2581809 w 20000"/>
              <a:gd name="T59" fmla="*/ 2058314 h 20000"/>
              <a:gd name="T60" fmla="*/ 3058292 w 20000"/>
              <a:gd name="T61" fmla="*/ 1767432 h 20000"/>
              <a:gd name="T62" fmla="*/ 4459178 w 20000"/>
              <a:gd name="T63" fmla="*/ 1070676 h 20000"/>
              <a:gd name="T64" fmla="*/ 589207 w 20000"/>
              <a:gd name="T65" fmla="*/ 2808648 h 20000"/>
              <a:gd name="T66" fmla="*/ 5179174 w 20000"/>
              <a:gd name="T67" fmla="*/ 508273 h 20000"/>
              <a:gd name="T68" fmla="*/ 5836025 w 20000"/>
              <a:gd name="T69" fmla="*/ 541652 h 20000"/>
              <a:gd name="T70" fmla="*/ 8545600 w 20000"/>
              <a:gd name="T71" fmla="*/ 553 h 200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0000"/>
              <a:gd name="T109" fmla="*/ 0 h 20000"/>
              <a:gd name="T110" fmla="*/ 20000 w 20000"/>
              <a:gd name="T111" fmla="*/ 20000 h 2000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0000" h="20000">
                <a:moveTo>
                  <a:pt x="2423" y="14141"/>
                </a:moveTo>
                <a:cubicBezTo>
                  <a:pt x="1276" y="16390"/>
                  <a:pt x="1027" y="18225"/>
                  <a:pt x="1935" y="19072"/>
                </a:cubicBezTo>
                <a:cubicBezTo>
                  <a:pt x="2947" y="20000"/>
                  <a:pt x="5176" y="19523"/>
                  <a:pt x="7809" y="17978"/>
                </a:cubicBezTo>
                <a:cubicBezTo>
                  <a:pt x="5489" y="17403"/>
                  <a:pt x="3554" y="16005"/>
                  <a:pt x="2423" y="14141"/>
                </a:cubicBezTo>
                <a:cubicBezTo>
                  <a:pt x="2423" y="14141"/>
                  <a:pt x="10400" y="5975"/>
                  <a:pt x="10400" y="5975"/>
                </a:cubicBezTo>
                <a:cubicBezTo>
                  <a:pt x="8768" y="5975"/>
                  <a:pt x="7765" y="7044"/>
                  <a:pt x="7393" y="8559"/>
                </a:cubicBezTo>
                <a:cubicBezTo>
                  <a:pt x="7393" y="8559"/>
                  <a:pt x="13407" y="8559"/>
                  <a:pt x="13407" y="8559"/>
                </a:cubicBezTo>
                <a:cubicBezTo>
                  <a:pt x="13035" y="7044"/>
                  <a:pt x="12032" y="5975"/>
                  <a:pt x="10400" y="5975"/>
                </a:cubicBezTo>
                <a:cubicBezTo>
                  <a:pt x="10400" y="5975"/>
                  <a:pt x="17056" y="2"/>
                  <a:pt x="17056" y="2"/>
                </a:cubicBezTo>
                <a:cubicBezTo>
                  <a:pt x="17999" y="0"/>
                  <a:pt x="18780" y="201"/>
                  <a:pt x="19328" y="710"/>
                </a:cubicBezTo>
                <a:cubicBezTo>
                  <a:pt x="19686" y="1045"/>
                  <a:pt x="19922" y="1479"/>
                  <a:pt x="20000" y="2005"/>
                </a:cubicBezTo>
                <a:cubicBezTo>
                  <a:pt x="19885" y="1790"/>
                  <a:pt x="19728" y="1593"/>
                  <a:pt x="19538" y="1408"/>
                </a:cubicBezTo>
                <a:cubicBezTo>
                  <a:pt x="18062" y="0"/>
                  <a:pt x="15759" y="497"/>
                  <a:pt x="13174" y="2256"/>
                </a:cubicBezTo>
                <a:cubicBezTo>
                  <a:pt x="16854" y="3298"/>
                  <a:pt x="19503" y="6403"/>
                  <a:pt x="19503" y="10067"/>
                </a:cubicBezTo>
                <a:lnTo>
                  <a:pt x="19391" y="11072"/>
                </a:lnTo>
                <a:cubicBezTo>
                  <a:pt x="19391" y="11072"/>
                  <a:pt x="13505" y="11072"/>
                  <a:pt x="13505" y="11072"/>
                </a:cubicBezTo>
                <a:cubicBezTo>
                  <a:pt x="13505" y="11072"/>
                  <a:pt x="12848" y="11072"/>
                  <a:pt x="12848" y="11072"/>
                </a:cubicBezTo>
                <a:cubicBezTo>
                  <a:pt x="12848" y="11072"/>
                  <a:pt x="7295" y="11072"/>
                  <a:pt x="7295" y="11072"/>
                </a:cubicBezTo>
                <a:cubicBezTo>
                  <a:pt x="7575" y="12846"/>
                  <a:pt x="8655" y="14158"/>
                  <a:pt x="10400" y="14158"/>
                </a:cubicBezTo>
                <a:cubicBezTo>
                  <a:pt x="11590" y="14158"/>
                  <a:pt x="12470" y="13548"/>
                  <a:pt x="12963" y="12579"/>
                </a:cubicBezTo>
                <a:cubicBezTo>
                  <a:pt x="12963" y="12579"/>
                  <a:pt x="19024" y="12579"/>
                  <a:pt x="19024" y="12579"/>
                </a:cubicBezTo>
                <a:cubicBezTo>
                  <a:pt x="17881" y="15915"/>
                  <a:pt x="14421" y="18321"/>
                  <a:pt x="10337" y="18321"/>
                </a:cubicBezTo>
                <a:cubicBezTo>
                  <a:pt x="9674" y="18321"/>
                  <a:pt x="9027" y="18258"/>
                  <a:pt x="8409" y="18116"/>
                </a:cubicBezTo>
                <a:cubicBezTo>
                  <a:pt x="5149" y="20000"/>
                  <a:pt x="2218" y="20000"/>
                  <a:pt x="816" y="19288"/>
                </a:cubicBezTo>
                <a:cubicBezTo>
                  <a:pt x="0" y="17879"/>
                  <a:pt x="0" y="14673"/>
                  <a:pt x="2220" y="11150"/>
                </a:cubicBezTo>
                <a:cubicBezTo>
                  <a:pt x="2258" y="11085"/>
                  <a:pt x="2296" y="11023"/>
                  <a:pt x="2338" y="10962"/>
                </a:cubicBezTo>
                <a:cubicBezTo>
                  <a:pt x="2503" y="10657"/>
                  <a:pt x="2702" y="10362"/>
                  <a:pt x="2917" y="10072"/>
                </a:cubicBezTo>
                <a:cubicBezTo>
                  <a:pt x="3062" y="9856"/>
                  <a:pt x="3211" y="9646"/>
                  <a:pt x="3389" y="9458"/>
                </a:cubicBezTo>
                <a:cubicBezTo>
                  <a:pt x="3705" y="8994"/>
                  <a:pt x="4066" y="8544"/>
                  <a:pt x="4455" y="8100"/>
                </a:cubicBezTo>
                <a:cubicBezTo>
                  <a:pt x="4672" y="7842"/>
                  <a:pt x="4904" y="7589"/>
                  <a:pt x="5153" y="7338"/>
                </a:cubicBezTo>
                <a:cubicBezTo>
                  <a:pt x="5444" y="6979"/>
                  <a:pt x="5768" y="6639"/>
                  <a:pt x="6104" y="6301"/>
                </a:cubicBezTo>
                <a:cubicBezTo>
                  <a:pt x="7018" y="5384"/>
                  <a:pt x="7957" y="4551"/>
                  <a:pt x="8900" y="3817"/>
                </a:cubicBezTo>
                <a:cubicBezTo>
                  <a:pt x="5550" y="5344"/>
                  <a:pt x="3282" y="7458"/>
                  <a:pt x="1176" y="10013"/>
                </a:cubicBezTo>
                <a:cubicBezTo>
                  <a:pt x="1202" y="5479"/>
                  <a:pt x="5294" y="1812"/>
                  <a:pt x="10337" y="1812"/>
                </a:cubicBezTo>
                <a:cubicBezTo>
                  <a:pt x="10337" y="1812"/>
                  <a:pt x="11648" y="1931"/>
                  <a:pt x="11648" y="1931"/>
                </a:cubicBezTo>
                <a:cubicBezTo>
                  <a:pt x="13666" y="725"/>
                  <a:pt x="15563" y="44"/>
                  <a:pt x="17056" y="2"/>
                </a:cubicBezTo>
                <a:close/>
              </a:path>
            </a:pathLst>
          </a:custGeom>
          <a:solidFill>
            <a:srgbClr val="53D2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03436" name="曲线2"/>
          <p:cNvSpPr>
            <a:spLocks noChangeArrowheads="1"/>
          </p:cNvSpPr>
          <p:nvPr/>
        </p:nvSpPr>
        <p:spPr bwMode="auto">
          <a:xfrm>
            <a:off x="2500313" y="4643438"/>
            <a:ext cx="215900" cy="357187"/>
          </a:xfrm>
          <a:custGeom>
            <a:avLst/>
            <a:gdLst>
              <a:gd name="T0" fmla="*/ 1924522 w 20000"/>
              <a:gd name="T1" fmla="*/ 4276564 h 20000"/>
              <a:gd name="T2" fmla="*/ 2316078 w 20000"/>
              <a:gd name="T3" fmla="*/ 5190695 h 20000"/>
              <a:gd name="T4" fmla="*/ 2215738 w 20000"/>
              <a:gd name="T5" fmla="*/ 5994776 h 20000"/>
              <a:gd name="T6" fmla="*/ 2071711 w 20000"/>
              <a:gd name="T7" fmla="*/ 5213341 h 20000"/>
              <a:gd name="T8" fmla="*/ 1687852 w 20000"/>
              <a:gd name="T9" fmla="*/ 4602854 h 20000"/>
              <a:gd name="T10" fmla="*/ 1924522 w 20000"/>
              <a:gd name="T11" fmla="*/ 4276564 h 20000"/>
              <a:gd name="T12" fmla="*/ 260678 w 20000"/>
              <a:gd name="T13" fmla="*/ 128212 h 20000"/>
              <a:gd name="T14" fmla="*/ 580210 w 20000"/>
              <a:gd name="T15" fmla="*/ 1412335 h 20000"/>
              <a:gd name="T16" fmla="*/ 604099 w 20000"/>
              <a:gd name="T17" fmla="*/ 2350076 h 20000"/>
              <a:gd name="T18" fmla="*/ 550610 w 20000"/>
              <a:gd name="T19" fmla="*/ 2606822 h 20000"/>
              <a:gd name="T20" fmla="*/ 1412601 w 20000"/>
              <a:gd name="T21" fmla="*/ 4747980 h 20000"/>
              <a:gd name="T22" fmla="*/ 1619682 w 20000"/>
              <a:gd name="T23" fmla="*/ 4718959 h 20000"/>
              <a:gd name="T24" fmla="*/ 1621539 w 20000"/>
              <a:gd name="T25" fmla="*/ 4726620 h 20000"/>
              <a:gd name="T26" fmla="*/ 2042457 w 20000"/>
              <a:gd name="T27" fmla="*/ 5282242 h 20000"/>
              <a:gd name="T28" fmla="*/ 2182878 w 20000"/>
              <a:gd name="T29" fmla="*/ 6092074 h 20000"/>
              <a:gd name="T30" fmla="*/ 1693682 w 20000"/>
              <a:gd name="T31" fmla="*/ 6364768 h 20000"/>
              <a:gd name="T32" fmla="*/ 3843 w 20000"/>
              <a:gd name="T33" fmla="*/ 1220972 h 20000"/>
              <a:gd name="T34" fmla="*/ 84017 w 20000"/>
              <a:gd name="T35" fmla="*/ 537441 h 20000"/>
              <a:gd name="T36" fmla="*/ 260678 w 20000"/>
              <a:gd name="T37" fmla="*/ 128212 h 20000"/>
              <a:gd name="T38" fmla="*/ 504472 w 20000"/>
              <a:gd name="T39" fmla="*/ 0 h 20000"/>
              <a:gd name="T40" fmla="*/ 869678 w 20000"/>
              <a:gd name="T41" fmla="*/ 1742144 h 20000"/>
              <a:gd name="T42" fmla="*/ 641860 w 20000"/>
              <a:gd name="T43" fmla="*/ 2283407 h 20000"/>
              <a:gd name="T44" fmla="*/ 618672 w 20000"/>
              <a:gd name="T45" fmla="*/ 1373420 h 20000"/>
              <a:gd name="T46" fmla="*/ 324195 w 20000"/>
              <a:gd name="T47" fmla="*/ 69205 h 20000"/>
              <a:gd name="T48" fmla="*/ 504472 w 20000"/>
              <a:gd name="T49" fmla="*/ 0 h 2000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0000"/>
              <a:gd name="T76" fmla="*/ 0 h 20000"/>
              <a:gd name="T77" fmla="*/ 20000 w 20000"/>
              <a:gd name="T78" fmla="*/ 20000 h 2000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0000" h="20000">
                <a:moveTo>
                  <a:pt x="16515" y="13408"/>
                </a:moveTo>
                <a:cubicBezTo>
                  <a:pt x="17973" y="13608"/>
                  <a:pt x="19459" y="15376"/>
                  <a:pt x="19875" y="16274"/>
                </a:cubicBezTo>
                <a:cubicBezTo>
                  <a:pt x="20000" y="17171"/>
                  <a:pt x="19575" y="18222"/>
                  <a:pt x="19014" y="18795"/>
                </a:cubicBezTo>
                <a:cubicBezTo>
                  <a:pt x="18848" y="17982"/>
                  <a:pt x="18407" y="17111"/>
                  <a:pt x="17778" y="16345"/>
                </a:cubicBezTo>
                <a:cubicBezTo>
                  <a:pt x="16779" y="15127"/>
                  <a:pt x="15499" y="14398"/>
                  <a:pt x="14484" y="14431"/>
                </a:cubicBezTo>
                <a:cubicBezTo>
                  <a:pt x="15177" y="13916"/>
                  <a:pt x="15058" y="13211"/>
                  <a:pt x="16515" y="13408"/>
                </a:cubicBezTo>
                <a:cubicBezTo>
                  <a:pt x="16515" y="13408"/>
                  <a:pt x="2237" y="402"/>
                  <a:pt x="2237" y="402"/>
                </a:cubicBezTo>
                <a:cubicBezTo>
                  <a:pt x="3294" y="339"/>
                  <a:pt x="4467" y="2058"/>
                  <a:pt x="4979" y="4428"/>
                </a:cubicBezTo>
                <a:cubicBezTo>
                  <a:pt x="5195" y="5435"/>
                  <a:pt x="5271" y="6465"/>
                  <a:pt x="5184" y="7368"/>
                </a:cubicBezTo>
                <a:cubicBezTo>
                  <a:pt x="4863" y="7584"/>
                  <a:pt x="4663" y="7837"/>
                  <a:pt x="4725" y="8173"/>
                </a:cubicBezTo>
                <a:cubicBezTo>
                  <a:pt x="4941" y="9353"/>
                  <a:pt x="10233" y="14026"/>
                  <a:pt x="12122" y="14886"/>
                </a:cubicBezTo>
                <a:cubicBezTo>
                  <a:pt x="12783" y="15187"/>
                  <a:pt x="13380" y="15074"/>
                  <a:pt x="13899" y="14795"/>
                </a:cubicBezTo>
                <a:cubicBezTo>
                  <a:pt x="13899" y="14795"/>
                  <a:pt x="13915" y="14819"/>
                  <a:pt x="13915" y="14819"/>
                </a:cubicBezTo>
                <a:cubicBezTo>
                  <a:pt x="14828" y="14371"/>
                  <a:pt x="16368" y="15115"/>
                  <a:pt x="17527" y="16561"/>
                </a:cubicBezTo>
                <a:cubicBezTo>
                  <a:pt x="18173" y="17366"/>
                  <a:pt x="18612" y="18286"/>
                  <a:pt x="18732" y="19100"/>
                </a:cubicBezTo>
                <a:cubicBezTo>
                  <a:pt x="17517" y="20000"/>
                  <a:pt x="15664" y="20000"/>
                  <a:pt x="14534" y="19955"/>
                </a:cubicBezTo>
                <a:cubicBezTo>
                  <a:pt x="12769" y="19848"/>
                  <a:pt x="0" y="15516"/>
                  <a:pt x="33" y="3828"/>
                </a:cubicBezTo>
                <a:cubicBezTo>
                  <a:pt x="157" y="3024"/>
                  <a:pt x="357" y="2291"/>
                  <a:pt x="721" y="1685"/>
                </a:cubicBezTo>
                <a:cubicBezTo>
                  <a:pt x="1058" y="1125"/>
                  <a:pt x="1536" y="675"/>
                  <a:pt x="2237" y="402"/>
                </a:cubicBezTo>
                <a:cubicBezTo>
                  <a:pt x="2237" y="402"/>
                  <a:pt x="4329" y="0"/>
                  <a:pt x="4329" y="0"/>
                </a:cubicBezTo>
                <a:cubicBezTo>
                  <a:pt x="7428" y="0"/>
                  <a:pt x="7891" y="4532"/>
                  <a:pt x="7463" y="5462"/>
                </a:cubicBezTo>
                <a:cubicBezTo>
                  <a:pt x="7095" y="6258"/>
                  <a:pt x="6335" y="6700"/>
                  <a:pt x="5508" y="7159"/>
                </a:cubicBezTo>
                <a:cubicBezTo>
                  <a:pt x="5608" y="6265"/>
                  <a:pt x="5528" y="5274"/>
                  <a:pt x="5309" y="4306"/>
                </a:cubicBezTo>
                <a:cubicBezTo>
                  <a:pt x="4838" y="2215"/>
                  <a:pt x="3827" y="620"/>
                  <a:pt x="2782" y="217"/>
                </a:cubicBezTo>
                <a:cubicBezTo>
                  <a:pt x="3217" y="75"/>
                  <a:pt x="3732" y="8"/>
                  <a:pt x="4329" y="0"/>
                </a:cubicBezTo>
                <a:close/>
              </a:path>
            </a:pathLst>
          </a:custGeom>
          <a:solidFill>
            <a:srgbClr val="53D2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50000">
                                          <p:val>
                                            <p:strVal val="-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 + 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 animBg="1" advAuto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123456\IMG_60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0"/>
            <a:ext cx="10222114" cy="6858000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047124D-3911-448D-92CF-BFE8FB5987A3}" type="datetime1">
              <a:rPr lang="en-US"/>
              <a:pPr>
                <a:defRPr/>
              </a:pPr>
              <a:t>18/5/8</a:t>
            </a:fld>
            <a:endParaRPr lang="zh-CN" altLang="en-US" sz="1800" dirty="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7169" name="TextBox 25"/>
          <p:cNvSpPr txBox="1">
            <a:spLocks noChangeArrowheads="1"/>
          </p:cNvSpPr>
          <p:nvPr/>
        </p:nvSpPr>
        <p:spPr bwMode="auto">
          <a:xfrm>
            <a:off x="2786063" y="1428750"/>
            <a:ext cx="5703887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buClr>
                <a:schemeClr val="accent1"/>
              </a:buClr>
            </a:pPr>
            <a:r>
              <a:rPr lang="zh-CN" altLang="en-US" sz="4400" b="1" dirty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    </a:t>
            </a:r>
            <a:r>
              <a:rPr lang="zh-CN" altLang="en-US" sz="4400" b="1" dirty="0" smtClean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统编教材　</a:t>
            </a:r>
            <a:r>
              <a:rPr lang="en-US" altLang="en-US" sz="4400" b="1" dirty="0" smtClean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国之重器</a:t>
            </a:r>
            <a:endParaRPr lang="zh-CN" altLang="en-US" sz="4400" b="1" dirty="0">
              <a:solidFill>
                <a:srgbClr val="266C3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迷你简启体" pitchFamily="65" charset="-122"/>
              <a:ea typeface="迷你简启体" pitchFamily="65" charset="-122"/>
            </a:endParaRPr>
          </a:p>
        </p:txBody>
      </p:sp>
      <p:sp>
        <p:nvSpPr>
          <p:cNvPr id="22531" name="直接连接符 7"/>
          <p:cNvSpPr>
            <a:spLocks noChangeShapeType="1"/>
          </p:cNvSpPr>
          <p:nvPr/>
        </p:nvSpPr>
        <p:spPr bwMode="auto">
          <a:xfrm>
            <a:off x="1500188" y="1071563"/>
            <a:ext cx="6264275" cy="1587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2" name="直接连接符 8"/>
          <p:cNvSpPr>
            <a:spLocks noChangeShapeType="1"/>
          </p:cNvSpPr>
          <p:nvPr/>
        </p:nvSpPr>
        <p:spPr bwMode="auto">
          <a:xfrm>
            <a:off x="1500188" y="2571750"/>
            <a:ext cx="6264275" cy="3175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3" name="任意多边形 15"/>
          <p:cNvSpPr>
            <a:spLocks noChangeArrowheads="1"/>
          </p:cNvSpPr>
          <p:nvPr/>
        </p:nvSpPr>
        <p:spPr bwMode="auto">
          <a:xfrm>
            <a:off x="1428750" y="1143000"/>
            <a:ext cx="1152525" cy="1390650"/>
          </a:xfrm>
          <a:custGeom>
            <a:avLst/>
            <a:gdLst>
              <a:gd name="T0" fmla="*/ 136171 w 20000"/>
              <a:gd name="T1" fmla="*/ 16679941 h 20000"/>
              <a:gd name="T2" fmla="*/ 7186165 w 20000"/>
              <a:gd name="T3" fmla="*/ 25846689 h 20000"/>
              <a:gd name="T4" fmla="*/ 16036061 w 20000"/>
              <a:gd name="T5" fmla="*/ 16679941 h 20000"/>
              <a:gd name="T6" fmla="*/ 22043365 w 20000"/>
              <a:gd name="T7" fmla="*/ 25846689 h 20000"/>
              <a:gd name="T8" fmla="*/ 24988872 w 20000"/>
              <a:gd name="T9" fmla="*/ 21205327 h 20000"/>
              <a:gd name="T10" fmla="*/ 32563616 w 20000"/>
              <a:gd name="T11" fmla="*/ 25846689 h 20000"/>
              <a:gd name="T12" fmla="*/ 33719252 w 20000"/>
              <a:gd name="T13" fmla="*/ 16679941 h 20000"/>
              <a:gd name="T14" fmla="*/ 40765960 w 20000"/>
              <a:gd name="T15" fmla="*/ 25846689 h 20000"/>
              <a:gd name="T16" fmla="*/ 42874619 w 20000"/>
              <a:gd name="T17" fmla="*/ 16679941 h 20000"/>
              <a:gd name="T18" fmla="*/ 42904527 w 20000"/>
              <a:gd name="T19" fmla="*/ 25846689 h 20000"/>
              <a:gd name="T20" fmla="*/ 49449772 w 20000"/>
              <a:gd name="T21" fmla="*/ 19034454 h 20000"/>
              <a:gd name="T22" fmla="*/ 55188134 w 20000"/>
              <a:gd name="T23" fmla="*/ 16679941 h 20000"/>
              <a:gd name="T24" fmla="*/ 62234856 w 20000"/>
              <a:gd name="T25" fmla="*/ 25846689 h 20000"/>
              <a:gd name="T26" fmla="*/ 66219767 w 20000"/>
              <a:gd name="T27" fmla="*/ 16679941 h 20000"/>
              <a:gd name="T28" fmla="*/ 0 w 20000"/>
              <a:gd name="T29" fmla="*/ 96695368 h 20000"/>
              <a:gd name="T30" fmla="*/ 23730315 w 20000"/>
              <a:gd name="T31" fmla="*/ 5763062 h 20000"/>
              <a:gd name="T32" fmla="*/ 24802912 w 20000"/>
              <a:gd name="T33" fmla="*/ 16617083 h 20000"/>
              <a:gd name="T34" fmla="*/ 40765960 w 20000"/>
              <a:gd name="T35" fmla="*/ 4418998 h 20000"/>
              <a:gd name="T36" fmla="*/ 42426345 w 20000"/>
              <a:gd name="T37" fmla="*/ 9858110 h 20000"/>
              <a:gd name="T38" fmla="*/ 42904527 w 20000"/>
              <a:gd name="T39" fmla="*/ 6415763 h 20000"/>
              <a:gd name="T40" fmla="*/ 40765960 w 20000"/>
              <a:gd name="T41" fmla="*/ 4418998 h 20000"/>
              <a:gd name="T42" fmla="*/ 7186165 w 20000"/>
              <a:gd name="T43" fmla="*/ 10999068 h 20000"/>
              <a:gd name="T44" fmla="*/ 9049165 w 20000"/>
              <a:gd name="T45" fmla="*/ 10559136 h 20000"/>
              <a:gd name="T46" fmla="*/ 9424370 w 20000"/>
              <a:gd name="T47" fmla="*/ 6546276 h 20000"/>
              <a:gd name="T48" fmla="*/ 7186165 w 20000"/>
              <a:gd name="T49" fmla="*/ 4418998 h 20000"/>
              <a:gd name="T50" fmla="*/ 66415697 w 20000"/>
              <a:gd name="T51" fmla="*/ 0 h 20000"/>
              <a:gd name="T52" fmla="*/ 62234856 w 20000"/>
              <a:gd name="T53" fmla="*/ 5173218 h 20000"/>
              <a:gd name="T54" fmla="*/ 55188134 w 20000"/>
              <a:gd name="T55" fmla="*/ 16679941 h 20000"/>
              <a:gd name="T56" fmla="*/ 51020547 w 20000"/>
              <a:gd name="T57" fmla="*/ 5173218 h 20000"/>
              <a:gd name="T58" fmla="*/ 33719252 w 20000"/>
              <a:gd name="T59" fmla="*/ 0 h 20000"/>
              <a:gd name="T60" fmla="*/ 45454891 w 20000"/>
              <a:gd name="T61" fmla="*/ 362612 h 20000"/>
              <a:gd name="T62" fmla="*/ 49449772 w 20000"/>
              <a:gd name="T63" fmla="*/ 7058730 h 20000"/>
              <a:gd name="T64" fmla="*/ 45567781 w 20000"/>
              <a:gd name="T65" fmla="*/ 12357663 h 20000"/>
              <a:gd name="T66" fmla="*/ 49273781 w 20000"/>
              <a:gd name="T67" fmla="*/ 15205366 h 20000"/>
              <a:gd name="T68" fmla="*/ 49409952 w 20000"/>
              <a:gd name="T69" fmla="*/ 16679941 h 20000"/>
              <a:gd name="T70" fmla="*/ 42821488 w 20000"/>
              <a:gd name="T71" fmla="*/ 15577642 h 20000"/>
              <a:gd name="T72" fmla="*/ 40765960 w 20000"/>
              <a:gd name="T73" fmla="*/ 14190052 h 20000"/>
              <a:gd name="T74" fmla="*/ 33719252 w 20000"/>
              <a:gd name="T75" fmla="*/ 16679941 h 20000"/>
              <a:gd name="T76" fmla="*/ 18353961 w 20000"/>
              <a:gd name="T77" fmla="*/ 0 h 20000"/>
              <a:gd name="T78" fmla="*/ 31135696 w 20000"/>
              <a:gd name="T79" fmla="*/ 16679941 h 20000"/>
              <a:gd name="T80" fmla="*/ 18353961 w 20000"/>
              <a:gd name="T81" fmla="*/ 0 h 20000"/>
              <a:gd name="T82" fmla="*/ 7236012 w 20000"/>
              <a:gd name="T83" fmla="*/ 0 h 20000"/>
              <a:gd name="T84" fmla="*/ 13983814 w 20000"/>
              <a:gd name="T85" fmla="*/ 1672813 h 20000"/>
              <a:gd name="T86" fmla="*/ 15315445 w 20000"/>
              <a:gd name="T87" fmla="*/ 7232840 h 20000"/>
              <a:gd name="T88" fmla="*/ 14777501 w 20000"/>
              <a:gd name="T89" fmla="*/ 13092552 h 20000"/>
              <a:gd name="T90" fmla="*/ 9072389 w 20000"/>
              <a:gd name="T91" fmla="*/ 15437395 h 20000"/>
              <a:gd name="T92" fmla="*/ 7186165 w 20000"/>
              <a:gd name="T93" fmla="*/ 16679941 h 20000"/>
              <a:gd name="T94" fmla="*/ 136171 w 20000"/>
              <a:gd name="T95" fmla="*/ 0 h 200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0000"/>
              <a:gd name="T145" fmla="*/ 0 h 20000"/>
              <a:gd name="T146" fmla="*/ 20000 w 20000"/>
              <a:gd name="T147" fmla="*/ 20000 h 2000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0000" h="20000">
                <a:moveTo>
                  <a:pt x="0" y="3450"/>
                </a:moveTo>
                <a:cubicBezTo>
                  <a:pt x="0" y="3450"/>
                  <a:pt x="41" y="3450"/>
                  <a:pt x="41" y="3450"/>
                </a:cubicBezTo>
                <a:cubicBezTo>
                  <a:pt x="41" y="3450"/>
                  <a:pt x="41" y="5346"/>
                  <a:pt x="41" y="5346"/>
                </a:cubicBezTo>
                <a:cubicBezTo>
                  <a:pt x="748" y="5346"/>
                  <a:pt x="1455" y="5346"/>
                  <a:pt x="2164" y="5346"/>
                </a:cubicBezTo>
                <a:cubicBezTo>
                  <a:pt x="2164" y="5346"/>
                  <a:pt x="2164" y="3450"/>
                  <a:pt x="2164" y="3450"/>
                </a:cubicBezTo>
                <a:cubicBezTo>
                  <a:pt x="2164" y="3450"/>
                  <a:pt x="4829" y="3450"/>
                  <a:pt x="4829" y="3450"/>
                </a:cubicBezTo>
                <a:cubicBezTo>
                  <a:pt x="4829" y="3450"/>
                  <a:pt x="4445" y="5346"/>
                  <a:pt x="4445" y="5346"/>
                </a:cubicBezTo>
                <a:cubicBezTo>
                  <a:pt x="5175" y="5346"/>
                  <a:pt x="5906" y="5346"/>
                  <a:pt x="6638" y="5346"/>
                </a:cubicBezTo>
                <a:cubicBezTo>
                  <a:pt x="6680" y="5026"/>
                  <a:pt x="6723" y="4706"/>
                  <a:pt x="6766" y="4386"/>
                </a:cubicBezTo>
                <a:cubicBezTo>
                  <a:pt x="7019" y="4386"/>
                  <a:pt x="7271" y="4386"/>
                  <a:pt x="7525" y="4386"/>
                </a:cubicBezTo>
                <a:cubicBezTo>
                  <a:pt x="7562" y="4706"/>
                  <a:pt x="7601" y="5026"/>
                  <a:pt x="7639" y="5346"/>
                </a:cubicBezTo>
                <a:cubicBezTo>
                  <a:pt x="8361" y="5346"/>
                  <a:pt x="9084" y="5346"/>
                  <a:pt x="9806" y="5346"/>
                </a:cubicBezTo>
                <a:cubicBezTo>
                  <a:pt x="9806" y="5346"/>
                  <a:pt x="9376" y="3450"/>
                  <a:pt x="9376" y="3450"/>
                </a:cubicBezTo>
                <a:cubicBezTo>
                  <a:pt x="9376" y="3450"/>
                  <a:pt x="10154" y="3450"/>
                  <a:pt x="10154" y="3450"/>
                </a:cubicBezTo>
                <a:cubicBezTo>
                  <a:pt x="10154" y="3450"/>
                  <a:pt x="10154" y="5346"/>
                  <a:pt x="10154" y="5346"/>
                </a:cubicBezTo>
                <a:cubicBezTo>
                  <a:pt x="10862" y="5346"/>
                  <a:pt x="11569" y="5346"/>
                  <a:pt x="12276" y="5346"/>
                </a:cubicBezTo>
                <a:cubicBezTo>
                  <a:pt x="12276" y="5346"/>
                  <a:pt x="12276" y="3450"/>
                  <a:pt x="12276" y="3450"/>
                </a:cubicBezTo>
                <a:cubicBezTo>
                  <a:pt x="12276" y="3450"/>
                  <a:pt x="12911" y="3450"/>
                  <a:pt x="12911" y="3450"/>
                </a:cubicBezTo>
                <a:cubicBezTo>
                  <a:pt x="12911" y="3450"/>
                  <a:pt x="12920" y="3570"/>
                  <a:pt x="12920" y="3570"/>
                </a:cubicBezTo>
                <a:cubicBezTo>
                  <a:pt x="12920" y="4161"/>
                  <a:pt x="12920" y="4754"/>
                  <a:pt x="12920" y="5346"/>
                </a:cubicBezTo>
                <a:cubicBezTo>
                  <a:pt x="13578" y="5346"/>
                  <a:pt x="14234" y="5346"/>
                  <a:pt x="14891" y="5346"/>
                </a:cubicBezTo>
                <a:cubicBezTo>
                  <a:pt x="14891" y="4877"/>
                  <a:pt x="14891" y="4407"/>
                  <a:pt x="14891" y="3937"/>
                </a:cubicBezTo>
                <a:cubicBezTo>
                  <a:pt x="14891" y="3937"/>
                  <a:pt x="14879" y="3450"/>
                  <a:pt x="14879" y="3450"/>
                </a:cubicBezTo>
                <a:cubicBezTo>
                  <a:pt x="14879" y="3450"/>
                  <a:pt x="16619" y="3450"/>
                  <a:pt x="16619" y="3450"/>
                </a:cubicBezTo>
                <a:cubicBezTo>
                  <a:pt x="16619" y="3450"/>
                  <a:pt x="16619" y="5346"/>
                  <a:pt x="16619" y="5346"/>
                </a:cubicBezTo>
                <a:cubicBezTo>
                  <a:pt x="17326" y="5346"/>
                  <a:pt x="18034" y="5346"/>
                  <a:pt x="18741" y="5346"/>
                </a:cubicBezTo>
                <a:lnTo>
                  <a:pt x="18741" y="3450"/>
                </a:lnTo>
                <a:lnTo>
                  <a:pt x="19941" y="3450"/>
                </a:lnTo>
                <a:lnTo>
                  <a:pt x="19941" y="20000"/>
                </a:lnTo>
                <a:cubicBezTo>
                  <a:pt x="19941" y="20000"/>
                  <a:pt x="0" y="20000"/>
                  <a:pt x="0" y="20000"/>
                </a:cubicBezTo>
                <a:cubicBezTo>
                  <a:pt x="0" y="20000"/>
                  <a:pt x="0" y="3450"/>
                  <a:pt x="0" y="3450"/>
                </a:cubicBezTo>
                <a:cubicBezTo>
                  <a:pt x="0" y="3450"/>
                  <a:pt x="7146" y="1192"/>
                  <a:pt x="7146" y="1192"/>
                </a:cubicBezTo>
                <a:cubicBezTo>
                  <a:pt x="6930" y="2216"/>
                  <a:pt x="6794" y="2964"/>
                  <a:pt x="6738" y="3437"/>
                </a:cubicBezTo>
                <a:cubicBezTo>
                  <a:pt x="6980" y="3437"/>
                  <a:pt x="7226" y="3437"/>
                  <a:pt x="7469" y="3437"/>
                </a:cubicBezTo>
                <a:cubicBezTo>
                  <a:pt x="7361" y="2832"/>
                  <a:pt x="7253" y="2083"/>
                  <a:pt x="7146" y="1192"/>
                </a:cubicBezTo>
                <a:cubicBezTo>
                  <a:pt x="7146" y="1192"/>
                  <a:pt x="12276" y="914"/>
                  <a:pt x="12276" y="914"/>
                </a:cubicBezTo>
                <a:cubicBezTo>
                  <a:pt x="12276" y="1311"/>
                  <a:pt x="12276" y="1707"/>
                  <a:pt x="12276" y="2104"/>
                </a:cubicBezTo>
                <a:cubicBezTo>
                  <a:pt x="12514" y="2104"/>
                  <a:pt x="12681" y="2082"/>
                  <a:pt x="12776" y="2039"/>
                </a:cubicBezTo>
                <a:cubicBezTo>
                  <a:pt x="12872" y="1996"/>
                  <a:pt x="12920" y="1857"/>
                  <a:pt x="12920" y="1621"/>
                </a:cubicBezTo>
                <a:cubicBezTo>
                  <a:pt x="12920" y="1523"/>
                  <a:pt x="12920" y="1425"/>
                  <a:pt x="12920" y="1327"/>
                </a:cubicBezTo>
                <a:cubicBezTo>
                  <a:pt x="12920" y="1158"/>
                  <a:pt x="12874" y="1046"/>
                  <a:pt x="12782" y="994"/>
                </a:cubicBezTo>
                <a:cubicBezTo>
                  <a:pt x="12690" y="941"/>
                  <a:pt x="12521" y="914"/>
                  <a:pt x="12276" y="914"/>
                </a:cubicBezTo>
                <a:cubicBezTo>
                  <a:pt x="12276" y="914"/>
                  <a:pt x="2164" y="914"/>
                  <a:pt x="2164" y="914"/>
                </a:cubicBezTo>
                <a:cubicBezTo>
                  <a:pt x="2164" y="1367"/>
                  <a:pt x="2164" y="1821"/>
                  <a:pt x="2164" y="2275"/>
                </a:cubicBezTo>
                <a:cubicBezTo>
                  <a:pt x="2223" y="2278"/>
                  <a:pt x="2276" y="2279"/>
                  <a:pt x="2319" y="2279"/>
                </a:cubicBezTo>
                <a:cubicBezTo>
                  <a:pt x="2514" y="2279"/>
                  <a:pt x="2649" y="2247"/>
                  <a:pt x="2725" y="2184"/>
                </a:cubicBezTo>
                <a:cubicBezTo>
                  <a:pt x="2800" y="2122"/>
                  <a:pt x="2838" y="1991"/>
                  <a:pt x="2838" y="1791"/>
                </a:cubicBezTo>
                <a:cubicBezTo>
                  <a:pt x="2838" y="1646"/>
                  <a:pt x="2838" y="1500"/>
                  <a:pt x="2838" y="1354"/>
                </a:cubicBezTo>
                <a:cubicBezTo>
                  <a:pt x="2838" y="1170"/>
                  <a:pt x="2795" y="1052"/>
                  <a:pt x="2707" y="996"/>
                </a:cubicBezTo>
                <a:cubicBezTo>
                  <a:pt x="2620" y="941"/>
                  <a:pt x="2438" y="914"/>
                  <a:pt x="2164" y="914"/>
                </a:cubicBezTo>
                <a:cubicBezTo>
                  <a:pt x="2164" y="914"/>
                  <a:pt x="15364" y="0"/>
                  <a:pt x="15364" y="0"/>
                </a:cubicBezTo>
                <a:cubicBezTo>
                  <a:pt x="16910" y="0"/>
                  <a:pt x="18455" y="0"/>
                  <a:pt x="20000" y="0"/>
                </a:cubicBezTo>
                <a:cubicBezTo>
                  <a:pt x="20000" y="357"/>
                  <a:pt x="20000" y="712"/>
                  <a:pt x="20000" y="1070"/>
                </a:cubicBezTo>
                <a:cubicBezTo>
                  <a:pt x="19580" y="1070"/>
                  <a:pt x="19160" y="1070"/>
                  <a:pt x="18741" y="1070"/>
                </a:cubicBezTo>
                <a:cubicBezTo>
                  <a:pt x="18741" y="1070"/>
                  <a:pt x="18741" y="3450"/>
                  <a:pt x="18741" y="3450"/>
                </a:cubicBezTo>
                <a:cubicBezTo>
                  <a:pt x="18741" y="3450"/>
                  <a:pt x="16619" y="3450"/>
                  <a:pt x="16619" y="3450"/>
                </a:cubicBezTo>
                <a:cubicBezTo>
                  <a:pt x="16619" y="3450"/>
                  <a:pt x="16619" y="1070"/>
                  <a:pt x="16619" y="1070"/>
                </a:cubicBezTo>
                <a:cubicBezTo>
                  <a:pt x="16201" y="1070"/>
                  <a:pt x="15782" y="1070"/>
                  <a:pt x="15364" y="1070"/>
                </a:cubicBezTo>
                <a:cubicBezTo>
                  <a:pt x="15364" y="712"/>
                  <a:pt x="15364" y="357"/>
                  <a:pt x="15364" y="0"/>
                </a:cubicBezTo>
                <a:cubicBezTo>
                  <a:pt x="15364" y="0"/>
                  <a:pt x="10154" y="0"/>
                  <a:pt x="10154" y="0"/>
                </a:cubicBezTo>
                <a:cubicBezTo>
                  <a:pt x="10655" y="0"/>
                  <a:pt x="11156" y="0"/>
                  <a:pt x="11657" y="0"/>
                </a:cubicBezTo>
                <a:cubicBezTo>
                  <a:pt x="12658" y="0"/>
                  <a:pt x="13335" y="24"/>
                  <a:pt x="13688" y="75"/>
                </a:cubicBezTo>
                <a:cubicBezTo>
                  <a:pt x="14044" y="126"/>
                  <a:pt x="14333" y="256"/>
                  <a:pt x="14556" y="463"/>
                </a:cubicBezTo>
                <a:cubicBezTo>
                  <a:pt x="14779" y="671"/>
                  <a:pt x="14891" y="1003"/>
                  <a:pt x="14891" y="1460"/>
                </a:cubicBezTo>
                <a:cubicBezTo>
                  <a:pt x="14891" y="1875"/>
                  <a:pt x="14812" y="2155"/>
                  <a:pt x="14655" y="2298"/>
                </a:cubicBezTo>
                <a:cubicBezTo>
                  <a:pt x="14496" y="2442"/>
                  <a:pt x="14186" y="2527"/>
                  <a:pt x="13722" y="2556"/>
                </a:cubicBezTo>
                <a:cubicBezTo>
                  <a:pt x="14141" y="2624"/>
                  <a:pt x="14424" y="2715"/>
                  <a:pt x="14569" y="2831"/>
                </a:cubicBezTo>
                <a:cubicBezTo>
                  <a:pt x="14713" y="2945"/>
                  <a:pt x="14802" y="3050"/>
                  <a:pt x="14838" y="3145"/>
                </a:cubicBezTo>
                <a:cubicBezTo>
                  <a:pt x="14856" y="3193"/>
                  <a:pt x="14869" y="3283"/>
                  <a:pt x="14878" y="3415"/>
                </a:cubicBezTo>
                <a:cubicBezTo>
                  <a:pt x="14878" y="3415"/>
                  <a:pt x="14879" y="3450"/>
                  <a:pt x="14879" y="3450"/>
                </a:cubicBezTo>
                <a:cubicBezTo>
                  <a:pt x="14879" y="3450"/>
                  <a:pt x="12911" y="3450"/>
                  <a:pt x="12911" y="3450"/>
                </a:cubicBezTo>
                <a:cubicBezTo>
                  <a:pt x="12911" y="3450"/>
                  <a:pt x="12895" y="3222"/>
                  <a:pt x="12895" y="3222"/>
                </a:cubicBezTo>
                <a:cubicBezTo>
                  <a:pt x="12877" y="3133"/>
                  <a:pt x="12852" y="3072"/>
                  <a:pt x="12818" y="3037"/>
                </a:cubicBezTo>
                <a:cubicBezTo>
                  <a:pt x="12749" y="2970"/>
                  <a:pt x="12568" y="2935"/>
                  <a:pt x="12276" y="2935"/>
                </a:cubicBezTo>
                <a:lnTo>
                  <a:pt x="12276" y="3450"/>
                </a:lnTo>
                <a:cubicBezTo>
                  <a:pt x="12276" y="3450"/>
                  <a:pt x="10154" y="3450"/>
                  <a:pt x="10154" y="3450"/>
                </a:cubicBezTo>
                <a:cubicBezTo>
                  <a:pt x="10154" y="3450"/>
                  <a:pt x="10154" y="0"/>
                  <a:pt x="10154" y="0"/>
                </a:cubicBezTo>
                <a:cubicBezTo>
                  <a:pt x="10154" y="0"/>
                  <a:pt x="5527" y="0"/>
                  <a:pt x="5527" y="0"/>
                </a:cubicBezTo>
                <a:cubicBezTo>
                  <a:pt x="6548" y="0"/>
                  <a:pt x="7571" y="0"/>
                  <a:pt x="8594" y="0"/>
                </a:cubicBezTo>
                <a:lnTo>
                  <a:pt x="9376" y="3450"/>
                </a:lnTo>
                <a:cubicBezTo>
                  <a:pt x="9376" y="3450"/>
                  <a:pt x="4829" y="3450"/>
                  <a:pt x="4829" y="3450"/>
                </a:cubicBezTo>
                <a:cubicBezTo>
                  <a:pt x="4829" y="3450"/>
                  <a:pt x="5527" y="0"/>
                  <a:pt x="5527" y="0"/>
                </a:cubicBezTo>
                <a:cubicBezTo>
                  <a:pt x="5527" y="0"/>
                  <a:pt x="41" y="0"/>
                  <a:pt x="41" y="0"/>
                </a:cubicBezTo>
                <a:cubicBezTo>
                  <a:pt x="754" y="0"/>
                  <a:pt x="1467" y="0"/>
                  <a:pt x="2179" y="0"/>
                </a:cubicBezTo>
                <a:cubicBezTo>
                  <a:pt x="2755" y="0"/>
                  <a:pt x="3200" y="30"/>
                  <a:pt x="3510" y="89"/>
                </a:cubicBezTo>
                <a:cubicBezTo>
                  <a:pt x="3820" y="148"/>
                  <a:pt x="4055" y="234"/>
                  <a:pt x="4211" y="346"/>
                </a:cubicBezTo>
                <a:cubicBezTo>
                  <a:pt x="4368" y="458"/>
                  <a:pt x="4473" y="594"/>
                  <a:pt x="4528" y="754"/>
                </a:cubicBezTo>
                <a:cubicBezTo>
                  <a:pt x="4584" y="914"/>
                  <a:pt x="4612" y="1161"/>
                  <a:pt x="4612" y="1496"/>
                </a:cubicBezTo>
                <a:cubicBezTo>
                  <a:pt x="4612" y="1650"/>
                  <a:pt x="4612" y="1806"/>
                  <a:pt x="4612" y="1962"/>
                </a:cubicBezTo>
                <a:cubicBezTo>
                  <a:pt x="4612" y="2302"/>
                  <a:pt x="4558" y="2552"/>
                  <a:pt x="4450" y="2708"/>
                </a:cubicBezTo>
                <a:cubicBezTo>
                  <a:pt x="4343" y="2864"/>
                  <a:pt x="4146" y="2984"/>
                  <a:pt x="3859" y="3068"/>
                </a:cubicBezTo>
                <a:cubicBezTo>
                  <a:pt x="3571" y="3152"/>
                  <a:pt x="3195" y="3193"/>
                  <a:pt x="2732" y="3193"/>
                </a:cubicBezTo>
                <a:cubicBezTo>
                  <a:pt x="2542" y="3193"/>
                  <a:pt x="2352" y="3193"/>
                  <a:pt x="2164" y="3193"/>
                </a:cubicBezTo>
                <a:lnTo>
                  <a:pt x="2164" y="3450"/>
                </a:lnTo>
                <a:lnTo>
                  <a:pt x="41" y="3450"/>
                </a:lnTo>
                <a:lnTo>
                  <a:pt x="41" y="0"/>
                </a:lnTo>
                <a:close/>
              </a:path>
            </a:pathLst>
          </a:custGeom>
          <a:solidFill>
            <a:srgbClr val="1CADE4"/>
          </a:solidFill>
          <a:ln w="9525">
            <a:noFill/>
            <a:round/>
            <a:headEnd/>
            <a:tailEnd/>
          </a:ln>
        </p:spPr>
        <p:txBody>
          <a:bodyPr tIns="396240" bIns="0" anchor="ctr"/>
          <a:lstStyle/>
          <a:p>
            <a:pPr algn="ctr" eaLnBrk="0" hangingPunct="0">
              <a:buClr>
                <a:schemeClr val="accent1"/>
              </a:buClr>
            </a:pPr>
            <a:r>
              <a:rPr lang="en-US" altLang="zh-CN" sz="6000" dirty="0">
                <a:solidFill>
                  <a:schemeClr val="bg1"/>
                </a:solidFill>
                <a:latin typeface="Impact" pitchFamily="34" charset="0"/>
              </a:rPr>
              <a:t>01</a:t>
            </a:r>
          </a:p>
        </p:txBody>
      </p:sp>
      <p:sp>
        <p:nvSpPr>
          <p:cNvPr id="12" name="矩形 11"/>
          <p:cNvSpPr/>
          <p:nvPr/>
        </p:nvSpPr>
        <p:spPr>
          <a:xfrm>
            <a:off x="1258888" y="2924175"/>
            <a:ext cx="7059612" cy="36112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defTabSz="0">
              <a:lnSpc>
                <a:spcPct val="12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统编教材的地位被严重忽视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  <a:p>
            <a:pPr marL="342900" indent="-342900" defTabSz="0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国家教材委员会　教育部教材局</a:t>
            </a:r>
            <a:endParaRPr lang="zh-CN" altLang="en-US" sz="2800" b="1" dirty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  <a:p>
            <a:pPr marL="342900" indent="-342900" defTabSz="0">
              <a:lnSpc>
                <a:spcPct val="12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教育：家庭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书院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个人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自由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精英 无政府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  <a:p>
            <a:pPr marL="342900" indent="-342900" defTabSz="0">
              <a:lnSpc>
                <a:spcPct val="12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新时代：公平而有质量的教育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  <a:p>
            <a:pPr marL="342900" indent="-342900" defTabSz="0">
              <a:lnSpc>
                <a:spcPct val="12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  国民教育  基础教育  高等教育普及化　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  <a:p>
            <a:pPr marL="342900" indent="-342900" defTabSz="0">
              <a:lnSpc>
                <a:spcPct val="120000"/>
              </a:lnSpc>
              <a:spcBef>
                <a:spcPct val="20000"/>
              </a:spcBef>
              <a:buFont typeface="Arial" charset="0"/>
              <a:buChar char="•"/>
            </a:pPr>
            <a:endParaRPr lang="zh-CN" altLang="en-US" sz="2800" b="1" dirty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8464077"/>
      </p:ext>
    </p:extLst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047124D-3911-448D-92CF-BFE8FB5987A3}" type="datetime1">
              <a:rPr lang="en-US"/>
              <a:pPr>
                <a:defRPr/>
              </a:pPr>
              <a:t>18/5/8</a:t>
            </a:fld>
            <a:endParaRPr lang="zh-CN" altLang="en-US" sz="1800" dirty="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7169" name="TextBox 25"/>
          <p:cNvSpPr txBox="1">
            <a:spLocks noChangeArrowheads="1"/>
          </p:cNvSpPr>
          <p:nvPr/>
        </p:nvSpPr>
        <p:spPr bwMode="auto">
          <a:xfrm>
            <a:off x="2786063" y="1428750"/>
            <a:ext cx="5703887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buClr>
                <a:schemeClr val="accent1"/>
              </a:buClr>
            </a:pPr>
            <a:r>
              <a:rPr lang="zh-CN" altLang="en-US" sz="4400" b="1" dirty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    </a:t>
            </a:r>
            <a:r>
              <a:rPr lang="zh-CN" altLang="en-US" sz="4400" b="1" dirty="0" smtClean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统编教材　</a:t>
            </a:r>
            <a:r>
              <a:rPr lang="en-US" altLang="en-US" sz="4400" b="1" dirty="0" smtClean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国之重器</a:t>
            </a:r>
            <a:endParaRPr lang="zh-CN" altLang="en-US" sz="4400" b="1" dirty="0">
              <a:solidFill>
                <a:srgbClr val="266C3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迷你简启体" pitchFamily="65" charset="-122"/>
              <a:ea typeface="迷你简启体" pitchFamily="65" charset="-122"/>
            </a:endParaRPr>
          </a:p>
        </p:txBody>
      </p:sp>
      <p:sp>
        <p:nvSpPr>
          <p:cNvPr id="22531" name="直接连接符 7"/>
          <p:cNvSpPr>
            <a:spLocks noChangeShapeType="1"/>
          </p:cNvSpPr>
          <p:nvPr/>
        </p:nvSpPr>
        <p:spPr bwMode="auto">
          <a:xfrm>
            <a:off x="1500188" y="1071563"/>
            <a:ext cx="6264275" cy="1587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2" name="直接连接符 8"/>
          <p:cNvSpPr>
            <a:spLocks noChangeShapeType="1"/>
          </p:cNvSpPr>
          <p:nvPr/>
        </p:nvSpPr>
        <p:spPr bwMode="auto">
          <a:xfrm>
            <a:off x="1500188" y="2571750"/>
            <a:ext cx="6264275" cy="3175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3" name="任意多边形 15"/>
          <p:cNvSpPr>
            <a:spLocks noChangeArrowheads="1"/>
          </p:cNvSpPr>
          <p:nvPr/>
        </p:nvSpPr>
        <p:spPr bwMode="auto">
          <a:xfrm>
            <a:off x="1428750" y="1143000"/>
            <a:ext cx="1152525" cy="1390650"/>
          </a:xfrm>
          <a:custGeom>
            <a:avLst/>
            <a:gdLst>
              <a:gd name="T0" fmla="*/ 136171 w 20000"/>
              <a:gd name="T1" fmla="*/ 16679941 h 20000"/>
              <a:gd name="T2" fmla="*/ 7186165 w 20000"/>
              <a:gd name="T3" fmla="*/ 25846689 h 20000"/>
              <a:gd name="T4" fmla="*/ 16036061 w 20000"/>
              <a:gd name="T5" fmla="*/ 16679941 h 20000"/>
              <a:gd name="T6" fmla="*/ 22043365 w 20000"/>
              <a:gd name="T7" fmla="*/ 25846689 h 20000"/>
              <a:gd name="T8" fmla="*/ 24988872 w 20000"/>
              <a:gd name="T9" fmla="*/ 21205327 h 20000"/>
              <a:gd name="T10" fmla="*/ 32563616 w 20000"/>
              <a:gd name="T11" fmla="*/ 25846689 h 20000"/>
              <a:gd name="T12" fmla="*/ 33719252 w 20000"/>
              <a:gd name="T13" fmla="*/ 16679941 h 20000"/>
              <a:gd name="T14" fmla="*/ 40765960 w 20000"/>
              <a:gd name="T15" fmla="*/ 25846689 h 20000"/>
              <a:gd name="T16" fmla="*/ 42874619 w 20000"/>
              <a:gd name="T17" fmla="*/ 16679941 h 20000"/>
              <a:gd name="T18" fmla="*/ 42904527 w 20000"/>
              <a:gd name="T19" fmla="*/ 25846689 h 20000"/>
              <a:gd name="T20" fmla="*/ 49449772 w 20000"/>
              <a:gd name="T21" fmla="*/ 19034454 h 20000"/>
              <a:gd name="T22" fmla="*/ 55188134 w 20000"/>
              <a:gd name="T23" fmla="*/ 16679941 h 20000"/>
              <a:gd name="T24" fmla="*/ 62234856 w 20000"/>
              <a:gd name="T25" fmla="*/ 25846689 h 20000"/>
              <a:gd name="T26" fmla="*/ 66219767 w 20000"/>
              <a:gd name="T27" fmla="*/ 16679941 h 20000"/>
              <a:gd name="T28" fmla="*/ 0 w 20000"/>
              <a:gd name="T29" fmla="*/ 96695368 h 20000"/>
              <a:gd name="T30" fmla="*/ 23730315 w 20000"/>
              <a:gd name="T31" fmla="*/ 5763062 h 20000"/>
              <a:gd name="T32" fmla="*/ 24802912 w 20000"/>
              <a:gd name="T33" fmla="*/ 16617083 h 20000"/>
              <a:gd name="T34" fmla="*/ 40765960 w 20000"/>
              <a:gd name="T35" fmla="*/ 4418998 h 20000"/>
              <a:gd name="T36" fmla="*/ 42426345 w 20000"/>
              <a:gd name="T37" fmla="*/ 9858110 h 20000"/>
              <a:gd name="T38" fmla="*/ 42904527 w 20000"/>
              <a:gd name="T39" fmla="*/ 6415763 h 20000"/>
              <a:gd name="T40" fmla="*/ 40765960 w 20000"/>
              <a:gd name="T41" fmla="*/ 4418998 h 20000"/>
              <a:gd name="T42" fmla="*/ 7186165 w 20000"/>
              <a:gd name="T43" fmla="*/ 10999068 h 20000"/>
              <a:gd name="T44" fmla="*/ 9049165 w 20000"/>
              <a:gd name="T45" fmla="*/ 10559136 h 20000"/>
              <a:gd name="T46" fmla="*/ 9424370 w 20000"/>
              <a:gd name="T47" fmla="*/ 6546276 h 20000"/>
              <a:gd name="T48" fmla="*/ 7186165 w 20000"/>
              <a:gd name="T49" fmla="*/ 4418998 h 20000"/>
              <a:gd name="T50" fmla="*/ 66415697 w 20000"/>
              <a:gd name="T51" fmla="*/ 0 h 20000"/>
              <a:gd name="T52" fmla="*/ 62234856 w 20000"/>
              <a:gd name="T53" fmla="*/ 5173218 h 20000"/>
              <a:gd name="T54" fmla="*/ 55188134 w 20000"/>
              <a:gd name="T55" fmla="*/ 16679941 h 20000"/>
              <a:gd name="T56" fmla="*/ 51020547 w 20000"/>
              <a:gd name="T57" fmla="*/ 5173218 h 20000"/>
              <a:gd name="T58" fmla="*/ 33719252 w 20000"/>
              <a:gd name="T59" fmla="*/ 0 h 20000"/>
              <a:gd name="T60" fmla="*/ 45454891 w 20000"/>
              <a:gd name="T61" fmla="*/ 362612 h 20000"/>
              <a:gd name="T62" fmla="*/ 49449772 w 20000"/>
              <a:gd name="T63" fmla="*/ 7058730 h 20000"/>
              <a:gd name="T64" fmla="*/ 45567781 w 20000"/>
              <a:gd name="T65" fmla="*/ 12357663 h 20000"/>
              <a:gd name="T66" fmla="*/ 49273781 w 20000"/>
              <a:gd name="T67" fmla="*/ 15205366 h 20000"/>
              <a:gd name="T68" fmla="*/ 49409952 w 20000"/>
              <a:gd name="T69" fmla="*/ 16679941 h 20000"/>
              <a:gd name="T70" fmla="*/ 42821488 w 20000"/>
              <a:gd name="T71" fmla="*/ 15577642 h 20000"/>
              <a:gd name="T72" fmla="*/ 40765960 w 20000"/>
              <a:gd name="T73" fmla="*/ 14190052 h 20000"/>
              <a:gd name="T74" fmla="*/ 33719252 w 20000"/>
              <a:gd name="T75" fmla="*/ 16679941 h 20000"/>
              <a:gd name="T76" fmla="*/ 18353961 w 20000"/>
              <a:gd name="T77" fmla="*/ 0 h 20000"/>
              <a:gd name="T78" fmla="*/ 31135696 w 20000"/>
              <a:gd name="T79" fmla="*/ 16679941 h 20000"/>
              <a:gd name="T80" fmla="*/ 18353961 w 20000"/>
              <a:gd name="T81" fmla="*/ 0 h 20000"/>
              <a:gd name="T82" fmla="*/ 7236012 w 20000"/>
              <a:gd name="T83" fmla="*/ 0 h 20000"/>
              <a:gd name="T84" fmla="*/ 13983814 w 20000"/>
              <a:gd name="T85" fmla="*/ 1672813 h 20000"/>
              <a:gd name="T86" fmla="*/ 15315445 w 20000"/>
              <a:gd name="T87" fmla="*/ 7232840 h 20000"/>
              <a:gd name="T88" fmla="*/ 14777501 w 20000"/>
              <a:gd name="T89" fmla="*/ 13092552 h 20000"/>
              <a:gd name="T90" fmla="*/ 9072389 w 20000"/>
              <a:gd name="T91" fmla="*/ 15437395 h 20000"/>
              <a:gd name="T92" fmla="*/ 7186165 w 20000"/>
              <a:gd name="T93" fmla="*/ 16679941 h 20000"/>
              <a:gd name="T94" fmla="*/ 136171 w 20000"/>
              <a:gd name="T95" fmla="*/ 0 h 200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0000"/>
              <a:gd name="T145" fmla="*/ 0 h 20000"/>
              <a:gd name="T146" fmla="*/ 20000 w 20000"/>
              <a:gd name="T147" fmla="*/ 20000 h 2000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0000" h="20000">
                <a:moveTo>
                  <a:pt x="0" y="3450"/>
                </a:moveTo>
                <a:cubicBezTo>
                  <a:pt x="0" y="3450"/>
                  <a:pt x="41" y="3450"/>
                  <a:pt x="41" y="3450"/>
                </a:cubicBezTo>
                <a:cubicBezTo>
                  <a:pt x="41" y="3450"/>
                  <a:pt x="41" y="5346"/>
                  <a:pt x="41" y="5346"/>
                </a:cubicBezTo>
                <a:cubicBezTo>
                  <a:pt x="748" y="5346"/>
                  <a:pt x="1455" y="5346"/>
                  <a:pt x="2164" y="5346"/>
                </a:cubicBezTo>
                <a:cubicBezTo>
                  <a:pt x="2164" y="5346"/>
                  <a:pt x="2164" y="3450"/>
                  <a:pt x="2164" y="3450"/>
                </a:cubicBezTo>
                <a:cubicBezTo>
                  <a:pt x="2164" y="3450"/>
                  <a:pt x="4829" y="3450"/>
                  <a:pt x="4829" y="3450"/>
                </a:cubicBezTo>
                <a:cubicBezTo>
                  <a:pt x="4829" y="3450"/>
                  <a:pt x="4445" y="5346"/>
                  <a:pt x="4445" y="5346"/>
                </a:cubicBezTo>
                <a:cubicBezTo>
                  <a:pt x="5175" y="5346"/>
                  <a:pt x="5906" y="5346"/>
                  <a:pt x="6638" y="5346"/>
                </a:cubicBezTo>
                <a:cubicBezTo>
                  <a:pt x="6680" y="5026"/>
                  <a:pt x="6723" y="4706"/>
                  <a:pt x="6766" y="4386"/>
                </a:cubicBezTo>
                <a:cubicBezTo>
                  <a:pt x="7019" y="4386"/>
                  <a:pt x="7271" y="4386"/>
                  <a:pt x="7525" y="4386"/>
                </a:cubicBezTo>
                <a:cubicBezTo>
                  <a:pt x="7562" y="4706"/>
                  <a:pt x="7601" y="5026"/>
                  <a:pt x="7639" y="5346"/>
                </a:cubicBezTo>
                <a:cubicBezTo>
                  <a:pt x="8361" y="5346"/>
                  <a:pt x="9084" y="5346"/>
                  <a:pt x="9806" y="5346"/>
                </a:cubicBezTo>
                <a:cubicBezTo>
                  <a:pt x="9806" y="5346"/>
                  <a:pt x="9376" y="3450"/>
                  <a:pt x="9376" y="3450"/>
                </a:cubicBezTo>
                <a:cubicBezTo>
                  <a:pt x="9376" y="3450"/>
                  <a:pt x="10154" y="3450"/>
                  <a:pt x="10154" y="3450"/>
                </a:cubicBezTo>
                <a:cubicBezTo>
                  <a:pt x="10154" y="3450"/>
                  <a:pt x="10154" y="5346"/>
                  <a:pt x="10154" y="5346"/>
                </a:cubicBezTo>
                <a:cubicBezTo>
                  <a:pt x="10862" y="5346"/>
                  <a:pt x="11569" y="5346"/>
                  <a:pt x="12276" y="5346"/>
                </a:cubicBezTo>
                <a:cubicBezTo>
                  <a:pt x="12276" y="5346"/>
                  <a:pt x="12276" y="3450"/>
                  <a:pt x="12276" y="3450"/>
                </a:cubicBezTo>
                <a:cubicBezTo>
                  <a:pt x="12276" y="3450"/>
                  <a:pt x="12911" y="3450"/>
                  <a:pt x="12911" y="3450"/>
                </a:cubicBezTo>
                <a:cubicBezTo>
                  <a:pt x="12911" y="3450"/>
                  <a:pt x="12920" y="3570"/>
                  <a:pt x="12920" y="3570"/>
                </a:cubicBezTo>
                <a:cubicBezTo>
                  <a:pt x="12920" y="4161"/>
                  <a:pt x="12920" y="4754"/>
                  <a:pt x="12920" y="5346"/>
                </a:cubicBezTo>
                <a:cubicBezTo>
                  <a:pt x="13578" y="5346"/>
                  <a:pt x="14234" y="5346"/>
                  <a:pt x="14891" y="5346"/>
                </a:cubicBezTo>
                <a:cubicBezTo>
                  <a:pt x="14891" y="4877"/>
                  <a:pt x="14891" y="4407"/>
                  <a:pt x="14891" y="3937"/>
                </a:cubicBezTo>
                <a:cubicBezTo>
                  <a:pt x="14891" y="3937"/>
                  <a:pt x="14879" y="3450"/>
                  <a:pt x="14879" y="3450"/>
                </a:cubicBezTo>
                <a:cubicBezTo>
                  <a:pt x="14879" y="3450"/>
                  <a:pt x="16619" y="3450"/>
                  <a:pt x="16619" y="3450"/>
                </a:cubicBezTo>
                <a:cubicBezTo>
                  <a:pt x="16619" y="3450"/>
                  <a:pt x="16619" y="5346"/>
                  <a:pt x="16619" y="5346"/>
                </a:cubicBezTo>
                <a:cubicBezTo>
                  <a:pt x="17326" y="5346"/>
                  <a:pt x="18034" y="5346"/>
                  <a:pt x="18741" y="5346"/>
                </a:cubicBezTo>
                <a:lnTo>
                  <a:pt x="18741" y="3450"/>
                </a:lnTo>
                <a:lnTo>
                  <a:pt x="19941" y="3450"/>
                </a:lnTo>
                <a:lnTo>
                  <a:pt x="19941" y="20000"/>
                </a:lnTo>
                <a:cubicBezTo>
                  <a:pt x="19941" y="20000"/>
                  <a:pt x="0" y="20000"/>
                  <a:pt x="0" y="20000"/>
                </a:cubicBezTo>
                <a:cubicBezTo>
                  <a:pt x="0" y="20000"/>
                  <a:pt x="0" y="3450"/>
                  <a:pt x="0" y="3450"/>
                </a:cubicBezTo>
                <a:cubicBezTo>
                  <a:pt x="0" y="3450"/>
                  <a:pt x="7146" y="1192"/>
                  <a:pt x="7146" y="1192"/>
                </a:cubicBezTo>
                <a:cubicBezTo>
                  <a:pt x="6930" y="2216"/>
                  <a:pt x="6794" y="2964"/>
                  <a:pt x="6738" y="3437"/>
                </a:cubicBezTo>
                <a:cubicBezTo>
                  <a:pt x="6980" y="3437"/>
                  <a:pt x="7226" y="3437"/>
                  <a:pt x="7469" y="3437"/>
                </a:cubicBezTo>
                <a:cubicBezTo>
                  <a:pt x="7361" y="2832"/>
                  <a:pt x="7253" y="2083"/>
                  <a:pt x="7146" y="1192"/>
                </a:cubicBezTo>
                <a:cubicBezTo>
                  <a:pt x="7146" y="1192"/>
                  <a:pt x="12276" y="914"/>
                  <a:pt x="12276" y="914"/>
                </a:cubicBezTo>
                <a:cubicBezTo>
                  <a:pt x="12276" y="1311"/>
                  <a:pt x="12276" y="1707"/>
                  <a:pt x="12276" y="2104"/>
                </a:cubicBezTo>
                <a:cubicBezTo>
                  <a:pt x="12514" y="2104"/>
                  <a:pt x="12681" y="2082"/>
                  <a:pt x="12776" y="2039"/>
                </a:cubicBezTo>
                <a:cubicBezTo>
                  <a:pt x="12872" y="1996"/>
                  <a:pt x="12920" y="1857"/>
                  <a:pt x="12920" y="1621"/>
                </a:cubicBezTo>
                <a:cubicBezTo>
                  <a:pt x="12920" y="1523"/>
                  <a:pt x="12920" y="1425"/>
                  <a:pt x="12920" y="1327"/>
                </a:cubicBezTo>
                <a:cubicBezTo>
                  <a:pt x="12920" y="1158"/>
                  <a:pt x="12874" y="1046"/>
                  <a:pt x="12782" y="994"/>
                </a:cubicBezTo>
                <a:cubicBezTo>
                  <a:pt x="12690" y="941"/>
                  <a:pt x="12521" y="914"/>
                  <a:pt x="12276" y="914"/>
                </a:cubicBezTo>
                <a:cubicBezTo>
                  <a:pt x="12276" y="914"/>
                  <a:pt x="2164" y="914"/>
                  <a:pt x="2164" y="914"/>
                </a:cubicBezTo>
                <a:cubicBezTo>
                  <a:pt x="2164" y="1367"/>
                  <a:pt x="2164" y="1821"/>
                  <a:pt x="2164" y="2275"/>
                </a:cubicBezTo>
                <a:cubicBezTo>
                  <a:pt x="2223" y="2278"/>
                  <a:pt x="2276" y="2279"/>
                  <a:pt x="2319" y="2279"/>
                </a:cubicBezTo>
                <a:cubicBezTo>
                  <a:pt x="2514" y="2279"/>
                  <a:pt x="2649" y="2247"/>
                  <a:pt x="2725" y="2184"/>
                </a:cubicBezTo>
                <a:cubicBezTo>
                  <a:pt x="2800" y="2122"/>
                  <a:pt x="2838" y="1991"/>
                  <a:pt x="2838" y="1791"/>
                </a:cubicBezTo>
                <a:cubicBezTo>
                  <a:pt x="2838" y="1646"/>
                  <a:pt x="2838" y="1500"/>
                  <a:pt x="2838" y="1354"/>
                </a:cubicBezTo>
                <a:cubicBezTo>
                  <a:pt x="2838" y="1170"/>
                  <a:pt x="2795" y="1052"/>
                  <a:pt x="2707" y="996"/>
                </a:cubicBezTo>
                <a:cubicBezTo>
                  <a:pt x="2620" y="941"/>
                  <a:pt x="2438" y="914"/>
                  <a:pt x="2164" y="914"/>
                </a:cubicBezTo>
                <a:cubicBezTo>
                  <a:pt x="2164" y="914"/>
                  <a:pt x="15364" y="0"/>
                  <a:pt x="15364" y="0"/>
                </a:cubicBezTo>
                <a:cubicBezTo>
                  <a:pt x="16910" y="0"/>
                  <a:pt x="18455" y="0"/>
                  <a:pt x="20000" y="0"/>
                </a:cubicBezTo>
                <a:cubicBezTo>
                  <a:pt x="20000" y="357"/>
                  <a:pt x="20000" y="712"/>
                  <a:pt x="20000" y="1070"/>
                </a:cubicBezTo>
                <a:cubicBezTo>
                  <a:pt x="19580" y="1070"/>
                  <a:pt x="19160" y="1070"/>
                  <a:pt x="18741" y="1070"/>
                </a:cubicBezTo>
                <a:cubicBezTo>
                  <a:pt x="18741" y="1070"/>
                  <a:pt x="18741" y="3450"/>
                  <a:pt x="18741" y="3450"/>
                </a:cubicBezTo>
                <a:cubicBezTo>
                  <a:pt x="18741" y="3450"/>
                  <a:pt x="16619" y="3450"/>
                  <a:pt x="16619" y="3450"/>
                </a:cubicBezTo>
                <a:cubicBezTo>
                  <a:pt x="16619" y="3450"/>
                  <a:pt x="16619" y="1070"/>
                  <a:pt x="16619" y="1070"/>
                </a:cubicBezTo>
                <a:cubicBezTo>
                  <a:pt x="16201" y="1070"/>
                  <a:pt x="15782" y="1070"/>
                  <a:pt x="15364" y="1070"/>
                </a:cubicBezTo>
                <a:cubicBezTo>
                  <a:pt x="15364" y="712"/>
                  <a:pt x="15364" y="357"/>
                  <a:pt x="15364" y="0"/>
                </a:cubicBezTo>
                <a:cubicBezTo>
                  <a:pt x="15364" y="0"/>
                  <a:pt x="10154" y="0"/>
                  <a:pt x="10154" y="0"/>
                </a:cubicBezTo>
                <a:cubicBezTo>
                  <a:pt x="10655" y="0"/>
                  <a:pt x="11156" y="0"/>
                  <a:pt x="11657" y="0"/>
                </a:cubicBezTo>
                <a:cubicBezTo>
                  <a:pt x="12658" y="0"/>
                  <a:pt x="13335" y="24"/>
                  <a:pt x="13688" y="75"/>
                </a:cubicBezTo>
                <a:cubicBezTo>
                  <a:pt x="14044" y="126"/>
                  <a:pt x="14333" y="256"/>
                  <a:pt x="14556" y="463"/>
                </a:cubicBezTo>
                <a:cubicBezTo>
                  <a:pt x="14779" y="671"/>
                  <a:pt x="14891" y="1003"/>
                  <a:pt x="14891" y="1460"/>
                </a:cubicBezTo>
                <a:cubicBezTo>
                  <a:pt x="14891" y="1875"/>
                  <a:pt x="14812" y="2155"/>
                  <a:pt x="14655" y="2298"/>
                </a:cubicBezTo>
                <a:cubicBezTo>
                  <a:pt x="14496" y="2442"/>
                  <a:pt x="14186" y="2527"/>
                  <a:pt x="13722" y="2556"/>
                </a:cubicBezTo>
                <a:cubicBezTo>
                  <a:pt x="14141" y="2624"/>
                  <a:pt x="14424" y="2715"/>
                  <a:pt x="14569" y="2831"/>
                </a:cubicBezTo>
                <a:cubicBezTo>
                  <a:pt x="14713" y="2945"/>
                  <a:pt x="14802" y="3050"/>
                  <a:pt x="14838" y="3145"/>
                </a:cubicBezTo>
                <a:cubicBezTo>
                  <a:pt x="14856" y="3193"/>
                  <a:pt x="14869" y="3283"/>
                  <a:pt x="14878" y="3415"/>
                </a:cubicBezTo>
                <a:cubicBezTo>
                  <a:pt x="14878" y="3415"/>
                  <a:pt x="14879" y="3450"/>
                  <a:pt x="14879" y="3450"/>
                </a:cubicBezTo>
                <a:cubicBezTo>
                  <a:pt x="14879" y="3450"/>
                  <a:pt x="12911" y="3450"/>
                  <a:pt x="12911" y="3450"/>
                </a:cubicBezTo>
                <a:cubicBezTo>
                  <a:pt x="12911" y="3450"/>
                  <a:pt x="12895" y="3222"/>
                  <a:pt x="12895" y="3222"/>
                </a:cubicBezTo>
                <a:cubicBezTo>
                  <a:pt x="12877" y="3133"/>
                  <a:pt x="12852" y="3072"/>
                  <a:pt x="12818" y="3037"/>
                </a:cubicBezTo>
                <a:cubicBezTo>
                  <a:pt x="12749" y="2970"/>
                  <a:pt x="12568" y="2935"/>
                  <a:pt x="12276" y="2935"/>
                </a:cubicBezTo>
                <a:lnTo>
                  <a:pt x="12276" y="3450"/>
                </a:lnTo>
                <a:cubicBezTo>
                  <a:pt x="12276" y="3450"/>
                  <a:pt x="10154" y="3450"/>
                  <a:pt x="10154" y="3450"/>
                </a:cubicBezTo>
                <a:cubicBezTo>
                  <a:pt x="10154" y="3450"/>
                  <a:pt x="10154" y="0"/>
                  <a:pt x="10154" y="0"/>
                </a:cubicBezTo>
                <a:cubicBezTo>
                  <a:pt x="10154" y="0"/>
                  <a:pt x="5527" y="0"/>
                  <a:pt x="5527" y="0"/>
                </a:cubicBezTo>
                <a:cubicBezTo>
                  <a:pt x="6548" y="0"/>
                  <a:pt x="7571" y="0"/>
                  <a:pt x="8594" y="0"/>
                </a:cubicBezTo>
                <a:lnTo>
                  <a:pt x="9376" y="3450"/>
                </a:lnTo>
                <a:cubicBezTo>
                  <a:pt x="9376" y="3450"/>
                  <a:pt x="4829" y="3450"/>
                  <a:pt x="4829" y="3450"/>
                </a:cubicBezTo>
                <a:cubicBezTo>
                  <a:pt x="4829" y="3450"/>
                  <a:pt x="5527" y="0"/>
                  <a:pt x="5527" y="0"/>
                </a:cubicBezTo>
                <a:cubicBezTo>
                  <a:pt x="5527" y="0"/>
                  <a:pt x="41" y="0"/>
                  <a:pt x="41" y="0"/>
                </a:cubicBezTo>
                <a:cubicBezTo>
                  <a:pt x="754" y="0"/>
                  <a:pt x="1467" y="0"/>
                  <a:pt x="2179" y="0"/>
                </a:cubicBezTo>
                <a:cubicBezTo>
                  <a:pt x="2755" y="0"/>
                  <a:pt x="3200" y="30"/>
                  <a:pt x="3510" y="89"/>
                </a:cubicBezTo>
                <a:cubicBezTo>
                  <a:pt x="3820" y="148"/>
                  <a:pt x="4055" y="234"/>
                  <a:pt x="4211" y="346"/>
                </a:cubicBezTo>
                <a:cubicBezTo>
                  <a:pt x="4368" y="458"/>
                  <a:pt x="4473" y="594"/>
                  <a:pt x="4528" y="754"/>
                </a:cubicBezTo>
                <a:cubicBezTo>
                  <a:pt x="4584" y="914"/>
                  <a:pt x="4612" y="1161"/>
                  <a:pt x="4612" y="1496"/>
                </a:cubicBezTo>
                <a:cubicBezTo>
                  <a:pt x="4612" y="1650"/>
                  <a:pt x="4612" y="1806"/>
                  <a:pt x="4612" y="1962"/>
                </a:cubicBezTo>
                <a:cubicBezTo>
                  <a:pt x="4612" y="2302"/>
                  <a:pt x="4558" y="2552"/>
                  <a:pt x="4450" y="2708"/>
                </a:cubicBezTo>
                <a:cubicBezTo>
                  <a:pt x="4343" y="2864"/>
                  <a:pt x="4146" y="2984"/>
                  <a:pt x="3859" y="3068"/>
                </a:cubicBezTo>
                <a:cubicBezTo>
                  <a:pt x="3571" y="3152"/>
                  <a:pt x="3195" y="3193"/>
                  <a:pt x="2732" y="3193"/>
                </a:cubicBezTo>
                <a:cubicBezTo>
                  <a:pt x="2542" y="3193"/>
                  <a:pt x="2352" y="3193"/>
                  <a:pt x="2164" y="3193"/>
                </a:cubicBezTo>
                <a:lnTo>
                  <a:pt x="2164" y="3450"/>
                </a:lnTo>
                <a:lnTo>
                  <a:pt x="41" y="3450"/>
                </a:lnTo>
                <a:lnTo>
                  <a:pt x="41" y="0"/>
                </a:lnTo>
                <a:close/>
              </a:path>
            </a:pathLst>
          </a:custGeom>
          <a:solidFill>
            <a:srgbClr val="1CADE4"/>
          </a:solidFill>
          <a:ln w="9525">
            <a:noFill/>
            <a:round/>
            <a:headEnd/>
            <a:tailEnd/>
          </a:ln>
        </p:spPr>
        <p:txBody>
          <a:bodyPr tIns="396240" bIns="0" anchor="ctr"/>
          <a:lstStyle/>
          <a:p>
            <a:pPr algn="ctr" eaLnBrk="0" hangingPunct="0">
              <a:buClr>
                <a:schemeClr val="accent1"/>
              </a:buClr>
            </a:pPr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en-US" altLang="zh-CN" sz="6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8317" y="2852736"/>
            <a:ext cx="7420183" cy="3611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0">
              <a:lnSpc>
                <a:spcPct val="12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语文教材的使用被严重忽略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  <a:p>
            <a:pPr marL="342900" indent="-342900" defTabSz="0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尽信书不如无书　知识越多越反动　</a:t>
            </a:r>
            <a:endParaRPr lang="zh-CN" altLang="en-US" sz="2800" b="1" dirty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  <a:p>
            <a:pPr marL="342900" indent="-342900" defTabSz="0">
              <a:lnSpc>
                <a:spcPct val="12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　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不做教书匠 要当教育家  功夫在课外</a:t>
            </a:r>
            <a:endParaRPr lang="en-US" altLang="zh-CN" sz="2800" b="1" dirty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  <a:p>
            <a:pPr marL="342900" indent="-342900" defTabSz="0">
              <a:lnSpc>
                <a:spcPct val="12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 校本教材</a:t>
            </a:r>
            <a:r>
              <a:rPr lang="zh-CN" altLang="zh-CN" sz="2800" b="1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菜单 报纸 杂志 试题 学案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教辅 　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　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  <a:p>
            <a:pPr marL="342900" indent="-342900" defTabSz="0">
              <a:lnSpc>
                <a:spcPct val="12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zh-CN" sz="2800" b="1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语文教学一地鸡毛：无基础　无序列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  <a:p>
            <a:pPr marL="342900" indent="-342900" defTabSz="0">
              <a:lnSpc>
                <a:spcPct val="12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根本原因：几乎不考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基本不教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根本不看　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8464077"/>
      </p:ext>
    </p:extLst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 txBox="1">
            <a:spLocks noGrp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fld id="{6047124D-3911-448D-92CF-BFE8FB5987A3}" type="datetime1">
              <a:rPr lang="en-US" sz="1200">
                <a:solidFill>
                  <a:srgbClr val="898989"/>
                </a:solidFill>
                <a:latin typeface="+mn-lt"/>
                <a:ea typeface="MS PGothic" pitchFamily="34" charset="-128"/>
                <a:sym typeface="Calibri" pitchFamily="34" charset="0"/>
              </a:rPr>
              <a:pPr eaLnBrk="0" hangingPunct="0">
                <a:defRPr/>
              </a:pPr>
              <a:t>18/5/8</a:t>
            </a:fld>
            <a:endParaRPr lang="zh-CN" altLang="en-US">
              <a:ea typeface="宋体" pitchFamily="2" charset="-122"/>
              <a:sym typeface="Calibri" pitchFamily="34" charset="0"/>
            </a:endParaRPr>
          </a:p>
        </p:txBody>
      </p:sp>
      <p:sp>
        <p:nvSpPr>
          <p:cNvPr id="7169" name="TextBox 25"/>
          <p:cNvSpPr txBox="1">
            <a:spLocks noChangeArrowheads="1"/>
          </p:cNvSpPr>
          <p:nvPr/>
        </p:nvSpPr>
        <p:spPr bwMode="auto">
          <a:xfrm>
            <a:off x="2627108" y="2852735"/>
            <a:ext cx="5474509" cy="100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buClr>
                <a:schemeClr val="accent1"/>
              </a:buClr>
            </a:pPr>
            <a:r>
              <a:rPr lang="zh-CN" altLang="en-US" sz="4400" b="1" dirty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 </a:t>
            </a:r>
            <a:r>
              <a:rPr lang="zh-CN" altLang="en-US" sz="4400" b="1" dirty="0" smtClean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   教材使用前的对焦</a:t>
            </a:r>
            <a:endParaRPr lang="zh-CN" altLang="en-US" sz="4400" b="1" dirty="0">
              <a:solidFill>
                <a:srgbClr val="266C3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迷你简启体" pitchFamily="65" charset="-122"/>
              <a:ea typeface="迷你简启体" pitchFamily="65" charset="-122"/>
            </a:endParaRPr>
          </a:p>
        </p:txBody>
      </p:sp>
      <p:sp>
        <p:nvSpPr>
          <p:cNvPr id="185348" name="直接连接符 7"/>
          <p:cNvSpPr>
            <a:spLocks noChangeShapeType="1"/>
          </p:cNvSpPr>
          <p:nvPr/>
        </p:nvSpPr>
        <p:spPr bwMode="auto">
          <a:xfrm>
            <a:off x="1439863" y="2349500"/>
            <a:ext cx="6264275" cy="1588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5349" name="直接连接符 8"/>
          <p:cNvSpPr>
            <a:spLocks noChangeShapeType="1"/>
          </p:cNvSpPr>
          <p:nvPr/>
        </p:nvSpPr>
        <p:spPr bwMode="auto">
          <a:xfrm>
            <a:off x="1439863" y="3935413"/>
            <a:ext cx="6264275" cy="3175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5350" name="文本框 9"/>
          <p:cNvSpPr txBox="1">
            <a:spLocks noChangeArrowheads="1"/>
          </p:cNvSpPr>
          <p:nvPr/>
        </p:nvSpPr>
        <p:spPr bwMode="auto">
          <a:xfrm>
            <a:off x="2916238" y="3429000"/>
            <a:ext cx="4808537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Clr>
                <a:schemeClr val="accent1"/>
              </a:buClr>
            </a:pPr>
            <a:r>
              <a:rPr lang="en-US" altLang="zh-CN" sz="1400">
                <a:solidFill>
                  <a:srgbClr val="979797"/>
                </a:solidFill>
                <a:latin typeface="微软雅黑"/>
                <a:ea typeface="微软雅黑"/>
                <a:cs typeface="微软雅黑"/>
              </a:rPr>
              <a:t>Click here to add your title</a:t>
            </a:r>
          </a:p>
        </p:txBody>
      </p:sp>
      <p:sp>
        <p:nvSpPr>
          <p:cNvPr id="185351" name="任意多边形 15"/>
          <p:cNvSpPr>
            <a:spLocks noChangeArrowheads="1"/>
          </p:cNvSpPr>
          <p:nvPr/>
        </p:nvSpPr>
        <p:spPr bwMode="auto">
          <a:xfrm>
            <a:off x="1439863" y="2457450"/>
            <a:ext cx="1152525" cy="1390650"/>
          </a:xfrm>
          <a:custGeom>
            <a:avLst/>
            <a:gdLst>
              <a:gd name="T0" fmla="*/ 136171 w 20000"/>
              <a:gd name="T1" fmla="*/ 16679941 h 20000"/>
              <a:gd name="T2" fmla="*/ 7186165 w 20000"/>
              <a:gd name="T3" fmla="*/ 25846689 h 20000"/>
              <a:gd name="T4" fmla="*/ 16036061 w 20000"/>
              <a:gd name="T5" fmla="*/ 16679941 h 20000"/>
              <a:gd name="T6" fmla="*/ 22043365 w 20000"/>
              <a:gd name="T7" fmla="*/ 25846689 h 20000"/>
              <a:gd name="T8" fmla="*/ 24988872 w 20000"/>
              <a:gd name="T9" fmla="*/ 21205327 h 20000"/>
              <a:gd name="T10" fmla="*/ 32563616 w 20000"/>
              <a:gd name="T11" fmla="*/ 25846689 h 20000"/>
              <a:gd name="T12" fmla="*/ 33719252 w 20000"/>
              <a:gd name="T13" fmla="*/ 16679941 h 20000"/>
              <a:gd name="T14" fmla="*/ 40765960 w 20000"/>
              <a:gd name="T15" fmla="*/ 25846689 h 20000"/>
              <a:gd name="T16" fmla="*/ 42874619 w 20000"/>
              <a:gd name="T17" fmla="*/ 16679941 h 20000"/>
              <a:gd name="T18" fmla="*/ 42904527 w 20000"/>
              <a:gd name="T19" fmla="*/ 25846689 h 20000"/>
              <a:gd name="T20" fmla="*/ 49449772 w 20000"/>
              <a:gd name="T21" fmla="*/ 19034454 h 20000"/>
              <a:gd name="T22" fmla="*/ 55188134 w 20000"/>
              <a:gd name="T23" fmla="*/ 16679941 h 20000"/>
              <a:gd name="T24" fmla="*/ 62234856 w 20000"/>
              <a:gd name="T25" fmla="*/ 25846689 h 20000"/>
              <a:gd name="T26" fmla="*/ 66219767 w 20000"/>
              <a:gd name="T27" fmla="*/ 16679941 h 20000"/>
              <a:gd name="T28" fmla="*/ 0 w 20000"/>
              <a:gd name="T29" fmla="*/ 96695368 h 20000"/>
              <a:gd name="T30" fmla="*/ 23730315 w 20000"/>
              <a:gd name="T31" fmla="*/ 5763062 h 20000"/>
              <a:gd name="T32" fmla="*/ 24802912 w 20000"/>
              <a:gd name="T33" fmla="*/ 16617083 h 20000"/>
              <a:gd name="T34" fmla="*/ 40765960 w 20000"/>
              <a:gd name="T35" fmla="*/ 4418998 h 20000"/>
              <a:gd name="T36" fmla="*/ 42426345 w 20000"/>
              <a:gd name="T37" fmla="*/ 9858110 h 20000"/>
              <a:gd name="T38" fmla="*/ 42904527 w 20000"/>
              <a:gd name="T39" fmla="*/ 6415763 h 20000"/>
              <a:gd name="T40" fmla="*/ 40765960 w 20000"/>
              <a:gd name="T41" fmla="*/ 4418998 h 20000"/>
              <a:gd name="T42" fmla="*/ 7186165 w 20000"/>
              <a:gd name="T43" fmla="*/ 10999068 h 20000"/>
              <a:gd name="T44" fmla="*/ 9049165 w 20000"/>
              <a:gd name="T45" fmla="*/ 10559136 h 20000"/>
              <a:gd name="T46" fmla="*/ 9424370 w 20000"/>
              <a:gd name="T47" fmla="*/ 6546276 h 20000"/>
              <a:gd name="T48" fmla="*/ 7186165 w 20000"/>
              <a:gd name="T49" fmla="*/ 4418998 h 20000"/>
              <a:gd name="T50" fmla="*/ 66415697 w 20000"/>
              <a:gd name="T51" fmla="*/ 0 h 20000"/>
              <a:gd name="T52" fmla="*/ 62234856 w 20000"/>
              <a:gd name="T53" fmla="*/ 5173218 h 20000"/>
              <a:gd name="T54" fmla="*/ 55188134 w 20000"/>
              <a:gd name="T55" fmla="*/ 16679941 h 20000"/>
              <a:gd name="T56" fmla="*/ 51020547 w 20000"/>
              <a:gd name="T57" fmla="*/ 5173218 h 20000"/>
              <a:gd name="T58" fmla="*/ 33719252 w 20000"/>
              <a:gd name="T59" fmla="*/ 0 h 20000"/>
              <a:gd name="T60" fmla="*/ 45454891 w 20000"/>
              <a:gd name="T61" fmla="*/ 362612 h 20000"/>
              <a:gd name="T62" fmla="*/ 49449772 w 20000"/>
              <a:gd name="T63" fmla="*/ 7058730 h 20000"/>
              <a:gd name="T64" fmla="*/ 45567781 w 20000"/>
              <a:gd name="T65" fmla="*/ 12357663 h 20000"/>
              <a:gd name="T66" fmla="*/ 49273781 w 20000"/>
              <a:gd name="T67" fmla="*/ 15205366 h 20000"/>
              <a:gd name="T68" fmla="*/ 49409952 w 20000"/>
              <a:gd name="T69" fmla="*/ 16679941 h 20000"/>
              <a:gd name="T70" fmla="*/ 42821488 w 20000"/>
              <a:gd name="T71" fmla="*/ 15577642 h 20000"/>
              <a:gd name="T72" fmla="*/ 40765960 w 20000"/>
              <a:gd name="T73" fmla="*/ 14190052 h 20000"/>
              <a:gd name="T74" fmla="*/ 33719252 w 20000"/>
              <a:gd name="T75" fmla="*/ 16679941 h 20000"/>
              <a:gd name="T76" fmla="*/ 18353961 w 20000"/>
              <a:gd name="T77" fmla="*/ 0 h 20000"/>
              <a:gd name="T78" fmla="*/ 31135696 w 20000"/>
              <a:gd name="T79" fmla="*/ 16679941 h 20000"/>
              <a:gd name="T80" fmla="*/ 18353961 w 20000"/>
              <a:gd name="T81" fmla="*/ 0 h 20000"/>
              <a:gd name="T82" fmla="*/ 7236012 w 20000"/>
              <a:gd name="T83" fmla="*/ 0 h 20000"/>
              <a:gd name="T84" fmla="*/ 13983814 w 20000"/>
              <a:gd name="T85" fmla="*/ 1672813 h 20000"/>
              <a:gd name="T86" fmla="*/ 15315445 w 20000"/>
              <a:gd name="T87" fmla="*/ 7232840 h 20000"/>
              <a:gd name="T88" fmla="*/ 14777501 w 20000"/>
              <a:gd name="T89" fmla="*/ 13092552 h 20000"/>
              <a:gd name="T90" fmla="*/ 9072389 w 20000"/>
              <a:gd name="T91" fmla="*/ 15437395 h 20000"/>
              <a:gd name="T92" fmla="*/ 7186165 w 20000"/>
              <a:gd name="T93" fmla="*/ 16679941 h 20000"/>
              <a:gd name="T94" fmla="*/ 136171 w 20000"/>
              <a:gd name="T95" fmla="*/ 0 h 200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0000"/>
              <a:gd name="T145" fmla="*/ 0 h 20000"/>
              <a:gd name="T146" fmla="*/ 20000 w 20000"/>
              <a:gd name="T147" fmla="*/ 20000 h 2000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0000" h="20000">
                <a:moveTo>
                  <a:pt x="0" y="3450"/>
                </a:moveTo>
                <a:cubicBezTo>
                  <a:pt x="0" y="3450"/>
                  <a:pt x="41" y="3450"/>
                  <a:pt x="41" y="3450"/>
                </a:cubicBezTo>
                <a:cubicBezTo>
                  <a:pt x="41" y="3450"/>
                  <a:pt x="41" y="5346"/>
                  <a:pt x="41" y="5346"/>
                </a:cubicBezTo>
                <a:cubicBezTo>
                  <a:pt x="748" y="5346"/>
                  <a:pt x="1455" y="5346"/>
                  <a:pt x="2164" y="5346"/>
                </a:cubicBezTo>
                <a:cubicBezTo>
                  <a:pt x="2164" y="5346"/>
                  <a:pt x="2164" y="3450"/>
                  <a:pt x="2164" y="3450"/>
                </a:cubicBezTo>
                <a:cubicBezTo>
                  <a:pt x="2164" y="3450"/>
                  <a:pt x="4829" y="3450"/>
                  <a:pt x="4829" y="3450"/>
                </a:cubicBezTo>
                <a:cubicBezTo>
                  <a:pt x="4829" y="3450"/>
                  <a:pt x="4445" y="5346"/>
                  <a:pt x="4445" y="5346"/>
                </a:cubicBezTo>
                <a:cubicBezTo>
                  <a:pt x="5175" y="5346"/>
                  <a:pt x="5906" y="5346"/>
                  <a:pt x="6638" y="5346"/>
                </a:cubicBezTo>
                <a:cubicBezTo>
                  <a:pt x="6680" y="5026"/>
                  <a:pt x="6723" y="4706"/>
                  <a:pt x="6766" y="4386"/>
                </a:cubicBezTo>
                <a:cubicBezTo>
                  <a:pt x="7019" y="4386"/>
                  <a:pt x="7271" y="4386"/>
                  <a:pt x="7525" y="4386"/>
                </a:cubicBezTo>
                <a:cubicBezTo>
                  <a:pt x="7562" y="4706"/>
                  <a:pt x="7601" y="5026"/>
                  <a:pt x="7639" y="5346"/>
                </a:cubicBezTo>
                <a:cubicBezTo>
                  <a:pt x="8361" y="5346"/>
                  <a:pt x="9084" y="5346"/>
                  <a:pt x="9806" y="5346"/>
                </a:cubicBezTo>
                <a:cubicBezTo>
                  <a:pt x="9806" y="5346"/>
                  <a:pt x="9376" y="3450"/>
                  <a:pt x="9376" y="3450"/>
                </a:cubicBezTo>
                <a:cubicBezTo>
                  <a:pt x="9376" y="3450"/>
                  <a:pt x="10154" y="3450"/>
                  <a:pt x="10154" y="3450"/>
                </a:cubicBezTo>
                <a:cubicBezTo>
                  <a:pt x="10154" y="3450"/>
                  <a:pt x="10154" y="5346"/>
                  <a:pt x="10154" y="5346"/>
                </a:cubicBezTo>
                <a:cubicBezTo>
                  <a:pt x="10862" y="5346"/>
                  <a:pt x="11569" y="5346"/>
                  <a:pt x="12276" y="5346"/>
                </a:cubicBezTo>
                <a:cubicBezTo>
                  <a:pt x="12276" y="5346"/>
                  <a:pt x="12276" y="3450"/>
                  <a:pt x="12276" y="3450"/>
                </a:cubicBezTo>
                <a:cubicBezTo>
                  <a:pt x="12276" y="3450"/>
                  <a:pt x="12911" y="3450"/>
                  <a:pt x="12911" y="3450"/>
                </a:cubicBezTo>
                <a:cubicBezTo>
                  <a:pt x="12911" y="3450"/>
                  <a:pt x="12920" y="3570"/>
                  <a:pt x="12920" y="3570"/>
                </a:cubicBezTo>
                <a:cubicBezTo>
                  <a:pt x="12920" y="4161"/>
                  <a:pt x="12920" y="4754"/>
                  <a:pt x="12920" y="5346"/>
                </a:cubicBezTo>
                <a:cubicBezTo>
                  <a:pt x="13578" y="5346"/>
                  <a:pt x="14234" y="5346"/>
                  <a:pt x="14891" y="5346"/>
                </a:cubicBezTo>
                <a:cubicBezTo>
                  <a:pt x="14891" y="4877"/>
                  <a:pt x="14891" y="4407"/>
                  <a:pt x="14891" y="3937"/>
                </a:cubicBezTo>
                <a:cubicBezTo>
                  <a:pt x="14891" y="3937"/>
                  <a:pt x="14879" y="3450"/>
                  <a:pt x="14879" y="3450"/>
                </a:cubicBezTo>
                <a:cubicBezTo>
                  <a:pt x="14879" y="3450"/>
                  <a:pt x="16619" y="3450"/>
                  <a:pt x="16619" y="3450"/>
                </a:cubicBezTo>
                <a:cubicBezTo>
                  <a:pt x="16619" y="3450"/>
                  <a:pt x="16619" y="5346"/>
                  <a:pt x="16619" y="5346"/>
                </a:cubicBezTo>
                <a:cubicBezTo>
                  <a:pt x="17326" y="5346"/>
                  <a:pt x="18034" y="5346"/>
                  <a:pt x="18741" y="5346"/>
                </a:cubicBezTo>
                <a:lnTo>
                  <a:pt x="18741" y="3450"/>
                </a:lnTo>
                <a:lnTo>
                  <a:pt x="19941" y="3450"/>
                </a:lnTo>
                <a:lnTo>
                  <a:pt x="19941" y="20000"/>
                </a:lnTo>
                <a:cubicBezTo>
                  <a:pt x="19941" y="20000"/>
                  <a:pt x="0" y="20000"/>
                  <a:pt x="0" y="20000"/>
                </a:cubicBezTo>
                <a:cubicBezTo>
                  <a:pt x="0" y="20000"/>
                  <a:pt x="0" y="3450"/>
                  <a:pt x="0" y="3450"/>
                </a:cubicBezTo>
                <a:cubicBezTo>
                  <a:pt x="0" y="3450"/>
                  <a:pt x="7146" y="1192"/>
                  <a:pt x="7146" y="1192"/>
                </a:cubicBezTo>
                <a:cubicBezTo>
                  <a:pt x="6930" y="2216"/>
                  <a:pt x="6794" y="2964"/>
                  <a:pt x="6738" y="3437"/>
                </a:cubicBezTo>
                <a:cubicBezTo>
                  <a:pt x="6980" y="3437"/>
                  <a:pt x="7226" y="3437"/>
                  <a:pt x="7469" y="3437"/>
                </a:cubicBezTo>
                <a:cubicBezTo>
                  <a:pt x="7361" y="2832"/>
                  <a:pt x="7253" y="2083"/>
                  <a:pt x="7146" y="1192"/>
                </a:cubicBezTo>
                <a:cubicBezTo>
                  <a:pt x="7146" y="1192"/>
                  <a:pt x="12276" y="914"/>
                  <a:pt x="12276" y="914"/>
                </a:cubicBezTo>
                <a:cubicBezTo>
                  <a:pt x="12276" y="1311"/>
                  <a:pt x="12276" y="1707"/>
                  <a:pt x="12276" y="2104"/>
                </a:cubicBezTo>
                <a:cubicBezTo>
                  <a:pt x="12514" y="2104"/>
                  <a:pt x="12681" y="2082"/>
                  <a:pt x="12776" y="2039"/>
                </a:cubicBezTo>
                <a:cubicBezTo>
                  <a:pt x="12872" y="1996"/>
                  <a:pt x="12920" y="1857"/>
                  <a:pt x="12920" y="1621"/>
                </a:cubicBezTo>
                <a:cubicBezTo>
                  <a:pt x="12920" y="1523"/>
                  <a:pt x="12920" y="1425"/>
                  <a:pt x="12920" y="1327"/>
                </a:cubicBezTo>
                <a:cubicBezTo>
                  <a:pt x="12920" y="1158"/>
                  <a:pt x="12874" y="1046"/>
                  <a:pt x="12782" y="994"/>
                </a:cubicBezTo>
                <a:cubicBezTo>
                  <a:pt x="12690" y="941"/>
                  <a:pt x="12521" y="914"/>
                  <a:pt x="12276" y="914"/>
                </a:cubicBezTo>
                <a:cubicBezTo>
                  <a:pt x="12276" y="914"/>
                  <a:pt x="2164" y="914"/>
                  <a:pt x="2164" y="914"/>
                </a:cubicBezTo>
                <a:cubicBezTo>
                  <a:pt x="2164" y="1367"/>
                  <a:pt x="2164" y="1821"/>
                  <a:pt x="2164" y="2275"/>
                </a:cubicBezTo>
                <a:cubicBezTo>
                  <a:pt x="2223" y="2278"/>
                  <a:pt x="2276" y="2279"/>
                  <a:pt x="2319" y="2279"/>
                </a:cubicBezTo>
                <a:cubicBezTo>
                  <a:pt x="2514" y="2279"/>
                  <a:pt x="2649" y="2247"/>
                  <a:pt x="2725" y="2184"/>
                </a:cubicBezTo>
                <a:cubicBezTo>
                  <a:pt x="2800" y="2122"/>
                  <a:pt x="2838" y="1991"/>
                  <a:pt x="2838" y="1791"/>
                </a:cubicBezTo>
                <a:cubicBezTo>
                  <a:pt x="2838" y="1646"/>
                  <a:pt x="2838" y="1500"/>
                  <a:pt x="2838" y="1354"/>
                </a:cubicBezTo>
                <a:cubicBezTo>
                  <a:pt x="2838" y="1170"/>
                  <a:pt x="2795" y="1052"/>
                  <a:pt x="2707" y="996"/>
                </a:cubicBezTo>
                <a:cubicBezTo>
                  <a:pt x="2620" y="941"/>
                  <a:pt x="2438" y="914"/>
                  <a:pt x="2164" y="914"/>
                </a:cubicBezTo>
                <a:cubicBezTo>
                  <a:pt x="2164" y="914"/>
                  <a:pt x="15364" y="0"/>
                  <a:pt x="15364" y="0"/>
                </a:cubicBezTo>
                <a:cubicBezTo>
                  <a:pt x="16910" y="0"/>
                  <a:pt x="18455" y="0"/>
                  <a:pt x="20000" y="0"/>
                </a:cubicBezTo>
                <a:cubicBezTo>
                  <a:pt x="20000" y="357"/>
                  <a:pt x="20000" y="712"/>
                  <a:pt x="20000" y="1070"/>
                </a:cubicBezTo>
                <a:cubicBezTo>
                  <a:pt x="19580" y="1070"/>
                  <a:pt x="19160" y="1070"/>
                  <a:pt x="18741" y="1070"/>
                </a:cubicBezTo>
                <a:cubicBezTo>
                  <a:pt x="18741" y="1070"/>
                  <a:pt x="18741" y="3450"/>
                  <a:pt x="18741" y="3450"/>
                </a:cubicBezTo>
                <a:cubicBezTo>
                  <a:pt x="18741" y="3450"/>
                  <a:pt x="16619" y="3450"/>
                  <a:pt x="16619" y="3450"/>
                </a:cubicBezTo>
                <a:cubicBezTo>
                  <a:pt x="16619" y="3450"/>
                  <a:pt x="16619" y="1070"/>
                  <a:pt x="16619" y="1070"/>
                </a:cubicBezTo>
                <a:cubicBezTo>
                  <a:pt x="16201" y="1070"/>
                  <a:pt x="15782" y="1070"/>
                  <a:pt x="15364" y="1070"/>
                </a:cubicBezTo>
                <a:cubicBezTo>
                  <a:pt x="15364" y="712"/>
                  <a:pt x="15364" y="357"/>
                  <a:pt x="15364" y="0"/>
                </a:cubicBezTo>
                <a:cubicBezTo>
                  <a:pt x="15364" y="0"/>
                  <a:pt x="10154" y="0"/>
                  <a:pt x="10154" y="0"/>
                </a:cubicBezTo>
                <a:cubicBezTo>
                  <a:pt x="10655" y="0"/>
                  <a:pt x="11156" y="0"/>
                  <a:pt x="11657" y="0"/>
                </a:cubicBezTo>
                <a:cubicBezTo>
                  <a:pt x="12658" y="0"/>
                  <a:pt x="13335" y="24"/>
                  <a:pt x="13688" y="75"/>
                </a:cubicBezTo>
                <a:cubicBezTo>
                  <a:pt x="14044" y="126"/>
                  <a:pt x="14333" y="256"/>
                  <a:pt x="14556" y="463"/>
                </a:cubicBezTo>
                <a:cubicBezTo>
                  <a:pt x="14779" y="671"/>
                  <a:pt x="14891" y="1003"/>
                  <a:pt x="14891" y="1460"/>
                </a:cubicBezTo>
                <a:cubicBezTo>
                  <a:pt x="14891" y="1875"/>
                  <a:pt x="14812" y="2155"/>
                  <a:pt x="14655" y="2298"/>
                </a:cubicBezTo>
                <a:cubicBezTo>
                  <a:pt x="14496" y="2442"/>
                  <a:pt x="14186" y="2527"/>
                  <a:pt x="13722" y="2556"/>
                </a:cubicBezTo>
                <a:cubicBezTo>
                  <a:pt x="14141" y="2624"/>
                  <a:pt x="14424" y="2715"/>
                  <a:pt x="14569" y="2831"/>
                </a:cubicBezTo>
                <a:cubicBezTo>
                  <a:pt x="14713" y="2945"/>
                  <a:pt x="14802" y="3050"/>
                  <a:pt x="14838" y="3145"/>
                </a:cubicBezTo>
                <a:cubicBezTo>
                  <a:pt x="14856" y="3193"/>
                  <a:pt x="14869" y="3283"/>
                  <a:pt x="14878" y="3415"/>
                </a:cubicBezTo>
                <a:cubicBezTo>
                  <a:pt x="14878" y="3415"/>
                  <a:pt x="14879" y="3450"/>
                  <a:pt x="14879" y="3450"/>
                </a:cubicBezTo>
                <a:cubicBezTo>
                  <a:pt x="14879" y="3450"/>
                  <a:pt x="12911" y="3450"/>
                  <a:pt x="12911" y="3450"/>
                </a:cubicBezTo>
                <a:cubicBezTo>
                  <a:pt x="12911" y="3450"/>
                  <a:pt x="12895" y="3222"/>
                  <a:pt x="12895" y="3222"/>
                </a:cubicBezTo>
                <a:cubicBezTo>
                  <a:pt x="12877" y="3133"/>
                  <a:pt x="12852" y="3072"/>
                  <a:pt x="12818" y="3037"/>
                </a:cubicBezTo>
                <a:cubicBezTo>
                  <a:pt x="12749" y="2970"/>
                  <a:pt x="12568" y="2935"/>
                  <a:pt x="12276" y="2935"/>
                </a:cubicBezTo>
                <a:lnTo>
                  <a:pt x="12276" y="3450"/>
                </a:lnTo>
                <a:cubicBezTo>
                  <a:pt x="12276" y="3450"/>
                  <a:pt x="10154" y="3450"/>
                  <a:pt x="10154" y="3450"/>
                </a:cubicBezTo>
                <a:cubicBezTo>
                  <a:pt x="10154" y="3450"/>
                  <a:pt x="10154" y="0"/>
                  <a:pt x="10154" y="0"/>
                </a:cubicBezTo>
                <a:cubicBezTo>
                  <a:pt x="10154" y="0"/>
                  <a:pt x="5527" y="0"/>
                  <a:pt x="5527" y="0"/>
                </a:cubicBezTo>
                <a:cubicBezTo>
                  <a:pt x="6548" y="0"/>
                  <a:pt x="7571" y="0"/>
                  <a:pt x="8594" y="0"/>
                </a:cubicBezTo>
                <a:lnTo>
                  <a:pt x="9376" y="3450"/>
                </a:lnTo>
                <a:cubicBezTo>
                  <a:pt x="9376" y="3450"/>
                  <a:pt x="4829" y="3450"/>
                  <a:pt x="4829" y="3450"/>
                </a:cubicBezTo>
                <a:cubicBezTo>
                  <a:pt x="4829" y="3450"/>
                  <a:pt x="5527" y="0"/>
                  <a:pt x="5527" y="0"/>
                </a:cubicBezTo>
                <a:cubicBezTo>
                  <a:pt x="5527" y="0"/>
                  <a:pt x="41" y="0"/>
                  <a:pt x="41" y="0"/>
                </a:cubicBezTo>
                <a:cubicBezTo>
                  <a:pt x="754" y="0"/>
                  <a:pt x="1467" y="0"/>
                  <a:pt x="2179" y="0"/>
                </a:cubicBezTo>
                <a:cubicBezTo>
                  <a:pt x="2755" y="0"/>
                  <a:pt x="3200" y="30"/>
                  <a:pt x="3510" y="89"/>
                </a:cubicBezTo>
                <a:cubicBezTo>
                  <a:pt x="3820" y="148"/>
                  <a:pt x="4055" y="234"/>
                  <a:pt x="4211" y="346"/>
                </a:cubicBezTo>
                <a:cubicBezTo>
                  <a:pt x="4368" y="458"/>
                  <a:pt x="4473" y="594"/>
                  <a:pt x="4528" y="754"/>
                </a:cubicBezTo>
                <a:cubicBezTo>
                  <a:pt x="4584" y="914"/>
                  <a:pt x="4612" y="1161"/>
                  <a:pt x="4612" y="1496"/>
                </a:cubicBezTo>
                <a:cubicBezTo>
                  <a:pt x="4612" y="1650"/>
                  <a:pt x="4612" y="1806"/>
                  <a:pt x="4612" y="1962"/>
                </a:cubicBezTo>
                <a:cubicBezTo>
                  <a:pt x="4612" y="2302"/>
                  <a:pt x="4558" y="2552"/>
                  <a:pt x="4450" y="2708"/>
                </a:cubicBezTo>
                <a:cubicBezTo>
                  <a:pt x="4343" y="2864"/>
                  <a:pt x="4146" y="2984"/>
                  <a:pt x="3859" y="3068"/>
                </a:cubicBezTo>
                <a:cubicBezTo>
                  <a:pt x="3571" y="3152"/>
                  <a:pt x="3195" y="3193"/>
                  <a:pt x="2732" y="3193"/>
                </a:cubicBezTo>
                <a:cubicBezTo>
                  <a:pt x="2542" y="3193"/>
                  <a:pt x="2352" y="3193"/>
                  <a:pt x="2164" y="3193"/>
                </a:cubicBezTo>
                <a:lnTo>
                  <a:pt x="2164" y="3450"/>
                </a:lnTo>
                <a:lnTo>
                  <a:pt x="41" y="3450"/>
                </a:lnTo>
                <a:lnTo>
                  <a:pt x="41" y="0"/>
                </a:lnTo>
                <a:close/>
              </a:path>
            </a:pathLst>
          </a:custGeom>
          <a:solidFill>
            <a:srgbClr val="1CADE4"/>
          </a:solidFill>
          <a:ln w="9525">
            <a:noFill/>
            <a:round/>
            <a:headEnd/>
            <a:tailEnd/>
          </a:ln>
        </p:spPr>
        <p:txBody>
          <a:bodyPr tIns="396240" bIns="0" anchor="ctr"/>
          <a:lstStyle/>
          <a:p>
            <a:pPr algn="ctr" eaLnBrk="0" hangingPunct="0">
              <a:buClr>
                <a:schemeClr val="accent1"/>
              </a:buClr>
            </a:pPr>
            <a:r>
              <a:rPr lang="en-US" altLang="zh-CN" sz="6000">
                <a:solidFill>
                  <a:schemeClr val="bg1"/>
                </a:solidFill>
                <a:latin typeface="Impact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687530249"/>
      </p:ext>
    </p:extLst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047124D-3911-448D-92CF-BFE8FB5987A3}" type="datetime1">
              <a:rPr lang="en-US"/>
              <a:pPr>
                <a:defRPr/>
              </a:pPr>
              <a:t>18/5/8</a:t>
            </a:fld>
            <a:endParaRPr lang="zh-CN" altLang="en-US" sz="1800" dirty="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7169" name="TextBox 25"/>
          <p:cNvSpPr txBox="1">
            <a:spLocks noChangeArrowheads="1"/>
          </p:cNvSpPr>
          <p:nvPr/>
        </p:nvSpPr>
        <p:spPr bwMode="auto">
          <a:xfrm>
            <a:off x="2786063" y="1428750"/>
            <a:ext cx="5703887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buClr>
                <a:schemeClr val="accent1"/>
              </a:buClr>
            </a:pPr>
            <a:r>
              <a:rPr lang="zh-CN" altLang="en-US" sz="4400" b="1" dirty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    </a:t>
            </a:r>
            <a:r>
              <a:rPr lang="zh-CN" altLang="en-US" sz="4400" b="1" dirty="0" smtClean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八上教材对焦课标</a:t>
            </a:r>
            <a:endParaRPr lang="zh-CN" altLang="en-US" sz="4400" b="1" dirty="0">
              <a:solidFill>
                <a:srgbClr val="266C3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迷你简启体" pitchFamily="65" charset="-122"/>
              <a:ea typeface="迷你简启体" pitchFamily="65" charset="-122"/>
            </a:endParaRPr>
          </a:p>
        </p:txBody>
      </p:sp>
      <p:sp>
        <p:nvSpPr>
          <p:cNvPr id="22531" name="直接连接符 7"/>
          <p:cNvSpPr>
            <a:spLocks noChangeShapeType="1"/>
          </p:cNvSpPr>
          <p:nvPr/>
        </p:nvSpPr>
        <p:spPr bwMode="auto">
          <a:xfrm>
            <a:off x="1500188" y="1071563"/>
            <a:ext cx="6264275" cy="1587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2" name="直接连接符 8"/>
          <p:cNvSpPr>
            <a:spLocks noChangeShapeType="1"/>
          </p:cNvSpPr>
          <p:nvPr/>
        </p:nvSpPr>
        <p:spPr bwMode="auto">
          <a:xfrm>
            <a:off x="1500188" y="2571750"/>
            <a:ext cx="6264275" cy="3175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3" name="任意多边形 15"/>
          <p:cNvSpPr>
            <a:spLocks noChangeArrowheads="1"/>
          </p:cNvSpPr>
          <p:nvPr/>
        </p:nvSpPr>
        <p:spPr bwMode="auto">
          <a:xfrm>
            <a:off x="1428750" y="1143000"/>
            <a:ext cx="1152525" cy="1390650"/>
          </a:xfrm>
          <a:custGeom>
            <a:avLst/>
            <a:gdLst>
              <a:gd name="T0" fmla="*/ 136171 w 20000"/>
              <a:gd name="T1" fmla="*/ 16679941 h 20000"/>
              <a:gd name="T2" fmla="*/ 7186165 w 20000"/>
              <a:gd name="T3" fmla="*/ 25846689 h 20000"/>
              <a:gd name="T4" fmla="*/ 16036061 w 20000"/>
              <a:gd name="T5" fmla="*/ 16679941 h 20000"/>
              <a:gd name="T6" fmla="*/ 22043365 w 20000"/>
              <a:gd name="T7" fmla="*/ 25846689 h 20000"/>
              <a:gd name="T8" fmla="*/ 24988872 w 20000"/>
              <a:gd name="T9" fmla="*/ 21205327 h 20000"/>
              <a:gd name="T10" fmla="*/ 32563616 w 20000"/>
              <a:gd name="T11" fmla="*/ 25846689 h 20000"/>
              <a:gd name="T12" fmla="*/ 33719252 w 20000"/>
              <a:gd name="T13" fmla="*/ 16679941 h 20000"/>
              <a:gd name="T14" fmla="*/ 40765960 w 20000"/>
              <a:gd name="T15" fmla="*/ 25846689 h 20000"/>
              <a:gd name="T16" fmla="*/ 42874619 w 20000"/>
              <a:gd name="T17" fmla="*/ 16679941 h 20000"/>
              <a:gd name="T18" fmla="*/ 42904527 w 20000"/>
              <a:gd name="T19" fmla="*/ 25846689 h 20000"/>
              <a:gd name="T20" fmla="*/ 49449772 w 20000"/>
              <a:gd name="T21" fmla="*/ 19034454 h 20000"/>
              <a:gd name="T22" fmla="*/ 55188134 w 20000"/>
              <a:gd name="T23" fmla="*/ 16679941 h 20000"/>
              <a:gd name="T24" fmla="*/ 62234856 w 20000"/>
              <a:gd name="T25" fmla="*/ 25846689 h 20000"/>
              <a:gd name="T26" fmla="*/ 66219767 w 20000"/>
              <a:gd name="T27" fmla="*/ 16679941 h 20000"/>
              <a:gd name="T28" fmla="*/ 0 w 20000"/>
              <a:gd name="T29" fmla="*/ 96695368 h 20000"/>
              <a:gd name="T30" fmla="*/ 23730315 w 20000"/>
              <a:gd name="T31" fmla="*/ 5763062 h 20000"/>
              <a:gd name="T32" fmla="*/ 24802912 w 20000"/>
              <a:gd name="T33" fmla="*/ 16617083 h 20000"/>
              <a:gd name="T34" fmla="*/ 40765960 w 20000"/>
              <a:gd name="T35" fmla="*/ 4418998 h 20000"/>
              <a:gd name="T36" fmla="*/ 42426345 w 20000"/>
              <a:gd name="T37" fmla="*/ 9858110 h 20000"/>
              <a:gd name="T38" fmla="*/ 42904527 w 20000"/>
              <a:gd name="T39" fmla="*/ 6415763 h 20000"/>
              <a:gd name="T40" fmla="*/ 40765960 w 20000"/>
              <a:gd name="T41" fmla="*/ 4418998 h 20000"/>
              <a:gd name="T42" fmla="*/ 7186165 w 20000"/>
              <a:gd name="T43" fmla="*/ 10999068 h 20000"/>
              <a:gd name="T44" fmla="*/ 9049165 w 20000"/>
              <a:gd name="T45" fmla="*/ 10559136 h 20000"/>
              <a:gd name="T46" fmla="*/ 9424370 w 20000"/>
              <a:gd name="T47" fmla="*/ 6546276 h 20000"/>
              <a:gd name="T48" fmla="*/ 7186165 w 20000"/>
              <a:gd name="T49" fmla="*/ 4418998 h 20000"/>
              <a:gd name="T50" fmla="*/ 66415697 w 20000"/>
              <a:gd name="T51" fmla="*/ 0 h 20000"/>
              <a:gd name="T52" fmla="*/ 62234856 w 20000"/>
              <a:gd name="T53" fmla="*/ 5173218 h 20000"/>
              <a:gd name="T54" fmla="*/ 55188134 w 20000"/>
              <a:gd name="T55" fmla="*/ 16679941 h 20000"/>
              <a:gd name="T56" fmla="*/ 51020547 w 20000"/>
              <a:gd name="T57" fmla="*/ 5173218 h 20000"/>
              <a:gd name="T58" fmla="*/ 33719252 w 20000"/>
              <a:gd name="T59" fmla="*/ 0 h 20000"/>
              <a:gd name="T60" fmla="*/ 45454891 w 20000"/>
              <a:gd name="T61" fmla="*/ 362612 h 20000"/>
              <a:gd name="T62" fmla="*/ 49449772 w 20000"/>
              <a:gd name="T63" fmla="*/ 7058730 h 20000"/>
              <a:gd name="T64" fmla="*/ 45567781 w 20000"/>
              <a:gd name="T65" fmla="*/ 12357663 h 20000"/>
              <a:gd name="T66" fmla="*/ 49273781 w 20000"/>
              <a:gd name="T67" fmla="*/ 15205366 h 20000"/>
              <a:gd name="T68" fmla="*/ 49409952 w 20000"/>
              <a:gd name="T69" fmla="*/ 16679941 h 20000"/>
              <a:gd name="T70" fmla="*/ 42821488 w 20000"/>
              <a:gd name="T71" fmla="*/ 15577642 h 20000"/>
              <a:gd name="T72" fmla="*/ 40765960 w 20000"/>
              <a:gd name="T73" fmla="*/ 14190052 h 20000"/>
              <a:gd name="T74" fmla="*/ 33719252 w 20000"/>
              <a:gd name="T75" fmla="*/ 16679941 h 20000"/>
              <a:gd name="T76" fmla="*/ 18353961 w 20000"/>
              <a:gd name="T77" fmla="*/ 0 h 20000"/>
              <a:gd name="T78" fmla="*/ 31135696 w 20000"/>
              <a:gd name="T79" fmla="*/ 16679941 h 20000"/>
              <a:gd name="T80" fmla="*/ 18353961 w 20000"/>
              <a:gd name="T81" fmla="*/ 0 h 20000"/>
              <a:gd name="T82" fmla="*/ 7236012 w 20000"/>
              <a:gd name="T83" fmla="*/ 0 h 20000"/>
              <a:gd name="T84" fmla="*/ 13983814 w 20000"/>
              <a:gd name="T85" fmla="*/ 1672813 h 20000"/>
              <a:gd name="T86" fmla="*/ 15315445 w 20000"/>
              <a:gd name="T87" fmla="*/ 7232840 h 20000"/>
              <a:gd name="T88" fmla="*/ 14777501 w 20000"/>
              <a:gd name="T89" fmla="*/ 13092552 h 20000"/>
              <a:gd name="T90" fmla="*/ 9072389 w 20000"/>
              <a:gd name="T91" fmla="*/ 15437395 h 20000"/>
              <a:gd name="T92" fmla="*/ 7186165 w 20000"/>
              <a:gd name="T93" fmla="*/ 16679941 h 20000"/>
              <a:gd name="T94" fmla="*/ 136171 w 20000"/>
              <a:gd name="T95" fmla="*/ 0 h 200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0000"/>
              <a:gd name="T145" fmla="*/ 0 h 20000"/>
              <a:gd name="T146" fmla="*/ 20000 w 20000"/>
              <a:gd name="T147" fmla="*/ 20000 h 2000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0000" h="20000">
                <a:moveTo>
                  <a:pt x="0" y="3450"/>
                </a:moveTo>
                <a:cubicBezTo>
                  <a:pt x="0" y="3450"/>
                  <a:pt x="41" y="3450"/>
                  <a:pt x="41" y="3450"/>
                </a:cubicBezTo>
                <a:cubicBezTo>
                  <a:pt x="41" y="3450"/>
                  <a:pt x="41" y="5346"/>
                  <a:pt x="41" y="5346"/>
                </a:cubicBezTo>
                <a:cubicBezTo>
                  <a:pt x="748" y="5346"/>
                  <a:pt x="1455" y="5346"/>
                  <a:pt x="2164" y="5346"/>
                </a:cubicBezTo>
                <a:cubicBezTo>
                  <a:pt x="2164" y="5346"/>
                  <a:pt x="2164" y="3450"/>
                  <a:pt x="2164" y="3450"/>
                </a:cubicBezTo>
                <a:cubicBezTo>
                  <a:pt x="2164" y="3450"/>
                  <a:pt x="4829" y="3450"/>
                  <a:pt x="4829" y="3450"/>
                </a:cubicBezTo>
                <a:cubicBezTo>
                  <a:pt x="4829" y="3450"/>
                  <a:pt x="4445" y="5346"/>
                  <a:pt x="4445" y="5346"/>
                </a:cubicBezTo>
                <a:cubicBezTo>
                  <a:pt x="5175" y="5346"/>
                  <a:pt x="5906" y="5346"/>
                  <a:pt x="6638" y="5346"/>
                </a:cubicBezTo>
                <a:cubicBezTo>
                  <a:pt x="6680" y="5026"/>
                  <a:pt x="6723" y="4706"/>
                  <a:pt x="6766" y="4386"/>
                </a:cubicBezTo>
                <a:cubicBezTo>
                  <a:pt x="7019" y="4386"/>
                  <a:pt x="7271" y="4386"/>
                  <a:pt x="7525" y="4386"/>
                </a:cubicBezTo>
                <a:cubicBezTo>
                  <a:pt x="7562" y="4706"/>
                  <a:pt x="7601" y="5026"/>
                  <a:pt x="7639" y="5346"/>
                </a:cubicBezTo>
                <a:cubicBezTo>
                  <a:pt x="8361" y="5346"/>
                  <a:pt x="9084" y="5346"/>
                  <a:pt x="9806" y="5346"/>
                </a:cubicBezTo>
                <a:cubicBezTo>
                  <a:pt x="9806" y="5346"/>
                  <a:pt x="9376" y="3450"/>
                  <a:pt x="9376" y="3450"/>
                </a:cubicBezTo>
                <a:cubicBezTo>
                  <a:pt x="9376" y="3450"/>
                  <a:pt x="10154" y="3450"/>
                  <a:pt x="10154" y="3450"/>
                </a:cubicBezTo>
                <a:cubicBezTo>
                  <a:pt x="10154" y="3450"/>
                  <a:pt x="10154" y="5346"/>
                  <a:pt x="10154" y="5346"/>
                </a:cubicBezTo>
                <a:cubicBezTo>
                  <a:pt x="10862" y="5346"/>
                  <a:pt x="11569" y="5346"/>
                  <a:pt x="12276" y="5346"/>
                </a:cubicBezTo>
                <a:cubicBezTo>
                  <a:pt x="12276" y="5346"/>
                  <a:pt x="12276" y="3450"/>
                  <a:pt x="12276" y="3450"/>
                </a:cubicBezTo>
                <a:cubicBezTo>
                  <a:pt x="12276" y="3450"/>
                  <a:pt x="12911" y="3450"/>
                  <a:pt x="12911" y="3450"/>
                </a:cubicBezTo>
                <a:cubicBezTo>
                  <a:pt x="12911" y="3450"/>
                  <a:pt x="12920" y="3570"/>
                  <a:pt x="12920" y="3570"/>
                </a:cubicBezTo>
                <a:cubicBezTo>
                  <a:pt x="12920" y="4161"/>
                  <a:pt x="12920" y="4754"/>
                  <a:pt x="12920" y="5346"/>
                </a:cubicBezTo>
                <a:cubicBezTo>
                  <a:pt x="13578" y="5346"/>
                  <a:pt x="14234" y="5346"/>
                  <a:pt x="14891" y="5346"/>
                </a:cubicBezTo>
                <a:cubicBezTo>
                  <a:pt x="14891" y="4877"/>
                  <a:pt x="14891" y="4407"/>
                  <a:pt x="14891" y="3937"/>
                </a:cubicBezTo>
                <a:cubicBezTo>
                  <a:pt x="14891" y="3937"/>
                  <a:pt x="14879" y="3450"/>
                  <a:pt x="14879" y="3450"/>
                </a:cubicBezTo>
                <a:cubicBezTo>
                  <a:pt x="14879" y="3450"/>
                  <a:pt x="16619" y="3450"/>
                  <a:pt x="16619" y="3450"/>
                </a:cubicBezTo>
                <a:cubicBezTo>
                  <a:pt x="16619" y="3450"/>
                  <a:pt x="16619" y="5346"/>
                  <a:pt x="16619" y="5346"/>
                </a:cubicBezTo>
                <a:cubicBezTo>
                  <a:pt x="17326" y="5346"/>
                  <a:pt x="18034" y="5346"/>
                  <a:pt x="18741" y="5346"/>
                </a:cubicBezTo>
                <a:lnTo>
                  <a:pt x="18741" y="3450"/>
                </a:lnTo>
                <a:lnTo>
                  <a:pt x="19941" y="3450"/>
                </a:lnTo>
                <a:lnTo>
                  <a:pt x="19941" y="20000"/>
                </a:lnTo>
                <a:cubicBezTo>
                  <a:pt x="19941" y="20000"/>
                  <a:pt x="0" y="20000"/>
                  <a:pt x="0" y="20000"/>
                </a:cubicBezTo>
                <a:cubicBezTo>
                  <a:pt x="0" y="20000"/>
                  <a:pt x="0" y="3450"/>
                  <a:pt x="0" y="3450"/>
                </a:cubicBezTo>
                <a:cubicBezTo>
                  <a:pt x="0" y="3450"/>
                  <a:pt x="7146" y="1192"/>
                  <a:pt x="7146" y="1192"/>
                </a:cubicBezTo>
                <a:cubicBezTo>
                  <a:pt x="6930" y="2216"/>
                  <a:pt x="6794" y="2964"/>
                  <a:pt x="6738" y="3437"/>
                </a:cubicBezTo>
                <a:cubicBezTo>
                  <a:pt x="6980" y="3437"/>
                  <a:pt x="7226" y="3437"/>
                  <a:pt x="7469" y="3437"/>
                </a:cubicBezTo>
                <a:cubicBezTo>
                  <a:pt x="7361" y="2832"/>
                  <a:pt x="7253" y="2083"/>
                  <a:pt x="7146" y="1192"/>
                </a:cubicBezTo>
                <a:cubicBezTo>
                  <a:pt x="7146" y="1192"/>
                  <a:pt x="12276" y="914"/>
                  <a:pt x="12276" y="914"/>
                </a:cubicBezTo>
                <a:cubicBezTo>
                  <a:pt x="12276" y="1311"/>
                  <a:pt x="12276" y="1707"/>
                  <a:pt x="12276" y="2104"/>
                </a:cubicBezTo>
                <a:cubicBezTo>
                  <a:pt x="12514" y="2104"/>
                  <a:pt x="12681" y="2082"/>
                  <a:pt x="12776" y="2039"/>
                </a:cubicBezTo>
                <a:cubicBezTo>
                  <a:pt x="12872" y="1996"/>
                  <a:pt x="12920" y="1857"/>
                  <a:pt x="12920" y="1621"/>
                </a:cubicBezTo>
                <a:cubicBezTo>
                  <a:pt x="12920" y="1523"/>
                  <a:pt x="12920" y="1425"/>
                  <a:pt x="12920" y="1327"/>
                </a:cubicBezTo>
                <a:cubicBezTo>
                  <a:pt x="12920" y="1158"/>
                  <a:pt x="12874" y="1046"/>
                  <a:pt x="12782" y="994"/>
                </a:cubicBezTo>
                <a:cubicBezTo>
                  <a:pt x="12690" y="941"/>
                  <a:pt x="12521" y="914"/>
                  <a:pt x="12276" y="914"/>
                </a:cubicBezTo>
                <a:cubicBezTo>
                  <a:pt x="12276" y="914"/>
                  <a:pt x="2164" y="914"/>
                  <a:pt x="2164" y="914"/>
                </a:cubicBezTo>
                <a:cubicBezTo>
                  <a:pt x="2164" y="1367"/>
                  <a:pt x="2164" y="1821"/>
                  <a:pt x="2164" y="2275"/>
                </a:cubicBezTo>
                <a:cubicBezTo>
                  <a:pt x="2223" y="2278"/>
                  <a:pt x="2276" y="2279"/>
                  <a:pt x="2319" y="2279"/>
                </a:cubicBezTo>
                <a:cubicBezTo>
                  <a:pt x="2514" y="2279"/>
                  <a:pt x="2649" y="2247"/>
                  <a:pt x="2725" y="2184"/>
                </a:cubicBezTo>
                <a:cubicBezTo>
                  <a:pt x="2800" y="2122"/>
                  <a:pt x="2838" y="1991"/>
                  <a:pt x="2838" y="1791"/>
                </a:cubicBezTo>
                <a:cubicBezTo>
                  <a:pt x="2838" y="1646"/>
                  <a:pt x="2838" y="1500"/>
                  <a:pt x="2838" y="1354"/>
                </a:cubicBezTo>
                <a:cubicBezTo>
                  <a:pt x="2838" y="1170"/>
                  <a:pt x="2795" y="1052"/>
                  <a:pt x="2707" y="996"/>
                </a:cubicBezTo>
                <a:cubicBezTo>
                  <a:pt x="2620" y="941"/>
                  <a:pt x="2438" y="914"/>
                  <a:pt x="2164" y="914"/>
                </a:cubicBezTo>
                <a:cubicBezTo>
                  <a:pt x="2164" y="914"/>
                  <a:pt x="15364" y="0"/>
                  <a:pt x="15364" y="0"/>
                </a:cubicBezTo>
                <a:cubicBezTo>
                  <a:pt x="16910" y="0"/>
                  <a:pt x="18455" y="0"/>
                  <a:pt x="20000" y="0"/>
                </a:cubicBezTo>
                <a:cubicBezTo>
                  <a:pt x="20000" y="357"/>
                  <a:pt x="20000" y="712"/>
                  <a:pt x="20000" y="1070"/>
                </a:cubicBezTo>
                <a:cubicBezTo>
                  <a:pt x="19580" y="1070"/>
                  <a:pt x="19160" y="1070"/>
                  <a:pt x="18741" y="1070"/>
                </a:cubicBezTo>
                <a:cubicBezTo>
                  <a:pt x="18741" y="1070"/>
                  <a:pt x="18741" y="3450"/>
                  <a:pt x="18741" y="3450"/>
                </a:cubicBezTo>
                <a:cubicBezTo>
                  <a:pt x="18741" y="3450"/>
                  <a:pt x="16619" y="3450"/>
                  <a:pt x="16619" y="3450"/>
                </a:cubicBezTo>
                <a:cubicBezTo>
                  <a:pt x="16619" y="3450"/>
                  <a:pt x="16619" y="1070"/>
                  <a:pt x="16619" y="1070"/>
                </a:cubicBezTo>
                <a:cubicBezTo>
                  <a:pt x="16201" y="1070"/>
                  <a:pt x="15782" y="1070"/>
                  <a:pt x="15364" y="1070"/>
                </a:cubicBezTo>
                <a:cubicBezTo>
                  <a:pt x="15364" y="712"/>
                  <a:pt x="15364" y="357"/>
                  <a:pt x="15364" y="0"/>
                </a:cubicBezTo>
                <a:cubicBezTo>
                  <a:pt x="15364" y="0"/>
                  <a:pt x="10154" y="0"/>
                  <a:pt x="10154" y="0"/>
                </a:cubicBezTo>
                <a:cubicBezTo>
                  <a:pt x="10655" y="0"/>
                  <a:pt x="11156" y="0"/>
                  <a:pt x="11657" y="0"/>
                </a:cubicBezTo>
                <a:cubicBezTo>
                  <a:pt x="12658" y="0"/>
                  <a:pt x="13335" y="24"/>
                  <a:pt x="13688" y="75"/>
                </a:cubicBezTo>
                <a:cubicBezTo>
                  <a:pt x="14044" y="126"/>
                  <a:pt x="14333" y="256"/>
                  <a:pt x="14556" y="463"/>
                </a:cubicBezTo>
                <a:cubicBezTo>
                  <a:pt x="14779" y="671"/>
                  <a:pt x="14891" y="1003"/>
                  <a:pt x="14891" y="1460"/>
                </a:cubicBezTo>
                <a:cubicBezTo>
                  <a:pt x="14891" y="1875"/>
                  <a:pt x="14812" y="2155"/>
                  <a:pt x="14655" y="2298"/>
                </a:cubicBezTo>
                <a:cubicBezTo>
                  <a:pt x="14496" y="2442"/>
                  <a:pt x="14186" y="2527"/>
                  <a:pt x="13722" y="2556"/>
                </a:cubicBezTo>
                <a:cubicBezTo>
                  <a:pt x="14141" y="2624"/>
                  <a:pt x="14424" y="2715"/>
                  <a:pt x="14569" y="2831"/>
                </a:cubicBezTo>
                <a:cubicBezTo>
                  <a:pt x="14713" y="2945"/>
                  <a:pt x="14802" y="3050"/>
                  <a:pt x="14838" y="3145"/>
                </a:cubicBezTo>
                <a:cubicBezTo>
                  <a:pt x="14856" y="3193"/>
                  <a:pt x="14869" y="3283"/>
                  <a:pt x="14878" y="3415"/>
                </a:cubicBezTo>
                <a:cubicBezTo>
                  <a:pt x="14878" y="3415"/>
                  <a:pt x="14879" y="3450"/>
                  <a:pt x="14879" y="3450"/>
                </a:cubicBezTo>
                <a:cubicBezTo>
                  <a:pt x="14879" y="3450"/>
                  <a:pt x="12911" y="3450"/>
                  <a:pt x="12911" y="3450"/>
                </a:cubicBezTo>
                <a:cubicBezTo>
                  <a:pt x="12911" y="3450"/>
                  <a:pt x="12895" y="3222"/>
                  <a:pt x="12895" y="3222"/>
                </a:cubicBezTo>
                <a:cubicBezTo>
                  <a:pt x="12877" y="3133"/>
                  <a:pt x="12852" y="3072"/>
                  <a:pt x="12818" y="3037"/>
                </a:cubicBezTo>
                <a:cubicBezTo>
                  <a:pt x="12749" y="2970"/>
                  <a:pt x="12568" y="2935"/>
                  <a:pt x="12276" y="2935"/>
                </a:cubicBezTo>
                <a:lnTo>
                  <a:pt x="12276" y="3450"/>
                </a:lnTo>
                <a:cubicBezTo>
                  <a:pt x="12276" y="3450"/>
                  <a:pt x="10154" y="3450"/>
                  <a:pt x="10154" y="3450"/>
                </a:cubicBezTo>
                <a:cubicBezTo>
                  <a:pt x="10154" y="3450"/>
                  <a:pt x="10154" y="0"/>
                  <a:pt x="10154" y="0"/>
                </a:cubicBezTo>
                <a:cubicBezTo>
                  <a:pt x="10154" y="0"/>
                  <a:pt x="5527" y="0"/>
                  <a:pt x="5527" y="0"/>
                </a:cubicBezTo>
                <a:cubicBezTo>
                  <a:pt x="6548" y="0"/>
                  <a:pt x="7571" y="0"/>
                  <a:pt x="8594" y="0"/>
                </a:cubicBezTo>
                <a:lnTo>
                  <a:pt x="9376" y="3450"/>
                </a:lnTo>
                <a:cubicBezTo>
                  <a:pt x="9376" y="3450"/>
                  <a:pt x="4829" y="3450"/>
                  <a:pt x="4829" y="3450"/>
                </a:cubicBezTo>
                <a:cubicBezTo>
                  <a:pt x="4829" y="3450"/>
                  <a:pt x="5527" y="0"/>
                  <a:pt x="5527" y="0"/>
                </a:cubicBezTo>
                <a:cubicBezTo>
                  <a:pt x="5527" y="0"/>
                  <a:pt x="41" y="0"/>
                  <a:pt x="41" y="0"/>
                </a:cubicBezTo>
                <a:cubicBezTo>
                  <a:pt x="754" y="0"/>
                  <a:pt x="1467" y="0"/>
                  <a:pt x="2179" y="0"/>
                </a:cubicBezTo>
                <a:cubicBezTo>
                  <a:pt x="2755" y="0"/>
                  <a:pt x="3200" y="30"/>
                  <a:pt x="3510" y="89"/>
                </a:cubicBezTo>
                <a:cubicBezTo>
                  <a:pt x="3820" y="148"/>
                  <a:pt x="4055" y="234"/>
                  <a:pt x="4211" y="346"/>
                </a:cubicBezTo>
                <a:cubicBezTo>
                  <a:pt x="4368" y="458"/>
                  <a:pt x="4473" y="594"/>
                  <a:pt x="4528" y="754"/>
                </a:cubicBezTo>
                <a:cubicBezTo>
                  <a:pt x="4584" y="914"/>
                  <a:pt x="4612" y="1161"/>
                  <a:pt x="4612" y="1496"/>
                </a:cubicBezTo>
                <a:cubicBezTo>
                  <a:pt x="4612" y="1650"/>
                  <a:pt x="4612" y="1806"/>
                  <a:pt x="4612" y="1962"/>
                </a:cubicBezTo>
                <a:cubicBezTo>
                  <a:pt x="4612" y="2302"/>
                  <a:pt x="4558" y="2552"/>
                  <a:pt x="4450" y="2708"/>
                </a:cubicBezTo>
                <a:cubicBezTo>
                  <a:pt x="4343" y="2864"/>
                  <a:pt x="4146" y="2984"/>
                  <a:pt x="3859" y="3068"/>
                </a:cubicBezTo>
                <a:cubicBezTo>
                  <a:pt x="3571" y="3152"/>
                  <a:pt x="3195" y="3193"/>
                  <a:pt x="2732" y="3193"/>
                </a:cubicBezTo>
                <a:cubicBezTo>
                  <a:pt x="2542" y="3193"/>
                  <a:pt x="2352" y="3193"/>
                  <a:pt x="2164" y="3193"/>
                </a:cubicBezTo>
                <a:lnTo>
                  <a:pt x="2164" y="3450"/>
                </a:lnTo>
                <a:lnTo>
                  <a:pt x="41" y="3450"/>
                </a:lnTo>
                <a:lnTo>
                  <a:pt x="41" y="0"/>
                </a:lnTo>
                <a:close/>
              </a:path>
            </a:pathLst>
          </a:custGeom>
          <a:solidFill>
            <a:srgbClr val="1CADE4"/>
          </a:solidFill>
          <a:ln w="9525">
            <a:noFill/>
            <a:round/>
            <a:headEnd/>
            <a:tailEnd/>
          </a:ln>
        </p:spPr>
        <p:txBody>
          <a:bodyPr tIns="396240" bIns="0" anchor="ctr"/>
          <a:lstStyle/>
          <a:p>
            <a:pPr algn="ctr" eaLnBrk="0" hangingPunct="0">
              <a:buClr>
                <a:schemeClr val="accent1"/>
              </a:buClr>
            </a:pPr>
            <a:r>
              <a:rPr lang="en-US" altLang="zh-CN" sz="6000">
                <a:solidFill>
                  <a:schemeClr val="bg1"/>
                </a:solidFill>
                <a:latin typeface="Impact" pitchFamily="34" charset="0"/>
              </a:rPr>
              <a:t>01</a:t>
            </a:r>
          </a:p>
        </p:txBody>
      </p:sp>
      <p:sp>
        <p:nvSpPr>
          <p:cNvPr id="12" name="矩形 11"/>
          <p:cNvSpPr/>
          <p:nvPr/>
        </p:nvSpPr>
        <p:spPr>
          <a:xfrm>
            <a:off x="1258482" y="2708670"/>
            <a:ext cx="7060018" cy="4214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0">
              <a:lnSpc>
                <a:spcPct val="12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国家课标应该强力执行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   </a:t>
            </a:r>
            <a:r>
              <a:rPr lang="en-US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非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讨论稿</a:t>
            </a:r>
            <a:endParaRPr lang="zh-CN" altLang="en-US" sz="2800" b="1" dirty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  <a:p>
            <a:pPr marL="342900" indent="-342900" defTabSz="0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五大内容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识字写字 阅读 写作 口语 综合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  <a:p>
            <a:pPr marL="342900" indent="-342900" defTabSz="0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zh-CN" sz="2800" b="1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     四大构件 前言 目标内容 建议 附录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  <a:p>
            <a:pPr marL="342900" indent="-342900" defTabSz="0">
              <a:lnSpc>
                <a:spcPct val="12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第四阶段课程目标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  <a:p>
            <a:pPr marL="342900" indent="-342900" defTabSz="0">
              <a:lnSpc>
                <a:spcPct val="12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八上教学基本任务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  <a:p>
            <a:pPr marL="342900" indent="-342900" defTabSz="0">
              <a:lnSpc>
                <a:spcPct val="12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zh-CN" sz="2800" b="1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　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巩固：朗读默读快读　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  <a:p>
            <a:pPr marL="342900" indent="-342900" defTabSz="0">
              <a:lnSpc>
                <a:spcPct val="12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新开：行楷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新闻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说明性 非连续性文字　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3030999"/>
      </p:ext>
    </p:extLst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047124D-3911-448D-92CF-BFE8FB5987A3}" type="datetime1">
              <a:rPr lang="en-US"/>
              <a:pPr>
                <a:defRPr/>
              </a:pPr>
              <a:t>18/5/8</a:t>
            </a:fld>
            <a:endParaRPr lang="zh-CN" altLang="en-US" sz="1800" dirty="0">
              <a:solidFill>
                <a:schemeClr val="tx1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7169" name="TextBox 25"/>
          <p:cNvSpPr txBox="1">
            <a:spLocks noChangeArrowheads="1"/>
          </p:cNvSpPr>
          <p:nvPr/>
        </p:nvSpPr>
        <p:spPr bwMode="auto">
          <a:xfrm>
            <a:off x="2786063" y="1428750"/>
            <a:ext cx="5703887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buClr>
                <a:schemeClr val="accent1"/>
              </a:buClr>
            </a:pPr>
            <a:r>
              <a:rPr lang="zh-CN" altLang="en-US" sz="4400" b="1" dirty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    </a:t>
            </a:r>
            <a:r>
              <a:rPr lang="zh-CN" altLang="en-US" sz="4400" b="1" dirty="0" smtClean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八上教材对焦课标</a:t>
            </a:r>
            <a:endParaRPr lang="zh-CN" altLang="en-US" sz="4400" b="1" dirty="0">
              <a:solidFill>
                <a:srgbClr val="266C3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迷你简启体" pitchFamily="65" charset="-122"/>
              <a:ea typeface="迷你简启体" pitchFamily="65" charset="-122"/>
            </a:endParaRPr>
          </a:p>
        </p:txBody>
      </p:sp>
      <p:sp>
        <p:nvSpPr>
          <p:cNvPr id="22531" name="直接连接符 7"/>
          <p:cNvSpPr>
            <a:spLocks noChangeShapeType="1"/>
          </p:cNvSpPr>
          <p:nvPr/>
        </p:nvSpPr>
        <p:spPr bwMode="auto">
          <a:xfrm>
            <a:off x="1500188" y="1071563"/>
            <a:ext cx="6264275" cy="1587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2" name="直接连接符 8"/>
          <p:cNvSpPr>
            <a:spLocks noChangeShapeType="1"/>
          </p:cNvSpPr>
          <p:nvPr/>
        </p:nvSpPr>
        <p:spPr bwMode="auto">
          <a:xfrm>
            <a:off x="1500188" y="2571750"/>
            <a:ext cx="6264275" cy="3175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3" name="任意多边形 15"/>
          <p:cNvSpPr>
            <a:spLocks noChangeArrowheads="1"/>
          </p:cNvSpPr>
          <p:nvPr/>
        </p:nvSpPr>
        <p:spPr bwMode="auto">
          <a:xfrm>
            <a:off x="1428750" y="1143000"/>
            <a:ext cx="1152525" cy="1390650"/>
          </a:xfrm>
          <a:custGeom>
            <a:avLst/>
            <a:gdLst>
              <a:gd name="T0" fmla="*/ 136171 w 20000"/>
              <a:gd name="T1" fmla="*/ 16679941 h 20000"/>
              <a:gd name="T2" fmla="*/ 7186165 w 20000"/>
              <a:gd name="T3" fmla="*/ 25846689 h 20000"/>
              <a:gd name="T4" fmla="*/ 16036061 w 20000"/>
              <a:gd name="T5" fmla="*/ 16679941 h 20000"/>
              <a:gd name="T6" fmla="*/ 22043365 w 20000"/>
              <a:gd name="T7" fmla="*/ 25846689 h 20000"/>
              <a:gd name="T8" fmla="*/ 24988872 w 20000"/>
              <a:gd name="T9" fmla="*/ 21205327 h 20000"/>
              <a:gd name="T10" fmla="*/ 32563616 w 20000"/>
              <a:gd name="T11" fmla="*/ 25846689 h 20000"/>
              <a:gd name="T12" fmla="*/ 33719252 w 20000"/>
              <a:gd name="T13" fmla="*/ 16679941 h 20000"/>
              <a:gd name="T14" fmla="*/ 40765960 w 20000"/>
              <a:gd name="T15" fmla="*/ 25846689 h 20000"/>
              <a:gd name="T16" fmla="*/ 42874619 w 20000"/>
              <a:gd name="T17" fmla="*/ 16679941 h 20000"/>
              <a:gd name="T18" fmla="*/ 42904527 w 20000"/>
              <a:gd name="T19" fmla="*/ 25846689 h 20000"/>
              <a:gd name="T20" fmla="*/ 49449772 w 20000"/>
              <a:gd name="T21" fmla="*/ 19034454 h 20000"/>
              <a:gd name="T22" fmla="*/ 55188134 w 20000"/>
              <a:gd name="T23" fmla="*/ 16679941 h 20000"/>
              <a:gd name="T24" fmla="*/ 62234856 w 20000"/>
              <a:gd name="T25" fmla="*/ 25846689 h 20000"/>
              <a:gd name="T26" fmla="*/ 66219767 w 20000"/>
              <a:gd name="T27" fmla="*/ 16679941 h 20000"/>
              <a:gd name="T28" fmla="*/ 0 w 20000"/>
              <a:gd name="T29" fmla="*/ 96695368 h 20000"/>
              <a:gd name="T30" fmla="*/ 23730315 w 20000"/>
              <a:gd name="T31" fmla="*/ 5763062 h 20000"/>
              <a:gd name="T32" fmla="*/ 24802912 w 20000"/>
              <a:gd name="T33" fmla="*/ 16617083 h 20000"/>
              <a:gd name="T34" fmla="*/ 40765960 w 20000"/>
              <a:gd name="T35" fmla="*/ 4418998 h 20000"/>
              <a:gd name="T36" fmla="*/ 42426345 w 20000"/>
              <a:gd name="T37" fmla="*/ 9858110 h 20000"/>
              <a:gd name="T38" fmla="*/ 42904527 w 20000"/>
              <a:gd name="T39" fmla="*/ 6415763 h 20000"/>
              <a:gd name="T40" fmla="*/ 40765960 w 20000"/>
              <a:gd name="T41" fmla="*/ 4418998 h 20000"/>
              <a:gd name="T42" fmla="*/ 7186165 w 20000"/>
              <a:gd name="T43" fmla="*/ 10999068 h 20000"/>
              <a:gd name="T44" fmla="*/ 9049165 w 20000"/>
              <a:gd name="T45" fmla="*/ 10559136 h 20000"/>
              <a:gd name="T46" fmla="*/ 9424370 w 20000"/>
              <a:gd name="T47" fmla="*/ 6546276 h 20000"/>
              <a:gd name="T48" fmla="*/ 7186165 w 20000"/>
              <a:gd name="T49" fmla="*/ 4418998 h 20000"/>
              <a:gd name="T50" fmla="*/ 66415697 w 20000"/>
              <a:gd name="T51" fmla="*/ 0 h 20000"/>
              <a:gd name="T52" fmla="*/ 62234856 w 20000"/>
              <a:gd name="T53" fmla="*/ 5173218 h 20000"/>
              <a:gd name="T54" fmla="*/ 55188134 w 20000"/>
              <a:gd name="T55" fmla="*/ 16679941 h 20000"/>
              <a:gd name="T56" fmla="*/ 51020547 w 20000"/>
              <a:gd name="T57" fmla="*/ 5173218 h 20000"/>
              <a:gd name="T58" fmla="*/ 33719252 w 20000"/>
              <a:gd name="T59" fmla="*/ 0 h 20000"/>
              <a:gd name="T60" fmla="*/ 45454891 w 20000"/>
              <a:gd name="T61" fmla="*/ 362612 h 20000"/>
              <a:gd name="T62" fmla="*/ 49449772 w 20000"/>
              <a:gd name="T63" fmla="*/ 7058730 h 20000"/>
              <a:gd name="T64" fmla="*/ 45567781 w 20000"/>
              <a:gd name="T65" fmla="*/ 12357663 h 20000"/>
              <a:gd name="T66" fmla="*/ 49273781 w 20000"/>
              <a:gd name="T67" fmla="*/ 15205366 h 20000"/>
              <a:gd name="T68" fmla="*/ 49409952 w 20000"/>
              <a:gd name="T69" fmla="*/ 16679941 h 20000"/>
              <a:gd name="T70" fmla="*/ 42821488 w 20000"/>
              <a:gd name="T71" fmla="*/ 15577642 h 20000"/>
              <a:gd name="T72" fmla="*/ 40765960 w 20000"/>
              <a:gd name="T73" fmla="*/ 14190052 h 20000"/>
              <a:gd name="T74" fmla="*/ 33719252 w 20000"/>
              <a:gd name="T75" fmla="*/ 16679941 h 20000"/>
              <a:gd name="T76" fmla="*/ 18353961 w 20000"/>
              <a:gd name="T77" fmla="*/ 0 h 20000"/>
              <a:gd name="T78" fmla="*/ 31135696 w 20000"/>
              <a:gd name="T79" fmla="*/ 16679941 h 20000"/>
              <a:gd name="T80" fmla="*/ 18353961 w 20000"/>
              <a:gd name="T81" fmla="*/ 0 h 20000"/>
              <a:gd name="T82" fmla="*/ 7236012 w 20000"/>
              <a:gd name="T83" fmla="*/ 0 h 20000"/>
              <a:gd name="T84" fmla="*/ 13983814 w 20000"/>
              <a:gd name="T85" fmla="*/ 1672813 h 20000"/>
              <a:gd name="T86" fmla="*/ 15315445 w 20000"/>
              <a:gd name="T87" fmla="*/ 7232840 h 20000"/>
              <a:gd name="T88" fmla="*/ 14777501 w 20000"/>
              <a:gd name="T89" fmla="*/ 13092552 h 20000"/>
              <a:gd name="T90" fmla="*/ 9072389 w 20000"/>
              <a:gd name="T91" fmla="*/ 15437395 h 20000"/>
              <a:gd name="T92" fmla="*/ 7186165 w 20000"/>
              <a:gd name="T93" fmla="*/ 16679941 h 20000"/>
              <a:gd name="T94" fmla="*/ 136171 w 20000"/>
              <a:gd name="T95" fmla="*/ 0 h 200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0000"/>
              <a:gd name="T145" fmla="*/ 0 h 20000"/>
              <a:gd name="T146" fmla="*/ 20000 w 20000"/>
              <a:gd name="T147" fmla="*/ 20000 h 2000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0000" h="20000">
                <a:moveTo>
                  <a:pt x="0" y="3450"/>
                </a:moveTo>
                <a:cubicBezTo>
                  <a:pt x="0" y="3450"/>
                  <a:pt x="41" y="3450"/>
                  <a:pt x="41" y="3450"/>
                </a:cubicBezTo>
                <a:cubicBezTo>
                  <a:pt x="41" y="3450"/>
                  <a:pt x="41" y="5346"/>
                  <a:pt x="41" y="5346"/>
                </a:cubicBezTo>
                <a:cubicBezTo>
                  <a:pt x="748" y="5346"/>
                  <a:pt x="1455" y="5346"/>
                  <a:pt x="2164" y="5346"/>
                </a:cubicBezTo>
                <a:cubicBezTo>
                  <a:pt x="2164" y="5346"/>
                  <a:pt x="2164" y="3450"/>
                  <a:pt x="2164" y="3450"/>
                </a:cubicBezTo>
                <a:cubicBezTo>
                  <a:pt x="2164" y="3450"/>
                  <a:pt x="4829" y="3450"/>
                  <a:pt x="4829" y="3450"/>
                </a:cubicBezTo>
                <a:cubicBezTo>
                  <a:pt x="4829" y="3450"/>
                  <a:pt x="4445" y="5346"/>
                  <a:pt x="4445" y="5346"/>
                </a:cubicBezTo>
                <a:cubicBezTo>
                  <a:pt x="5175" y="5346"/>
                  <a:pt x="5906" y="5346"/>
                  <a:pt x="6638" y="5346"/>
                </a:cubicBezTo>
                <a:cubicBezTo>
                  <a:pt x="6680" y="5026"/>
                  <a:pt x="6723" y="4706"/>
                  <a:pt x="6766" y="4386"/>
                </a:cubicBezTo>
                <a:cubicBezTo>
                  <a:pt x="7019" y="4386"/>
                  <a:pt x="7271" y="4386"/>
                  <a:pt x="7525" y="4386"/>
                </a:cubicBezTo>
                <a:cubicBezTo>
                  <a:pt x="7562" y="4706"/>
                  <a:pt x="7601" y="5026"/>
                  <a:pt x="7639" y="5346"/>
                </a:cubicBezTo>
                <a:cubicBezTo>
                  <a:pt x="8361" y="5346"/>
                  <a:pt x="9084" y="5346"/>
                  <a:pt x="9806" y="5346"/>
                </a:cubicBezTo>
                <a:cubicBezTo>
                  <a:pt x="9806" y="5346"/>
                  <a:pt x="9376" y="3450"/>
                  <a:pt x="9376" y="3450"/>
                </a:cubicBezTo>
                <a:cubicBezTo>
                  <a:pt x="9376" y="3450"/>
                  <a:pt x="10154" y="3450"/>
                  <a:pt x="10154" y="3450"/>
                </a:cubicBezTo>
                <a:cubicBezTo>
                  <a:pt x="10154" y="3450"/>
                  <a:pt x="10154" y="5346"/>
                  <a:pt x="10154" y="5346"/>
                </a:cubicBezTo>
                <a:cubicBezTo>
                  <a:pt x="10862" y="5346"/>
                  <a:pt x="11569" y="5346"/>
                  <a:pt x="12276" y="5346"/>
                </a:cubicBezTo>
                <a:cubicBezTo>
                  <a:pt x="12276" y="5346"/>
                  <a:pt x="12276" y="3450"/>
                  <a:pt x="12276" y="3450"/>
                </a:cubicBezTo>
                <a:cubicBezTo>
                  <a:pt x="12276" y="3450"/>
                  <a:pt x="12911" y="3450"/>
                  <a:pt x="12911" y="3450"/>
                </a:cubicBezTo>
                <a:cubicBezTo>
                  <a:pt x="12911" y="3450"/>
                  <a:pt x="12920" y="3570"/>
                  <a:pt x="12920" y="3570"/>
                </a:cubicBezTo>
                <a:cubicBezTo>
                  <a:pt x="12920" y="4161"/>
                  <a:pt x="12920" y="4754"/>
                  <a:pt x="12920" y="5346"/>
                </a:cubicBezTo>
                <a:cubicBezTo>
                  <a:pt x="13578" y="5346"/>
                  <a:pt x="14234" y="5346"/>
                  <a:pt x="14891" y="5346"/>
                </a:cubicBezTo>
                <a:cubicBezTo>
                  <a:pt x="14891" y="4877"/>
                  <a:pt x="14891" y="4407"/>
                  <a:pt x="14891" y="3937"/>
                </a:cubicBezTo>
                <a:cubicBezTo>
                  <a:pt x="14891" y="3937"/>
                  <a:pt x="14879" y="3450"/>
                  <a:pt x="14879" y="3450"/>
                </a:cubicBezTo>
                <a:cubicBezTo>
                  <a:pt x="14879" y="3450"/>
                  <a:pt x="16619" y="3450"/>
                  <a:pt x="16619" y="3450"/>
                </a:cubicBezTo>
                <a:cubicBezTo>
                  <a:pt x="16619" y="3450"/>
                  <a:pt x="16619" y="5346"/>
                  <a:pt x="16619" y="5346"/>
                </a:cubicBezTo>
                <a:cubicBezTo>
                  <a:pt x="17326" y="5346"/>
                  <a:pt x="18034" y="5346"/>
                  <a:pt x="18741" y="5346"/>
                </a:cubicBezTo>
                <a:lnTo>
                  <a:pt x="18741" y="3450"/>
                </a:lnTo>
                <a:lnTo>
                  <a:pt x="19941" y="3450"/>
                </a:lnTo>
                <a:lnTo>
                  <a:pt x="19941" y="20000"/>
                </a:lnTo>
                <a:cubicBezTo>
                  <a:pt x="19941" y="20000"/>
                  <a:pt x="0" y="20000"/>
                  <a:pt x="0" y="20000"/>
                </a:cubicBezTo>
                <a:cubicBezTo>
                  <a:pt x="0" y="20000"/>
                  <a:pt x="0" y="3450"/>
                  <a:pt x="0" y="3450"/>
                </a:cubicBezTo>
                <a:cubicBezTo>
                  <a:pt x="0" y="3450"/>
                  <a:pt x="7146" y="1192"/>
                  <a:pt x="7146" y="1192"/>
                </a:cubicBezTo>
                <a:cubicBezTo>
                  <a:pt x="6930" y="2216"/>
                  <a:pt x="6794" y="2964"/>
                  <a:pt x="6738" y="3437"/>
                </a:cubicBezTo>
                <a:cubicBezTo>
                  <a:pt x="6980" y="3437"/>
                  <a:pt x="7226" y="3437"/>
                  <a:pt x="7469" y="3437"/>
                </a:cubicBezTo>
                <a:cubicBezTo>
                  <a:pt x="7361" y="2832"/>
                  <a:pt x="7253" y="2083"/>
                  <a:pt x="7146" y="1192"/>
                </a:cubicBezTo>
                <a:cubicBezTo>
                  <a:pt x="7146" y="1192"/>
                  <a:pt x="12276" y="914"/>
                  <a:pt x="12276" y="914"/>
                </a:cubicBezTo>
                <a:cubicBezTo>
                  <a:pt x="12276" y="1311"/>
                  <a:pt x="12276" y="1707"/>
                  <a:pt x="12276" y="2104"/>
                </a:cubicBezTo>
                <a:cubicBezTo>
                  <a:pt x="12514" y="2104"/>
                  <a:pt x="12681" y="2082"/>
                  <a:pt x="12776" y="2039"/>
                </a:cubicBezTo>
                <a:cubicBezTo>
                  <a:pt x="12872" y="1996"/>
                  <a:pt x="12920" y="1857"/>
                  <a:pt x="12920" y="1621"/>
                </a:cubicBezTo>
                <a:cubicBezTo>
                  <a:pt x="12920" y="1523"/>
                  <a:pt x="12920" y="1425"/>
                  <a:pt x="12920" y="1327"/>
                </a:cubicBezTo>
                <a:cubicBezTo>
                  <a:pt x="12920" y="1158"/>
                  <a:pt x="12874" y="1046"/>
                  <a:pt x="12782" y="994"/>
                </a:cubicBezTo>
                <a:cubicBezTo>
                  <a:pt x="12690" y="941"/>
                  <a:pt x="12521" y="914"/>
                  <a:pt x="12276" y="914"/>
                </a:cubicBezTo>
                <a:cubicBezTo>
                  <a:pt x="12276" y="914"/>
                  <a:pt x="2164" y="914"/>
                  <a:pt x="2164" y="914"/>
                </a:cubicBezTo>
                <a:cubicBezTo>
                  <a:pt x="2164" y="1367"/>
                  <a:pt x="2164" y="1821"/>
                  <a:pt x="2164" y="2275"/>
                </a:cubicBezTo>
                <a:cubicBezTo>
                  <a:pt x="2223" y="2278"/>
                  <a:pt x="2276" y="2279"/>
                  <a:pt x="2319" y="2279"/>
                </a:cubicBezTo>
                <a:cubicBezTo>
                  <a:pt x="2514" y="2279"/>
                  <a:pt x="2649" y="2247"/>
                  <a:pt x="2725" y="2184"/>
                </a:cubicBezTo>
                <a:cubicBezTo>
                  <a:pt x="2800" y="2122"/>
                  <a:pt x="2838" y="1991"/>
                  <a:pt x="2838" y="1791"/>
                </a:cubicBezTo>
                <a:cubicBezTo>
                  <a:pt x="2838" y="1646"/>
                  <a:pt x="2838" y="1500"/>
                  <a:pt x="2838" y="1354"/>
                </a:cubicBezTo>
                <a:cubicBezTo>
                  <a:pt x="2838" y="1170"/>
                  <a:pt x="2795" y="1052"/>
                  <a:pt x="2707" y="996"/>
                </a:cubicBezTo>
                <a:cubicBezTo>
                  <a:pt x="2620" y="941"/>
                  <a:pt x="2438" y="914"/>
                  <a:pt x="2164" y="914"/>
                </a:cubicBezTo>
                <a:cubicBezTo>
                  <a:pt x="2164" y="914"/>
                  <a:pt x="15364" y="0"/>
                  <a:pt x="15364" y="0"/>
                </a:cubicBezTo>
                <a:cubicBezTo>
                  <a:pt x="16910" y="0"/>
                  <a:pt x="18455" y="0"/>
                  <a:pt x="20000" y="0"/>
                </a:cubicBezTo>
                <a:cubicBezTo>
                  <a:pt x="20000" y="357"/>
                  <a:pt x="20000" y="712"/>
                  <a:pt x="20000" y="1070"/>
                </a:cubicBezTo>
                <a:cubicBezTo>
                  <a:pt x="19580" y="1070"/>
                  <a:pt x="19160" y="1070"/>
                  <a:pt x="18741" y="1070"/>
                </a:cubicBezTo>
                <a:cubicBezTo>
                  <a:pt x="18741" y="1070"/>
                  <a:pt x="18741" y="3450"/>
                  <a:pt x="18741" y="3450"/>
                </a:cubicBezTo>
                <a:cubicBezTo>
                  <a:pt x="18741" y="3450"/>
                  <a:pt x="16619" y="3450"/>
                  <a:pt x="16619" y="3450"/>
                </a:cubicBezTo>
                <a:cubicBezTo>
                  <a:pt x="16619" y="3450"/>
                  <a:pt x="16619" y="1070"/>
                  <a:pt x="16619" y="1070"/>
                </a:cubicBezTo>
                <a:cubicBezTo>
                  <a:pt x="16201" y="1070"/>
                  <a:pt x="15782" y="1070"/>
                  <a:pt x="15364" y="1070"/>
                </a:cubicBezTo>
                <a:cubicBezTo>
                  <a:pt x="15364" y="712"/>
                  <a:pt x="15364" y="357"/>
                  <a:pt x="15364" y="0"/>
                </a:cubicBezTo>
                <a:cubicBezTo>
                  <a:pt x="15364" y="0"/>
                  <a:pt x="10154" y="0"/>
                  <a:pt x="10154" y="0"/>
                </a:cubicBezTo>
                <a:cubicBezTo>
                  <a:pt x="10655" y="0"/>
                  <a:pt x="11156" y="0"/>
                  <a:pt x="11657" y="0"/>
                </a:cubicBezTo>
                <a:cubicBezTo>
                  <a:pt x="12658" y="0"/>
                  <a:pt x="13335" y="24"/>
                  <a:pt x="13688" y="75"/>
                </a:cubicBezTo>
                <a:cubicBezTo>
                  <a:pt x="14044" y="126"/>
                  <a:pt x="14333" y="256"/>
                  <a:pt x="14556" y="463"/>
                </a:cubicBezTo>
                <a:cubicBezTo>
                  <a:pt x="14779" y="671"/>
                  <a:pt x="14891" y="1003"/>
                  <a:pt x="14891" y="1460"/>
                </a:cubicBezTo>
                <a:cubicBezTo>
                  <a:pt x="14891" y="1875"/>
                  <a:pt x="14812" y="2155"/>
                  <a:pt x="14655" y="2298"/>
                </a:cubicBezTo>
                <a:cubicBezTo>
                  <a:pt x="14496" y="2442"/>
                  <a:pt x="14186" y="2527"/>
                  <a:pt x="13722" y="2556"/>
                </a:cubicBezTo>
                <a:cubicBezTo>
                  <a:pt x="14141" y="2624"/>
                  <a:pt x="14424" y="2715"/>
                  <a:pt x="14569" y="2831"/>
                </a:cubicBezTo>
                <a:cubicBezTo>
                  <a:pt x="14713" y="2945"/>
                  <a:pt x="14802" y="3050"/>
                  <a:pt x="14838" y="3145"/>
                </a:cubicBezTo>
                <a:cubicBezTo>
                  <a:pt x="14856" y="3193"/>
                  <a:pt x="14869" y="3283"/>
                  <a:pt x="14878" y="3415"/>
                </a:cubicBezTo>
                <a:cubicBezTo>
                  <a:pt x="14878" y="3415"/>
                  <a:pt x="14879" y="3450"/>
                  <a:pt x="14879" y="3450"/>
                </a:cubicBezTo>
                <a:cubicBezTo>
                  <a:pt x="14879" y="3450"/>
                  <a:pt x="12911" y="3450"/>
                  <a:pt x="12911" y="3450"/>
                </a:cubicBezTo>
                <a:cubicBezTo>
                  <a:pt x="12911" y="3450"/>
                  <a:pt x="12895" y="3222"/>
                  <a:pt x="12895" y="3222"/>
                </a:cubicBezTo>
                <a:cubicBezTo>
                  <a:pt x="12877" y="3133"/>
                  <a:pt x="12852" y="3072"/>
                  <a:pt x="12818" y="3037"/>
                </a:cubicBezTo>
                <a:cubicBezTo>
                  <a:pt x="12749" y="2970"/>
                  <a:pt x="12568" y="2935"/>
                  <a:pt x="12276" y="2935"/>
                </a:cubicBezTo>
                <a:lnTo>
                  <a:pt x="12276" y="3450"/>
                </a:lnTo>
                <a:cubicBezTo>
                  <a:pt x="12276" y="3450"/>
                  <a:pt x="10154" y="3450"/>
                  <a:pt x="10154" y="3450"/>
                </a:cubicBezTo>
                <a:cubicBezTo>
                  <a:pt x="10154" y="3450"/>
                  <a:pt x="10154" y="0"/>
                  <a:pt x="10154" y="0"/>
                </a:cubicBezTo>
                <a:cubicBezTo>
                  <a:pt x="10154" y="0"/>
                  <a:pt x="5527" y="0"/>
                  <a:pt x="5527" y="0"/>
                </a:cubicBezTo>
                <a:cubicBezTo>
                  <a:pt x="6548" y="0"/>
                  <a:pt x="7571" y="0"/>
                  <a:pt x="8594" y="0"/>
                </a:cubicBezTo>
                <a:lnTo>
                  <a:pt x="9376" y="3450"/>
                </a:lnTo>
                <a:cubicBezTo>
                  <a:pt x="9376" y="3450"/>
                  <a:pt x="4829" y="3450"/>
                  <a:pt x="4829" y="3450"/>
                </a:cubicBezTo>
                <a:cubicBezTo>
                  <a:pt x="4829" y="3450"/>
                  <a:pt x="5527" y="0"/>
                  <a:pt x="5527" y="0"/>
                </a:cubicBezTo>
                <a:cubicBezTo>
                  <a:pt x="5527" y="0"/>
                  <a:pt x="41" y="0"/>
                  <a:pt x="41" y="0"/>
                </a:cubicBezTo>
                <a:cubicBezTo>
                  <a:pt x="754" y="0"/>
                  <a:pt x="1467" y="0"/>
                  <a:pt x="2179" y="0"/>
                </a:cubicBezTo>
                <a:cubicBezTo>
                  <a:pt x="2755" y="0"/>
                  <a:pt x="3200" y="30"/>
                  <a:pt x="3510" y="89"/>
                </a:cubicBezTo>
                <a:cubicBezTo>
                  <a:pt x="3820" y="148"/>
                  <a:pt x="4055" y="234"/>
                  <a:pt x="4211" y="346"/>
                </a:cubicBezTo>
                <a:cubicBezTo>
                  <a:pt x="4368" y="458"/>
                  <a:pt x="4473" y="594"/>
                  <a:pt x="4528" y="754"/>
                </a:cubicBezTo>
                <a:cubicBezTo>
                  <a:pt x="4584" y="914"/>
                  <a:pt x="4612" y="1161"/>
                  <a:pt x="4612" y="1496"/>
                </a:cubicBezTo>
                <a:cubicBezTo>
                  <a:pt x="4612" y="1650"/>
                  <a:pt x="4612" y="1806"/>
                  <a:pt x="4612" y="1962"/>
                </a:cubicBezTo>
                <a:cubicBezTo>
                  <a:pt x="4612" y="2302"/>
                  <a:pt x="4558" y="2552"/>
                  <a:pt x="4450" y="2708"/>
                </a:cubicBezTo>
                <a:cubicBezTo>
                  <a:pt x="4343" y="2864"/>
                  <a:pt x="4146" y="2984"/>
                  <a:pt x="3859" y="3068"/>
                </a:cubicBezTo>
                <a:cubicBezTo>
                  <a:pt x="3571" y="3152"/>
                  <a:pt x="3195" y="3193"/>
                  <a:pt x="2732" y="3193"/>
                </a:cubicBezTo>
                <a:cubicBezTo>
                  <a:pt x="2542" y="3193"/>
                  <a:pt x="2352" y="3193"/>
                  <a:pt x="2164" y="3193"/>
                </a:cubicBezTo>
                <a:lnTo>
                  <a:pt x="2164" y="3450"/>
                </a:lnTo>
                <a:lnTo>
                  <a:pt x="41" y="3450"/>
                </a:lnTo>
                <a:lnTo>
                  <a:pt x="41" y="0"/>
                </a:lnTo>
                <a:close/>
              </a:path>
            </a:pathLst>
          </a:custGeom>
          <a:solidFill>
            <a:srgbClr val="1CADE4"/>
          </a:solidFill>
          <a:ln w="9525">
            <a:noFill/>
            <a:round/>
            <a:headEnd/>
            <a:tailEnd/>
          </a:ln>
        </p:spPr>
        <p:txBody>
          <a:bodyPr tIns="396240" bIns="0" anchor="ctr"/>
          <a:lstStyle/>
          <a:p>
            <a:pPr algn="ctr" eaLnBrk="0" hangingPunct="0">
              <a:buClr>
                <a:schemeClr val="accent1"/>
              </a:buClr>
            </a:pPr>
            <a:r>
              <a:rPr lang="en-US" altLang="zh-CN" sz="6000" dirty="0">
                <a:solidFill>
                  <a:schemeClr val="bg1"/>
                </a:solidFill>
                <a:latin typeface="Impact" pitchFamily="34" charset="0"/>
              </a:rPr>
              <a:t>01</a:t>
            </a:r>
          </a:p>
        </p:txBody>
      </p:sp>
      <p:sp>
        <p:nvSpPr>
          <p:cNvPr id="12" name="矩形 11"/>
          <p:cNvSpPr/>
          <p:nvPr/>
        </p:nvSpPr>
        <p:spPr>
          <a:xfrm>
            <a:off x="1258888" y="2924175"/>
            <a:ext cx="7059612" cy="42144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defTabSz="0">
              <a:lnSpc>
                <a:spcPct val="12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统编教材在努力体现国家意志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 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  <a:p>
            <a:pPr marL="342900" indent="-342900" defTabSz="0">
              <a:lnSpc>
                <a:spcPct val="12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zh-CN" sz="2800" b="1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       不最理想  相比最好  全国之力</a:t>
            </a:r>
            <a:endParaRPr lang="zh-CN" altLang="en-US" sz="2800" b="1" dirty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  <a:p>
            <a:pPr marL="342900" indent="-342900" defTabSz="0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 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核心素养： 学科素养 大语文概念　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  <a:p>
            <a:pPr marL="342900" indent="-342900" defTabSz="0">
              <a:lnSpc>
                <a:spcPct val="12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立德树人： 教学语文　为国育人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  <a:p>
            <a:pPr marL="342900" indent="-342900" defTabSz="0">
              <a:lnSpc>
                <a:spcPct val="12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 语文素养： 活动探究单元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口语交际专项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  <a:p>
            <a:pPr marL="342900" indent="-342900" defTabSz="0">
              <a:lnSpc>
                <a:spcPct val="12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zh-CN" sz="2800" b="1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　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 优秀传统文化　实践中学习语文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  <a:p>
            <a:pPr marL="342900" indent="-342900" defTabSz="0">
              <a:lnSpc>
                <a:spcPct val="12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zh-CN" sz="2800" b="1" dirty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sym typeface="楷体_GB2312" pitchFamily="49" charset="-122"/>
              </a:rPr>
              <a:t>  丰厚的平台提供  共同基础多样选择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  <a:sym typeface="楷体_GB2312" pitchFamily="49" charset="-122"/>
            </a:endParaRPr>
          </a:p>
        </p:txBody>
      </p:sp>
      <p:sp>
        <p:nvSpPr>
          <p:cNvPr id="9" name="任意多边形 15"/>
          <p:cNvSpPr>
            <a:spLocks noChangeArrowheads="1"/>
          </p:cNvSpPr>
          <p:nvPr/>
        </p:nvSpPr>
        <p:spPr bwMode="auto">
          <a:xfrm>
            <a:off x="1402548" y="1123944"/>
            <a:ext cx="1296593" cy="1440659"/>
          </a:xfrm>
          <a:custGeom>
            <a:avLst/>
            <a:gdLst>
              <a:gd name="T0" fmla="*/ 136171 w 20000"/>
              <a:gd name="T1" fmla="*/ 16679941 h 20000"/>
              <a:gd name="T2" fmla="*/ 7186165 w 20000"/>
              <a:gd name="T3" fmla="*/ 25846689 h 20000"/>
              <a:gd name="T4" fmla="*/ 16036061 w 20000"/>
              <a:gd name="T5" fmla="*/ 16679941 h 20000"/>
              <a:gd name="T6" fmla="*/ 22043365 w 20000"/>
              <a:gd name="T7" fmla="*/ 25846689 h 20000"/>
              <a:gd name="T8" fmla="*/ 24988872 w 20000"/>
              <a:gd name="T9" fmla="*/ 21205327 h 20000"/>
              <a:gd name="T10" fmla="*/ 32563616 w 20000"/>
              <a:gd name="T11" fmla="*/ 25846689 h 20000"/>
              <a:gd name="T12" fmla="*/ 33719252 w 20000"/>
              <a:gd name="T13" fmla="*/ 16679941 h 20000"/>
              <a:gd name="T14" fmla="*/ 40765960 w 20000"/>
              <a:gd name="T15" fmla="*/ 25846689 h 20000"/>
              <a:gd name="T16" fmla="*/ 42874619 w 20000"/>
              <a:gd name="T17" fmla="*/ 16679941 h 20000"/>
              <a:gd name="T18" fmla="*/ 42904527 w 20000"/>
              <a:gd name="T19" fmla="*/ 25846689 h 20000"/>
              <a:gd name="T20" fmla="*/ 49449772 w 20000"/>
              <a:gd name="T21" fmla="*/ 19034454 h 20000"/>
              <a:gd name="T22" fmla="*/ 55188134 w 20000"/>
              <a:gd name="T23" fmla="*/ 16679941 h 20000"/>
              <a:gd name="T24" fmla="*/ 62234856 w 20000"/>
              <a:gd name="T25" fmla="*/ 25846689 h 20000"/>
              <a:gd name="T26" fmla="*/ 66219767 w 20000"/>
              <a:gd name="T27" fmla="*/ 16679941 h 20000"/>
              <a:gd name="T28" fmla="*/ 0 w 20000"/>
              <a:gd name="T29" fmla="*/ 96695368 h 20000"/>
              <a:gd name="T30" fmla="*/ 23730315 w 20000"/>
              <a:gd name="T31" fmla="*/ 5763062 h 20000"/>
              <a:gd name="T32" fmla="*/ 24802912 w 20000"/>
              <a:gd name="T33" fmla="*/ 16617083 h 20000"/>
              <a:gd name="T34" fmla="*/ 40765960 w 20000"/>
              <a:gd name="T35" fmla="*/ 4418998 h 20000"/>
              <a:gd name="T36" fmla="*/ 42426345 w 20000"/>
              <a:gd name="T37" fmla="*/ 9858110 h 20000"/>
              <a:gd name="T38" fmla="*/ 42904527 w 20000"/>
              <a:gd name="T39" fmla="*/ 6415763 h 20000"/>
              <a:gd name="T40" fmla="*/ 40765960 w 20000"/>
              <a:gd name="T41" fmla="*/ 4418998 h 20000"/>
              <a:gd name="T42" fmla="*/ 7186165 w 20000"/>
              <a:gd name="T43" fmla="*/ 10999068 h 20000"/>
              <a:gd name="T44" fmla="*/ 9049165 w 20000"/>
              <a:gd name="T45" fmla="*/ 10559136 h 20000"/>
              <a:gd name="T46" fmla="*/ 9424370 w 20000"/>
              <a:gd name="T47" fmla="*/ 6546276 h 20000"/>
              <a:gd name="T48" fmla="*/ 7186165 w 20000"/>
              <a:gd name="T49" fmla="*/ 4418998 h 20000"/>
              <a:gd name="T50" fmla="*/ 66415697 w 20000"/>
              <a:gd name="T51" fmla="*/ 0 h 20000"/>
              <a:gd name="T52" fmla="*/ 62234856 w 20000"/>
              <a:gd name="T53" fmla="*/ 5173218 h 20000"/>
              <a:gd name="T54" fmla="*/ 55188134 w 20000"/>
              <a:gd name="T55" fmla="*/ 16679941 h 20000"/>
              <a:gd name="T56" fmla="*/ 51020547 w 20000"/>
              <a:gd name="T57" fmla="*/ 5173218 h 20000"/>
              <a:gd name="T58" fmla="*/ 33719252 w 20000"/>
              <a:gd name="T59" fmla="*/ 0 h 20000"/>
              <a:gd name="T60" fmla="*/ 45454891 w 20000"/>
              <a:gd name="T61" fmla="*/ 362612 h 20000"/>
              <a:gd name="T62" fmla="*/ 49449772 w 20000"/>
              <a:gd name="T63" fmla="*/ 7058730 h 20000"/>
              <a:gd name="T64" fmla="*/ 45567781 w 20000"/>
              <a:gd name="T65" fmla="*/ 12357663 h 20000"/>
              <a:gd name="T66" fmla="*/ 49273781 w 20000"/>
              <a:gd name="T67" fmla="*/ 15205366 h 20000"/>
              <a:gd name="T68" fmla="*/ 49409952 w 20000"/>
              <a:gd name="T69" fmla="*/ 16679941 h 20000"/>
              <a:gd name="T70" fmla="*/ 42821488 w 20000"/>
              <a:gd name="T71" fmla="*/ 15577642 h 20000"/>
              <a:gd name="T72" fmla="*/ 40765960 w 20000"/>
              <a:gd name="T73" fmla="*/ 14190052 h 20000"/>
              <a:gd name="T74" fmla="*/ 33719252 w 20000"/>
              <a:gd name="T75" fmla="*/ 16679941 h 20000"/>
              <a:gd name="T76" fmla="*/ 18353961 w 20000"/>
              <a:gd name="T77" fmla="*/ 0 h 20000"/>
              <a:gd name="T78" fmla="*/ 31135696 w 20000"/>
              <a:gd name="T79" fmla="*/ 16679941 h 20000"/>
              <a:gd name="T80" fmla="*/ 18353961 w 20000"/>
              <a:gd name="T81" fmla="*/ 0 h 20000"/>
              <a:gd name="T82" fmla="*/ 7236012 w 20000"/>
              <a:gd name="T83" fmla="*/ 0 h 20000"/>
              <a:gd name="T84" fmla="*/ 13983814 w 20000"/>
              <a:gd name="T85" fmla="*/ 1672813 h 20000"/>
              <a:gd name="T86" fmla="*/ 15315445 w 20000"/>
              <a:gd name="T87" fmla="*/ 7232840 h 20000"/>
              <a:gd name="T88" fmla="*/ 14777501 w 20000"/>
              <a:gd name="T89" fmla="*/ 13092552 h 20000"/>
              <a:gd name="T90" fmla="*/ 9072389 w 20000"/>
              <a:gd name="T91" fmla="*/ 15437395 h 20000"/>
              <a:gd name="T92" fmla="*/ 7186165 w 20000"/>
              <a:gd name="T93" fmla="*/ 16679941 h 20000"/>
              <a:gd name="T94" fmla="*/ 136171 w 20000"/>
              <a:gd name="T95" fmla="*/ 0 h 200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0000"/>
              <a:gd name="T145" fmla="*/ 0 h 20000"/>
              <a:gd name="T146" fmla="*/ 20000 w 20000"/>
              <a:gd name="T147" fmla="*/ 20000 h 2000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0000" h="20000">
                <a:moveTo>
                  <a:pt x="0" y="3450"/>
                </a:moveTo>
                <a:cubicBezTo>
                  <a:pt x="0" y="3450"/>
                  <a:pt x="41" y="3450"/>
                  <a:pt x="41" y="3450"/>
                </a:cubicBezTo>
                <a:cubicBezTo>
                  <a:pt x="41" y="3450"/>
                  <a:pt x="41" y="5346"/>
                  <a:pt x="41" y="5346"/>
                </a:cubicBezTo>
                <a:cubicBezTo>
                  <a:pt x="748" y="5346"/>
                  <a:pt x="1455" y="5346"/>
                  <a:pt x="2164" y="5346"/>
                </a:cubicBezTo>
                <a:cubicBezTo>
                  <a:pt x="2164" y="5346"/>
                  <a:pt x="2164" y="3450"/>
                  <a:pt x="2164" y="3450"/>
                </a:cubicBezTo>
                <a:cubicBezTo>
                  <a:pt x="2164" y="3450"/>
                  <a:pt x="4829" y="3450"/>
                  <a:pt x="4829" y="3450"/>
                </a:cubicBezTo>
                <a:cubicBezTo>
                  <a:pt x="4829" y="3450"/>
                  <a:pt x="4445" y="5346"/>
                  <a:pt x="4445" y="5346"/>
                </a:cubicBezTo>
                <a:cubicBezTo>
                  <a:pt x="5175" y="5346"/>
                  <a:pt x="5906" y="5346"/>
                  <a:pt x="6638" y="5346"/>
                </a:cubicBezTo>
                <a:cubicBezTo>
                  <a:pt x="6680" y="5026"/>
                  <a:pt x="6723" y="4706"/>
                  <a:pt x="6766" y="4386"/>
                </a:cubicBezTo>
                <a:cubicBezTo>
                  <a:pt x="7019" y="4386"/>
                  <a:pt x="7271" y="4386"/>
                  <a:pt x="7525" y="4386"/>
                </a:cubicBezTo>
                <a:cubicBezTo>
                  <a:pt x="7562" y="4706"/>
                  <a:pt x="7601" y="5026"/>
                  <a:pt x="7639" y="5346"/>
                </a:cubicBezTo>
                <a:cubicBezTo>
                  <a:pt x="8361" y="5346"/>
                  <a:pt x="9084" y="5346"/>
                  <a:pt x="9806" y="5346"/>
                </a:cubicBezTo>
                <a:cubicBezTo>
                  <a:pt x="9806" y="5346"/>
                  <a:pt x="9376" y="3450"/>
                  <a:pt x="9376" y="3450"/>
                </a:cubicBezTo>
                <a:cubicBezTo>
                  <a:pt x="9376" y="3450"/>
                  <a:pt x="10154" y="3450"/>
                  <a:pt x="10154" y="3450"/>
                </a:cubicBezTo>
                <a:cubicBezTo>
                  <a:pt x="10154" y="3450"/>
                  <a:pt x="10154" y="5346"/>
                  <a:pt x="10154" y="5346"/>
                </a:cubicBezTo>
                <a:cubicBezTo>
                  <a:pt x="10862" y="5346"/>
                  <a:pt x="11569" y="5346"/>
                  <a:pt x="12276" y="5346"/>
                </a:cubicBezTo>
                <a:cubicBezTo>
                  <a:pt x="12276" y="5346"/>
                  <a:pt x="12276" y="3450"/>
                  <a:pt x="12276" y="3450"/>
                </a:cubicBezTo>
                <a:cubicBezTo>
                  <a:pt x="12276" y="3450"/>
                  <a:pt x="12911" y="3450"/>
                  <a:pt x="12911" y="3450"/>
                </a:cubicBezTo>
                <a:cubicBezTo>
                  <a:pt x="12911" y="3450"/>
                  <a:pt x="12920" y="3570"/>
                  <a:pt x="12920" y="3570"/>
                </a:cubicBezTo>
                <a:cubicBezTo>
                  <a:pt x="12920" y="4161"/>
                  <a:pt x="12920" y="4754"/>
                  <a:pt x="12920" y="5346"/>
                </a:cubicBezTo>
                <a:cubicBezTo>
                  <a:pt x="13578" y="5346"/>
                  <a:pt x="14234" y="5346"/>
                  <a:pt x="14891" y="5346"/>
                </a:cubicBezTo>
                <a:cubicBezTo>
                  <a:pt x="14891" y="4877"/>
                  <a:pt x="14891" y="4407"/>
                  <a:pt x="14891" y="3937"/>
                </a:cubicBezTo>
                <a:cubicBezTo>
                  <a:pt x="14891" y="3937"/>
                  <a:pt x="14879" y="3450"/>
                  <a:pt x="14879" y="3450"/>
                </a:cubicBezTo>
                <a:cubicBezTo>
                  <a:pt x="14879" y="3450"/>
                  <a:pt x="16619" y="3450"/>
                  <a:pt x="16619" y="3450"/>
                </a:cubicBezTo>
                <a:cubicBezTo>
                  <a:pt x="16619" y="3450"/>
                  <a:pt x="16619" y="5346"/>
                  <a:pt x="16619" y="5346"/>
                </a:cubicBezTo>
                <a:cubicBezTo>
                  <a:pt x="17326" y="5346"/>
                  <a:pt x="18034" y="5346"/>
                  <a:pt x="18741" y="5346"/>
                </a:cubicBezTo>
                <a:lnTo>
                  <a:pt x="18741" y="3450"/>
                </a:lnTo>
                <a:lnTo>
                  <a:pt x="19941" y="3450"/>
                </a:lnTo>
                <a:lnTo>
                  <a:pt x="19941" y="20000"/>
                </a:lnTo>
                <a:cubicBezTo>
                  <a:pt x="19941" y="20000"/>
                  <a:pt x="0" y="20000"/>
                  <a:pt x="0" y="20000"/>
                </a:cubicBezTo>
                <a:cubicBezTo>
                  <a:pt x="0" y="20000"/>
                  <a:pt x="0" y="3450"/>
                  <a:pt x="0" y="3450"/>
                </a:cubicBezTo>
                <a:cubicBezTo>
                  <a:pt x="0" y="3450"/>
                  <a:pt x="7146" y="1192"/>
                  <a:pt x="7146" y="1192"/>
                </a:cubicBezTo>
                <a:cubicBezTo>
                  <a:pt x="6930" y="2216"/>
                  <a:pt x="6794" y="2964"/>
                  <a:pt x="6738" y="3437"/>
                </a:cubicBezTo>
                <a:cubicBezTo>
                  <a:pt x="6980" y="3437"/>
                  <a:pt x="7226" y="3437"/>
                  <a:pt x="7469" y="3437"/>
                </a:cubicBezTo>
                <a:cubicBezTo>
                  <a:pt x="7361" y="2832"/>
                  <a:pt x="7253" y="2083"/>
                  <a:pt x="7146" y="1192"/>
                </a:cubicBezTo>
                <a:cubicBezTo>
                  <a:pt x="7146" y="1192"/>
                  <a:pt x="12276" y="914"/>
                  <a:pt x="12276" y="914"/>
                </a:cubicBezTo>
                <a:cubicBezTo>
                  <a:pt x="12276" y="1311"/>
                  <a:pt x="12276" y="1707"/>
                  <a:pt x="12276" y="2104"/>
                </a:cubicBezTo>
                <a:cubicBezTo>
                  <a:pt x="12514" y="2104"/>
                  <a:pt x="12681" y="2082"/>
                  <a:pt x="12776" y="2039"/>
                </a:cubicBezTo>
                <a:cubicBezTo>
                  <a:pt x="12872" y="1996"/>
                  <a:pt x="12920" y="1857"/>
                  <a:pt x="12920" y="1621"/>
                </a:cubicBezTo>
                <a:cubicBezTo>
                  <a:pt x="12920" y="1523"/>
                  <a:pt x="12920" y="1425"/>
                  <a:pt x="12920" y="1327"/>
                </a:cubicBezTo>
                <a:cubicBezTo>
                  <a:pt x="12920" y="1158"/>
                  <a:pt x="12874" y="1046"/>
                  <a:pt x="12782" y="994"/>
                </a:cubicBezTo>
                <a:cubicBezTo>
                  <a:pt x="12690" y="941"/>
                  <a:pt x="12521" y="914"/>
                  <a:pt x="12276" y="914"/>
                </a:cubicBezTo>
                <a:cubicBezTo>
                  <a:pt x="12276" y="914"/>
                  <a:pt x="2164" y="914"/>
                  <a:pt x="2164" y="914"/>
                </a:cubicBezTo>
                <a:cubicBezTo>
                  <a:pt x="2164" y="1367"/>
                  <a:pt x="2164" y="1821"/>
                  <a:pt x="2164" y="2275"/>
                </a:cubicBezTo>
                <a:cubicBezTo>
                  <a:pt x="2223" y="2278"/>
                  <a:pt x="2276" y="2279"/>
                  <a:pt x="2319" y="2279"/>
                </a:cubicBezTo>
                <a:cubicBezTo>
                  <a:pt x="2514" y="2279"/>
                  <a:pt x="2649" y="2247"/>
                  <a:pt x="2725" y="2184"/>
                </a:cubicBezTo>
                <a:cubicBezTo>
                  <a:pt x="2800" y="2122"/>
                  <a:pt x="2838" y="1991"/>
                  <a:pt x="2838" y="1791"/>
                </a:cubicBezTo>
                <a:cubicBezTo>
                  <a:pt x="2838" y="1646"/>
                  <a:pt x="2838" y="1500"/>
                  <a:pt x="2838" y="1354"/>
                </a:cubicBezTo>
                <a:cubicBezTo>
                  <a:pt x="2838" y="1170"/>
                  <a:pt x="2795" y="1052"/>
                  <a:pt x="2707" y="996"/>
                </a:cubicBezTo>
                <a:cubicBezTo>
                  <a:pt x="2620" y="941"/>
                  <a:pt x="2438" y="914"/>
                  <a:pt x="2164" y="914"/>
                </a:cubicBezTo>
                <a:cubicBezTo>
                  <a:pt x="2164" y="914"/>
                  <a:pt x="15364" y="0"/>
                  <a:pt x="15364" y="0"/>
                </a:cubicBezTo>
                <a:cubicBezTo>
                  <a:pt x="16910" y="0"/>
                  <a:pt x="18455" y="0"/>
                  <a:pt x="20000" y="0"/>
                </a:cubicBezTo>
                <a:cubicBezTo>
                  <a:pt x="20000" y="357"/>
                  <a:pt x="20000" y="712"/>
                  <a:pt x="20000" y="1070"/>
                </a:cubicBezTo>
                <a:cubicBezTo>
                  <a:pt x="19580" y="1070"/>
                  <a:pt x="19160" y="1070"/>
                  <a:pt x="18741" y="1070"/>
                </a:cubicBezTo>
                <a:cubicBezTo>
                  <a:pt x="18741" y="1070"/>
                  <a:pt x="18741" y="3450"/>
                  <a:pt x="18741" y="3450"/>
                </a:cubicBezTo>
                <a:cubicBezTo>
                  <a:pt x="18741" y="3450"/>
                  <a:pt x="16619" y="3450"/>
                  <a:pt x="16619" y="3450"/>
                </a:cubicBezTo>
                <a:cubicBezTo>
                  <a:pt x="16619" y="3450"/>
                  <a:pt x="16619" y="1070"/>
                  <a:pt x="16619" y="1070"/>
                </a:cubicBezTo>
                <a:cubicBezTo>
                  <a:pt x="16201" y="1070"/>
                  <a:pt x="15782" y="1070"/>
                  <a:pt x="15364" y="1070"/>
                </a:cubicBezTo>
                <a:cubicBezTo>
                  <a:pt x="15364" y="712"/>
                  <a:pt x="15364" y="357"/>
                  <a:pt x="15364" y="0"/>
                </a:cubicBezTo>
                <a:cubicBezTo>
                  <a:pt x="15364" y="0"/>
                  <a:pt x="10154" y="0"/>
                  <a:pt x="10154" y="0"/>
                </a:cubicBezTo>
                <a:cubicBezTo>
                  <a:pt x="10655" y="0"/>
                  <a:pt x="11156" y="0"/>
                  <a:pt x="11657" y="0"/>
                </a:cubicBezTo>
                <a:cubicBezTo>
                  <a:pt x="12658" y="0"/>
                  <a:pt x="13335" y="24"/>
                  <a:pt x="13688" y="75"/>
                </a:cubicBezTo>
                <a:cubicBezTo>
                  <a:pt x="14044" y="126"/>
                  <a:pt x="14333" y="256"/>
                  <a:pt x="14556" y="463"/>
                </a:cubicBezTo>
                <a:cubicBezTo>
                  <a:pt x="14779" y="671"/>
                  <a:pt x="14891" y="1003"/>
                  <a:pt x="14891" y="1460"/>
                </a:cubicBezTo>
                <a:cubicBezTo>
                  <a:pt x="14891" y="1875"/>
                  <a:pt x="14812" y="2155"/>
                  <a:pt x="14655" y="2298"/>
                </a:cubicBezTo>
                <a:cubicBezTo>
                  <a:pt x="14496" y="2442"/>
                  <a:pt x="14186" y="2527"/>
                  <a:pt x="13722" y="2556"/>
                </a:cubicBezTo>
                <a:cubicBezTo>
                  <a:pt x="14141" y="2624"/>
                  <a:pt x="14424" y="2715"/>
                  <a:pt x="14569" y="2831"/>
                </a:cubicBezTo>
                <a:cubicBezTo>
                  <a:pt x="14713" y="2945"/>
                  <a:pt x="14802" y="3050"/>
                  <a:pt x="14838" y="3145"/>
                </a:cubicBezTo>
                <a:cubicBezTo>
                  <a:pt x="14856" y="3193"/>
                  <a:pt x="14869" y="3283"/>
                  <a:pt x="14878" y="3415"/>
                </a:cubicBezTo>
                <a:cubicBezTo>
                  <a:pt x="14878" y="3415"/>
                  <a:pt x="14879" y="3450"/>
                  <a:pt x="14879" y="3450"/>
                </a:cubicBezTo>
                <a:cubicBezTo>
                  <a:pt x="14879" y="3450"/>
                  <a:pt x="12911" y="3450"/>
                  <a:pt x="12911" y="3450"/>
                </a:cubicBezTo>
                <a:cubicBezTo>
                  <a:pt x="12911" y="3450"/>
                  <a:pt x="12895" y="3222"/>
                  <a:pt x="12895" y="3222"/>
                </a:cubicBezTo>
                <a:cubicBezTo>
                  <a:pt x="12877" y="3133"/>
                  <a:pt x="12852" y="3072"/>
                  <a:pt x="12818" y="3037"/>
                </a:cubicBezTo>
                <a:cubicBezTo>
                  <a:pt x="12749" y="2970"/>
                  <a:pt x="12568" y="2935"/>
                  <a:pt x="12276" y="2935"/>
                </a:cubicBezTo>
                <a:lnTo>
                  <a:pt x="12276" y="3450"/>
                </a:lnTo>
                <a:cubicBezTo>
                  <a:pt x="12276" y="3450"/>
                  <a:pt x="10154" y="3450"/>
                  <a:pt x="10154" y="3450"/>
                </a:cubicBezTo>
                <a:cubicBezTo>
                  <a:pt x="10154" y="3450"/>
                  <a:pt x="10154" y="0"/>
                  <a:pt x="10154" y="0"/>
                </a:cubicBezTo>
                <a:cubicBezTo>
                  <a:pt x="10154" y="0"/>
                  <a:pt x="5527" y="0"/>
                  <a:pt x="5527" y="0"/>
                </a:cubicBezTo>
                <a:cubicBezTo>
                  <a:pt x="6548" y="0"/>
                  <a:pt x="7571" y="0"/>
                  <a:pt x="8594" y="0"/>
                </a:cubicBezTo>
                <a:lnTo>
                  <a:pt x="9376" y="3450"/>
                </a:lnTo>
                <a:cubicBezTo>
                  <a:pt x="9376" y="3450"/>
                  <a:pt x="4829" y="3450"/>
                  <a:pt x="4829" y="3450"/>
                </a:cubicBezTo>
                <a:cubicBezTo>
                  <a:pt x="4829" y="3450"/>
                  <a:pt x="5527" y="0"/>
                  <a:pt x="5527" y="0"/>
                </a:cubicBezTo>
                <a:cubicBezTo>
                  <a:pt x="5527" y="0"/>
                  <a:pt x="41" y="0"/>
                  <a:pt x="41" y="0"/>
                </a:cubicBezTo>
                <a:cubicBezTo>
                  <a:pt x="754" y="0"/>
                  <a:pt x="1467" y="0"/>
                  <a:pt x="2179" y="0"/>
                </a:cubicBezTo>
                <a:cubicBezTo>
                  <a:pt x="2755" y="0"/>
                  <a:pt x="3200" y="30"/>
                  <a:pt x="3510" y="89"/>
                </a:cubicBezTo>
                <a:cubicBezTo>
                  <a:pt x="3820" y="148"/>
                  <a:pt x="4055" y="234"/>
                  <a:pt x="4211" y="346"/>
                </a:cubicBezTo>
                <a:cubicBezTo>
                  <a:pt x="4368" y="458"/>
                  <a:pt x="4473" y="594"/>
                  <a:pt x="4528" y="754"/>
                </a:cubicBezTo>
                <a:cubicBezTo>
                  <a:pt x="4584" y="914"/>
                  <a:pt x="4612" y="1161"/>
                  <a:pt x="4612" y="1496"/>
                </a:cubicBezTo>
                <a:cubicBezTo>
                  <a:pt x="4612" y="1650"/>
                  <a:pt x="4612" y="1806"/>
                  <a:pt x="4612" y="1962"/>
                </a:cubicBezTo>
                <a:cubicBezTo>
                  <a:pt x="4612" y="2302"/>
                  <a:pt x="4558" y="2552"/>
                  <a:pt x="4450" y="2708"/>
                </a:cubicBezTo>
                <a:cubicBezTo>
                  <a:pt x="4343" y="2864"/>
                  <a:pt x="4146" y="2984"/>
                  <a:pt x="3859" y="3068"/>
                </a:cubicBezTo>
                <a:cubicBezTo>
                  <a:pt x="3571" y="3152"/>
                  <a:pt x="3195" y="3193"/>
                  <a:pt x="2732" y="3193"/>
                </a:cubicBezTo>
                <a:cubicBezTo>
                  <a:pt x="2542" y="3193"/>
                  <a:pt x="2352" y="3193"/>
                  <a:pt x="2164" y="3193"/>
                </a:cubicBezTo>
                <a:lnTo>
                  <a:pt x="2164" y="3450"/>
                </a:lnTo>
                <a:lnTo>
                  <a:pt x="41" y="3450"/>
                </a:lnTo>
                <a:lnTo>
                  <a:pt x="41" y="0"/>
                </a:lnTo>
                <a:close/>
              </a:path>
            </a:pathLst>
          </a:custGeom>
          <a:solidFill>
            <a:srgbClr val="1CADE4"/>
          </a:solidFill>
          <a:ln w="9525">
            <a:noFill/>
            <a:round/>
            <a:headEnd/>
            <a:tailEnd/>
          </a:ln>
        </p:spPr>
        <p:txBody>
          <a:bodyPr tIns="396240" bIns="0" anchor="ctr"/>
          <a:lstStyle/>
          <a:p>
            <a:pPr algn="ctr" eaLnBrk="0" hangingPunct="0">
              <a:buClr>
                <a:schemeClr val="accent1"/>
              </a:buClr>
            </a:pPr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en-US" altLang="zh-CN" sz="6000" dirty="0">
              <a:solidFill>
                <a:schemeClr val="bg1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457787"/>
      </p:ext>
    </p:extLst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 txBox="1">
            <a:spLocks noGrp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fld id="{6047124D-3911-448D-92CF-BFE8FB5987A3}" type="datetime1">
              <a:rPr lang="en-US" sz="1200">
                <a:solidFill>
                  <a:srgbClr val="898989"/>
                </a:solidFill>
                <a:latin typeface="+mn-lt"/>
                <a:ea typeface="MS PGothic" pitchFamily="34" charset="-128"/>
                <a:sym typeface="Calibri" pitchFamily="34" charset="0"/>
              </a:rPr>
              <a:pPr eaLnBrk="0" hangingPunct="0">
                <a:defRPr/>
              </a:pPr>
              <a:t>18/5/8</a:t>
            </a:fld>
            <a:endParaRPr lang="zh-CN" altLang="en-US">
              <a:ea typeface="宋体" pitchFamily="2" charset="-122"/>
              <a:sym typeface="Calibri" pitchFamily="34" charset="0"/>
            </a:endParaRPr>
          </a:p>
        </p:txBody>
      </p:sp>
      <p:sp>
        <p:nvSpPr>
          <p:cNvPr id="7169" name="TextBox 25"/>
          <p:cNvSpPr txBox="1">
            <a:spLocks noChangeArrowheads="1"/>
          </p:cNvSpPr>
          <p:nvPr/>
        </p:nvSpPr>
        <p:spPr bwMode="auto">
          <a:xfrm>
            <a:off x="2555075" y="2564604"/>
            <a:ext cx="6338903" cy="943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buClr>
                <a:schemeClr val="accent1"/>
              </a:buClr>
            </a:pPr>
            <a:r>
              <a:rPr lang="zh-CN" altLang="en-US" sz="4200" b="1" dirty="0" smtClean="0">
                <a:solidFill>
                  <a:srgbClr val="266C3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启体" pitchFamily="65" charset="-122"/>
                <a:ea typeface="迷你简启体" pitchFamily="65" charset="-122"/>
              </a:rPr>
              <a:t>教材的基本构成与解读</a:t>
            </a:r>
            <a:endParaRPr lang="zh-CN" altLang="en-US" sz="4200" b="1" dirty="0">
              <a:solidFill>
                <a:srgbClr val="266C3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迷你简启体" pitchFamily="65" charset="-122"/>
              <a:ea typeface="迷你简启体" pitchFamily="65" charset="-122"/>
            </a:endParaRPr>
          </a:p>
        </p:txBody>
      </p:sp>
      <p:sp>
        <p:nvSpPr>
          <p:cNvPr id="187396" name="直接连接符 7"/>
          <p:cNvSpPr>
            <a:spLocks noChangeShapeType="1"/>
          </p:cNvSpPr>
          <p:nvPr/>
        </p:nvSpPr>
        <p:spPr bwMode="auto">
          <a:xfrm>
            <a:off x="1439863" y="2349500"/>
            <a:ext cx="6264275" cy="1588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7397" name="直接连接符 8"/>
          <p:cNvSpPr>
            <a:spLocks noChangeShapeType="1"/>
          </p:cNvSpPr>
          <p:nvPr/>
        </p:nvSpPr>
        <p:spPr bwMode="auto">
          <a:xfrm>
            <a:off x="1439863" y="3935413"/>
            <a:ext cx="6264275" cy="3175"/>
          </a:xfrm>
          <a:prstGeom prst="line">
            <a:avLst/>
          </a:prstGeom>
          <a:noFill/>
          <a:ln w="9525">
            <a:solidFill>
              <a:srgbClr val="C9C9C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7398" name="文本框 9"/>
          <p:cNvSpPr txBox="1">
            <a:spLocks noChangeArrowheads="1"/>
          </p:cNvSpPr>
          <p:nvPr/>
        </p:nvSpPr>
        <p:spPr bwMode="auto">
          <a:xfrm>
            <a:off x="2916238" y="3429000"/>
            <a:ext cx="4808537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Clr>
                <a:schemeClr val="accent1"/>
              </a:buClr>
            </a:pPr>
            <a:r>
              <a:rPr lang="en-US" altLang="zh-CN" sz="1400">
                <a:solidFill>
                  <a:srgbClr val="979797"/>
                </a:solidFill>
                <a:latin typeface="微软雅黑"/>
                <a:ea typeface="微软雅黑"/>
                <a:cs typeface="微软雅黑"/>
              </a:rPr>
              <a:t>Click here to add your title</a:t>
            </a:r>
          </a:p>
        </p:txBody>
      </p:sp>
      <p:sp>
        <p:nvSpPr>
          <p:cNvPr id="187399" name="任意多边形 15"/>
          <p:cNvSpPr>
            <a:spLocks noChangeArrowheads="1"/>
          </p:cNvSpPr>
          <p:nvPr/>
        </p:nvSpPr>
        <p:spPr bwMode="auto">
          <a:xfrm>
            <a:off x="1439863" y="2457450"/>
            <a:ext cx="1152525" cy="1390650"/>
          </a:xfrm>
          <a:custGeom>
            <a:avLst/>
            <a:gdLst>
              <a:gd name="T0" fmla="*/ 136171 w 20000"/>
              <a:gd name="T1" fmla="*/ 16679941 h 20000"/>
              <a:gd name="T2" fmla="*/ 7186165 w 20000"/>
              <a:gd name="T3" fmla="*/ 25846689 h 20000"/>
              <a:gd name="T4" fmla="*/ 16036061 w 20000"/>
              <a:gd name="T5" fmla="*/ 16679941 h 20000"/>
              <a:gd name="T6" fmla="*/ 22043365 w 20000"/>
              <a:gd name="T7" fmla="*/ 25846689 h 20000"/>
              <a:gd name="T8" fmla="*/ 24988872 w 20000"/>
              <a:gd name="T9" fmla="*/ 21205327 h 20000"/>
              <a:gd name="T10" fmla="*/ 32563616 w 20000"/>
              <a:gd name="T11" fmla="*/ 25846689 h 20000"/>
              <a:gd name="T12" fmla="*/ 33719252 w 20000"/>
              <a:gd name="T13" fmla="*/ 16679941 h 20000"/>
              <a:gd name="T14" fmla="*/ 40765960 w 20000"/>
              <a:gd name="T15" fmla="*/ 25846689 h 20000"/>
              <a:gd name="T16" fmla="*/ 42874619 w 20000"/>
              <a:gd name="T17" fmla="*/ 16679941 h 20000"/>
              <a:gd name="T18" fmla="*/ 42904527 w 20000"/>
              <a:gd name="T19" fmla="*/ 25846689 h 20000"/>
              <a:gd name="T20" fmla="*/ 49449772 w 20000"/>
              <a:gd name="T21" fmla="*/ 19034454 h 20000"/>
              <a:gd name="T22" fmla="*/ 55188134 w 20000"/>
              <a:gd name="T23" fmla="*/ 16679941 h 20000"/>
              <a:gd name="T24" fmla="*/ 62234856 w 20000"/>
              <a:gd name="T25" fmla="*/ 25846689 h 20000"/>
              <a:gd name="T26" fmla="*/ 66219767 w 20000"/>
              <a:gd name="T27" fmla="*/ 16679941 h 20000"/>
              <a:gd name="T28" fmla="*/ 0 w 20000"/>
              <a:gd name="T29" fmla="*/ 96695368 h 20000"/>
              <a:gd name="T30" fmla="*/ 23730315 w 20000"/>
              <a:gd name="T31" fmla="*/ 5763062 h 20000"/>
              <a:gd name="T32" fmla="*/ 24802912 w 20000"/>
              <a:gd name="T33" fmla="*/ 16617083 h 20000"/>
              <a:gd name="T34" fmla="*/ 40765960 w 20000"/>
              <a:gd name="T35" fmla="*/ 4418998 h 20000"/>
              <a:gd name="T36" fmla="*/ 42426345 w 20000"/>
              <a:gd name="T37" fmla="*/ 9858110 h 20000"/>
              <a:gd name="T38" fmla="*/ 42904527 w 20000"/>
              <a:gd name="T39" fmla="*/ 6415763 h 20000"/>
              <a:gd name="T40" fmla="*/ 40765960 w 20000"/>
              <a:gd name="T41" fmla="*/ 4418998 h 20000"/>
              <a:gd name="T42" fmla="*/ 7186165 w 20000"/>
              <a:gd name="T43" fmla="*/ 10999068 h 20000"/>
              <a:gd name="T44" fmla="*/ 9049165 w 20000"/>
              <a:gd name="T45" fmla="*/ 10559136 h 20000"/>
              <a:gd name="T46" fmla="*/ 9424370 w 20000"/>
              <a:gd name="T47" fmla="*/ 6546276 h 20000"/>
              <a:gd name="T48" fmla="*/ 7186165 w 20000"/>
              <a:gd name="T49" fmla="*/ 4418998 h 20000"/>
              <a:gd name="T50" fmla="*/ 66415697 w 20000"/>
              <a:gd name="T51" fmla="*/ 0 h 20000"/>
              <a:gd name="T52" fmla="*/ 62234856 w 20000"/>
              <a:gd name="T53" fmla="*/ 5173218 h 20000"/>
              <a:gd name="T54" fmla="*/ 55188134 w 20000"/>
              <a:gd name="T55" fmla="*/ 16679941 h 20000"/>
              <a:gd name="T56" fmla="*/ 51020547 w 20000"/>
              <a:gd name="T57" fmla="*/ 5173218 h 20000"/>
              <a:gd name="T58" fmla="*/ 33719252 w 20000"/>
              <a:gd name="T59" fmla="*/ 0 h 20000"/>
              <a:gd name="T60" fmla="*/ 45454891 w 20000"/>
              <a:gd name="T61" fmla="*/ 362612 h 20000"/>
              <a:gd name="T62" fmla="*/ 49449772 w 20000"/>
              <a:gd name="T63" fmla="*/ 7058730 h 20000"/>
              <a:gd name="T64" fmla="*/ 45567781 w 20000"/>
              <a:gd name="T65" fmla="*/ 12357663 h 20000"/>
              <a:gd name="T66" fmla="*/ 49273781 w 20000"/>
              <a:gd name="T67" fmla="*/ 15205366 h 20000"/>
              <a:gd name="T68" fmla="*/ 49409952 w 20000"/>
              <a:gd name="T69" fmla="*/ 16679941 h 20000"/>
              <a:gd name="T70" fmla="*/ 42821488 w 20000"/>
              <a:gd name="T71" fmla="*/ 15577642 h 20000"/>
              <a:gd name="T72" fmla="*/ 40765960 w 20000"/>
              <a:gd name="T73" fmla="*/ 14190052 h 20000"/>
              <a:gd name="T74" fmla="*/ 33719252 w 20000"/>
              <a:gd name="T75" fmla="*/ 16679941 h 20000"/>
              <a:gd name="T76" fmla="*/ 18353961 w 20000"/>
              <a:gd name="T77" fmla="*/ 0 h 20000"/>
              <a:gd name="T78" fmla="*/ 31135696 w 20000"/>
              <a:gd name="T79" fmla="*/ 16679941 h 20000"/>
              <a:gd name="T80" fmla="*/ 18353961 w 20000"/>
              <a:gd name="T81" fmla="*/ 0 h 20000"/>
              <a:gd name="T82" fmla="*/ 7236012 w 20000"/>
              <a:gd name="T83" fmla="*/ 0 h 20000"/>
              <a:gd name="T84" fmla="*/ 13983814 w 20000"/>
              <a:gd name="T85" fmla="*/ 1672813 h 20000"/>
              <a:gd name="T86" fmla="*/ 15315445 w 20000"/>
              <a:gd name="T87" fmla="*/ 7232840 h 20000"/>
              <a:gd name="T88" fmla="*/ 14777501 w 20000"/>
              <a:gd name="T89" fmla="*/ 13092552 h 20000"/>
              <a:gd name="T90" fmla="*/ 9072389 w 20000"/>
              <a:gd name="T91" fmla="*/ 15437395 h 20000"/>
              <a:gd name="T92" fmla="*/ 7186165 w 20000"/>
              <a:gd name="T93" fmla="*/ 16679941 h 20000"/>
              <a:gd name="T94" fmla="*/ 136171 w 20000"/>
              <a:gd name="T95" fmla="*/ 0 h 200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0000"/>
              <a:gd name="T145" fmla="*/ 0 h 20000"/>
              <a:gd name="T146" fmla="*/ 20000 w 20000"/>
              <a:gd name="T147" fmla="*/ 20000 h 2000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0000" h="20000">
                <a:moveTo>
                  <a:pt x="0" y="3450"/>
                </a:moveTo>
                <a:cubicBezTo>
                  <a:pt x="0" y="3450"/>
                  <a:pt x="41" y="3450"/>
                  <a:pt x="41" y="3450"/>
                </a:cubicBezTo>
                <a:cubicBezTo>
                  <a:pt x="41" y="3450"/>
                  <a:pt x="41" y="5346"/>
                  <a:pt x="41" y="5346"/>
                </a:cubicBezTo>
                <a:cubicBezTo>
                  <a:pt x="748" y="5346"/>
                  <a:pt x="1455" y="5346"/>
                  <a:pt x="2164" y="5346"/>
                </a:cubicBezTo>
                <a:cubicBezTo>
                  <a:pt x="2164" y="5346"/>
                  <a:pt x="2164" y="3450"/>
                  <a:pt x="2164" y="3450"/>
                </a:cubicBezTo>
                <a:cubicBezTo>
                  <a:pt x="2164" y="3450"/>
                  <a:pt x="4829" y="3450"/>
                  <a:pt x="4829" y="3450"/>
                </a:cubicBezTo>
                <a:cubicBezTo>
                  <a:pt x="4829" y="3450"/>
                  <a:pt x="4445" y="5346"/>
                  <a:pt x="4445" y="5346"/>
                </a:cubicBezTo>
                <a:cubicBezTo>
                  <a:pt x="5175" y="5346"/>
                  <a:pt x="5906" y="5346"/>
                  <a:pt x="6638" y="5346"/>
                </a:cubicBezTo>
                <a:cubicBezTo>
                  <a:pt x="6680" y="5026"/>
                  <a:pt x="6723" y="4706"/>
                  <a:pt x="6766" y="4386"/>
                </a:cubicBezTo>
                <a:cubicBezTo>
                  <a:pt x="7019" y="4386"/>
                  <a:pt x="7271" y="4386"/>
                  <a:pt x="7525" y="4386"/>
                </a:cubicBezTo>
                <a:cubicBezTo>
                  <a:pt x="7562" y="4706"/>
                  <a:pt x="7601" y="5026"/>
                  <a:pt x="7639" y="5346"/>
                </a:cubicBezTo>
                <a:cubicBezTo>
                  <a:pt x="8361" y="5346"/>
                  <a:pt x="9084" y="5346"/>
                  <a:pt x="9806" y="5346"/>
                </a:cubicBezTo>
                <a:cubicBezTo>
                  <a:pt x="9806" y="5346"/>
                  <a:pt x="9376" y="3450"/>
                  <a:pt x="9376" y="3450"/>
                </a:cubicBezTo>
                <a:cubicBezTo>
                  <a:pt x="9376" y="3450"/>
                  <a:pt x="10154" y="3450"/>
                  <a:pt x="10154" y="3450"/>
                </a:cubicBezTo>
                <a:cubicBezTo>
                  <a:pt x="10154" y="3450"/>
                  <a:pt x="10154" y="5346"/>
                  <a:pt x="10154" y="5346"/>
                </a:cubicBezTo>
                <a:cubicBezTo>
                  <a:pt x="10862" y="5346"/>
                  <a:pt x="11569" y="5346"/>
                  <a:pt x="12276" y="5346"/>
                </a:cubicBezTo>
                <a:cubicBezTo>
                  <a:pt x="12276" y="5346"/>
                  <a:pt x="12276" y="3450"/>
                  <a:pt x="12276" y="3450"/>
                </a:cubicBezTo>
                <a:cubicBezTo>
                  <a:pt x="12276" y="3450"/>
                  <a:pt x="12911" y="3450"/>
                  <a:pt x="12911" y="3450"/>
                </a:cubicBezTo>
                <a:cubicBezTo>
                  <a:pt x="12911" y="3450"/>
                  <a:pt x="12920" y="3570"/>
                  <a:pt x="12920" y="3570"/>
                </a:cubicBezTo>
                <a:cubicBezTo>
                  <a:pt x="12920" y="4161"/>
                  <a:pt x="12920" y="4754"/>
                  <a:pt x="12920" y="5346"/>
                </a:cubicBezTo>
                <a:cubicBezTo>
                  <a:pt x="13578" y="5346"/>
                  <a:pt x="14234" y="5346"/>
                  <a:pt x="14891" y="5346"/>
                </a:cubicBezTo>
                <a:cubicBezTo>
                  <a:pt x="14891" y="4877"/>
                  <a:pt x="14891" y="4407"/>
                  <a:pt x="14891" y="3937"/>
                </a:cubicBezTo>
                <a:cubicBezTo>
                  <a:pt x="14891" y="3937"/>
                  <a:pt x="14879" y="3450"/>
                  <a:pt x="14879" y="3450"/>
                </a:cubicBezTo>
                <a:cubicBezTo>
                  <a:pt x="14879" y="3450"/>
                  <a:pt x="16619" y="3450"/>
                  <a:pt x="16619" y="3450"/>
                </a:cubicBezTo>
                <a:cubicBezTo>
                  <a:pt x="16619" y="3450"/>
                  <a:pt x="16619" y="5346"/>
                  <a:pt x="16619" y="5346"/>
                </a:cubicBezTo>
                <a:cubicBezTo>
                  <a:pt x="17326" y="5346"/>
                  <a:pt x="18034" y="5346"/>
                  <a:pt x="18741" y="5346"/>
                </a:cubicBezTo>
                <a:lnTo>
                  <a:pt x="18741" y="3450"/>
                </a:lnTo>
                <a:lnTo>
                  <a:pt x="19941" y="3450"/>
                </a:lnTo>
                <a:lnTo>
                  <a:pt x="19941" y="20000"/>
                </a:lnTo>
                <a:cubicBezTo>
                  <a:pt x="19941" y="20000"/>
                  <a:pt x="0" y="20000"/>
                  <a:pt x="0" y="20000"/>
                </a:cubicBezTo>
                <a:cubicBezTo>
                  <a:pt x="0" y="20000"/>
                  <a:pt x="0" y="3450"/>
                  <a:pt x="0" y="3450"/>
                </a:cubicBezTo>
                <a:cubicBezTo>
                  <a:pt x="0" y="3450"/>
                  <a:pt x="7146" y="1192"/>
                  <a:pt x="7146" y="1192"/>
                </a:cubicBezTo>
                <a:cubicBezTo>
                  <a:pt x="6930" y="2216"/>
                  <a:pt x="6794" y="2964"/>
                  <a:pt x="6738" y="3437"/>
                </a:cubicBezTo>
                <a:cubicBezTo>
                  <a:pt x="6980" y="3437"/>
                  <a:pt x="7226" y="3437"/>
                  <a:pt x="7469" y="3437"/>
                </a:cubicBezTo>
                <a:cubicBezTo>
                  <a:pt x="7361" y="2832"/>
                  <a:pt x="7253" y="2083"/>
                  <a:pt x="7146" y="1192"/>
                </a:cubicBezTo>
                <a:cubicBezTo>
                  <a:pt x="7146" y="1192"/>
                  <a:pt x="12276" y="914"/>
                  <a:pt x="12276" y="914"/>
                </a:cubicBezTo>
                <a:cubicBezTo>
                  <a:pt x="12276" y="1311"/>
                  <a:pt x="12276" y="1707"/>
                  <a:pt x="12276" y="2104"/>
                </a:cubicBezTo>
                <a:cubicBezTo>
                  <a:pt x="12514" y="2104"/>
                  <a:pt x="12681" y="2082"/>
                  <a:pt x="12776" y="2039"/>
                </a:cubicBezTo>
                <a:cubicBezTo>
                  <a:pt x="12872" y="1996"/>
                  <a:pt x="12920" y="1857"/>
                  <a:pt x="12920" y="1621"/>
                </a:cubicBezTo>
                <a:cubicBezTo>
                  <a:pt x="12920" y="1523"/>
                  <a:pt x="12920" y="1425"/>
                  <a:pt x="12920" y="1327"/>
                </a:cubicBezTo>
                <a:cubicBezTo>
                  <a:pt x="12920" y="1158"/>
                  <a:pt x="12874" y="1046"/>
                  <a:pt x="12782" y="994"/>
                </a:cubicBezTo>
                <a:cubicBezTo>
                  <a:pt x="12690" y="941"/>
                  <a:pt x="12521" y="914"/>
                  <a:pt x="12276" y="914"/>
                </a:cubicBezTo>
                <a:cubicBezTo>
                  <a:pt x="12276" y="914"/>
                  <a:pt x="2164" y="914"/>
                  <a:pt x="2164" y="914"/>
                </a:cubicBezTo>
                <a:cubicBezTo>
                  <a:pt x="2164" y="1367"/>
                  <a:pt x="2164" y="1821"/>
                  <a:pt x="2164" y="2275"/>
                </a:cubicBezTo>
                <a:cubicBezTo>
                  <a:pt x="2223" y="2278"/>
                  <a:pt x="2276" y="2279"/>
                  <a:pt x="2319" y="2279"/>
                </a:cubicBezTo>
                <a:cubicBezTo>
                  <a:pt x="2514" y="2279"/>
                  <a:pt x="2649" y="2247"/>
                  <a:pt x="2725" y="2184"/>
                </a:cubicBezTo>
                <a:cubicBezTo>
                  <a:pt x="2800" y="2122"/>
                  <a:pt x="2838" y="1991"/>
                  <a:pt x="2838" y="1791"/>
                </a:cubicBezTo>
                <a:cubicBezTo>
                  <a:pt x="2838" y="1646"/>
                  <a:pt x="2838" y="1500"/>
                  <a:pt x="2838" y="1354"/>
                </a:cubicBezTo>
                <a:cubicBezTo>
                  <a:pt x="2838" y="1170"/>
                  <a:pt x="2795" y="1052"/>
                  <a:pt x="2707" y="996"/>
                </a:cubicBezTo>
                <a:cubicBezTo>
                  <a:pt x="2620" y="941"/>
                  <a:pt x="2438" y="914"/>
                  <a:pt x="2164" y="914"/>
                </a:cubicBezTo>
                <a:cubicBezTo>
                  <a:pt x="2164" y="914"/>
                  <a:pt x="15364" y="0"/>
                  <a:pt x="15364" y="0"/>
                </a:cubicBezTo>
                <a:cubicBezTo>
                  <a:pt x="16910" y="0"/>
                  <a:pt x="18455" y="0"/>
                  <a:pt x="20000" y="0"/>
                </a:cubicBezTo>
                <a:cubicBezTo>
                  <a:pt x="20000" y="357"/>
                  <a:pt x="20000" y="712"/>
                  <a:pt x="20000" y="1070"/>
                </a:cubicBezTo>
                <a:cubicBezTo>
                  <a:pt x="19580" y="1070"/>
                  <a:pt x="19160" y="1070"/>
                  <a:pt x="18741" y="1070"/>
                </a:cubicBezTo>
                <a:cubicBezTo>
                  <a:pt x="18741" y="1070"/>
                  <a:pt x="18741" y="3450"/>
                  <a:pt x="18741" y="3450"/>
                </a:cubicBezTo>
                <a:cubicBezTo>
                  <a:pt x="18741" y="3450"/>
                  <a:pt x="16619" y="3450"/>
                  <a:pt x="16619" y="3450"/>
                </a:cubicBezTo>
                <a:cubicBezTo>
                  <a:pt x="16619" y="3450"/>
                  <a:pt x="16619" y="1070"/>
                  <a:pt x="16619" y="1070"/>
                </a:cubicBezTo>
                <a:cubicBezTo>
                  <a:pt x="16201" y="1070"/>
                  <a:pt x="15782" y="1070"/>
                  <a:pt x="15364" y="1070"/>
                </a:cubicBezTo>
                <a:cubicBezTo>
                  <a:pt x="15364" y="712"/>
                  <a:pt x="15364" y="357"/>
                  <a:pt x="15364" y="0"/>
                </a:cubicBezTo>
                <a:cubicBezTo>
                  <a:pt x="15364" y="0"/>
                  <a:pt x="10154" y="0"/>
                  <a:pt x="10154" y="0"/>
                </a:cubicBezTo>
                <a:cubicBezTo>
                  <a:pt x="10655" y="0"/>
                  <a:pt x="11156" y="0"/>
                  <a:pt x="11657" y="0"/>
                </a:cubicBezTo>
                <a:cubicBezTo>
                  <a:pt x="12658" y="0"/>
                  <a:pt x="13335" y="24"/>
                  <a:pt x="13688" y="75"/>
                </a:cubicBezTo>
                <a:cubicBezTo>
                  <a:pt x="14044" y="126"/>
                  <a:pt x="14333" y="256"/>
                  <a:pt x="14556" y="463"/>
                </a:cubicBezTo>
                <a:cubicBezTo>
                  <a:pt x="14779" y="671"/>
                  <a:pt x="14891" y="1003"/>
                  <a:pt x="14891" y="1460"/>
                </a:cubicBezTo>
                <a:cubicBezTo>
                  <a:pt x="14891" y="1875"/>
                  <a:pt x="14812" y="2155"/>
                  <a:pt x="14655" y="2298"/>
                </a:cubicBezTo>
                <a:cubicBezTo>
                  <a:pt x="14496" y="2442"/>
                  <a:pt x="14186" y="2527"/>
                  <a:pt x="13722" y="2556"/>
                </a:cubicBezTo>
                <a:cubicBezTo>
                  <a:pt x="14141" y="2624"/>
                  <a:pt x="14424" y="2715"/>
                  <a:pt x="14569" y="2831"/>
                </a:cubicBezTo>
                <a:cubicBezTo>
                  <a:pt x="14713" y="2945"/>
                  <a:pt x="14802" y="3050"/>
                  <a:pt x="14838" y="3145"/>
                </a:cubicBezTo>
                <a:cubicBezTo>
                  <a:pt x="14856" y="3193"/>
                  <a:pt x="14869" y="3283"/>
                  <a:pt x="14878" y="3415"/>
                </a:cubicBezTo>
                <a:cubicBezTo>
                  <a:pt x="14878" y="3415"/>
                  <a:pt x="14879" y="3450"/>
                  <a:pt x="14879" y="3450"/>
                </a:cubicBezTo>
                <a:cubicBezTo>
                  <a:pt x="14879" y="3450"/>
                  <a:pt x="12911" y="3450"/>
                  <a:pt x="12911" y="3450"/>
                </a:cubicBezTo>
                <a:cubicBezTo>
                  <a:pt x="12911" y="3450"/>
                  <a:pt x="12895" y="3222"/>
                  <a:pt x="12895" y="3222"/>
                </a:cubicBezTo>
                <a:cubicBezTo>
                  <a:pt x="12877" y="3133"/>
                  <a:pt x="12852" y="3072"/>
                  <a:pt x="12818" y="3037"/>
                </a:cubicBezTo>
                <a:cubicBezTo>
                  <a:pt x="12749" y="2970"/>
                  <a:pt x="12568" y="2935"/>
                  <a:pt x="12276" y="2935"/>
                </a:cubicBezTo>
                <a:lnTo>
                  <a:pt x="12276" y="3450"/>
                </a:lnTo>
                <a:cubicBezTo>
                  <a:pt x="12276" y="3450"/>
                  <a:pt x="10154" y="3450"/>
                  <a:pt x="10154" y="3450"/>
                </a:cubicBezTo>
                <a:cubicBezTo>
                  <a:pt x="10154" y="3450"/>
                  <a:pt x="10154" y="0"/>
                  <a:pt x="10154" y="0"/>
                </a:cubicBezTo>
                <a:cubicBezTo>
                  <a:pt x="10154" y="0"/>
                  <a:pt x="5527" y="0"/>
                  <a:pt x="5527" y="0"/>
                </a:cubicBezTo>
                <a:cubicBezTo>
                  <a:pt x="6548" y="0"/>
                  <a:pt x="7571" y="0"/>
                  <a:pt x="8594" y="0"/>
                </a:cubicBezTo>
                <a:lnTo>
                  <a:pt x="9376" y="3450"/>
                </a:lnTo>
                <a:cubicBezTo>
                  <a:pt x="9376" y="3450"/>
                  <a:pt x="4829" y="3450"/>
                  <a:pt x="4829" y="3450"/>
                </a:cubicBezTo>
                <a:cubicBezTo>
                  <a:pt x="4829" y="3450"/>
                  <a:pt x="5527" y="0"/>
                  <a:pt x="5527" y="0"/>
                </a:cubicBezTo>
                <a:cubicBezTo>
                  <a:pt x="5527" y="0"/>
                  <a:pt x="41" y="0"/>
                  <a:pt x="41" y="0"/>
                </a:cubicBezTo>
                <a:cubicBezTo>
                  <a:pt x="754" y="0"/>
                  <a:pt x="1467" y="0"/>
                  <a:pt x="2179" y="0"/>
                </a:cubicBezTo>
                <a:cubicBezTo>
                  <a:pt x="2755" y="0"/>
                  <a:pt x="3200" y="30"/>
                  <a:pt x="3510" y="89"/>
                </a:cubicBezTo>
                <a:cubicBezTo>
                  <a:pt x="3820" y="148"/>
                  <a:pt x="4055" y="234"/>
                  <a:pt x="4211" y="346"/>
                </a:cubicBezTo>
                <a:cubicBezTo>
                  <a:pt x="4368" y="458"/>
                  <a:pt x="4473" y="594"/>
                  <a:pt x="4528" y="754"/>
                </a:cubicBezTo>
                <a:cubicBezTo>
                  <a:pt x="4584" y="914"/>
                  <a:pt x="4612" y="1161"/>
                  <a:pt x="4612" y="1496"/>
                </a:cubicBezTo>
                <a:cubicBezTo>
                  <a:pt x="4612" y="1650"/>
                  <a:pt x="4612" y="1806"/>
                  <a:pt x="4612" y="1962"/>
                </a:cubicBezTo>
                <a:cubicBezTo>
                  <a:pt x="4612" y="2302"/>
                  <a:pt x="4558" y="2552"/>
                  <a:pt x="4450" y="2708"/>
                </a:cubicBezTo>
                <a:cubicBezTo>
                  <a:pt x="4343" y="2864"/>
                  <a:pt x="4146" y="2984"/>
                  <a:pt x="3859" y="3068"/>
                </a:cubicBezTo>
                <a:cubicBezTo>
                  <a:pt x="3571" y="3152"/>
                  <a:pt x="3195" y="3193"/>
                  <a:pt x="2732" y="3193"/>
                </a:cubicBezTo>
                <a:cubicBezTo>
                  <a:pt x="2542" y="3193"/>
                  <a:pt x="2352" y="3193"/>
                  <a:pt x="2164" y="3193"/>
                </a:cubicBezTo>
                <a:lnTo>
                  <a:pt x="2164" y="3450"/>
                </a:lnTo>
                <a:lnTo>
                  <a:pt x="41" y="3450"/>
                </a:lnTo>
                <a:lnTo>
                  <a:pt x="41" y="0"/>
                </a:lnTo>
                <a:close/>
              </a:path>
            </a:pathLst>
          </a:custGeom>
          <a:solidFill>
            <a:srgbClr val="1CADE4"/>
          </a:solidFill>
          <a:ln w="9525">
            <a:noFill/>
            <a:round/>
            <a:headEnd/>
            <a:tailEnd/>
          </a:ln>
        </p:spPr>
        <p:txBody>
          <a:bodyPr tIns="396240" bIns="0" anchor="ctr"/>
          <a:lstStyle/>
          <a:p>
            <a:pPr algn="ctr" eaLnBrk="0" hangingPunct="0">
              <a:buClr>
                <a:schemeClr val="accent1"/>
              </a:buClr>
            </a:pPr>
            <a:r>
              <a:rPr lang="en-US" altLang="zh-CN" sz="6000" dirty="0" smtClean="0">
                <a:solidFill>
                  <a:schemeClr val="bg1"/>
                </a:solidFill>
                <a:latin typeface="Impact" pitchFamily="34" charset="0"/>
              </a:rPr>
              <a:t>3</a:t>
            </a:r>
            <a:endParaRPr lang="en-US" altLang="zh-CN" sz="6000" dirty="0">
              <a:solidFill>
                <a:schemeClr val="bg1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8211050"/>
      </p:ext>
    </p:extLst>
  </p:cSld>
  <p:clrMapOvr>
    <a:masterClrMapping/>
  </p:clrMapOvr>
  <p:transition xmlns:p14="http://schemas.microsoft.com/office/powerpoint/2010/main" spd="med">
    <p:pull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A000520141126A02PWBG</Template>
  <TotalTime>5493</TotalTime>
  <Pages>0</Pages>
  <Words>1862</Words>
  <Characters>0</Characters>
  <Application>Microsoft Macintosh PowerPoint</Application>
  <DocSecurity>0</DocSecurity>
  <PresentationFormat>全屏显示(4:3)</PresentationFormat>
  <Lines>0</Lines>
  <Paragraphs>567</Paragraphs>
  <Slides>38</Slides>
  <Notes>20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</vt:lpstr>
      <vt:lpstr> 02 八上教科书的几组数据</vt:lpstr>
      <vt:lpstr>    </vt:lpstr>
      <vt:lpstr>PowerPoint 演示文稿</vt:lpstr>
      <vt:lpstr>PowerPoint 演示文稿</vt:lpstr>
      <vt:lpstr>地震后用时25秒写的新闻稿 完全合规 非常精准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 建立单元教学概念</vt:lpstr>
      <vt:lpstr>2  课文教学内容为王</vt:lpstr>
      <vt:lpstr>3 落实标准依法施教</vt:lpstr>
      <vt:lpstr>4 强调基础习惯建立</vt:lpstr>
      <vt:lpstr>5  抓好广泛阅读与多样活动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宝安赛格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 www.xiexingcun.com【全免费】</dc:title>
  <dc:creator>语文备课大师 www.xiexingcun.com【全免费】</dc:creator>
  <dc:description>语文备课大师 www.xiexingcun.com【全免费】</dc:description>
  <cp:lastModifiedBy>建新 唐</cp:lastModifiedBy>
  <cp:revision>语文备课大师 www.xiexingcun.com【全免费】</cp:revision>
  <dcterms:created xsi:type="dcterms:W3CDTF">2014-01-28T07:05:00Z</dcterms:created>
  <dcterms:modified xsi:type="dcterms:W3CDTF">2018-05-08T05:49:37Z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2052-8.1.0.3477</vt:lpwstr>
  </property>
</Properties>
</file>