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65" r:id="rId4"/>
  </p:sldMasterIdLst>
  <p:notesMasterIdLst>
    <p:notesMasterId r:id="rId6"/>
  </p:notesMasterIdLst>
  <p:handoutMasterIdLst>
    <p:handoutMasterId r:id="rId35"/>
  </p:handoutMasterIdLst>
  <p:sldIdLst>
    <p:sldId id="5300186" r:id="rId5"/>
    <p:sldId id="5300114" r:id="rId7"/>
    <p:sldId id="5300111" r:id="rId8"/>
    <p:sldId id="5299662" r:id="rId9"/>
    <p:sldId id="5300165" r:id="rId10"/>
    <p:sldId id="5300134" r:id="rId11"/>
    <p:sldId id="5300168" r:id="rId12"/>
    <p:sldId id="5300169" r:id="rId13"/>
    <p:sldId id="5300170" r:id="rId14"/>
    <p:sldId id="5300171" r:id="rId15"/>
    <p:sldId id="5300172" r:id="rId16"/>
    <p:sldId id="5300173" r:id="rId17"/>
    <p:sldId id="5300174" r:id="rId18"/>
    <p:sldId id="5300175" r:id="rId19"/>
    <p:sldId id="5300213" r:id="rId20"/>
    <p:sldId id="5300185" r:id="rId21"/>
    <p:sldId id="5300177" r:id="rId22"/>
    <p:sldId id="5300180" r:id="rId23"/>
    <p:sldId id="5300228" r:id="rId24"/>
    <p:sldId id="5300178" r:id="rId25"/>
    <p:sldId id="5300184" r:id="rId26"/>
    <p:sldId id="5300227" r:id="rId27"/>
    <p:sldId id="5300183" r:id="rId28"/>
    <p:sldId id="345" r:id="rId29"/>
    <p:sldId id="5300208" r:id="rId30"/>
    <p:sldId id="5300121" r:id="rId31"/>
    <p:sldId id="5300210" r:id="rId32"/>
    <p:sldId id="5300211" r:id="rId33"/>
    <p:sldId id="5300229" r:id="rId34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678483"/>
    <a:srgbClr val="EEEBE7"/>
    <a:srgbClr val="222A35"/>
    <a:srgbClr val="AC998B"/>
    <a:srgbClr val="A00104"/>
    <a:srgbClr val="BFBFBF"/>
    <a:srgbClr val="063557"/>
    <a:srgbClr val="5F6868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4" autoAdjust="0"/>
    <p:restoredTop sz="96093" autoAdjust="0"/>
  </p:normalViewPr>
  <p:slideViewPr>
    <p:cSldViewPr snapToGrid="0">
      <p:cViewPr varScale="1">
        <p:scale>
          <a:sx n="108" d="100"/>
          <a:sy n="108" d="100"/>
        </p:scale>
        <p:origin x="738" y="108"/>
      </p:cViewPr>
      <p:guideLst>
        <p:guide orient="horz" pos="3592"/>
        <p:guide pos="38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93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2D78C4-A6EF-4C18-A879-C8B15D31F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fld id="{C1FD65D2-3D3F-4108-9C1E-21CB58C64C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8F1ADB-5708-424B-B98F-4FE8806552F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fld id="{51946357-78B1-4E8B-BC74-D18394D1E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fld id="{51946357-78B1-4E8B-BC74-D18394D1E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fld id="{51946357-78B1-4E8B-BC74-D18394D1E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97BE90-4F17-4A65-8A29-CB02327E87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charset="-122"/>
                <a:ea typeface="等线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charset="-122"/>
              <a:ea typeface="等线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fld id="{51946357-78B1-4E8B-BC74-D18394D1E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fld id="{51946357-78B1-4E8B-BC74-D18394D1E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/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235C46-D8A1-475E-A123-9E9D86CDDE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176315-7954-4B46-8114-91C152ABA0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E0591E6E-6D63-4734-A9D6-3536365825F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A211032C-5079-43D7-9BDE-CADCCD16F3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962030" y="-87379"/>
            <a:ext cx="8282782" cy="1707330"/>
            <a:chOff x="1952788" y="-124325"/>
            <a:chExt cx="8282782" cy="1707330"/>
          </a:xfrm>
        </p:grpSpPr>
        <p:grpSp>
          <p:nvGrpSpPr>
            <p:cNvPr id="3" name="组合 2"/>
            <p:cNvGrpSpPr/>
            <p:nvPr/>
          </p:nvGrpSpPr>
          <p:grpSpPr>
            <a:xfrm>
              <a:off x="1952788" y="682893"/>
              <a:ext cx="8282782" cy="371475"/>
              <a:chOff x="2038579" y="535534"/>
              <a:chExt cx="8282782" cy="37147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038579" y="535534"/>
                <a:ext cx="2807495" cy="371475"/>
                <a:chOff x="2059780" y="357188"/>
                <a:chExt cx="2807495" cy="371475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4495800" y="357188"/>
                  <a:ext cx="371475" cy="371475"/>
                </a:xfrm>
                <a:prstGeom prst="ellipse">
                  <a:avLst/>
                </a:prstGeom>
                <a:solidFill>
                  <a:srgbClr val="B1BB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3609180" y="366713"/>
                  <a:ext cx="352425" cy="352425"/>
                </a:xfrm>
                <a:prstGeom prst="ellipse">
                  <a:avLst/>
                </a:prstGeom>
                <a:solidFill>
                  <a:srgbClr val="CED5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2810668" y="400645"/>
                  <a:ext cx="264318" cy="284560"/>
                </a:xfrm>
                <a:prstGeom prst="ellipse">
                  <a:avLst/>
                </a:prstGeom>
                <a:solidFill>
                  <a:srgbClr val="F1F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2059780" y="434578"/>
                  <a:ext cx="216694" cy="21669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7513866" y="535534"/>
                <a:ext cx="2807495" cy="371475"/>
                <a:chOff x="6837591" y="1618235"/>
                <a:chExt cx="2807495" cy="371475"/>
              </a:xfrm>
            </p:grpSpPr>
            <p:sp>
              <p:nvSpPr>
                <p:cNvPr id="9" name="椭圆 8"/>
                <p:cNvSpPr/>
                <p:nvPr/>
              </p:nvSpPr>
              <p:spPr>
                <a:xfrm flipH="1">
                  <a:off x="9273611" y="1618235"/>
                  <a:ext cx="371475" cy="371475"/>
                </a:xfrm>
                <a:prstGeom prst="ellipse">
                  <a:avLst/>
                </a:prstGeom>
                <a:solidFill>
                  <a:srgbClr val="B1BB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 flipH="1">
                  <a:off x="8386991" y="1627760"/>
                  <a:ext cx="352425" cy="352425"/>
                </a:xfrm>
                <a:prstGeom prst="ellipse">
                  <a:avLst/>
                </a:prstGeom>
                <a:solidFill>
                  <a:srgbClr val="CED5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 flipH="1">
                  <a:off x="7588479" y="1661692"/>
                  <a:ext cx="264318" cy="284560"/>
                </a:xfrm>
                <a:prstGeom prst="ellipse">
                  <a:avLst/>
                </a:prstGeom>
                <a:solidFill>
                  <a:srgbClr val="F1F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 flipH="1">
                  <a:off x="6837591" y="1695625"/>
                  <a:ext cx="216694" cy="21669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5310513" y="-124325"/>
              <a:ext cx="1285468" cy="1707330"/>
              <a:chOff x="5310513" y="-124325"/>
              <a:chExt cx="1285468" cy="170733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696084" y="-124325"/>
                <a:ext cx="899897" cy="130011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10513" y="525731"/>
                <a:ext cx="731812" cy="105727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 advClick="0" advTm="2000"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/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/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/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/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/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/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/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/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/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/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/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/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/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/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/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/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/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/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/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/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/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/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/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/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/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/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/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/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/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/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/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235C46-D8A1-475E-A123-9E9D86CDDE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176315-7954-4B46-8114-91C152ABA0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EEB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slow" advClick="0" advTm="2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EEB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ransition spd="slow" advClick="0" advTm="2000">
    <p:fade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3.jpeg"/><Relationship Id="rId4" Type="http://schemas.openxmlformats.org/officeDocument/2006/relationships/tags" Target="../tags/tag26.xml"/><Relationship Id="rId3" Type="http://schemas.openxmlformats.org/officeDocument/2006/relationships/image" Target="../media/image22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4.jpe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6.jpeg"/><Relationship Id="rId4" Type="http://schemas.openxmlformats.org/officeDocument/2006/relationships/tags" Target="../tags/tag31.xml"/><Relationship Id="rId3" Type="http://schemas.openxmlformats.org/officeDocument/2006/relationships/image" Target="../media/image25.jpe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8.jpeg"/><Relationship Id="rId4" Type="http://schemas.openxmlformats.org/officeDocument/2006/relationships/tags" Target="../tags/tag34.xml"/><Relationship Id="rId3" Type="http://schemas.openxmlformats.org/officeDocument/2006/relationships/image" Target="../media/image27.jpe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9.jpeg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0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7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8.xml"/><Relationship Id="rId5" Type="http://schemas.openxmlformats.org/officeDocument/2006/relationships/slide" Target="slide29.xml"/><Relationship Id="rId4" Type="http://schemas.openxmlformats.org/officeDocument/2006/relationships/slide" Target="slide28.xml"/><Relationship Id="rId3" Type="http://schemas.openxmlformats.org/officeDocument/2006/relationships/image" Target="../media/image30.png"/><Relationship Id="rId2" Type="http://schemas.openxmlformats.org/officeDocument/2006/relationships/slide" Target="slide27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41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0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43.xml"/><Relationship Id="rId3" Type="http://schemas.openxmlformats.org/officeDocument/2006/relationships/image" Target="../media/image30.png"/><Relationship Id="rId2" Type="http://schemas.openxmlformats.org/officeDocument/2006/relationships/slide" Target="slide17.xml"/><Relationship Id="rId1" Type="http://schemas.openxmlformats.org/officeDocument/2006/relationships/tags" Target="../tags/tag42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45.xml"/><Relationship Id="rId3" Type="http://schemas.openxmlformats.org/officeDocument/2006/relationships/image" Target="../media/image30.png"/><Relationship Id="rId2" Type="http://schemas.openxmlformats.org/officeDocument/2006/relationships/slide" Target="slide17.xml"/><Relationship Id="rId1" Type="http://schemas.openxmlformats.org/officeDocument/2006/relationships/tags" Target="../tags/tag44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47.xml"/><Relationship Id="rId3" Type="http://schemas.openxmlformats.org/officeDocument/2006/relationships/image" Target="../media/image30.png"/><Relationship Id="rId2" Type="http://schemas.openxmlformats.org/officeDocument/2006/relationships/slide" Target="slide17.xml"/><Relationship Id="rId1" Type="http://schemas.openxmlformats.org/officeDocument/2006/relationships/tags" Target="../tags/tag4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8.xml"/><Relationship Id="rId6" Type="http://schemas.openxmlformats.org/officeDocument/2006/relationships/tags" Target="../tags/tag2.xml"/><Relationship Id="rId5" Type="http://schemas.openxmlformats.org/officeDocument/2006/relationships/image" Target="../media/image14.png"/><Relationship Id="rId4" Type="http://schemas.openxmlformats.org/officeDocument/2006/relationships/tags" Target="../tags/tag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image" Target="../media/image15.png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6" Type="http://schemas.openxmlformats.org/officeDocument/2006/relationships/notesSlide" Target="../notesSlides/notesSlide5.xml"/><Relationship Id="rId15" Type="http://schemas.openxmlformats.org/officeDocument/2006/relationships/slideLayout" Target="../slideLayouts/slideLayout9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18.jpeg"/><Relationship Id="rId4" Type="http://schemas.openxmlformats.org/officeDocument/2006/relationships/tags" Target="../tags/tag18.xml"/><Relationship Id="rId3" Type="http://schemas.openxmlformats.org/officeDocument/2006/relationships/image" Target="../media/image17.jpe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9.jpe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1.jpeg"/><Relationship Id="rId4" Type="http://schemas.openxmlformats.org/officeDocument/2006/relationships/tags" Target="../tags/tag23.xml"/><Relationship Id="rId3" Type="http://schemas.openxmlformats.org/officeDocument/2006/relationships/image" Target="../media/image20.jpe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ps稻壳儿佳誉设计原创链接：http://chn.docer.com/works?userid=219874625" descr="G:\ppt文档和图片\#U80cc#U9762.jpg#U80cc#U9762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-3175"/>
            <a:ext cx="12174855" cy="6863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5" r="37498" b="63524"/>
          <a:stretch>
            <a:fillRect/>
          </a:stretch>
        </p:blipFill>
        <p:spPr>
          <a:xfrm>
            <a:off x="0" y="1970"/>
            <a:ext cx="5355586" cy="2779486"/>
          </a:xfrm>
          <a:prstGeom prst="rect">
            <a:avLst/>
          </a:prstGeom>
        </p:spPr>
      </p:pic>
      <p:pic>
        <p:nvPicPr>
          <p:cNvPr id="7" name="wps稻壳儿佳誉设计原创链接：http://chn.docer.com/works?userid=2198746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59134" y="4324935"/>
            <a:ext cx="309485" cy="2991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17955" y="1309370"/>
            <a:ext cx="9727565" cy="3507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8000">
                <a:solidFill>
                  <a:schemeClr val="accent6">
                    <a:lumMod val="50000"/>
                  </a:schemeClr>
                </a:solidFill>
                <a:latin typeface="仿宋" charset="-122"/>
                <a:ea typeface="仿宋" charset="-122"/>
              </a:rPr>
              <a:t>朴实无华</a:t>
            </a:r>
            <a:r>
              <a:rPr lang="en-US" altLang="zh-CN" sz="8000">
                <a:solidFill>
                  <a:schemeClr val="accent6">
                    <a:lumMod val="50000"/>
                  </a:schemeClr>
                </a:solidFill>
                <a:latin typeface="仿宋" charset="-122"/>
                <a:ea typeface="仿宋" charset="-122"/>
              </a:rPr>
              <a:t>平常物</a:t>
            </a:r>
            <a:endParaRPr lang="en-US" altLang="zh-CN" sz="8000">
              <a:solidFill>
                <a:schemeClr val="accent6">
                  <a:lumMod val="50000"/>
                </a:schemeClr>
              </a:solidFill>
              <a:latin typeface="仿宋" charset="-122"/>
              <a:ea typeface="仿宋" charset="-122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lang="en-US" altLang="zh-CN" sz="8000">
                <a:solidFill>
                  <a:schemeClr val="accent6">
                    <a:lumMod val="50000"/>
                  </a:schemeClr>
                </a:solidFill>
                <a:latin typeface="仿宋" charset="-122"/>
                <a:ea typeface="仿宋" charset="-122"/>
              </a:rPr>
              <a:t>       </a:t>
            </a:r>
            <a:r>
              <a:rPr lang="zh-CN" altLang="en-US" sz="8000">
                <a:solidFill>
                  <a:schemeClr val="accent6">
                    <a:lumMod val="50000"/>
                  </a:schemeClr>
                </a:solidFill>
                <a:latin typeface="仿宋" charset="-122"/>
                <a:ea typeface="仿宋" charset="-122"/>
              </a:rPr>
              <a:t>淡而</a:t>
            </a:r>
            <a:r>
              <a:rPr lang="en-US" altLang="zh-CN" sz="8000">
                <a:solidFill>
                  <a:schemeClr val="accent6">
                    <a:lumMod val="50000"/>
                  </a:schemeClr>
                </a:solidFill>
                <a:latin typeface="仿宋" charset="-122"/>
                <a:ea typeface="仿宋" charset="-122"/>
              </a:rPr>
              <a:t>有味最动情</a:t>
            </a:r>
            <a:endParaRPr lang="en-US" altLang="zh-CN" sz="8000">
              <a:solidFill>
                <a:schemeClr val="accent6">
                  <a:lumMod val="50000"/>
                </a:schemeClr>
              </a:solidFill>
              <a:latin typeface="仿宋" charset="-122"/>
              <a:ea typeface="仿宋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7" name="文本框 2"/>
          <p:cNvSpPr/>
          <p:nvPr>
            <p:custDataLst>
              <p:tags r:id="rId1"/>
            </p:custDataLst>
          </p:nvPr>
        </p:nvSpPr>
        <p:spPr>
          <a:xfrm>
            <a:off x="3556000" y="406400"/>
            <a:ext cx="48323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4400">
                <a:latin typeface="微软雅黑" charset="-122"/>
                <a:ea typeface="微软雅黑" charset="-122"/>
              </a:rPr>
              <a:t>鸡枞</a:t>
            </a:r>
            <a:endParaRPr lang="zh-CN" altLang="en-US" sz="4400">
              <a:latin typeface="微软雅黑" charset="-122"/>
              <a:ea typeface="微软雅黑" charset="-122"/>
            </a:endParaRPr>
          </a:p>
        </p:txBody>
      </p:sp>
      <p:pic>
        <p:nvPicPr>
          <p:cNvPr id="41988" name="图片 5" descr="5b87689cbc2411e58a6700163e00254c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79600" y="1704975"/>
            <a:ext cx="3971925" cy="3722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989" name="图片 6" descr="MTQ2ODE2MDM2MzQyODE4NDUzNDA0Nzk=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13488" y="1704975"/>
            <a:ext cx="3976688" cy="3722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1" name="文本框 2"/>
          <p:cNvSpPr/>
          <p:nvPr>
            <p:custDataLst>
              <p:tags r:id="rId1"/>
            </p:custDataLst>
          </p:nvPr>
        </p:nvSpPr>
        <p:spPr>
          <a:xfrm>
            <a:off x="3556000" y="406400"/>
            <a:ext cx="48323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4400">
                <a:latin typeface="微软雅黑" charset="-122"/>
                <a:ea typeface="微软雅黑" charset="-122"/>
              </a:rPr>
              <a:t>干巴菌</a:t>
            </a:r>
            <a:endParaRPr lang="zh-CN" altLang="en-US" sz="4400">
              <a:latin typeface="微软雅黑" charset="-122"/>
              <a:ea typeface="微软雅黑" charset="-122"/>
            </a:endParaRPr>
          </a:p>
        </p:txBody>
      </p:sp>
      <p:pic>
        <p:nvPicPr>
          <p:cNvPr id="43012" name="图片 3" descr="10082401164a7825d1404016e4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40012" y="1482725"/>
            <a:ext cx="6878638" cy="4873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5" name="文本框 2"/>
          <p:cNvSpPr/>
          <p:nvPr>
            <p:custDataLst>
              <p:tags r:id="rId1"/>
            </p:custDataLst>
          </p:nvPr>
        </p:nvSpPr>
        <p:spPr>
          <a:xfrm>
            <a:off x="3556000" y="406400"/>
            <a:ext cx="48323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4400">
                <a:latin typeface="微软雅黑" charset="-122"/>
                <a:ea typeface="微软雅黑" charset="-122"/>
              </a:rPr>
              <a:t>鸡油菌</a:t>
            </a:r>
            <a:endParaRPr lang="zh-CN" altLang="en-US" sz="4400">
              <a:latin typeface="微软雅黑" charset="-122"/>
              <a:ea typeface="微软雅黑" charset="-122"/>
            </a:endParaRPr>
          </a:p>
        </p:txBody>
      </p:sp>
      <p:pic>
        <p:nvPicPr>
          <p:cNvPr id="44036" name="图片 4" descr="1-140114221G12E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850" y="1581150"/>
            <a:ext cx="3957638" cy="4014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37" name="图片 5" descr="146669397557135380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99200" y="1581150"/>
            <a:ext cx="3951288" cy="4014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文本框 2"/>
          <p:cNvSpPr/>
          <p:nvPr>
            <p:custDataLst>
              <p:tags r:id="rId1"/>
            </p:custDataLst>
          </p:nvPr>
        </p:nvSpPr>
        <p:spPr>
          <a:xfrm>
            <a:off x="3556000" y="406400"/>
            <a:ext cx="524351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lvl="0" indent="0" algn="ctr" eaLnBrk="1" hangingPunct="1"/>
            <a:r>
              <a:rPr lang="zh-CN" altLang="en-US" sz="4400">
                <a:latin typeface="微软雅黑" charset="-122"/>
                <a:ea typeface="微软雅黑" charset="-122"/>
              </a:rPr>
              <a:t>雨季的果子，是杨梅</a:t>
            </a:r>
            <a:endParaRPr lang="zh-CN" altLang="en-US" sz="4400">
              <a:latin typeface="微软雅黑" charset="-122"/>
              <a:ea typeface="微软雅黑" charset="-122"/>
            </a:endParaRPr>
          </a:p>
        </p:txBody>
      </p:sp>
      <p:pic>
        <p:nvPicPr>
          <p:cNvPr id="45060" name="图片 3" descr="5895188_095504012391_2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79600" y="1568450"/>
            <a:ext cx="4095750" cy="4483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5061" name="图片 6" descr="b201403240956399025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42050" y="1647825"/>
            <a:ext cx="4041775" cy="4176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文本框 2"/>
          <p:cNvSpPr/>
          <p:nvPr>
            <p:custDataLst>
              <p:tags r:id="rId1"/>
            </p:custDataLst>
          </p:nvPr>
        </p:nvSpPr>
        <p:spPr>
          <a:xfrm>
            <a:off x="3679825" y="282575"/>
            <a:ext cx="48323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lvl="0" indent="0" algn="ctr" eaLnBrk="1" hangingPunct="1"/>
            <a:r>
              <a:rPr lang="zh-CN" altLang="en-US" sz="4400">
                <a:latin typeface="微软雅黑" charset="-122"/>
                <a:ea typeface="微软雅黑" charset="-122"/>
              </a:rPr>
              <a:t>雨季的花是缅桂花</a:t>
            </a:r>
            <a:endParaRPr lang="zh-CN" altLang="en-US" sz="4400">
              <a:latin typeface="微软雅黑" charset="-122"/>
              <a:ea typeface="微软雅黑" charset="-122"/>
            </a:endParaRPr>
          </a:p>
        </p:txBody>
      </p:sp>
      <p:pic>
        <p:nvPicPr>
          <p:cNvPr id="46084" name="图片 8" descr="027a5d6efaae4bacbf1bae773ee7b6e8_th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28875" y="1174750"/>
            <a:ext cx="7154862" cy="5265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2662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2020570"/>
            <a:ext cx="12145010" cy="45180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765" y="731520"/>
            <a:ext cx="8642985" cy="12801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        </a:t>
            </a:r>
            <a:r>
              <a:rPr lang="zh-CN" altLang="en-US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文章</a:t>
            </a:r>
            <a:r>
              <a:rPr lang="en-US" altLang="zh-CN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标题</a:t>
            </a:r>
            <a:r>
              <a:rPr lang="zh-CN" altLang="en-US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是</a:t>
            </a:r>
            <a:r>
              <a:rPr lang="en-US" altLang="zh-CN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“昆明的雨”</a:t>
            </a:r>
            <a:r>
              <a:rPr lang="zh-CN" altLang="en-US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，</a:t>
            </a:r>
            <a:r>
              <a:rPr lang="en-US" altLang="zh-CN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为什么</a:t>
            </a:r>
            <a:r>
              <a:rPr lang="zh-CN" altLang="en-US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又写</a:t>
            </a:r>
            <a:r>
              <a:rPr lang="en-US" altLang="zh-CN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以上这些内容</a:t>
            </a:r>
            <a:r>
              <a:rPr lang="zh-CN" altLang="en-US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？</a:t>
            </a:r>
            <a:r>
              <a:rPr lang="en-US" altLang="zh-CN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这些都和“</a:t>
            </a:r>
            <a:r>
              <a:rPr lang="zh-CN" altLang="en-US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雨</a:t>
            </a:r>
            <a:r>
              <a:rPr lang="en-US" altLang="zh-CN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”有关系吗</a:t>
            </a:r>
            <a:r>
              <a:rPr lang="zh-CN" altLang="en-US" sz="3600">
                <a:solidFill>
                  <a:srgbClr val="004D40"/>
                </a:solidFill>
                <a:latin typeface="Calibri" pitchFamily="34" charset="0"/>
                <a:ea typeface="宋体" charset="-122"/>
              </a:rPr>
              <a:t>？</a:t>
            </a:r>
            <a:endParaRPr lang="zh-CN" altLang="en-US" sz="3600">
              <a:solidFill>
                <a:srgbClr val="004D40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8765" y="2870200"/>
            <a:ext cx="8862060" cy="1336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        </a:t>
            </a:r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选取</a:t>
            </a:r>
            <a:r>
              <a:rPr lang="en-US" altLang="zh-CN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以上这些昆明雨季</a:t>
            </a:r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中有</a:t>
            </a:r>
            <a:r>
              <a:rPr lang="en-US" altLang="zh-CN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代表性</a:t>
            </a:r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的</a:t>
            </a:r>
            <a:r>
              <a:rPr lang="en-US" altLang="zh-CN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事物来写</a:t>
            </a:r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，</a:t>
            </a:r>
            <a:r>
              <a:rPr lang="en-US" altLang="zh-CN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是为了充分体现雨季特点</a:t>
            </a:r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，</a:t>
            </a:r>
            <a:r>
              <a:rPr lang="en-US" altLang="zh-CN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展现昆明</a:t>
            </a:r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的</a:t>
            </a:r>
            <a:r>
              <a:rPr lang="en-US" altLang="zh-CN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风土人情</a:t>
            </a:r>
            <a:r>
              <a:rPr lang="zh-CN" altLang="en-US" sz="320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宋体" charset="-122"/>
              </a:rPr>
              <a:t>。</a:t>
            </a:r>
            <a:endParaRPr lang="zh-CN" altLang="en-US" sz="3200">
              <a:solidFill>
                <a:schemeClr val="bg2">
                  <a:lumMod val="50000"/>
                </a:schemeClr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5465" y="5273675"/>
            <a:ext cx="3030220" cy="10655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400">
                <a:solidFill>
                  <a:srgbClr val="C00000"/>
                </a:solidFill>
                <a:latin typeface="Calibri" pitchFamily="34" charset="0"/>
                <a:ea typeface="宋体" charset="-122"/>
              </a:rPr>
              <a:t>散文</a:t>
            </a:r>
            <a:r>
              <a:rPr lang="en-US" altLang="zh-CN" sz="4400">
                <a:solidFill>
                  <a:srgbClr val="C00000"/>
                </a:solidFill>
                <a:latin typeface="Calibri" pitchFamily="34" charset="0"/>
                <a:ea typeface="宋体" charset="-122"/>
              </a:rPr>
              <a:t>“形散”</a:t>
            </a:r>
            <a:endParaRPr lang="en-US" altLang="zh-CN" sz="4400">
              <a:solidFill>
                <a:srgbClr val="C00000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9414510" y="823595"/>
            <a:ext cx="1942001" cy="905704"/>
          </a:xfrm>
          <a:custGeom>
            <a:avLst/>
            <a:gdLst>
              <a:gd name="T0" fmla="*/ 334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4 w 434"/>
              <a:gd name="T9" fmla="*/ 202 h 202"/>
              <a:gd name="T10" fmla="*/ 434 w 434"/>
              <a:gd name="T11" fmla="*/ 101 h 202"/>
              <a:gd name="T12" fmla="*/ 334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4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66655" y="956945"/>
            <a:ext cx="7626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spc="600">
                <a:solidFill>
                  <a:schemeClr val="bg1"/>
                </a:solidFill>
                <a:latin typeface="FZSuXinShiLiuKaiS-R-GB" pitchFamily="2" charset="-122"/>
                <a:ea typeface="FZSuXinShiLiuKaiS-R-GB" pitchFamily="2" charset="-122"/>
              </a:rPr>
              <a:t>壹</a:t>
            </a:r>
            <a:endParaRPr lang="zh-CN" altLang="en-US" sz="4000" spc="600" dirty="0">
              <a:solidFill>
                <a:schemeClr val="bg1"/>
              </a:solidFill>
              <a:latin typeface="FZSuXinShiLiuKaiS-R-GB" pitchFamily="2" charset="-122"/>
              <a:ea typeface="FZSuXinShiLiuKaiS-R-GB" pitchFamily="2" charset="-122"/>
            </a:endParaRPr>
          </a:p>
        </p:txBody>
      </p:sp>
      <p:sp>
        <p:nvSpPr>
          <p:cNvPr id="10" name="wps稻壳儿佳誉设计原创链接：http://chn.docer.com/works?userid=219874625"/>
          <p:cNvSpPr txBox="1"/>
          <p:nvPr/>
        </p:nvSpPr>
        <p:spPr>
          <a:xfrm>
            <a:off x="10082530" y="2011680"/>
            <a:ext cx="1273810" cy="41148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spc="600" dirty="0">
                <a:solidFill>
                  <a:srgbClr val="222A35"/>
                </a:solidFill>
                <a:latin typeface="FZSuXinShiLiuKaiS-R-GB" pitchFamily="2" charset="-122"/>
                <a:ea typeface="FZSuXinShiLiuKaiS-R-GB" pitchFamily="2" charset="-122"/>
              </a:rPr>
              <a:t>选材小而</a:t>
            </a:r>
            <a:r>
              <a:rPr lang="en-US" altLang="zh-CN" sz="4400" spc="600" dirty="0">
                <a:solidFill>
                  <a:srgbClr val="222A35"/>
                </a:solidFill>
                <a:latin typeface="FZSuXinShiLiuKaiS-R-GB" pitchFamily="2" charset="-122"/>
                <a:ea typeface="FZSuXinShiLiuKaiS-R-GB" pitchFamily="2" charset="-122"/>
              </a:rPr>
              <a:t>平凡</a:t>
            </a:r>
            <a:endParaRPr lang="en-US" altLang="zh-CN" sz="4400" spc="600" dirty="0">
              <a:solidFill>
                <a:srgbClr val="222A35"/>
              </a:solidFill>
              <a:latin typeface="FZSuXinShiLiuKaiS-R-GB" pitchFamily="2" charset="-122"/>
              <a:ea typeface="FZSuXinShiLiuKaiS-R-GB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92225" y="1917065"/>
            <a:ext cx="9744075" cy="30238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4400" dirty="0">
                <a:sym typeface="+mn-ea"/>
              </a:rPr>
              <a:t>         </a:t>
            </a:r>
            <a:r>
              <a:rPr lang="zh-CN" altLang="en-US" sz="4400" dirty="0">
                <a:sym typeface="+mn-ea"/>
              </a:rPr>
              <a:t>“汪曾祺的散文往往拾取生活中的琐细事物，娓娓道来，如话家常，平淡自然，却饶有趣味。 </a:t>
            </a:r>
            <a:endParaRPr lang="zh-CN" altLang="en-US" sz="4400" dirty="0">
              <a:sym typeface="+mn-ea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lang="zh-CN" altLang="en-US" sz="4400" dirty="0">
                <a:sym typeface="+mn-ea"/>
              </a:rPr>
              <a:t>                                      </a:t>
            </a:r>
            <a:r>
              <a:rPr lang="zh-CN" altLang="en-US" sz="3200" dirty="0">
                <a:sym typeface="+mn-ea"/>
              </a:rPr>
              <a:t>           ——摘自“阅读提示”</a:t>
            </a:r>
            <a:endParaRPr lang="zh-CN" altLang="en-US" sz="3200" dirty="0">
              <a:latin typeface="Calibri" pitchFamily="34" charset="0"/>
              <a:ea typeface="Calibri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8605" y="250190"/>
            <a:ext cx="8704580" cy="991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二、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细读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，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品味语言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之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“平淡”</a:t>
            </a:r>
            <a:endParaRPr lang="en-US" altLang="zh-CN" sz="4400">
              <a:solidFill>
                <a:schemeClr val="accent6">
                  <a:lumMod val="50000"/>
                </a:schemeClr>
              </a:solidFill>
              <a:latin typeface="-webkit-standard" charset="0"/>
              <a:ea typeface="-webkit-standard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5348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0" y="466725"/>
            <a:ext cx="11277600" cy="5346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95805" y="2955925"/>
            <a:ext cx="8467725" cy="2854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3600">
                <a:latin typeface="仿宋" charset="-122"/>
                <a:ea typeface="仿宋" charset="-122"/>
                <a:cs typeface="仿宋" charset="-122"/>
              </a:rPr>
              <a:t>示例：</a:t>
            </a:r>
            <a:endParaRPr lang="zh-CN" altLang="en-US" sz="3600">
              <a:latin typeface="仿宋" charset="-122"/>
              <a:ea typeface="仿宋" charset="-122"/>
              <a:cs typeface="仿宋" charset="-122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lang="zh-CN" altLang="en-US" sz="3600">
                <a:latin typeface="仿宋" charset="-122"/>
                <a:ea typeface="仿宋" charset="-122"/>
                <a:cs typeface="仿宋" charset="-122"/>
              </a:rPr>
              <a:t>         牛肝菌下来的时候，家家饭馆卖炒牛肝菌，连西南联大食堂的</a:t>
            </a:r>
            <a:r>
              <a:rPr lang="en-US" altLang="zh-CN" sz="3600">
                <a:latin typeface="仿宋" charset="-122"/>
                <a:ea typeface="仿宋" charset="-122"/>
                <a:cs typeface="仿宋" charset="-122"/>
              </a:rPr>
              <a:t>桌</a:t>
            </a:r>
            <a:r>
              <a:rPr lang="zh-CN" altLang="en-US" sz="3600">
                <a:latin typeface="仿宋" charset="-122"/>
                <a:ea typeface="仿宋" charset="-122"/>
                <a:cs typeface="仿宋" charset="-122"/>
              </a:rPr>
              <a:t>子上都可以有一碗。</a:t>
            </a:r>
            <a:r>
              <a:rPr lang="zh-CN" altLang="en-US" sz="3600">
                <a:solidFill>
                  <a:srgbClr val="C00000"/>
                </a:solidFill>
                <a:latin typeface="仿宋" charset="-122"/>
                <a:ea typeface="仿宋" charset="-122"/>
                <a:cs typeface="仿宋" charset="-122"/>
              </a:rPr>
              <a:t>牛肝菌色如牛肝，滑，嫩，鲜，香，很好吃。</a:t>
            </a:r>
            <a:endParaRPr lang="zh-CN" altLang="en-US" sz="3600">
              <a:solidFill>
                <a:srgbClr val="C00000"/>
              </a:solidFill>
              <a:latin typeface="仿宋" charset="-122"/>
              <a:ea typeface="仿宋" charset="-122"/>
              <a:cs typeface="仿宋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2350" y="1253490"/>
            <a:ext cx="10311130" cy="176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4000">
                <a:latin typeface="Calibri" pitchFamily="34" charset="0"/>
                <a:ea typeface="宋体" charset="-122"/>
              </a:rPr>
              <a:t>       </a:t>
            </a:r>
            <a:r>
              <a:rPr lang="zh-CN" altLang="en-US" sz="4000">
                <a:latin typeface="Calibri" pitchFamily="34" charset="0"/>
                <a:ea typeface="宋体" charset="-122"/>
              </a:rPr>
              <a:t>请同学们</a:t>
            </a:r>
            <a:r>
              <a:rPr lang="en-US" altLang="zh-CN" sz="4000">
                <a:latin typeface="Calibri" pitchFamily="34" charset="0"/>
                <a:ea typeface="宋体" charset="-122"/>
              </a:rPr>
              <a:t>找出自己喜欢的片段</a:t>
            </a:r>
            <a:r>
              <a:rPr lang="zh-CN" altLang="en-US" sz="4000">
                <a:latin typeface="Calibri" pitchFamily="34" charset="0"/>
                <a:ea typeface="宋体" charset="-122"/>
              </a:rPr>
              <a:t>，</a:t>
            </a:r>
            <a:r>
              <a:rPr lang="en-US" altLang="zh-CN" sz="4000">
                <a:latin typeface="Calibri" pitchFamily="34" charset="0"/>
                <a:ea typeface="宋体" charset="-122"/>
              </a:rPr>
              <a:t>读一读</a:t>
            </a:r>
            <a:r>
              <a:rPr lang="zh-CN" altLang="en-US" sz="4000">
                <a:latin typeface="Calibri" pitchFamily="34" charset="0"/>
                <a:ea typeface="宋体" charset="-122"/>
              </a:rPr>
              <a:t>、</a:t>
            </a:r>
            <a:r>
              <a:rPr lang="en-US" altLang="zh-CN" sz="4000">
                <a:latin typeface="Calibri" pitchFamily="34" charset="0"/>
                <a:ea typeface="宋体" charset="-122"/>
              </a:rPr>
              <a:t>品一品汪曾祺先生</a:t>
            </a:r>
            <a:r>
              <a:rPr lang="zh-CN" altLang="en-US" sz="4000">
                <a:latin typeface="Calibri" pitchFamily="34" charset="0"/>
                <a:ea typeface="宋体" charset="-122"/>
              </a:rPr>
              <a:t>的</a:t>
            </a:r>
            <a:r>
              <a:rPr lang="en-US" altLang="zh-CN" sz="4000">
                <a:latin typeface="Calibri" pitchFamily="34" charset="0"/>
                <a:ea typeface="宋体" charset="-122"/>
              </a:rPr>
              <a:t>语言特色</a:t>
            </a:r>
            <a:r>
              <a:rPr lang="zh-CN" altLang="en-US" sz="4000">
                <a:latin typeface="Calibri" pitchFamily="34" charset="0"/>
                <a:ea typeface="宋体" charset="-122"/>
              </a:rPr>
              <a:t>。</a:t>
            </a:r>
            <a:endParaRPr lang="zh-CN" altLang="en-US" sz="4000">
              <a:latin typeface="Calibri" pitchFamily="34" charset="0"/>
              <a:ea typeface="宋体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8605" y="250190"/>
            <a:ext cx="8704580" cy="991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二、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细读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，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品味语言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之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“平淡”</a:t>
            </a:r>
            <a:endParaRPr lang="en-US" altLang="zh-CN" sz="4400">
              <a:solidFill>
                <a:schemeClr val="accent6">
                  <a:lumMod val="50000"/>
                </a:schemeClr>
              </a:solidFill>
              <a:latin typeface="-webkit-standard" charset="0"/>
              <a:ea typeface="-webkit-standard" charset="0"/>
            </a:endParaRPr>
          </a:p>
        </p:txBody>
      </p:sp>
      <p:sp>
        <p:nvSpPr>
          <p:cNvPr id="19" name="wps稻壳儿佳誉设计原创链接：http://chn.docer.com/works?userid=219874625">
            <a:hlinkClick r:id="rId2" action="ppaction://hlinksldjump"/>
          </p:cNvPr>
          <p:cNvSpPr/>
          <p:nvPr/>
        </p:nvSpPr>
        <p:spPr>
          <a:xfrm>
            <a:off x="11333480" y="4443730"/>
            <a:ext cx="681355" cy="650240"/>
          </a:xfrm>
          <a:custGeom>
            <a:avLst/>
            <a:gdLst>
              <a:gd name="connsiteX0" fmla="*/ 5506 w 4501782"/>
              <a:gd name="connsiteY0" fmla="*/ 824967 h 1919549"/>
              <a:gd name="connsiteX1" fmla="*/ 3416615 w 4501782"/>
              <a:gd name="connsiteY1" fmla="*/ 1906344 h 1919549"/>
              <a:gd name="connsiteX2" fmla="*/ 4299210 w 4501782"/>
              <a:gd name="connsiteY2" fmla="*/ 29837 h 1919549"/>
              <a:gd name="connsiteX3" fmla="*/ 5506 w 4501782"/>
              <a:gd name="connsiteY3" fmla="*/ 824967 h 1919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1782" h="1919549">
                <a:moveTo>
                  <a:pt x="5506" y="824967"/>
                </a:moveTo>
                <a:cubicBezTo>
                  <a:pt x="-141593" y="1137718"/>
                  <a:pt x="2700998" y="2038866"/>
                  <a:pt x="3416615" y="1906344"/>
                </a:cubicBezTo>
                <a:cubicBezTo>
                  <a:pt x="4132232" y="1773822"/>
                  <a:pt x="4867728" y="207416"/>
                  <a:pt x="4299210" y="29837"/>
                </a:cubicBezTo>
                <a:cubicBezTo>
                  <a:pt x="3730692" y="-147742"/>
                  <a:pt x="152605" y="512216"/>
                  <a:pt x="5506" y="824967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itchFamily="34" charset="0"/>
              <a:ea typeface="宋体" charset="-122"/>
            </a:endParaRPr>
          </a:p>
        </p:txBody>
      </p:sp>
      <p:sp>
        <p:nvSpPr>
          <p:cNvPr id="4" name="wps稻壳儿佳誉设计原创链接：http://chn.docer.com/works?userid=219874625">
            <a:hlinkClick r:id="rId4" action="ppaction://hlinksldjump"/>
          </p:cNvPr>
          <p:cNvSpPr/>
          <p:nvPr/>
        </p:nvSpPr>
        <p:spPr>
          <a:xfrm>
            <a:off x="11333480" y="5291455"/>
            <a:ext cx="681355" cy="650240"/>
          </a:xfrm>
          <a:custGeom>
            <a:avLst/>
            <a:gdLst>
              <a:gd name="connsiteX0" fmla="*/ 5506 w 4501782"/>
              <a:gd name="connsiteY0" fmla="*/ 824967 h 1919549"/>
              <a:gd name="connsiteX1" fmla="*/ 3416615 w 4501782"/>
              <a:gd name="connsiteY1" fmla="*/ 1906344 h 1919549"/>
              <a:gd name="connsiteX2" fmla="*/ 4299210 w 4501782"/>
              <a:gd name="connsiteY2" fmla="*/ 29837 h 1919549"/>
              <a:gd name="connsiteX3" fmla="*/ 5506 w 4501782"/>
              <a:gd name="connsiteY3" fmla="*/ 824967 h 1919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1782" h="1919549">
                <a:moveTo>
                  <a:pt x="5506" y="824967"/>
                </a:moveTo>
                <a:cubicBezTo>
                  <a:pt x="-141593" y="1137718"/>
                  <a:pt x="2700998" y="2038866"/>
                  <a:pt x="3416615" y="1906344"/>
                </a:cubicBezTo>
                <a:cubicBezTo>
                  <a:pt x="4132232" y="1773822"/>
                  <a:pt x="4867728" y="207416"/>
                  <a:pt x="4299210" y="29837"/>
                </a:cubicBezTo>
                <a:cubicBezTo>
                  <a:pt x="3730692" y="-147742"/>
                  <a:pt x="152605" y="512216"/>
                  <a:pt x="5506" y="824967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itchFamily="34" charset="0"/>
              <a:ea typeface="宋体" charset="-122"/>
            </a:endParaRPr>
          </a:p>
        </p:txBody>
      </p:sp>
      <p:sp>
        <p:nvSpPr>
          <p:cNvPr id="6" name="wps稻壳儿佳誉设计原创链接：http://chn.docer.com/works?userid=219874625">
            <a:hlinkClick r:id="rId5" action="ppaction://hlinksldjump"/>
          </p:cNvPr>
          <p:cNvSpPr/>
          <p:nvPr/>
        </p:nvSpPr>
        <p:spPr>
          <a:xfrm>
            <a:off x="11333480" y="6125845"/>
            <a:ext cx="681355" cy="650240"/>
          </a:xfrm>
          <a:custGeom>
            <a:avLst/>
            <a:gdLst>
              <a:gd name="connsiteX0" fmla="*/ 5506 w 4501782"/>
              <a:gd name="connsiteY0" fmla="*/ 824967 h 1919549"/>
              <a:gd name="connsiteX1" fmla="*/ 3416615 w 4501782"/>
              <a:gd name="connsiteY1" fmla="*/ 1906344 h 1919549"/>
              <a:gd name="connsiteX2" fmla="*/ 4299210 w 4501782"/>
              <a:gd name="connsiteY2" fmla="*/ 29837 h 1919549"/>
              <a:gd name="connsiteX3" fmla="*/ 5506 w 4501782"/>
              <a:gd name="connsiteY3" fmla="*/ 824967 h 1919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1782" h="1919549">
                <a:moveTo>
                  <a:pt x="5506" y="824967"/>
                </a:moveTo>
                <a:cubicBezTo>
                  <a:pt x="-141593" y="1137718"/>
                  <a:pt x="2700998" y="2038866"/>
                  <a:pt x="3416615" y="1906344"/>
                </a:cubicBezTo>
                <a:cubicBezTo>
                  <a:pt x="4132232" y="1773822"/>
                  <a:pt x="4867728" y="207416"/>
                  <a:pt x="4299210" y="29837"/>
                </a:cubicBezTo>
                <a:cubicBezTo>
                  <a:pt x="3730692" y="-147742"/>
                  <a:pt x="152605" y="512216"/>
                  <a:pt x="5506" y="824967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2" grpId="0"/>
      <p:bldP spid="19" grpId="0" animBg="1"/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2662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1591945"/>
            <a:ext cx="12145010" cy="4518025"/>
          </a:xfrm>
          <a:prstGeom prst="rect">
            <a:avLst/>
          </a:prstGeom>
        </p:spPr>
      </p:pic>
      <p:sp>
        <p:nvSpPr>
          <p:cNvPr id="19" name="Freeform 6"/>
          <p:cNvSpPr/>
          <p:nvPr/>
        </p:nvSpPr>
        <p:spPr bwMode="auto">
          <a:xfrm>
            <a:off x="1180465" y="539750"/>
            <a:ext cx="1942001" cy="905704"/>
          </a:xfrm>
          <a:custGeom>
            <a:avLst/>
            <a:gdLst>
              <a:gd name="T0" fmla="*/ 334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4 w 434"/>
              <a:gd name="T9" fmla="*/ 202 h 202"/>
              <a:gd name="T10" fmla="*/ 434 w 434"/>
              <a:gd name="T11" fmla="*/ 101 h 202"/>
              <a:gd name="T12" fmla="*/ 334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4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charset="-122"/>
              <a:cs typeface="+mn-cs"/>
            </a:endParaRPr>
          </a:p>
        </p:txBody>
      </p:sp>
      <p:sp>
        <p:nvSpPr>
          <p:cNvPr id="20" name="wps稻壳儿佳誉设计原创链接：http://chn.docer.com/works?userid=219874625"/>
          <p:cNvSpPr/>
          <p:nvPr/>
        </p:nvSpPr>
        <p:spPr bwMode="auto">
          <a:xfrm>
            <a:off x="4991100" y="600075"/>
            <a:ext cx="1942001" cy="905704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charset="-122"/>
              <a:cs typeface="+mn-cs"/>
            </a:endParaRPr>
          </a:p>
        </p:txBody>
      </p:sp>
      <p:sp>
        <p:nvSpPr>
          <p:cNvPr id="22" name="wps稻壳儿佳誉设计原创链接：http://chn.docer.com/works?userid=219874625"/>
          <p:cNvSpPr txBox="1"/>
          <p:nvPr/>
        </p:nvSpPr>
        <p:spPr>
          <a:xfrm>
            <a:off x="1718945" y="1765935"/>
            <a:ext cx="1273810" cy="41148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spc="600" dirty="0">
                <a:solidFill>
                  <a:srgbClr val="222A35"/>
                </a:solidFill>
                <a:latin typeface="FZSuXinShiLiuKaiS-R-GB" pitchFamily="2" charset="-122"/>
                <a:ea typeface="FZSuXinShiLiuKaiS-R-GB" pitchFamily="2" charset="-122"/>
              </a:rPr>
              <a:t>选材小而</a:t>
            </a:r>
            <a:r>
              <a:rPr lang="en-US" altLang="zh-CN" sz="4400" spc="600" dirty="0">
                <a:solidFill>
                  <a:srgbClr val="222A35"/>
                </a:solidFill>
                <a:latin typeface="FZSuXinShiLiuKaiS-R-GB" pitchFamily="2" charset="-122"/>
                <a:ea typeface="FZSuXinShiLiuKaiS-R-GB" pitchFamily="2" charset="-122"/>
              </a:rPr>
              <a:t>平凡</a:t>
            </a:r>
            <a:endParaRPr lang="en-US" altLang="zh-CN" sz="4400" spc="600" dirty="0">
              <a:solidFill>
                <a:srgbClr val="222A35"/>
              </a:solidFill>
              <a:latin typeface="FZSuXinShiLiuKaiS-R-GB" pitchFamily="2" charset="-122"/>
              <a:ea typeface="FZSuXinShiLiuKaiS-R-GB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770380" y="681355"/>
            <a:ext cx="7626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spc="600">
                <a:solidFill>
                  <a:schemeClr val="bg1"/>
                </a:solidFill>
                <a:latin typeface="FZSuXinShiLiuKaiS-R-GB" pitchFamily="2" charset="-122"/>
                <a:ea typeface="FZSuXinShiLiuKaiS-R-GB" pitchFamily="2" charset="-122"/>
              </a:rPr>
              <a:t>壹</a:t>
            </a:r>
            <a:endParaRPr lang="zh-CN" altLang="en-US" sz="4000" spc="600" dirty="0">
              <a:solidFill>
                <a:schemeClr val="bg1"/>
              </a:solidFill>
              <a:latin typeface="FZSuXinShiLiuKaiS-R-GB" pitchFamily="2" charset="-122"/>
              <a:ea typeface="FZSuXinShiLiuKaiS-R-GB" pitchFamily="2" charset="-122"/>
            </a:endParaRPr>
          </a:p>
        </p:txBody>
      </p:sp>
      <p:sp>
        <p:nvSpPr>
          <p:cNvPr id="45" name="wps稻壳儿佳誉设计原创链接：http://chn.docer.com/works?userid=219874625"/>
          <p:cNvSpPr txBox="1"/>
          <p:nvPr/>
        </p:nvSpPr>
        <p:spPr>
          <a:xfrm>
            <a:off x="5580380" y="729615"/>
            <a:ext cx="7626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spc="600">
                <a:solidFill>
                  <a:schemeClr val="bg1"/>
                </a:solidFill>
                <a:latin typeface="FZSuXinShiLiuKaiS-R-GB" pitchFamily="2" charset="-122"/>
                <a:ea typeface="FZSuXinShiLiuKaiS-R-GB" pitchFamily="2" charset="-122"/>
              </a:rPr>
              <a:t>贰</a:t>
            </a:r>
            <a:endParaRPr lang="zh-CN" altLang="en-US" sz="4000" spc="600" dirty="0">
              <a:solidFill>
                <a:schemeClr val="bg1"/>
              </a:solidFill>
              <a:latin typeface="FZSuXinShiLiuKaiS-R-GB" pitchFamily="2" charset="-122"/>
              <a:ea typeface="FZSuXinShiLiuKaiS-R-GB" pitchFamily="2" charset="-122"/>
            </a:endParaRPr>
          </a:p>
        </p:txBody>
      </p:sp>
      <p:sp>
        <p:nvSpPr>
          <p:cNvPr id="2" name="wps稻壳儿佳誉设计原创链接：http://chn.docer.com/works?userid=219874625"/>
          <p:cNvSpPr txBox="1"/>
          <p:nvPr/>
        </p:nvSpPr>
        <p:spPr>
          <a:xfrm>
            <a:off x="5549900" y="1760220"/>
            <a:ext cx="1273810" cy="41148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spc="600" dirty="0">
                <a:solidFill>
                  <a:srgbClr val="222A35"/>
                </a:solidFill>
                <a:latin typeface="FZSuXinShiLiuKaiS-R-GB" pitchFamily="2" charset="-122"/>
                <a:ea typeface="FZSuXinShiLiuKaiS-R-GB" pitchFamily="2" charset="-122"/>
              </a:rPr>
              <a:t>语言淡而</a:t>
            </a:r>
            <a:r>
              <a:rPr lang="en-US" altLang="zh-CN" sz="4400" spc="600" dirty="0">
                <a:solidFill>
                  <a:srgbClr val="222A35"/>
                </a:solidFill>
                <a:latin typeface="FZSuXinShiLiuKaiS-R-GB" pitchFamily="2" charset="-122"/>
                <a:ea typeface="FZSuXinShiLiuKaiS-R-GB" pitchFamily="2" charset="-122"/>
              </a:rPr>
              <a:t>有味</a:t>
            </a:r>
            <a:endParaRPr lang="en-US" altLang="zh-CN" sz="4400" spc="600" dirty="0">
              <a:solidFill>
                <a:srgbClr val="222A35"/>
              </a:solidFill>
              <a:latin typeface="FZSuXinShiLiuKaiS-R-GB" pitchFamily="2" charset="-122"/>
              <a:ea typeface="FZSuXinShiLiuKaiS-R-GB" pitchFamily="2" charset="-122"/>
            </a:endParaRPr>
          </a:p>
        </p:txBody>
      </p:sp>
      <p:pic>
        <p:nvPicPr>
          <p:cNvPr id="4" name="图片 3" descr="/private/var/mobile/Containers/Data/Application/6596848E-0B1F-4CD8-91C0-715B48C59AC7/tmp/insert_image_tmp_dir/2022-10-11 20:18:51.600000.png2022-10-11 20:18:51.600000"/>
          <p:cNvPicPr>
            <a:picLocks noChangeAspect="1"/>
          </p:cNvPicPr>
          <p:nvPr/>
        </p:nvPicPr>
        <p:blipFill>
          <a:blip r:embed="rId3"/>
          <a:srcRect l="24700" t="2698" r="18945" b="39928"/>
          <a:stretch>
            <a:fillRect/>
          </a:stretch>
        </p:blipFill>
        <p:spPr>
          <a:xfrm>
            <a:off x="7942580" y="148590"/>
            <a:ext cx="4218305" cy="572643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/>
      <p:bldP spid="44" grpId="0"/>
      <p:bldP spid="45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/>
          <p:nvPr>
            <p:ph sz="half" idx="1"/>
            <p:custDataLst>
              <p:tags r:id="rId1"/>
            </p:custDataLst>
          </p:nvPr>
        </p:nvSpPr>
        <p:spPr>
          <a:xfrm>
            <a:off x="628650" y="1368425"/>
            <a:ext cx="5391150" cy="4486910"/>
          </a:xfrm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原文</a:t>
            </a:r>
            <a:endParaRPr lang="zh-CN" alt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         莲花池边有一条小街，有一个小酒店，我们走进去，要了一碟猪头肉，半市斤酒(装在上了绿釉的土瓷杯里），坐了下来。雨下大了。酒店有几只鸡,都把脑袋反插在翅膀下面，一只脚着地，一动不动地在檐下站着。酒店院子里有一架大木香花。昆明木香花很多。有的小河沿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岸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都是木香。但是这样大的木香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却不多见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。一棵木香，爬在架上，把院子遮得严严的。密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匝匝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的细碎的绿叶，数不清的半开的白花和饱胀的花骨朵，都被</a:t>
            </a:r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</a:rPr>
              <a:t>雨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</a:rPr>
              <a:t>水淋得湿透了。我们走不了，就这样一直坐到午后。</a:t>
            </a:r>
            <a:endParaRPr lang="zh-CN" altLang="en-US" sz="24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内容占位符 6"/>
          <p:cNvSpPr/>
          <p:nvPr>
            <p:ph sz="half" idx="2"/>
            <p:custDataLst>
              <p:tags r:id="rId2"/>
            </p:custDataLst>
          </p:nvPr>
        </p:nvSpPr>
        <p:spPr>
          <a:xfrm>
            <a:off x="6457950" y="1397000"/>
            <a:ext cx="5181600" cy="4351338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</a:rPr>
              <a:t>改文</a:t>
            </a:r>
            <a:endParaRPr lang="zh-CN" alt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</a:rPr>
              <a:t>        走进莲花池边的酒店，看雨点欢快地从空中落下，在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</a:rPr>
              <a:t>微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</a:rPr>
              <a:t>风中飞扬，落入池塘激起美丽的涟漪。静静地坐在酒店的一角，听着雨点在木香花上弹奏出的美妙的乐曲，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</a:rPr>
              <a:t>嗅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</a:rPr>
              <a:t>着木香花那浓郁的香味，我醉了！</a:t>
            </a:r>
            <a:endParaRPr lang="zh-CN" altLang="en-US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605" y="250190"/>
            <a:ext cx="8704580" cy="991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二、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细读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，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品味语言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之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“平淡”</a:t>
            </a:r>
            <a:endParaRPr lang="en-US" altLang="zh-CN" sz="4400">
              <a:solidFill>
                <a:schemeClr val="accent6">
                  <a:lumMod val="50000"/>
                </a:schemeClr>
              </a:solidFill>
              <a:latin typeface="-webkit-standard" charset="0"/>
              <a:ea typeface="-webkit-standard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ps稻壳儿佳誉设计原创链接：http://chn.docer.com/works?userid=219874625" descr="G:\ppt文档和图片\#U6b63#U97.jpg#U6b63#U97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-36195"/>
            <a:ext cx="12204700" cy="68941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5" r="37498" b="63524"/>
          <a:stretch>
            <a:fillRect/>
          </a:stretch>
        </p:blipFill>
        <p:spPr>
          <a:xfrm flipH="1">
            <a:off x="-217757" y="-242220"/>
            <a:ext cx="5355586" cy="2779486"/>
          </a:xfrm>
          <a:prstGeom prst="rect">
            <a:avLst/>
          </a:prstGeom>
        </p:spPr>
      </p:pic>
      <p:pic>
        <p:nvPicPr>
          <p:cNvPr id="12" name="wps稻壳儿佳誉设计原创链接：http://chn.docer.com/works?userid=2198746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08406" y="1147523"/>
            <a:ext cx="1153244" cy="3424211"/>
          </a:xfrm>
          <a:custGeom>
            <a:avLst/>
            <a:gdLst>
              <a:gd name="connsiteX0" fmla="*/ 0 w 778512"/>
              <a:gd name="connsiteY0" fmla="*/ 0 h 3184583"/>
              <a:gd name="connsiteX1" fmla="*/ 778512 w 778512"/>
              <a:gd name="connsiteY1" fmla="*/ 0 h 3184583"/>
              <a:gd name="connsiteX2" fmla="*/ 778512 w 778512"/>
              <a:gd name="connsiteY2" fmla="*/ 415984 h 3184583"/>
              <a:gd name="connsiteX3" fmla="*/ 632880 w 778512"/>
              <a:gd name="connsiteY3" fmla="*/ 415984 h 3184583"/>
              <a:gd name="connsiteX4" fmla="*/ 632880 w 778512"/>
              <a:gd name="connsiteY4" fmla="*/ 1187369 h 3184583"/>
              <a:gd name="connsiteX5" fmla="*/ 129662 w 778512"/>
              <a:gd name="connsiteY5" fmla="*/ 1187369 h 3184583"/>
              <a:gd name="connsiteX6" fmla="*/ 129662 w 778512"/>
              <a:gd name="connsiteY6" fmla="*/ 3184583 h 3184583"/>
              <a:gd name="connsiteX7" fmla="*/ 0 w 778512"/>
              <a:gd name="connsiteY7" fmla="*/ 3184583 h 3184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8512" h="3184583">
                <a:moveTo>
                  <a:pt x="0" y="0"/>
                </a:moveTo>
                <a:lnTo>
                  <a:pt x="778512" y="0"/>
                </a:lnTo>
                <a:lnTo>
                  <a:pt x="778512" y="415984"/>
                </a:lnTo>
                <a:lnTo>
                  <a:pt x="632880" y="415984"/>
                </a:lnTo>
                <a:lnTo>
                  <a:pt x="632880" y="1187369"/>
                </a:lnTo>
                <a:lnTo>
                  <a:pt x="129662" y="1187369"/>
                </a:lnTo>
                <a:lnTo>
                  <a:pt x="129662" y="3184583"/>
                </a:lnTo>
                <a:lnTo>
                  <a:pt x="0" y="3184583"/>
                </a:lnTo>
                <a:close/>
              </a:path>
            </a:pathLst>
          </a:custGeom>
        </p:spPr>
      </p:pic>
      <p:sp>
        <p:nvSpPr>
          <p:cNvPr id="16" name="wps稻壳儿佳誉设计原创链接：http://chn.docer.com/works?userid=219874625"/>
          <p:cNvSpPr txBox="1"/>
          <p:nvPr/>
        </p:nvSpPr>
        <p:spPr>
          <a:xfrm>
            <a:off x="5165725" y="1665605"/>
            <a:ext cx="1645920" cy="2586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新蒂文徵明體" pitchFamily="1" charset="-120"/>
                <a:ea typeface="新蒂文徵明體" pitchFamily="1" charset="-120"/>
                <a:cs typeface="+mn-cs"/>
              </a:rPr>
              <a:t>雨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新蒂文徵明體" pitchFamily="1" charset="-120"/>
              <a:ea typeface="新蒂文徵明體" pitchFamily="1" charset="-120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01570" y="322580"/>
            <a:ext cx="6705600" cy="1188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</a:rPr>
              <a:t>好雨知时节，当春乃发生。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</a:rPr>
              <a:t>——杜甫《春夜喜雨》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2054225"/>
            <a:ext cx="6705600" cy="906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</a:rPr>
              <a:t>天街小雨润如酥，草色遥看近却无。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</a:rPr>
              <a:t>——韩愈《早春呈水部张十八员外》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89550" y="5088890"/>
            <a:ext cx="6705600" cy="1520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</a:rPr>
              <a:t>黄梅时节家家雨，青草池塘处处蛙。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</a:rPr>
              <a:t>——赵师秀《约客》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4011930"/>
            <a:ext cx="6705600" cy="1188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</a:rPr>
              <a:t>夜阑卧听风吹雨，铁马冰河入梦来。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</a:rPr>
              <a:t>——陆游《十一月四日风雨大作》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96785" y="3665855"/>
            <a:ext cx="6705600" cy="1188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</a:rPr>
              <a:t>山河破碎风飘絮，身世浮沉雨打萍。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</a:rPr>
              <a:t>——文天祥《过伶仃洋》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09765" y="2054225"/>
            <a:ext cx="6705600" cy="1188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</a:rPr>
              <a:t>水光潋艳晴方好，山色空蒙雨亦奇。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lang="zh-CN" altLang="en-US" sz="2400">
                <a:latin typeface="Calibri" pitchFamily="34" charset="0"/>
                <a:ea typeface="Calibri" pitchFamily="34" charset="0"/>
              </a:rPr>
              <a:t>——苏轼《饮湖上初晴后雨》</a:t>
            </a:r>
            <a:endParaRPr lang="zh-CN" altLang="en-US" sz="2400">
              <a:latin typeface="Calibri" pitchFamily="34" charset="0"/>
              <a:ea typeface="Calibri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97780" y="1654175"/>
            <a:ext cx="1782445" cy="598805"/>
          </a:xfrm>
          <a:prstGeom prst="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  <a:prstDash val="solid"/>
          </a:ln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宋体" charset="-122"/>
              </a:rPr>
              <a:t> 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宋体" charset="-122"/>
              </a:rPr>
              <a:t>飞花令</a:t>
            </a:r>
            <a:endParaRPr lang="zh-CN" altLang="en-US" sz="3600">
              <a:solidFill>
                <a:schemeClr val="accent1">
                  <a:lumMod val="75000"/>
                </a:schemeClr>
              </a:solidFill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7" grpId="0"/>
      <p:bldP spid="4" grpId="0"/>
      <p:bldP spid="6" grpId="0"/>
      <p:bldP spid="8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68605" y="250190"/>
            <a:ext cx="8728710" cy="1250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三、悟读，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体会散文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之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“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神聚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”</a:t>
            </a:r>
            <a:endParaRPr lang="en-US" altLang="zh-CN" sz="4400">
              <a:solidFill>
                <a:schemeClr val="accent6">
                  <a:lumMod val="50000"/>
                </a:schemeClr>
              </a:solidFill>
              <a:latin typeface="-webkit-standard" charset="0"/>
              <a:ea typeface="-webkit-standard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3710" y="1680845"/>
            <a:ext cx="11171555" cy="5340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20000"/>
              </a:lnSpc>
              <a:buNone/>
            </a:pPr>
            <a:r>
              <a:rPr lang="zh-CN" altLang="en-US" sz="3600">
                <a:latin typeface="Calibri" pitchFamily="34" charset="0"/>
                <a:ea typeface="Calibri" pitchFamily="34" charset="0"/>
              </a:rPr>
              <a:t>      汪曾祺在西南联大和昆明生活了7年，这在他一生中是一个重要时期。在昆明，他不仅接受了良好的高等教育，结识了许多师长和朋友，开始走上文学创作之路，还结识了后来与他相知相爱的施松卿。</a:t>
            </a:r>
            <a:r>
              <a:rPr lang="zh-CN" altLang="en-US" sz="360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Calibri" pitchFamily="34" charset="0"/>
              </a:rPr>
              <a:t>对于有着强烈家乡情结的作者来说，昆明无异于是他的第二故乡。</a:t>
            </a:r>
            <a:endParaRPr lang="en-US" altLang="zh-CN" sz="3600">
              <a:latin typeface="Calibri" pitchFamily="34" charset="0"/>
              <a:ea typeface="Calibri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4002662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1591945"/>
            <a:ext cx="12145010" cy="4518025"/>
          </a:xfrm>
          <a:prstGeom prst="rect">
            <a:avLst/>
          </a:prstGeom>
        </p:spPr>
      </p:pic>
      <p:sp>
        <p:nvSpPr>
          <p:cNvPr id="48131" name="文本框 3"/>
          <p:cNvSpPr/>
          <p:nvPr>
            <p:custDataLst>
              <p:tags r:id="rId2"/>
            </p:custDataLst>
          </p:nvPr>
        </p:nvSpPr>
        <p:spPr>
          <a:xfrm>
            <a:off x="2205355" y="648970"/>
            <a:ext cx="8124825" cy="52120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宋体" charset="-122"/>
              </a:rPr>
              <a:t>她大概是怕房客们乱摘她的花，时常给各家送去一些。有时送来一个七寸盘子，里面摆得满满的缅桂花！带着雨珠的缅桂花使我的心软软的，不是怀人，不是思乡。</a:t>
            </a:r>
            <a:endParaRPr lang="zh-CN" altLang="en-US" sz="3200" b="1">
              <a:latin typeface="宋体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endParaRPr lang="zh-CN" altLang="en-US" sz="3200" b="1">
              <a:latin typeface="宋体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宋体" charset="-122"/>
              </a:rPr>
              <a:t>不是怀人，不是思乡，那是什么？</a:t>
            </a:r>
            <a:endParaRPr lang="zh-CN" altLang="en-US" sz="3200" b="1">
              <a:latin typeface="宋体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宋体" charset="-122"/>
              </a:rPr>
              <a:t>是昆明的</a:t>
            </a:r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人情之美</a:t>
            </a:r>
            <a:r>
              <a:rPr lang="zh-CN" altLang="en-US" sz="3200" b="1">
                <a:latin typeface="宋体" charset="-122"/>
              </a:rPr>
              <a:t>，深深打动了作者。</a:t>
            </a:r>
            <a:endParaRPr lang="zh-CN" altLang="en-US" sz="3200" b="1">
              <a:latin typeface="宋体" charset="-122"/>
            </a:endParaRPr>
          </a:p>
        </p:txBody>
      </p:sp>
    </p:spTree>
  </p:cSld>
  <p:clrMapOvr>
    <a:masterClrMapping/>
  </p:clrMapOvr>
  <p:transition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00" r="101"/>
          <a:stretch>
            <a:fillRect/>
          </a:stretch>
        </p:blipFill>
        <p:spPr>
          <a:xfrm>
            <a:off x="0" y="4380230"/>
            <a:ext cx="12192635" cy="262953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49" b="34909"/>
          <a:stretch>
            <a:fillRect/>
          </a:stretch>
        </p:blipFill>
        <p:spPr>
          <a:xfrm>
            <a:off x="5024834" y="336077"/>
            <a:ext cx="7177266" cy="24855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08" y="1110105"/>
            <a:ext cx="1219202" cy="73152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922905" y="1873250"/>
            <a:ext cx="4904740" cy="701040"/>
            <a:chOff x="5802" y="2386"/>
            <a:chExt cx="7724" cy="110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2" y="2456"/>
              <a:ext cx="881" cy="779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6838" y="2386"/>
              <a:ext cx="6688" cy="110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方正宋刻本秀楷简体" pitchFamily="2" charset="-122"/>
                  <a:ea typeface="方正宋刻本秀楷简体" pitchFamily="2" charset="-122"/>
                </a:defRPr>
              </a:lvl1pPr>
            </a:lstStyle>
            <a:p>
              <a:r>
                <a:rPr lang="zh-CN" altLang="en-US" sz="4000" dirty="0">
                  <a:latin typeface="汉仪行楷简" pitchFamily="49" charset="-122"/>
                  <a:ea typeface="汉仪行楷简" pitchFamily="49" charset="-122"/>
                </a:rPr>
                <a:t>我想念</a:t>
              </a:r>
              <a:r>
                <a:rPr lang="en-US" altLang="zh-CN" sz="4000" dirty="0">
                  <a:latin typeface="汉仪行楷简" pitchFamily="49" charset="-122"/>
                  <a:ea typeface="汉仪行楷简" pitchFamily="49" charset="-122"/>
                </a:rPr>
                <a:t>昆明的雨</a:t>
              </a:r>
              <a:r>
                <a:rPr lang="zh-CN" altLang="en-US" sz="4000" dirty="0">
                  <a:latin typeface="汉仪行楷简" pitchFamily="49" charset="-122"/>
                  <a:ea typeface="汉仪行楷简" pitchFamily="49" charset="-122"/>
                </a:rPr>
                <a:t>。</a:t>
              </a:r>
              <a:endParaRPr lang="zh-CN" altLang="en-US" sz="4000" dirty="0">
                <a:latin typeface="汉仪行楷简" pitchFamily="49" charset="-122"/>
                <a:ea typeface="汉仪行楷简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22905" y="3024505"/>
            <a:ext cx="5412740" cy="701040"/>
            <a:chOff x="5802" y="2386"/>
            <a:chExt cx="8524" cy="11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2" y="2456"/>
              <a:ext cx="881" cy="77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838" y="2386"/>
              <a:ext cx="7488" cy="110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方正宋刻本秀楷简体" pitchFamily="2" charset="-122"/>
                  <a:ea typeface="方正宋刻本秀楷简体" pitchFamily="2" charset="-122"/>
                </a:defRPr>
              </a:lvl1pPr>
            </a:lstStyle>
            <a:p>
              <a:r>
                <a:rPr lang="zh-CN" altLang="en-US" sz="4000" dirty="0">
                  <a:latin typeface="汉仪行楷简" pitchFamily="49" charset="-122"/>
                  <a:ea typeface="汉仪行楷简" pitchFamily="49" charset="-122"/>
                </a:rPr>
                <a:t>我想念</a:t>
              </a:r>
              <a:r>
                <a:rPr lang="en-US" altLang="zh-CN" sz="4000" dirty="0">
                  <a:latin typeface="汉仪行楷简" pitchFamily="49" charset="-122"/>
                  <a:ea typeface="汉仪行楷简" pitchFamily="49" charset="-122"/>
                </a:rPr>
                <a:t>昆明的雨……</a:t>
              </a:r>
              <a:endParaRPr lang="zh-CN" altLang="en-US" sz="4000" dirty="0">
                <a:latin typeface="汉仪行楷简" pitchFamily="49" charset="-122"/>
                <a:ea typeface="汉仪行楷简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22905" y="4295775"/>
            <a:ext cx="4904740" cy="701040"/>
            <a:chOff x="5802" y="2386"/>
            <a:chExt cx="7724" cy="110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2" y="2456"/>
              <a:ext cx="881" cy="779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838" y="2386"/>
              <a:ext cx="6688" cy="110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方正宋刻本秀楷简体" pitchFamily="2" charset="-122"/>
                  <a:ea typeface="方正宋刻本秀楷简体" pitchFamily="2" charset="-122"/>
                </a:defRPr>
              </a:lvl1pPr>
            </a:lstStyle>
            <a:p>
              <a:r>
                <a:rPr lang="zh-CN" altLang="en-US" sz="4000" dirty="0">
                  <a:latin typeface="汉仪行楷简" pitchFamily="49" charset="-122"/>
                  <a:ea typeface="汉仪行楷简" pitchFamily="49" charset="-122"/>
                </a:rPr>
                <a:t>我想念</a:t>
              </a:r>
              <a:r>
                <a:rPr lang="en-US" altLang="zh-CN" sz="4000" dirty="0">
                  <a:latin typeface="汉仪行楷简" pitchFamily="49" charset="-122"/>
                  <a:ea typeface="汉仪行楷简" pitchFamily="49" charset="-122"/>
                </a:rPr>
                <a:t>昆明</a:t>
              </a:r>
              <a:r>
                <a:rPr lang="zh-CN" altLang="en-US" sz="4000" dirty="0">
                  <a:latin typeface="汉仪行楷简" pitchFamily="49" charset="-122"/>
                  <a:ea typeface="汉仪行楷简" pitchFamily="49" charset="-122"/>
                </a:rPr>
                <a:t>的雨！</a:t>
              </a:r>
              <a:endParaRPr lang="zh-CN" altLang="en-US" sz="4000" dirty="0">
                <a:latin typeface="汉仪行楷简" pitchFamily="49" charset="-122"/>
                <a:ea typeface="汉仪行楷简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22905" y="5554345"/>
            <a:ext cx="2199005" cy="701040"/>
            <a:chOff x="5802" y="2386"/>
            <a:chExt cx="3463" cy="1104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2" y="2456"/>
              <a:ext cx="881" cy="779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6838" y="2386"/>
              <a:ext cx="2427" cy="110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方正宋刻本秀楷简体" pitchFamily="2" charset="-122"/>
                  <a:ea typeface="方正宋刻本秀楷简体" pitchFamily="2" charset="-122"/>
                </a:defRPr>
              </a:lvl1pPr>
            </a:lstStyle>
            <a:p>
              <a:r>
                <a:rPr lang="en-US" altLang="zh-CN" sz="4000" dirty="0">
                  <a:latin typeface="汉仪行楷简" pitchFamily="49" charset="-122"/>
                  <a:ea typeface="汉仪行楷简" pitchFamily="49" charset="-122"/>
                </a:rPr>
                <a:t>… …</a:t>
              </a:r>
              <a:endParaRPr lang="en-US" altLang="zh-CN" sz="4000" dirty="0">
                <a:latin typeface="汉仪行楷简" pitchFamily="49" charset="-122"/>
                <a:ea typeface="汉仪行楷简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202815" y="797560"/>
            <a:ext cx="9989820" cy="1043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3600">
                <a:solidFill>
                  <a:srgbClr val="C00000"/>
                </a:solidFill>
                <a:latin typeface="Calibri" pitchFamily="34" charset="0"/>
                <a:ea typeface="Calibri" pitchFamily="34" charset="0"/>
              </a:rPr>
              <a:t>文章中哪句话最能表达作者的情感</a:t>
            </a:r>
            <a:r>
              <a:rPr lang="zh-CN" altLang="en-US" sz="3600">
                <a:solidFill>
                  <a:srgbClr val="C00000"/>
                </a:solidFill>
                <a:latin typeface="Calibri" pitchFamily="34" charset="0"/>
                <a:ea typeface="宋体" charset="-122"/>
              </a:rPr>
              <a:t>？</a:t>
            </a:r>
            <a:endParaRPr lang="zh-CN" altLang="en-US" sz="3600">
              <a:solidFill>
                <a:srgbClr val="C00000"/>
              </a:solidFill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2662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1591945"/>
            <a:ext cx="12145010" cy="4518025"/>
          </a:xfrm>
          <a:prstGeom prst="rect">
            <a:avLst/>
          </a:prstGeom>
        </p:spPr>
      </p:pic>
      <p:sp>
        <p:nvSpPr>
          <p:cNvPr id="19" name="Freeform 6"/>
          <p:cNvSpPr/>
          <p:nvPr/>
        </p:nvSpPr>
        <p:spPr bwMode="auto">
          <a:xfrm>
            <a:off x="1180465" y="588010"/>
            <a:ext cx="1942001" cy="905704"/>
          </a:xfrm>
          <a:custGeom>
            <a:avLst/>
            <a:gdLst>
              <a:gd name="T0" fmla="*/ 334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4 w 434"/>
              <a:gd name="T9" fmla="*/ 202 h 202"/>
              <a:gd name="T10" fmla="*/ 434 w 434"/>
              <a:gd name="T11" fmla="*/ 101 h 202"/>
              <a:gd name="T12" fmla="*/ 334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4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charset="-122"/>
              <a:cs typeface="+mn-cs"/>
            </a:endParaRPr>
          </a:p>
        </p:txBody>
      </p:sp>
      <p:sp>
        <p:nvSpPr>
          <p:cNvPr id="20" name="wps稻壳儿佳誉设计原创链接：http://chn.docer.com/works?userid=219874625"/>
          <p:cNvSpPr/>
          <p:nvPr/>
        </p:nvSpPr>
        <p:spPr bwMode="auto">
          <a:xfrm>
            <a:off x="4991100" y="600075"/>
            <a:ext cx="1942001" cy="905704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charset="-122"/>
              <a:cs typeface="+mn-cs"/>
            </a:endParaRPr>
          </a:p>
        </p:txBody>
      </p:sp>
      <p:sp>
        <p:nvSpPr>
          <p:cNvPr id="22" name="wps稻壳儿佳誉设计原创链接：http://chn.docer.com/works?userid=219874625"/>
          <p:cNvSpPr txBox="1"/>
          <p:nvPr/>
        </p:nvSpPr>
        <p:spPr>
          <a:xfrm>
            <a:off x="1718945" y="1765935"/>
            <a:ext cx="1273810" cy="41148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spc="600" dirty="0">
                <a:solidFill>
                  <a:srgbClr val="222A35"/>
                </a:solidFill>
                <a:latin typeface="FZSuXinShiLiuKaiS-R-GB" pitchFamily="2" charset="-122"/>
                <a:ea typeface="FZSuXinShiLiuKaiS-R-GB" pitchFamily="2" charset="-122"/>
              </a:rPr>
              <a:t>选材小而</a:t>
            </a:r>
            <a:r>
              <a:rPr lang="en-US" altLang="zh-CN" sz="4400" spc="600" dirty="0">
                <a:solidFill>
                  <a:srgbClr val="222A35"/>
                </a:solidFill>
                <a:latin typeface="FZSuXinShiLiuKaiS-R-GB" pitchFamily="2" charset="-122"/>
                <a:ea typeface="FZSuXinShiLiuKaiS-R-GB" pitchFamily="2" charset="-122"/>
              </a:rPr>
              <a:t>平凡</a:t>
            </a:r>
            <a:endParaRPr lang="en-US" altLang="zh-CN" sz="4400" spc="600" dirty="0">
              <a:solidFill>
                <a:srgbClr val="222A35"/>
              </a:solidFill>
              <a:latin typeface="FZSuXinShiLiuKaiS-R-GB" pitchFamily="2" charset="-122"/>
              <a:ea typeface="FZSuXinShiLiuKaiS-R-GB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770380" y="741680"/>
            <a:ext cx="7626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spc="600">
                <a:solidFill>
                  <a:schemeClr val="bg1"/>
                </a:solidFill>
                <a:latin typeface="FZSuXinShiLiuKaiS-R-GB" pitchFamily="2" charset="-122"/>
                <a:ea typeface="FZSuXinShiLiuKaiS-R-GB" pitchFamily="2" charset="-122"/>
              </a:rPr>
              <a:t>壹</a:t>
            </a:r>
            <a:endParaRPr lang="zh-CN" altLang="en-US" sz="4000" spc="600" dirty="0">
              <a:solidFill>
                <a:schemeClr val="bg1"/>
              </a:solidFill>
              <a:latin typeface="FZSuXinShiLiuKaiS-R-GB" pitchFamily="2" charset="-122"/>
              <a:ea typeface="FZSuXinShiLiuKaiS-R-GB" pitchFamily="2" charset="-122"/>
            </a:endParaRPr>
          </a:p>
        </p:txBody>
      </p:sp>
      <p:sp>
        <p:nvSpPr>
          <p:cNvPr id="45" name="wps稻壳儿佳誉设计原创链接：http://chn.docer.com/works?userid=219874625"/>
          <p:cNvSpPr txBox="1"/>
          <p:nvPr/>
        </p:nvSpPr>
        <p:spPr>
          <a:xfrm>
            <a:off x="5580380" y="729615"/>
            <a:ext cx="7626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spc="600">
                <a:solidFill>
                  <a:schemeClr val="bg1"/>
                </a:solidFill>
                <a:latin typeface="FZSuXinShiLiuKaiS-R-GB" pitchFamily="2" charset="-122"/>
                <a:ea typeface="FZSuXinShiLiuKaiS-R-GB" pitchFamily="2" charset="-122"/>
              </a:rPr>
              <a:t>贰</a:t>
            </a:r>
            <a:endParaRPr lang="zh-CN" altLang="en-US" sz="4000" spc="600" dirty="0">
              <a:solidFill>
                <a:schemeClr val="bg1"/>
              </a:solidFill>
              <a:latin typeface="FZSuXinShiLiuKaiS-R-GB" pitchFamily="2" charset="-122"/>
              <a:ea typeface="FZSuXinShiLiuKaiS-R-GB" pitchFamily="2" charset="-122"/>
            </a:endParaRPr>
          </a:p>
        </p:txBody>
      </p:sp>
      <p:sp>
        <p:nvSpPr>
          <p:cNvPr id="2" name="wps稻壳儿佳誉设计原创链接：http://chn.docer.com/works?userid=219874625"/>
          <p:cNvSpPr txBox="1"/>
          <p:nvPr/>
        </p:nvSpPr>
        <p:spPr>
          <a:xfrm>
            <a:off x="5549900" y="1760220"/>
            <a:ext cx="1273810" cy="41148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spc="600" dirty="0">
                <a:solidFill>
                  <a:srgbClr val="222A35"/>
                </a:solidFill>
                <a:latin typeface="FZSuXinShiLiuKaiS-R-GB" pitchFamily="2" charset="-122"/>
                <a:ea typeface="FZSuXinShiLiuKaiS-R-GB" pitchFamily="2" charset="-122"/>
              </a:rPr>
              <a:t>语言淡而</a:t>
            </a:r>
            <a:r>
              <a:rPr lang="en-US" altLang="zh-CN" sz="4400" spc="600" dirty="0">
                <a:solidFill>
                  <a:srgbClr val="222A35"/>
                </a:solidFill>
                <a:latin typeface="FZSuXinShiLiuKaiS-R-GB" pitchFamily="2" charset="-122"/>
                <a:ea typeface="FZSuXinShiLiuKaiS-R-GB" pitchFamily="2" charset="-122"/>
              </a:rPr>
              <a:t>有味</a:t>
            </a:r>
            <a:endParaRPr lang="en-US" altLang="zh-CN" sz="4400" spc="600" dirty="0">
              <a:solidFill>
                <a:srgbClr val="222A35"/>
              </a:solidFill>
              <a:latin typeface="FZSuXinShiLiuKaiS-R-GB" pitchFamily="2" charset="-122"/>
              <a:ea typeface="FZSuXinShiLiuKaiS-R-GB" pitchFamily="2" charset="-122"/>
            </a:endParaRPr>
          </a:p>
        </p:txBody>
      </p:sp>
      <p:sp>
        <p:nvSpPr>
          <p:cNvPr id="4" name="wps稻壳儿佳誉设计原创链接：http://chn.docer.com/works?userid=219874625"/>
          <p:cNvSpPr/>
          <p:nvPr/>
        </p:nvSpPr>
        <p:spPr bwMode="auto">
          <a:xfrm>
            <a:off x="8844915" y="597535"/>
            <a:ext cx="1941830" cy="905510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1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charset="-122"/>
              <a:cs typeface="+mn-cs"/>
            </a:endParaRPr>
          </a:p>
        </p:txBody>
      </p:sp>
      <p:sp>
        <p:nvSpPr>
          <p:cNvPr id="46" name="wps稻壳儿佳誉设计原创链接：http://chn.docer.com/works?userid=219874625"/>
          <p:cNvSpPr txBox="1"/>
          <p:nvPr/>
        </p:nvSpPr>
        <p:spPr>
          <a:xfrm>
            <a:off x="9481185" y="753745"/>
            <a:ext cx="7626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spc="600">
                <a:solidFill>
                  <a:schemeClr val="bg1"/>
                </a:solidFill>
                <a:latin typeface="FZSuXinShiLiuKaiS-R-GB" pitchFamily="2" charset="-122"/>
                <a:ea typeface="FZSuXinShiLiuKaiS-R-GB" pitchFamily="2" charset="-122"/>
              </a:rPr>
              <a:t>叁</a:t>
            </a:r>
            <a:endParaRPr lang="zh-CN" altLang="en-US" sz="4000" spc="600" dirty="0">
              <a:solidFill>
                <a:schemeClr val="bg1"/>
              </a:solidFill>
              <a:latin typeface="FZSuXinShiLiuKaiS-R-GB" pitchFamily="2" charset="-122"/>
              <a:ea typeface="FZSuXinShiLiuKaiS-R-GB" pitchFamily="2" charset="-122"/>
            </a:endParaRPr>
          </a:p>
        </p:txBody>
      </p:sp>
      <p:sp>
        <p:nvSpPr>
          <p:cNvPr id="5" name="wps稻壳儿佳誉设计原创链接：http://chn.docer.com/works?userid=219874625"/>
          <p:cNvSpPr txBox="1"/>
          <p:nvPr/>
        </p:nvSpPr>
        <p:spPr>
          <a:xfrm>
            <a:off x="9432290" y="1757045"/>
            <a:ext cx="1273810" cy="41148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spc="600" dirty="0">
                <a:solidFill>
                  <a:srgbClr val="222A35"/>
                </a:solidFill>
                <a:latin typeface="FZSuXinShiLiuKaiS-R-GB" pitchFamily="2" charset="-122"/>
                <a:ea typeface="FZSuXinShiLiuKaiS-R-GB" pitchFamily="2" charset="-122"/>
              </a:rPr>
              <a:t>情感真而</a:t>
            </a:r>
            <a:r>
              <a:rPr lang="en-US" altLang="zh-CN" sz="4400" spc="600" dirty="0">
                <a:solidFill>
                  <a:srgbClr val="222A35"/>
                </a:solidFill>
                <a:latin typeface="FZSuXinShiLiuKaiS-R-GB" pitchFamily="2" charset="-122"/>
                <a:ea typeface="FZSuXinShiLiuKaiS-R-GB" pitchFamily="2" charset="-122"/>
              </a:rPr>
              <a:t>浓烈</a:t>
            </a:r>
            <a:endParaRPr lang="en-US" altLang="zh-CN" sz="4400" spc="600" dirty="0">
              <a:solidFill>
                <a:srgbClr val="222A35"/>
              </a:solidFill>
              <a:latin typeface="FZSuXinShiLiuKaiS-R-GB" pitchFamily="2" charset="-122"/>
              <a:ea typeface="FZSuXinShiLiuKaiS-R-GB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/>
      <p:bldP spid="44" grpId="0"/>
      <p:bldP spid="45" grpId="0"/>
      <p:bldP spid="2" grpId="0"/>
      <p:bldP spid="4" grpId="0" animBg="1"/>
      <p:bldP spid="46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wps稻壳儿佳誉设计原创链接：http://chn.docer.com/works?userid=219874625"/>
          <p:cNvSpPr/>
          <p:nvPr/>
        </p:nvSpPr>
        <p:spPr>
          <a:xfrm>
            <a:off x="1425681" y="985504"/>
            <a:ext cx="9240023" cy="3629482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迷你简小隶书" pitchFamily="49" charset="-122"/>
              <a:ea typeface="迷你简小隶书" pitchFamily="49" charset="-122"/>
              <a:cs typeface="+mn-ea"/>
            </a:endParaRPr>
          </a:p>
        </p:txBody>
      </p:sp>
      <p:sp>
        <p:nvSpPr>
          <p:cNvPr id="20" name="wps稻壳儿佳誉设计原创链接：http://chn.docer.com/works?userid=219874625"/>
          <p:cNvSpPr/>
          <p:nvPr/>
        </p:nvSpPr>
        <p:spPr>
          <a:xfrm>
            <a:off x="1551696" y="1093056"/>
            <a:ext cx="8960950" cy="341437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迷你简小隶书" pitchFamily="49" charset="-122"/>
              <a:ea typeface="迷你简小隶书" pitchFamily="49" charset="-122"/>
              <a:cs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7" r="2275" b="52133"/>
          <a:stretch>
            <a:fillRect/>
          </a:stretch>
        </p:blipFill>
        <p:spPr>
          <a:xfrm>
            <a:off x="0" y="3886835"/>
            <a:ext cx="12192635" cy="29870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43100" y="1471930"/>
            <a:ext cx="8122920" cy="2693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20000"/>
              </a:lnSpc>
              <a:buNone/>
            </a:pPr>
            <a:r>
              <a:rPr lang="zh-CN" altLang="en-US" sz="2800" dirty="0">
                <a:solidFill>
                  <a:schemeClr val="tx1"/>
                </a:solidFill>
                <a:latin typeface="宋体" charset="-122"/>
                <a:ea typeface="宋体" charset="-122"/>
                <a:sym typeface="+mn-ea"/>
              </a:rPr>
              <a:t>    文章信笔所至，无拘无束，看起来有些“散” ，但其中贯串着一条情感线索——对昆明生活的喜爱与想念。作者用这样一条线索将零散的素材聚扰起来，鲜活、立体地描绘出一个“明亮的、丰满的，使人动情的” 昆明雨季。</a:t>
            </a:r>
            <a:endParaRPr lang="zh-CN" altLang="en-US" sz="2800" dirty="0">
              <a:solidFill>
                <a:schemeClr val="tx1"/>
              </a:solidFill>
              <a:latin typeface="宋体" charset="-122"/>
              <a:ea typeface="宋体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84245" y="5185410"/>
            <a:ext cx="5040630" cy="694055"/>
          </a:xfrm>
          <a:prstGeom prst="rect">
            <a:avLst/>
          </a:prstGeom>
          <a:noFill/>
          <a:ln w="12700" cmpd="sng">
            <a:solidFill>
              <a:schemeClr val="accent2">
                <a:lumMod val="50000"/>
              </a:schemeClr>
            </a:solidFill>
            <a:prstDash val="dashDot"/>
          </a:ln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4000">
                <a:solidFill>
                  <a:srgbClr val="C00000"/>
                </a:solidFill>
                <a:latin typeface="Calibri" pitchFamily="34" charset="0"/>
                <a:ea typeface="宋体" charset="-122"/>
              </a:rPr>
              <a:t>  </a:t>
            </a:r>
            <a:r>
              <a:rPr lang="zh-CN" altLang="en-US" sz="4000">
                <a:solidFill>
                  <a:srgbClr val="C00000"/>
                </a:solidFill>
                <a:latin typeface="Calibri" pitchFamily="34" charset="0"/>
                <a:ea typeface="宋体" charset="-122"/>
              </a:rPr>
              <a:t>散文的</a:t>
            </a:r>
            <a:r>
              <a:rPr lang="en-US" altLang="zh-CN" sz="4000">
                <a:solidFill>
                  <a:srgbClr val="C00000"/>
                </a:solidFill>
                <a:latin typeface="Calibri" pitchFamily="34" charset="0"/>
                <a:ea typeface="宋体" charset="-122"/>
              </a:rPr>
              <a:t>“形散”“神聚”</a:t>
            </a:r>
            <a:endParaRPr lang="en-US" altLang="zh-CN" sz="4000">
              <a:solidFill>
                <a:srgbClr val="C00000"/>
              </a:solidFill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wps稻壳儿佳誉设计原创链接：http://chn.docer.com/works?userid=219874625"/>
          <p:cNvSpPr/>
          <p:nvPr/>
        </p:nvSpPr>
        <p:spPr>
          <a:xfrm>
            <a:off x="1772286" y="1720271"/>
            <a:ext cx="1801239" cy="2552700"/>
          </a:xfrm>
          <a:custGeom>
            <a:avLst/>
            <a:gdLst>
              <a:gd name="connsiteX0" fmla="*/ 160055 w 1465217"/>
              <a:gd name="connsiteY0" fmla="*/ 0 h 2552700"/>
              <a:gd name="connsiteX1" fmla="*/ 1290287 w 1465217"/>
              <a:gd name="connsiteY1" fmla="*/ 0 h 2552700"/>
              <a:gd name="connsiteX2" fmla="*/ 1369061 w 1465217"/>
              <a:gd name="connsiteY2" fmla="*/ 78774 h 2552700"/>
              <a:gd name="connsiteX3" fmla="*/ 1369061 w 1465217"/>
              <a:gd name="connsiteY3" fmla="*/ 148929 h 2552700"/>
              <a:gd name="connsiteX4" fmla="*/ 1375590 w 1465217"/>
              <a:gd name="connsiteY4" fmla="*/ 148929 h 2552700"/>
              <a:gd name="connsiteX5" fmla="*/ 1465217 w 1465217"/>
              <a:gd name="connsiteY5" fmla="*/ 238556 h 2552700"/>
              <a:gd name="connsiteX6" fmla="*/ 1465217 w 1465217"/>
              <a:gd name="connsiteY6" fmla="*/ 2348774 h 2552700"/>
              <a:gd name="connsiteX7" fmla="*/ 1375590 w 1465217"/>
              <a:gd name="connsiteY7" fmla="*/ 2438401 h 2552700"/>
              <a:gd name="connsiteX8" fmla="*/ 1369061 w 1465217"/>
              <a:gd name="connsiteY8" fmla="*/ 2438401 h 2552700"/>
              <a:gd name="connsiteX9" fmla="*/ 1369061 w 1465217"/>
              <a:gd name="connsiteY9" fmla="*/ 2473926 h 2552700"/>
              <a:gd name="connsiteX10" fmla="*/ 1290287 w 1465217"/>
              <a:gd name="connsiteY10" fmla="*/ 2552700 h 2552700"/>
              <a:gd name="connsiteX11" fmla="*/ 160055 w 1465217"/>
              <a:gd name="connsiteY11" fmla="*/ 2552700 h 2552700"/>
              <a:gd name="connsiteX12" fmla="*/ 81281 w 1465217"/>
              <a:gd name="connsiteY12" fmla="*/ 2473926 h 2552700"/>
              <a:gd name="connsiteX13" fmla="*/ 81281 w 1465217"/>
              <a:gd name="connsiteY13" fmla="*/ 2436716 h 2552700"/>
              <a:gd name="connsiteX14" fmla="*/ 54740 w 1465217"/>
              <a:gd name="connsiteY14" fmla="*/ 2431358 h 2552700"/>
              <a:gd name="connsiteX15" fmla="*/ 0 w 1465217"/>
              <a:gd name="connsiteY15" fmla="*/ 2348774 h 2552700"/>
              <a:gd name="connsiteX16" fmla="*/ 0 w 1465217"/>
              <a:gd name="connsiteY16" fmla="*/ 238556 h 2552700"/>
              <a:gd name="connsiteX17" fmla="*/ 54740 w 1465217"/>
              <a:gd name="connsiteY17" fmla="*/ 155972 h 2552700"/>
              <a:gd name="connsiteX18" fmla="*/ 81281 w 1465217"/>
              <a:gd name="connsiteY18" fmla="*/ 150614 h 2552700"/>
              <a:gd name="connsiteX19" fmla="*/ 81281 w 1465217"/>
              <a:gd name="connsiteY19" fmla="*/ 78774 h 2552700"/>
              <a:gd name="connsiteX20" fmla="*/ 160055 w 1465217"/>
              <a:gd name="connsiteY20" fmla="*/ 0 h 255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65217" h="2552700">
                <a:moveTo>
                  <a:pt x="160055" y="0"/>
                </a:moveTo>
                <a:lnTo>
                  <a:pt x="1290287" y="0"/>
                </a:lnTo>
                <a:cubicBezTo>
                  <a:pt x="1333793" y="0"/>
                  <a:pt x="1369061" y="35268"/>
                  <a:pt x="1369061" y="78774"/>
                </a:cubicBezTo>
                <a:lnTo>
                  <a:pt x="1369061" y="148929"/>
                </a:lnTo>
                <a:lnTo>
                  <a:pt x="1375590" y="148929"/>
                </a:lnTo>
                <a:cubicBezTo>
                  <a:pt x="1425090" y="148929"/>
                  <a:pt x="1465217" y="189056"/>
                  <a:pt x="1465217" y="238556"/>
                </a:cubicBezTo>
                <a:lnTo>
                  <a:pt x="1465217" y="2348774"/>
                </a:lnTo>
                <a:cubicBezTo>
                  <a:pt x="1465217" y="2398274"/>
                  <a:pt x="1425090" y="2438401"/>
                  <a:pt x="1375590" y="2438401"/>
                </a:cubicBezTo>
                <a:lnTo>
                  <a:pt x="1369061" y="2438401"/>
                </a:lnTo>
                <a:lnTo>
                  <a:pt x="1369061" y="2473926"/>
                </a:lnTo>
                <a:cubicBezTo>
                  <a:pt x="1369061" y="2517432"/>
                  <a:pt x="1333793" y="2552700"/>
                  <a:pt x="1290287" y="2552700"/>
                </a:cubicBezTo>
                <a:lnTo>
                  <a:pt x="160055" y="2552700"/>
                </a:lnTo>
                <a:cubicBezTo>
                  <a:pt x="116549" y="2552700"/>
                  <a:pt x="81281" y="2517432"/>
                  <a:pt x="81281" y="2473926"/>
                </a:cubicBezTo>
                <a:lnTo>
                  <a:pt x="81281" y="2436716"/>
                </a:lnTo>
                <a:lnTo>
                  <a:pt x="54740" y="2431358"/>
                </a:lnTo>
                <a:cubicBezTo>
                  <a:pt x="22571" y="2417752"/>
                  <a:pt x="0" y="2385899"/>
                  <a:pt x="0" y="2348774"/>
                </a:cubicBezTo>
                <a:lnTo>
                  <a:pt x="0" y="238556"/>
                </a:lnTo>
                <a:cubicBezTo>
                  <a:pt x="0" y="201431"/>
                  <a:pt x="22571" y="169578"/>
                  <a:pt x="54740" y="155972"/>
                </a:cubicBezTo>
                <a:lnTo>
                  <a:pt x="81281" y="150614"/>
                </a:lnTo>
                <a:lnTo>
                  <a:pt x="81281" y="78774"/>
                </a:lnTo>
                <a:cubicBezTo>
                  <a:pt x="81281" y="35268"/>
                  <a:pt x="116549" y="0"/>
                  <a:pt x="160055" y="0"/>
                </a:cubicBez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>
              <a:solidFill>
                <a:prstClr val="white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20" name="wps稻壳儿佳誉设计原创链接：http://chn.docer.com/works?userid=219874625"/>
          <p:cNvSpPr/>
          <p:nvPr/>
        </p:nvSpPr>
        <p:spPr>
          <a:xfrm>
            <a:off x="1391478" y="1454939"/>
            <a:ext cx="2562853" cy="4436171"/>
          </a:xfrm>
          <a:custGeom>
            <a:avLst/>
            <a:gdLst>
              <a:gd name="connsiteX0" fmla="*/ 160055 w 1465217"/>
              <a:gd name="connsiteY0" fmla="*/ 0 h 2552700"/>
              <a:gd name="connsiteX1" fmla="*/ 1290287 w 1465217"/>
              <a:gd name="connsiteY1" fmla="*/ 0 h 2552700"/>
              <a:gd name="connsiteX2" fmla="*/ 1369061 w 1465217"/>
              <a:gd name="connsiteY2" fmla="*/ 78774 h 2552700"/>
              <a:gd name="connsiteX3" fmla="*/ 1369061 w 1465217"/>
              <a:gd name="connsiteY3" fmla="*/ 148929 h 2552700"/>
              <a:gd name="connsiteX4" fmla="*/ 1375590 w 1465217"/>
              <a:gd name="connsiteY4" fmla="*/ 148929 h 2552700"/>
              <a:gd name="connsiteX5" fmla="*/ 1465217 w 1465217"/>
              <a:gd name="connsiteY5" fmla="*/ 238556 h 2552700"/>
              <a:gd name="connsiteX6" fmla="*/ 1465217 w 1465217"/>
              <a:gd name="connsiteY6" fmla="*/ 2348774 h 2552700"/>
              <a:gd name="connsiteX7" fmla="*/ 1375590 w 1465217"/>
              <a:gd name="connsiteY7" fmla="*/ 2438401 h 2552700"/>
              <a:gd name="connsiteX8" fmla="*/ 1369061 w 1465217"/>
              <a:gd name="connsiteY8" fmla="*/ 2438401 h 2552700"/>
              <a:gd name="connsiteX9" fmla="*/ 1369061 w 1465217"/>
              <a:gd name="connsiteY9" fmla="*/ 2473926 h 2552700"/>
              <a:gd name="connsiteX10" fmla="*/ 1290287 w 1465217"/>
              <a:gd name="connsiteY10" fmla="*/ 2552700 h 2552700"/>
              <a:gd name="connsiteX11" fmla="*/ 160055 w 1465217"/>
              <a:gd name="connsiteY11" fmla="*/ 2552700 h 2552700"/>
              <a:gd name="connsiteX12" fmla="*/ 81281 w 1465217"/>
              <a:gd name="connsiteY12" fmla="*/ 2473926 h 2552700"/>
              <a:gd name="connsiteX13" fmla="*/ 81281 w 1465217"/>
              <a:gd name="connsiteY13" fmla="*/ 2436716 h 2552700"/>
              <a:gd name="connsiteX14" fmla="*/ 54740 w 1465217"/>
              <a:gd name="connsiteY14" fmla="*/ 2431358 h 2552700"/>
              <a:gd name="connsiteX15" fmla="*/ 0 w 1465217"/>
              <a:gd name="connsiteY15" fmla="*/ 2348774 h 2552700"/>
              <a:gd name="connsiteX16" fmla="*/ 0 w 1465217"/>
              <a:gd name="connsiteY16" fmla="*/ 238556 h 2552700"/>
              <a:gd name="connsiteX17" fmla="*/ 54740 w 1465217"/>
              <a:gd name="connsiteY17" fmla="*/ 155972 h 2552700"/>
              <a:gd name="connsiteX18" fmla="*/ 81281 w 1465217"/>
              <a:gd name="connsiteY18" fmla="*/ 150614 h 2552700"/>
              <a:gd name="connsiteX19" fmla="*/ 81281 w 1465217"/>
              <a:gd name="connsiteY19" fmla="*/ 78774 h 2552700"/>
              <a:gd name="connsiteX20" fmla="*/ 160055 w 1465217"/>
              <a:gd name="connsiteY20" fmla="*/ 0 h 255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65217" h="2552700">
                <a:moveTo>
                  <a:pt x="160055" y="0"/>
                </a:moveTo>
                <a:lnTo>
                  <a:pt x="1290287" y="0"/>
                </a:lnTo>
                <a:cubicBezTo>
                  <a:pt x="1333793" y="0"/>
                  <a:pt x="1369061" y="35268"/>
                  <a:pt x="1369061" y="78774"/>
                </a:cubicBezTo>
                <a:lnTo>
                  <a:pt x="1369061" y="148929"/>
                </a:lnTo>
                <a:lnTo>
                  <a:pt x="1375590" y="148929"/>
                </a:lnTo>
                <a:cubicBezTo>
                  <a:pt x="1425090" y="148929"/>
                  <a:pt x="1465217" y="189056"/>
                  <a:pt x="1465217" y="238556"/>
                </a:cubicBezTo>
                <a:lnTo>
                  <a:pt x="1465217" y="2348774"/>
                </a:lnTo>
                <a:cubicBezTo>
                  <a:pt x="1465217" y="2398274"/>
                  <a:pt x="1425090" y="2438401"/>
                  <a:pt x="1375590" y="2438401"/>
                </a:cubicBezTo>
                <a:lnTo>
                  <a:pt x="1369061" y="2438401"/>
                </a:lnTo>
                <a:lnTo>
                  <a:pt x="1369061" y="2473926"/>
                </a:lnTo>
                <a:cubicBezTo>
                  <a:pt x="1369061" y="2517432"/>
                  <a:pt x="1333793" y="2552700"/>
                  <a:pt x="1290287" y="2552700"/>
                </a:cubicBezTo>
                <a:lnTo>
                  <a:pt x="160055" y="2552700"/>
                </a:lnTo>
                <a:cubicBezTo>
                  <a:pt x="116549" y="2552700"/>
                  <a:pt x="81281" y="2517432"/>
                  <a:pt x="81281" y="2473926"/>
                </a:cubicBezTo>
                <a:lnTo>
                  <a:pt x="81281" y="2436716"/>
                </a:lnTo>
                <a:lnTo>
                  <a:pt x="54740" y="2431358"/>
                </a:lnTo>
                <a:cubicBezTo>
                  <a:pt x="22571" y="2417752"/>
                  <a:pt x="0" y="2385899"/>
                  <a:pt x="0" y="2348774"/>
                </a:cubicBezTo>
                <a:lnTo>
                  <a:pt x="0" y="238556"/>
                </a:lnTo>
                <a:cubicBezTo>
                  <a:pt x="0" y="201431"/>
                  <a:pt x="22571" y="169578"/>
                  <a:pt x="54740" y="155972"/>
                </a:cubicBezTo>
                <a:lnTo>
                  <a:pt x="81281" y="150614"/>
                </a:lnTo>
                <a:lnTo>
                  <a:pt x="81281" y="78774"/>
                </a:lnTo>
                <a:cubicBezTo>
                  <a:pt x="81281" y="35268"/>
                  <a:pt x="116549" y="0"/>
                  <a:pt x="160055" y="0"/>
                </a:cubicBezTo>
                <a:close/>
              </a:path>
            </a:pathLst>
          </a:custGeom>
          <a:noFill/>
          <a:ln w="19050"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>
              <a:solidFill>
                <a:prstClr val="white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27" name="wps稻壳儿佳誉设计原创链接：http://chn.docer.com/works?userid=219874625"/>
          <p:cNvSpPr/>
          <p:nvPr/>
        </p:nvSpPr>
        <p:spPr>
          <a:xfrm>
            <a:off x="5108150" y="1720271"/>
            <a:ext cx="1801239" cy="2552700"/>
          </a:xfrm>
          <a:custGeom>
            <a:avLst/>
            <a:gdLst>
              <a:gd name="connsiteX0" fmla="*/ 160055 w 1465217"/>
              <a:gd name="connsiteY0" fmla="*/ 0 h 2552700"/>
              <a:gd name="connsiteX1" fmla="*/ 1290287 w 1465217"/>
              <a:gd name="connsiteY1" fmla="*/ 0 h 2552700"/>
              <a:gd name="connsiteX2" fmla="*/ 1369061 w 1465217"/>
              <a:gd name="connsiteY2" fmla="*/ 78774 h 2552700"/>
              <a:gd name="connsiteX3" fmla="*/ 1369061 w 1465217"/>
              <a:gd name="connsiteY3" fmla="*/ 148929 h 2552700"/>
              <a:gd name="connsiteX4" fmla="*/ 1375590 w 1465217"/>
              <a:gd name="connsiteY4" fmla="*/ 148929 h 2552700"/>
              <a:gd name="connsiteX5" fmla="*/ 1465217 w 1465217"/>
              <a:gd name="connsiteY5" fmla="*/ 238556 h 2552700"/>
              <a:gd name="connsiteX6" fmla="*/ 1465217 w 1465217"/>
              <a:gd name="connsiteY6" fmla="*/ 2348774 h 2552700"/>
              <a:gd name="connsiteX7" fmla="*/ 1375590 w 1465217"/>
              <a:gd name="connsiteY7" fmla="*/ 2438401 h 2552700"/>
              <a:gd name="connsiteX8" fmla="*/ 1369061 w 1465217"/>
              <a:gd name="connsiteY8" fmla="*/ 2438401 h 2552700"/>
              <a:gd name="connsiteX9" fmla="*/ 1369061 w 1465217"/>
              <a:gd name="connsiteY9" fmla="*/ 2473926 h 2552700"/>
              <a:gd name="connsiteX10" fmla="*/ 1290287 w 1465217"/>
              <a:gd name="connsiteY10" fmla="*/ 2552700 h 2552700"/>
              <a:gd name="connsiteX11" fmla="*/ 160055 w 1465217"/>
              <a:gd name="connsiteY11" fmla="*/ 2552700 h 2552700"/>
              <a:gd name="connsiteX12" fmla="*/ 81281 w 1465217"/>
              <a:gd name="connsiteY12" fmla="*/ 2473926 h 2552700"/>
              <a:gd name="connsiteX13" fmla="*/ 81281 w 1465217"/>
              <a:gd name="connsiteY13" fmla="*/ 2436716 h 2552700"/>
              <a:gd name="connsiteX14" fmla="*/ 54740 w 1465217"/>
              <a:gd name="connsiteY14" fmla="*/ 2431358 h 2552700"/>
              <a:gd name="connsiteX15" fmla="*/ 0 w 1465217"/>
              <a:gd name="connsiteY15" fmla="*/ 2348774 h 2552700"/>
              <a:gd name="connsiteX16" fmla="*/ 0 w 1465217"/>
              <a:gd name="connsiteY16" fmla="*/ 238556 h 2552700"/>
              <a:gd name="connsiteX17" fmla="*/ 54740 w 1465217"/>
              <a:gd name="connsiteY17" fmla="*/ 155972 h 2552700"/>
              <a:gd name="connsiteX18" fmla="*/ 81281 w 1465217"/>
              <a:gd name="connsiteY18" fmla="*/ 150614 h 2552700"/>
              <a:gd name="connsiteX19" fmla="*/ 81281 w 1465217"/>
              <a:gd name="connsiteY19" fmla="*/ 78774 h 2552700"/>
              <a:gd name="connsiteX20" fmla="*/ 160055 w 1465217"/>
              <a:gd name="connsiteY20" fmla="*/ 0 h 255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65217" h="2552700">
                <a:moveTo>
                  <a:pt x="160055" y="0"/>
                </a:moveTo>
                <a:lnTo>
                  <a:pt x="1290287" y="0"/>
                </a:lnTo>
                <a:cubicBezTo>
                  <a:pt x="1333793" y="0"/>
                  <a:pt x="1369061" y="35268"/>
                  <a:pt x="1369061" y="78774"/>
                </a:cubicBezTo>
                <a:lnTo>
                  <a:pt x="1369061" y="148929"/>
                </a:lnTo>
                <a:lnTo>
                  <a:pt x="1375590" y="148929"/>
                </a:lnTo>
                <a:cubicBezTo>
                  <a:pt x="1425090" y="148929"/>
                  <a:pt x="1465217" y="189056"/>
                  <a:pt x="1465217" y="238556"/>
                </a:cubicBezTo>
                <a:lnTo>
                  <a:pt x="1465217" y="2348774"/>
                </a:lnTo>
                <a:cubicBezTo>
                  <a:pt x="1465217" y="2398274"/>
                  <a:pt x="1425090" y="2438401"/>
                  <a:pt x="1375590" y="2438401"/>
                </a:cubicBezTo>
                <a:lnTo>
                  <a:pt x="1369061" y="2438401"/>
                </a:lnTo>
                <a:lnTo>
                  <a:pt x="1369061" y="2473926"/>
                </a:lnTo>
                <a:cubicBezTo>
                  <a:pt x="1369061" y="2517432"/>
                  <a:pt x="1333793" y="2552700"/>
                  <a:pt x="1290287" y="2552700"/>
                </a:cubicBezTo>
                <a:lnTo>
                  <a:pt x="160055" y="2552700"/>
                </a:lnTo>
                <a:cubicBezTo>
                  <a:pt x="116549" y="2552700"/>
                  <a:pt x="81281" y="2517432"/>
                  <a:pt x="81281" y="2473926"/>
                </a:cubicBezTo>
                <a:lnTo>
                  <a:pt x="81281" y="2436716"/>
                </a:lnTo>
                <a:lnTo>
                  <a:pt x="54740" y="2431358"/>
                </a:lnTo>
                <a:cubicBezTo>
                  <a:pt x="22571" y="2417752"/>
                  <a:pt x="0" y="2385899"/>
                  <a:pt x="0" y="2348774"/>
                </a:cubicBezTo>
                <a:lnTo>
                  <a:pt x="0" y="238556"/>
                </a:lnTo>
                <a:cubicBezTo>
                  <a:pt x="0" y="201431"/>
                  <a:pt x="22571" y="169578"/>
                  <a:pt x="54740" y="155972"/>
                </a:cubicBezTo>
                <a:lnTo>
                  <a:pt x="81281" y="150614"/>
                </a:lnTo>
                <a:lnTo>
                  <a:pt x="81281" y="78774"/>
                </a:lnTo>
                <a:cubicBezTo>
                  <a:pt x="81281" y="35268"/>
                  <a:pt x="116549" y="0"/>
                  <a:pt x="160055" y="0"/>
                </a:cubicBez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>
              <a:solidFill>
                <a:prstClr val="white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30" name="wps稻壳儿佳誉设计原创链接：http://chn.docer.com/works?userid=219874625"/>
          <p:cNvSpPr/>
          <p:nvPr/>
        </p:nvSpPr>
        <p:spPr>
          <a:xfrm>
            <a:off x="4727342" y="1454939"/>
            <a:ext cx="2562853" cy="4436171"/>
          </a:xfrm>
          <a:custGeom>
            <a:avLst/>
            <a:gdLst>
              <a:gd name="connsiteX0" fmla="*/ 160055 w 1465217"/>
              <a:gd name="connsiteY0" fmla="*/ 0 h 2552700"/>
              <a:gd name="connsiteX1" fmla="*/ 1290287 w 1465217"/>
              <a:gd name="connsiteY1" fmla="*/ 0 h 2552700"/>
              <a:gd name="connsiteX2" fmla="*/ 1369061 w 1465217"/>
              <a:gd name="connsiteY2" fmla="*/ 78774 h 2552700"/>
              <a:gd name="connsiteX3" fmla="*/ 1369061 w 1465217"/>
              <a:gd name="connsiteY3" fmla="*/ 148929 h 2552700"/>
              <a:gd name="connsiteX4" fmla="*/ 1375590 w 1465217"/>
              <a:gd name="connsiteY4" fmla="*/ 148929 h 2552700"/>
              <a:gd name="connsiteX5" fmla="*/ 1465217 w 1465217"/>
              <a:gd name="connsiteY5" fmla="*/ 238556 h 2552700"/>
              <a:gd name="connsiteX6" fmla="*/ 1465217 w 1465217"/>
              <a:gd name="connsiteY6" fmla="*/ 2348774 h 2552700"/>
              <a:gd name="connsiteX7" fmla="*/ 1375590 w 1465217"/>
              <a:gd name="connsiteY7" fmla="*/ 2438401 h 2552700"/>
              <a:gd name="connsiteX8" fmla="*/ 1369061 w 1465217"/>
              <a:gd name="connsiteY8" fmla="*/ 2438401 h 2552700"/>
              <a:gd name="connsiteX9" fmla="*/ 1369061 w 1465217"/>
              <a:gd name="connsiteY9" fmla="*/ 2473926 h 2552700"/>
              <a:gd name="connsiteX10" fmla="*/ 1290287 w 1465217"/>
              <a:gd name="connsiteY10" fmla="*/ 2552700 h 2552700"/>
              <a:gd name="connsiteX11" fmla="*/ 160055 w 1465217"/>
              <a:gd name="connsiteY11" fmla="*/ 2552700 h 2552700"/>
              <a:gd name="connsiteX12" fmla="*/ 81281 w 1465217"/>
              <a:gd name="connsiteY12" fmla="*/ 2473926 h 2552700"/>
              <a:gd name="connsiteX13" fmla="*/ 81281 w 1465217"/>
              <a:gd name="connsiteY13" fmla="*/ 2436716 h 2552700"/>
              <a:gd name="connsiteX14" fmla="*/ 54740 w 1465217"/>
              <a:gd name="connsiteY14" fmla="*/ 2431358 h 2552700"/>
              <a:gd name="connsiteX15" fmla="*/ 0 w 1465217"/>
              <a:gd name="connsiteY15" fmla="*/ 2348774 h 2552700"/>
              <a:gd name="connsiteX16" fmla="*/ 0 w 1465217"/>
              <a:gd name="connsiteY16" fmla="*/ 238556 h 2552700"/>
              <a:gd name="connsiteX17" fmla="*/ 54740 w 1465217"/>
              <a:gd name="connsiteY17" fmla="*/ 155972 h 2552700"/>
              <a:gd name="connsiteX18" fmla="*/ 81281 w 1465217"/>
              <a:gd name="connsiteY18" fmla="*/ 150614 h 2552700"/>
              <a:gd name="connsiteX19" fmla="*/ 81281 w 1465217"/>
              <a:gd name="connsiteY19" fmla="*/ 78774 h 2552700"/>
              <a:gd name="connsiteX20" fmla="*/ 160055 w 1465217"/>
              <a:gd name="connsiteY20" fmla="*/ 0 h 255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65217" h="2552700">
                <a:moveTo>
                  <a:pt x="160055" y="0"/>
                </a:moveTo>
                <a:lnTo>
                  <a:pt x="1290287" y="0"/>
                </a:lnTo>
                <a:cubicBezTo>
                  <a:pt x="1333793" y="0"/>
                  <a:pt x="1369061" y="35268"/>
                  <a:pt x="1369061" y="78774"/>
                </a:cubicBezTo>
                <a:lnTo>
                  <a:pt x="1369061" y="148929"/>
                </a:lnTo>
                <a:lnTo>
                  <a:pt x="1375590" y="148929"/>
                </a:lnTo>
                <a:cubicBezTo>
                  <a:pt x="1425090" y="148929"/>
                  <a:pt x="1465217" y="189056"/>
                  <a:pt x="1465217" y="238556"/>
                </a:cubicBezTo>
                <a:lnTo>
                  <a:pt x="1465217" y="2348774"/>
                </a:lnTo>
                <a:cubicBezTo>
                  <a:pt x="1465217" y="2398274"/>
                  <a:pt x="1425090" y="2438401"/>
                  <a:pt x="1375590" y="2438401"/>
                </a:cubicBezTo>
                <a:lnTo>
                  <a:pt x="1369061" y="2438401"/>
                </a:lnTo>
                <a:lnTo>
                  <a:pt x="1369061" y="2473926"/>
                </a:lnTo>
                <a:cubicBezTo>
                  <a:pt x="1369061" y="2517432"/>
                  <a:pt x="1333793" y="2552700"/>
                  <a:pt x="1290287" y="2552700"/>
                </a:cubicBezTo>
                <a:lnTo>
                  <a:pt x="160055" y="2552700"/>
                </a:lnTo>
                <a:cubicBezTo>
                  <a:pt x="116549" y="2552700"/>
                  <a:pt x="81281" y="2517432"/>
                  <a:pt x="81281" y="2473926"/>
                </a:cubicBezTo>
                <a:lnTo>
                  <a:pt x="81281" y="2436716"/>
                </a:lnTo>
                <a:lnTo>
                  <a:pt x="54740" y="2431358"/>
                </a:lnTo>
                <a:cubicBezTo>
                  <a:pt x="22571" y="2417752"/>
                  <a:pt x="0" y="2385899"/>
                  <a:pt x="0" y="2348774"/>
                </a:cubicBezTo>
                <a:lnTo>
                  <a:pt x="0" y="238556"/>
                </a:lnTo>
                <a:cubicBezTo>
                  <a:pt x="0" y="201431"/>
                  <a:pt x="22571" y="169578"/>
                  <a:pt x="54740" y="155972"/>
                </a:cubicBezTo>
                <a:lnTo>
                  <a:pt x="81281" y="150614"/>
                </a:lnTo>
                <a:lnTo>
                  <a:pt x="81281" y="78774"/>
                </a:lnTo>
                <a:cubicBezTo>
                  <a:pt x="81281" y="35268"/>
                  <a:pt x="116549" y="0"/>
                  <a:pt x="160055" y="0"/>
                </a:cubicBezTo>
                <a:close/>
              </a:path>
            </a:pathLst>
          </a:custGeom>
          <a:noFill/>
          <a:ln w="19050"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>
              <a:solidFill>
                <a:prstClr val="white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31" name="wps稻壳儿佳誉设计原创链接：http://chn.docer.com/works?userid=219874625"/>
          <p:cNvSpPr/>
          <p:nvPr/>
        </p:nvSpPr>
        <p:spPr>
          <a:xfrm>
            <a:off x="8618478" y="1720271"/>
            <a:ext cx="1801239" cy="2552700"/>
          </a:xfrm>
          <a:custGeom>
            <a:avLst/>
            <a:gdLst>
              <a:gd name="connsiteX0" fmla="*/ 160055 w 1465217"/>
              <a:gd name="connsiteY0" fmla="*/ 0 h 2552700"/>
              <a:gd name="connsiteX1" fmla="*/ 1290287 w 1465217"/>
              <a:gd name="connsiteY1" fmla="*/ 0 h 2552700"/>
              <a:gd name="connsiteX2" fmla="*/ 1369061 w 1465217"/>
              <a:gd name="connsiteY2" fmla="*/ 78774 h 2552700"/>
              <a:gd name="connsiteX3" fmla="*/ 1369061 w 1465217"/>
              <a:gd name="connsiteY3" fmla="*/ 148929 h 2552700"/>
              <a:gd name="connsiteX4" fmla="*/ 1375590 w 1465217"/>
              <a:gd name="connsiteY4" fmla="*/ 148929 h 2552700"/>
              <a:gd name="connsiteX5" fmla="*/ 1465217 w 1465217"/>
              <a:gd name="connsiteY5" fmla="*/ 238556 h 2552700"/>
              <a:gd name="connsiteX6" fmla="*/ 1465217 w 1465217"/>
              <a:gd name="connsiteY6" fmla="*/ 2348774 h 2552700"/>
              <a:gd name="connsiteX7" fmla="*/ 1375590 w 1465217"/>
              <a:gd name="connsiteY7" fmla="*/ 2438401 h 2552700"/>
              <a:gd name="connsiteX8" fmla="*/ 1369061 w 1465217"/>
              <a:gd name="connsiteY8" fmla="*/ 2438401 h 2552700"/>
              <a:gd name="connsiteX9" fmla="*/ 1369061 w 1465217"/>
              <a:gd name="connsiteY9" fmla="*/ 2473926 h 2552700"/>
              <a:gd name="connsiteX10" fmla="*/ 1290287 w 1465217"/>
              <a:gd name="connsiteY10" fmla="*/ 2552700 h 2552700"/>
              <a:gd name="connsiteX11" fmla="*/ 160055 w 1465217"/>
              <a:gd name="connsiteY11" fmla="*/ 2552700 h 2552700"/>
              <a:gd name="connsiteX12" fmla="*/ 81281 w 1465217"/>
              <a:gd name="connsiteY12" fmla="*/ 2473926 h 2552700"/>
              <a:gd name="connsiteX13" fmla="*/ 81281 w 1465217"/>
              <a:gd name="connsiteY13" fmla="*/ 2436716 h 2552700"/>
              <a:gd name="connsiteX14" fmla="*/ 54740 w 1465217"/>
              <a:gd name="connsiteY14" fmla="*/ 2431358 h 2552700"/>
              <a:gd name="connsiteX15" fmla="*/ 0 w 1465217"/>
              <a:gd name="connsiteY15" fmla="*/ 2348774 h 2552700"/>
              <a:gd name="connsiteX16" fmla="*/ 0 w 1465217"/>
              <a:gd name="connsiteY16" fmla="*/ 238556 h 2552700"/>
              <a:gd name="connsiteX17" fmla="*/ 54740 w 1465217"/>
              <a:gd name="connsiteY17" fmla="*/ 155972 h 2552700"/>
              <a:gd name="connsiteX18" fmla="*/ 81281 w 1465217"/>
              <a:gd name="connsiteY18" fmla="*/ 150614 h 2552700"/>
              <a:gd name="connsiteX19" fmla="*/ 81281 w 1465217"/>
              <a:gd name="connsiteY19" fmla="*/ 78774 h 2552700"/>
              <a:gd name="connsiteX20" fmla="*/ 160055 w 1465217"/>
              <a:gd name="connsiteY20" fmla="*/ 0 h 255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65217" h="2552700">
                <a:moveTo>
                  <a:pt x="160055" y="0"/>
                </a:moveTo>
                <a:lnTo>
                  <a:pt x="1290287" y="0"/>
                </a:lnTo>
                <a:cubicBezTo>
                  <a:pt x="1333793" y="0"/>
                  <a:pt x="1369061" y="35268"/>
                  <a:pt x="1369061" y="78774"/>
                </a:cubicBezTo>
                <a:lnTo>
                  <a:pt x="1369061" y="148929"/>
                </a:lnTo>
                <a:lnTo>
                  <a:pt x="1375590" y="148929"/>
                </a:lnTo>
                <a:cubicBezTo>
                  <a:pt x="1425090" y="148929"/>
                  <a:pt x="1465217" y="189056"/>
                  <a:pt x="1465217" y="238556"/>
                </a:cubicBezTo>
                <a:lnTo>
                  <a:pt x="1465217" y="2348774"/>
                </a:lnTo>
                <a:cubicBezTo>
                  <a:pt x="1465217" y="2398274"/>
                  <a:pt x="1425090" y="2438401"/>
                  <a:pt x="1375590" y="2438401"/>
                </a:cubicBezTo>
                <a:lnTo>
                  <a:pt x="1369061" y="2438401"/>
                </a:lnTo>
                <a:lnTo>
                  <a:pt x="1369061" y="2473926"/>
                </a:lnTo>
                <a:cubicBezTo>
                  <a:pt x="1369061" y="2517432"/>
                  <a:pt x="1333793" y="2552700"/>
                  <a:pt x="1290287" y="2552700"/>
                </a:cubicBezTo>
                <a:lnTo>
                  <a:pt x="160055" y="2552700"/>
                </a:lnTo>
                <a:cubicBezTo>
                  <a:pt x="116549" y="2552700"/>
                  <a:pt x="81281" y="2517432"/>
                  <a:pt x="81281" y="2473926"/>
                </a:cubicBezTo>
                <a:lnTo>
                  <a:pt x="81281" y="2436716"/>
                </a:lnTo>
                <a:lnTo>
                  <a:pt x="54740" y="2431358"/>
                </a:lnTo>
                <a:cubicBezTo>
                  <a:pt x="22571" y="2417752"/>
                  <a:pt x="0" y="2385899"/>
                  <a:pt x="0" y="2348774"/>
                </a:cubicBezTo>
                <a:lnTo>
                  <a:pt x="0" y="238556"/>
                </a:lnTo>
                <a:cubicBezTo>
                  <a:pt x="0" y="201431"/>
                  <a:pt x="22571" y="169578"/>
                  <a:pt x="54740" y="155972"/>
                </a:cubicBezTo>
                <a:lnTo>
                  <a:pt x="81281" y="150614"/>
                </a:lnTo>
                <a:lnTo>
                  <a:pt x="81281" y="78774"/>
                </a:lnTo>
                <a:cubicBezTo>
                  <a:pt x="81281" y="35268"/>
                  <a:pt x="116549" y="0"/>
                  <a:pt x="160055" y="0"/>
                </a:cubicBez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>
              <a:solidFill>
                <a:prstClr val="white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34" name="wps稻壳儿佳誉设计原创链接：http://chn.docer.com/works?userid=219874625"/>
          <p:cNvSpPr/>
          <p:nvPr/>
        </p:nvSpPr>
        <p:spPr>
          <a:xfrm>
            <a:off x="8237670" y="1454939"/>
            <a:ext cx="2562853" cy="4436171"/>
          </a:xfrm>
          <a:custGeom>
            <a:avLst/>
            <a:gdLst>
              <a:gd name="connsiteX0" fmla="*/ 160055 w 1465217"/>
              <a:gd name="connsiteY0" fmla="*/ 0 h 2552700"/>
              <a:gd name="connsiteX1" fmla="*/ 1290287 w 1465217"/>
              <a:gd name="connsiteY1" fmla="*/ 0 h 2552700"/>
              <a:gd name="connsiteX2" fmla="*/ 1369061 w 1465217"/>
              <a:gd name="connsiteY2" fmla="*/ 78774 h 2552700"/>
              <a:gd name="connsiteX3" fmla="*/ 1369061 w 1465217"/>
              <a:gd name="connsiteY3" fmla="*/ 148929 h 2552700"/>
              <a:gd name="connsiteX4" fmla="*/ 1375590 w 1465217"/>
              <a:gd name="connsiteY4" fmla="*/ 148929 h 2552700"/>
              <a:gd name="connsiteX5" fmla="*/ 1465217 w 1465217"/>
              <a:gd name="connsiteY5" fmla="*/ 238556 h 2552700"/>
              <a:gd name="connsiteX6" fmla="*/ 1465217 w 1465217"/>
              <a:gd name="connsiteY6" fmla="*/ 2348774 h 2552700"/>
              <a:gd name="connsiteX7" fmla="*/ 1375590 w 1465217"/>
              <a:gd name="connsiteY7" fmla="*/ 2438401 h 2552700"/>
              <a:gd name="connsiteX8" fmla="*/ 1369061 w 1465217"/>
              <a:gd name="connsiteY8" fmla="*/ 2438401 h 2552700"/>
              <a:gd name="connsiteX9" fmla="*/ 1369061 w 1465217"/>
              <a:gd name="connsiteY9" fmla="*/ 2473926 h 2552700"/>
              <a:gd name="connsiteX10" fmla="*/ 1290287 w 1465217"/>
              <a:gd name="connsiteY10" fmla="*/ 2552700 h 2552700"/>
              <a:gd name="connsiteX11" fmla="*/ 160055 w 1465217"/>
              <a:gd name="connsiteY11" fmla="*/ 2552700 h 2552700"/>
              <a:gd name="connsiteX12" fmla="*/ 81281 w 1465217"/>
              <a:gd name="connsiteY12" fmla="*/ 2473926 h 2552700"/>
              <a:gd name="connsiteX13" fmla="*/ 81281 w 1465217"/>
              <a:gd name="connsiteY13" fmla="*/ 2436716 h 2552700"/>
              <a:gd name="connsiteX14" fmla="*/ 54740 w 1465217"/>
              <a:gd name="connsiteY14" fmla="*/ 2431358 h 2552700"/>
              <a:gd name="connsiteX15" fmla="*/ 0 w 1465217"/>
              <a:gd name="connsiteY15" fmla="*/ 2348774 h 2552700"/>
              <a:gd name="connsiteX16" fmla="*/ 0 w 1465217"/>
              <a:gd name="connsiteY16" fmla="*/ 238556 h 2552700"/>
              <a:gd name="connsiteX17" fmla="*/ 54740 w 1465217"/>
              <a:gd name="connsiteY17" fmla="*/ 155972 h 2552700"/>
              <a:gd name="connsiteX18" fmla="*/ 81281 w 1465217"/>
              <a:gd name="connsiteY18" fmla="*/ 150614 h 2552700"/>
              <a:gd name="connsiteX19" fmla="*/ 81281 w 1465217"/>
              <a:gd name="connsiteY19" fmla="*/ 78774 h 2552700"/>
              <a:gd name="connsiteX20" fmla="*/ 160055 w 1465217"/>
              <a:gd name="connsiteY20" fmla="*/ 0 h 255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65217" h="2552700">
                <a:moveTo>
                  <a:pt x="160055" y="0"/>
                </a:moveTo>
                <a:lnTo>
                  <a:pt x="1290287" y="0"/>
                </a:lnTo>
                <a:cubicBezTo>
                  <a:pt x="1333793" y="0"/>
                  <a:pt x="1369061" y="35268"/>
                  <a:pt x="1369061" y="78774"/>
                </a:cubicBezTo>
                <a:lnTo>
                  <a:pt x="1369061" y="148929"/>
                </a:lnTo>
                <a:lnTo>
                  <a:pt x="1375590" y="148929"/>
                </a:lnTo>
                <a:cubicBezTo>
                  <a:pt x="1425090" y="148929"/>
                  <a:pt x="1465217" y="189056"/>
                  <a:pt x="1465217" y="238556"/>
                </a:cubicBezTo>
                <a:lnTo>
                  <a:pt x="1465217" y="2348774"/>
                </a:lnTo>
                <a:cubicBezTo>
                  <a:pt x="1465217" y="2398274"/>
                  <a:pt x="1425090" y="2438401"/>
                  <a:pt x="1375590" y="2438401"/>
                </a:cubicBezTo>
                <a:lnTo>
                  <a:pt x="1369061" y="2438401"/>
                </a:lnTo>
                <a:lnTo>
                  <a:pt x="1369061" y="2473926"/>
                </a:lnTo>
                <a:cubicBezTo>
                  <a:pt x="1369061" y="2517432"/>
                  <a:pt x="1333793" y="2552700"/>
                  <a:pt x="1290287" y="2552700"/>
                </a:cubicBezTo>
                <a:lnTo>
                  <a:pt x="160055" y="2552700"/>
                </a:lnTo>
                <a:cubicBezTo>
                  <a:pt x="116549" y="2552700"/>
                  <a:pt x="81281" y="2517432"/>
                  <a:pt x="81281" y="2473926"/>
                </a:cubicBezTo>
                <a:lnTo>
                  <a:pt x="81281" y="2436716"/>
                </a:lnTo>
                <a:lnTo>
                  <a:pt x="54740" y="2431358"/>
                </a:lnTo>
                <a:cubicBezTo>
                  <a:pt x="22571" y="2417752"/>
                  <a:pt x="0" y="2385899"/>
                  <a:pt x="0" y="2348774"/>
                </a:cubicBezTo>
                <a:lnTo>
                  <a:pt x="0" y="238556"/>
                </a:lnTo>
                <a:cubicBezTo>
                  <a:pt x="0" y="201431"/>
                  <a:pt x="22571" y="169578"/>
                  <a:pt x="54740" y="155972"/>
                </a:cubicBezTo>
                <a:lnTo>
                  <a:pt x="81281" y="150614"/>
                </a:lnTo>
                <a:lnTo>
                  <a:pt x="81281" y="78774"/>
                </a:lnTo>
                <a:cubicBezTo>
                  <a:pt x="81281" y="35268"/>
                  <a:pt x="116549" y="0"/>
                  <a:pt x="160055" y="0"/>
                </a:cubicBezTo>
                <a:close/>
              </a:path>
            </a:pathLst>
          </a:custGeom>
          <a:noFill/>
          <a:ln w="19050"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defRPr/>
            </a:pPr>
            <a:endParaRPr lang="zh-CN" altLang="en-US">
              <a:solidFill>
                <a:prstClr val="white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35" name="Title 4"/>
          <p:cNvSpPr txBox="1"/>
          <p:nvPr/>
        </p:nvSpPr>
        <p:spPr>
          <a:xfrm>
            <a:off x="5307965" y="4536440"/>
            <a:ext cx="1517638" cy="39855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迷你简小隶书" pitchFamily="49" charset="-122"/>
                <a:ea typeface="迷你简小隶书" pitchFamily="49" charset="-122"/>
              </a:rPr>
              <a:t>《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迷你简小隶书" pitchFamily="49" charset="-122"/>
                <a:ea typeface="迷你简小隶书" pitchFamily="49" charset="-122"/>
              </a:rPr>
              <a:t>胡同文化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迷你简小隶书" pitchFamily="49" charset="-122"/>
                <a:ea typeface="迷你简小隶书" pitchFamily="49" charset="-122"/>
              </a:rPr>
              <a:t>》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222A35"/>
              </a:solidFill>
              <a:effectLst/>
              <a:uLnTx/>
              <a:uFillTx/>
              <a:latin typeface="迷你简小隶书" pitchFamily="49" charset="-122"/>
              <a:ea typeface="迷你简小隶书" pitchFamily="49" charset="-122"/>
            </a:endParaRPr>
          </a:p>
        </p:txBody>
      </p:sp>
      <p:sp>
        <p:nvSpPr>
          <p:cNvPr id="36" name="wps稻壳儿佳誉设计原创链接：http://chn.docer.com/works?userid=219874625"/>
          <p:cNvSpPr txBox="1"/>
          <p:nvPr/>
        </p:nvSpPr>
        <p:spPr>
          <a:xfrm>
            <a:off x="1609084" y="4935325"/>
            <a:ext cx="2226592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一定要爱着点什么，恰似草木对光阴的钟情——</a:t>
            </a: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汪曾祺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222A35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7" name="Title 4"/>
          <p:cNvSpPr txBox="1"/>
          <p:nvPr/>
        </p:nvSpPr>
        <p:spPr>
          <a:xfrm>
            <a:off x="1906270" y="4536440"/>
            <a:ext cx="1517638" cy="39855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迷你简小隶书" pitchFamily="49" charset="-122"/>
                <a:ea typeface="迷你简小隶书" pitchFamily="49" charset="-122"/>
              </a:rPr>
              <a:t>《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迷你简小隶书" pitchFamily="49" charset="-122"/>
                <a:ea typeface="迷你简小隶书" pitchFamily="49" charset="-122"/>
              </a:rPr>
              <a:t>人间草木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迷你简小隶书" pitchFamily="49" charset="-122"/>
                <a:ea typeface="迷你简小隶书" pitchFamily="49" charset="-122"/>
              </a:rPr>
              <a:t>》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222A35"/>
              </a:solidFill>
              <a:effectLst/>
              <a:uLnTx/>
              <a:uFillTx/>
              <a:latin typeface="迷你简小隶书" pitchFamily="49" charset="-122"/>
              <a:ea typeface="迷你简小隶书" pitchFamily="49" charset="-122"/>
            </a:endParaRPr>
          </a:p>
        </p:txBody>
      </p:sp>
      <p:sp>
        <p:nvSpPr>
          <p:cNvPr id="38" name="Title 4"/>
          <p:cNvSpPr txBox="1"/>
          <p:nvPr/>
        </p:nvSpPr>
        <p:spPr>
          <a:xfrm>
            <a:off x="8682990" y="4536440"/>
            <a:ext cx="1813560" cy="3860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迷你简小隶书" pitchFamily="49" charset="-122"/>
                <a:ea typeface="迷你简小隶书" pitchFamily="49" charset="-122"/>
              </a:rPr>
              <a:t>《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迷你简小隶书" pitchFamily="49" charset="-122"/>
                <a:ea typeface="迷你简小隶书" pitchFamily="49" charset="-122"/>
              </a:rPr>
              <a:t>端午的鸭蛋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迷你简小隶书" pitchFamily="49" charset="-122"/>
                <a:ea typeface="迷你简小隶书" pitchFamily="49" charset="-122"/>
              </a:rPr>
              <a:t>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22A35"/>
              </a:solidFill>
              <a:effectLst/>
              <a:uLnTx/>
              <a:uFillTx/>
              <a:latin typeface="迷你简小隶书" pitchFamily="49" charset="-122"/>
              <a:ea typeface="迷你简小隶书" pitchFamily="49" charset="-122"/>
            </a:endParaRPr>
          </a:p>
        </p:txBody>
      </p:sp>
      <p:sp>
        <p:nvSpPr>
          <p:cNvPr id="2" name="wps稻壳儿佳誉设计原创链接：http://chn.docer.com/works?userid=219874625"/>
          <p:cNvSpPr txBox="1"/>
          <p:nvPr/>
        </p:nvSpPr>
        <p:spPr>
          <a:xfrm>
            <a:off x="4895850" y="4935220"/>
            <a:ext cx="2226310" cy="777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胡同文化，它带着雅俗共在的社会人情和风俗习惯，荡漾着芬芳在方正胡同和四合院之间，越发深厚。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222A35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" name="wps稻壳儿佳誉设计原创链接：http://chn.docer.com/works?userid=219874625"/>
          <p:cNvSpPr txBox="1"/>
          <p:nvPr/>
        </p:nvSpPr>
        <p:spPr>
          <a:xfrm>
            <a:off x="8465820" y="4935220"/>
            <a:ext cx="2226310" cy="777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高邮咸蛋的特点是质细而油多。蛋白柔嫩，不似别处的发干、发粉，入口如嚼石灰。油多尤为别处所不及。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222A35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4" name="Title 4"/>
          <p:cNvSpPr txBox="1"/>
          <p:nvPr/>
        </p:nvSpPr>
        <p:spPr>
          <a:xfrm>
            <a:off x="4806315" y="318770"/>
            <a:ext cx="2578735" cy="44704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4D40"/>
                </a:solidFill>
                <a:effectLst/>
                <a:uLnTx/>
                <a:uFillTx/>
                <a:latin typeface="迷你简小隶书" pitchFamily="49" charset="-122"/>
                <a:ea typeface="迷你简小隶书" pitchFamily="49" charset="-122"/>
              </a:rPr>
              <a:t>推荐阅读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004D40"/>
              </a:solidFill>
              <a:effectLst/>
              <a:uLnTx/>
              <a:uFillTx/>
              <a:latin typeface="迷你简小隶书" pitchFamily="49" charset="-122"/>
              <a:ea typeface="迷你简小隶书" pitchFamily="49" charset="-122"/>
            </a:endParaRPr>
          </a:p>
        </p:txBody>
      </p:sp>
      <p:pic>
        <p:nvPicPr>
          <p:cNvPr id="5" name="图片 4" descr="2022-10-10 18:21:58.270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650" y="1720215"/>
            <a:ext cx="2040890" cy="2769235"/>
          </a:xfrm>
          <a:prstGeom prst="rect">
            <a:avLst/>
          </a:prstGeom>
        </p:spPr>
      </p:pic>
      <p:pic>
        <p:nvPicPr>
          <p:cNvPr id="6" name="图片 5" descr="2022-10-10 18:22:28.630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1880" y="1720215"/>
            <a:ext cx="2252980" cy="2774315"/>
          </a:xfrm>
          <a:prstGeom prst="rect">
            <a:avLst/>
          </a:prstGeom>
        </p:spPr>
      </p:pic>
      <p:pic>
        <p:nvPicPr>
          <p:cNvPr id="7" name="图片 6" descr="2022-10-10 18:22:28.6720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9945" y="1725930"/>
            <a:ext cx="2137410" cy="2810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4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4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5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5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7" grpId="0" animBg="1"/>
      <p:bldP spid="30" grpId="0" animBg="1"/>
      <p:bldP spid="31" grpId="0" animBg="1"/>
      <p:bldP spid="34" grpId="0" animBg="1"/>
      <p:bldP spid="35" grpId="0"/>
      <p:bldP spid="36" grpId="0"/>
      <p:bldP spid="37" grpId="0"/>
      <p:bldP spid="38" grpId="0"/>
      <p:bldP spid="2" grpId="0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ps稻壳儿佳誉设计原创链接：http://chn.docer.com/works?userid=219874625" descr="G:\ppt文档和图片\#U80cc#U9762.jpg#U80cc#U9762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-3175"/>
            <a:ext cx="12174855" cy="6863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5" r="37498" b="63524"/>
          <a:stretch>
            <a:fillRect/>
          </a:stretch>
        </p:blipFill>
        <p:spPr>
          <a:xfrm>
            <a:off x="0" y="1970"/>
            <a:ext cx="5355586" cy="2779486"/>
          </a:xfrm>
          <a:prstGeom prst="rect">
            <a:avLst/>
          </a:prstGeom>
        </p:spPr>
      </p:pic>
      <p:sp>
        <p:nvSpPr>
          <p:cNvPr id="5" name="wps稻壳儿佳誉设计原创链接：http://chn.docer.com/works?userid=219874625"/>
          <p:cNvSpPr txBox="1"/>
          <p:nvPr/>
        </p:nvSpPr>
        <p:spPr>
          <a:xfrm>
            <a:off x="3530600" y="1468755"/>
            <a:ext cx="5059680" cy="26231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>
              <a:defRPr/>
            </a:pPr>
            <a:r>
              <a:rPr lang="zh-CN" altLang="en-US" sz="8000">
                <a:solidFill>
                  <a:srgbClr val="222A35"/>
                </a:solidFill>
                <a:latin typeface="新蒂文徵明體" pitchFamily="1" charset="-120"/>
                <a:ea typeface="新蒂文徵明體" pitchFamily="1" charset="-120"/>
              </a:rPr>
              <a:t>看</a:t>
            </a:r>
            <a:endParaRPr lang="zh-CN" altLang="en-US" sz="8000">
              <a:solidFill>
                <a:srgbClr val="222A35"/>
              </a:solidFill>
              <a:latin typeface="新蒂文徵明體" pitchFamily="1" charset="-120"/>
              <a:ea typeface="新蒂文徵明體" pitchFamily="1" charset="-120"/>
            </a:endParaRPr>
          </a:p>
          <a:p>
            <a:pPr lvl="0" algn="dist">
              <a:defRPr/>
            </a:pPr>
            <a:r>
              <a:rPr lang="zh-CN" altLang="en-US" sz="8000">
                <a:solidFill>
                  <a:srgbClr val="222A35"/>
                </a:solidFill>
                <a:latin typeface="新蒂文徵明體" pitchFamily="1" charset="-120"/>
                <a:ea typeface="新蒂文徵明體" pitchFamily="1" charset="-120"/>
              </a:rPr>
              <a:t>观</a:t>
            </a:r>
            <a:endParaRPr lang="zh-CN" altLang="en-US" sz="8000">
              <a:solidFill>
                <a:srgbClr val="222A35"/>
              </a:solidFill>
              <a:latin typeface="新蒂文徵明體" pitchFamily="1" charset="-120"/>
              <a:ea typeface="新蒂文徵明體" pitchFamily="1" charset="-120"/>
            </a:endParaRPr>
          </a:p>
          <a:p>
            <a:pPr lvl="0" algn="dist">
              <a:defRPr/>
            </a:pPr>
            <a:r>
              <a:rPr lang="zh-CN" altLang="en-US" sz="8000">
                <a:solidFill>
                  <a:srgbClr val="222A35"/>
                </a:solidFill>
                <a:latin typeface="新蒂文徵明體" pitchFamily="1" charset="-120"/>
                <a:ea typeface="新蒂文徵明體" pitchFamily="1" charset="-120"/>
              </a:rPr>
              <a:t>谢</a:t>
            </a:r>
            <a:endParaRPr lang="zh-CN" altLang="en-US" sz="8000">
              <a:solidFill>
                <a:srgbClr val="222A35"/>
              </a:solidFill>
              <a:latin typeface="新蒂文徵明體" pitchFamily="1" charset="-120"/>
              <a:ea typeface="新蒂文徵明體" pitchFamily="1" charset="-120"/>
            </a:endParaRPr>
          </a:p>
          <a:p>
            <a:pPr lvl="0" algn="dist">
              <a:defRPr/>
            </a:pPr>
            <a:r>
              <a:rPr lang="zh-CN" altLang="en-US" sz="8000">
                <a:solidFill>
                  <a:srgbClr val="222A35"/>
                </a:solidFill>
                <a:latin typeface="新蒂文徵明體" pitchFamily="1" charset="-120"/>
                <a:ea typeface="新蒂文徵明體" pitchFamily="1" charset="-120"/>
              </a:rPr>
              <a:t>感</a:t>
            </a:r>
            <a:endParaRPr lang="zh-CN" altLang="en-US" sz="8000">
              <a:solidFill>
                <a:srgbClr val="222A35"/>
              </a:solidFill>
              <a:latin typeface="新蒂文徵明體" pitchFamily="1" charset="-120"/>
              <a:ea typeface="新蒂文徵明體" pitchFamily="1" charset="-120"/>
            </a:endParaRPr>
          </a:p>
        </p:txBody>
      </p:sp>
      <p:pic>
        <p:nvPicPr>
          <p:cNvPr id="7" name="wps稻壳儿佳誉设计原创链接：http://chn.docer.com/works?userid=2198746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59134" y="4324935"/>
            <a:ext cx="309485" cy="2991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1"/>
          <p:cNvSpPr txBox="1"/>
          <p:nvPr>
            <p:custDataLst>
              <p:tags r:id="rId1"/>
            </p:custDataLst>
          </p:nvPr>
        </p:nvSpPr>
        <p:spPr>
          <a:xfrm>
            <a:off x="1102995" y="1150620"/>
            <a:ext cx="9973733" cy="516555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zh-CN" sz="3600" dirty="0" smtClean="0"/>
              <a:t>	</a:t>
            </a:r>
            <a:r>
              <a:rPr lang="zh-CN" altLang="en-US" sz="3600" dirty="0" smtClean="0"/>
              <a:t>有一种菌子，中吃不中看，叫做干巴菌。乍一看那样子，真叫人怀疑：</a:t>
            </a:r>
            <a:r>
              <a:rPr lang="zh-CN" altLang="en-US" sz="3600" dirty="0" smtClean="0">
                <a:solidFill>
                  <a:srgbClr val="C00000"/>
                </a:solidFill>
              </a:rPr>
              <a:t>这种东西也能吃？！</a:t>
            </a:r>
            <a:r>
              <a:rPr lang="zh-CN" altLang="en-US" sz="3600" dirty="0" smtClean="0"/>
              <a:t>颜色深褐带绿，有点像一堆半干的牛粪或一个被踩破了的马蜂窝。里头还有许多草茎、松毛，乱七八糟！可是下点功夫，把草茎松毛择净，撕成蟹腿肉粗细的丝，和青辣椒同炒，入口便会使你张目结舌：</a:t>
            </a:r>
            <a:r>
              <a:rPr lang="zh-CN" altLang="en-US" sz="3600" dirty="0" smtClean="0">
                <a:solidFill>
                  <a:srgbClr val="C00000"/>
                </a:solidFill>
              </a:rPr>
              <a:t>这东西这么好吃？！</a:t>
            </a:r>
            <a:endParaRPr lang="zh-CN" altLang="en-US" sz="3600" dirty="0" smtClean="0">
              <a:solidFill>
                <a:srgbClr val="C00000"/>
              </a:solidFill>
            </a:endParaRPr>
          </a:p>
        </p:txBody>
      </p:sp>
      <p:sp>
        <p:nvSpPr>
          <p:cNvPr id="19" name="wps稻壳儿佳誉设计原创链接：http://chn.docer.com/works?userid=219874625">
            <a:hlinkClick r:id="rId2" action="ppaction://hlinksldjump"/>
          </p:cNvPr>
          <p:cNvSpPr/>
          <p:nvPr/>
        </p:nvSpPr>
        <p:spPr>
          <a:xfrm>
            <a:off x="11247755" y="5998845"/>
            <a:ext cx="681355" cy="650240"/>
          </a:xfrm>
          <a:custGeom>
            <a:avLst/>
            <a:gdLst>
              <a:gd name="connsiteX0" fmla="*/ 5506 w 4501782"/>
              <a:gd name="connsiteY0" fmla="*/ 824967 h 1919549"/>
              <a:gd name="connsiteX1" fmla="*/ 3416615 w 4501782"/>
              <a:gd name="connsiteY1" fmla="*/ 1906344 h 1919549"/>
              <a:gd name="connsiteX2" fmla="*/ 4299210 w 4501782"/>
              <a:gd name="connsiteY2" fmla="*/ 29837 h 1919549"/>
              <a:gd name="connsiteX3" fmla="*/ 5506 w 4501782"/>
              <a:gd name="connsiteY3" fmla="*/ 824967 h 1919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1782" h="1919549">
                <a:moveTo>
                  <a:pt x="5506" y="824967"/>
                </a:moveTo>
                <a:cubicBezTo>
                  <a:pt x="-141593" y="1137718"/>
                  <a:pt x="2700998" y="2038866"/>
                  <a:pt x="3416615" y="1906344"/>
                </a:cubicBezTo>
                <a:cubicBezTo>
                  <a:pt x="4132232" y="1773822"/>
                  <a:pt x="4867728" y="207416"/>
                  <a:pt x="4299210" y="29837"/>
                </a:cubicBezTo>
                <a:cubicBezTo>
                  <a:pt x="3730692" y="-147742"/>
                  <a:pt x="152605" y="512216"/>
                  <a:pt x="5506" y="824967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itchFamily="34" charset="0"/>
              <a:ea typeface="宋体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1"/>
          <p:cNvSpPr txBox="1"/>
          <p:nvPr>
            <p:custDataLst>
              <p:tags r:id="rId1"/>
            </p:custDataLst>
          </p:nvPr>
        </p:nvSpPr>
        <p:spPr>
          <a:xfrm>
            <a:off x="1102995" y="1099185"/>
            <a:ext cx="9973733" cy="516555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3600" dirty="0" smtClean="0"/>
              <a:t>	</a:t>
            </a:r>
            <a:r>
              <a:rPr lang="zh-CN" altLang="en-US" sz="3600" dirty="0" smtClean="0"/>
              <a:t>卖杨梅的都是苗族女孩子，</a:t>
            </a:r>
            <a:r>
              <a:rPr lang="zh-CN" altLang="en-US" sz="3600" dirty="0" smtClean="0">
                <a:solidFill>
                  <a:srgbClr val="C00000"/>
                </a:solidFill>
              </a:rPr>
              <a:t>戴</a:t>
            </a:r>
            <a:r>
              <a:rPr lang="zh-CN" altLang="en-US" sz="3600" dirty="0" smtClean="0"/>
              <a:t>一顶小花帽子，</a:t>
            </a:r>
            <a:r>
              <a:rPr lang="zh-CN" altLang="en-US" sz="3600" dirty="0" smtClean="0">
                <a:solidFill>
                  <a:srgbClr val="C00000"/>
                </a:solidFill>
              </a:rPr>
              <a:t>穿</a:t>
            </a:r>
            <a:r>
              <a:rPr lang="zh-CN" altLang="en-US" sz="3600" dirty="0" smtClean="0"/>
              <a:t>着扳尖的绣了满帮花的鞋，</a:t>
            </a:r>
            <a:r>
              <a:rPr lang="zh-CN" altLang="en-US" sz="3600" dirty="0" smtClean="0">
                <a:solidFill>
                  <a:srgbClr val="C00000"/>
                </a:solidFill>
              </a:rPr>
              <a:t>坐</a:t>
            </a:r>
            <a:r>
              <a:rPr lang="zh-CN" altLang="en-US" sz="3600" dirty="0" smtClean="0"/>
              <a:t>在人家阶石的一角，不时吆喝一声：“卖杨梅——“声音娇娇的。</a:t>
            </a:r>
            <a:r>
              <a:rPr lang="zh-CN" altLang="en-US" sz="3600" dirty="0" smtClean="0">
                <a:solidFill>
                  <a:srgbClr val="C00000"/>
                </a:solidFill>
              </a:rPr>
              <a:t>她们的声音使得昆明雨季的空气更加柔和了</a:t>
            </a:r>
            <a:r>
              <a:rPr lang="zh-CN" altLang="en-US" sz="3600" dirty="0" smtClean="0">
                <a:solidFill>
                  <a:srgbClr val="C00000"/>
                </a:solidFill>
              </a:rPr>
              <a:t>。</a:t>
            </a:r>
            <a:endParaRPr lang="zh-CN" altLang="en-US" sz="3600" dirty="0" smtClean="0">
              <a:solidFill>
                <a:srgbClr val="C00000"/>
              </a:solidFill>
            </a:endParaRPr>
          </a:p>
        </p:txBody>
      </p:sp>
      <p:sp>
        <p:nvSpPr>
          <p:cNvPr id="3" name="wps稻壳儿佳誉设计原创链接：http://chn.docer.com/works?userid=219874625">
            <a:hlinkClick r:id="rId2" action="ppaction://hlinksldjump"/>
          </p:cNvPr>
          <p:cNvSpPr/>
          <p:nvPr/>
        </p:nvSpPr>
        <p:spPr>
          <a:xfrm>
            <a:off x="11247755" y="5998845"/>
            <a:ext cx="681355" cy="650240"/>
          </a:xfrm>
          <a:custGeom>
            <a:avLst/>
            <a:gdLst>
              <a:gd name="connsiteX0" fmla="*/ 5506 w 4501782"/>
              <a:gd name="connsiteY0" fmla="*/ 824967 h 1919549"/>
              <a:gd name="connsiteX1" fmla="*/ 3416615 w 4501782"/>
              <a:gd name="connsiteY1" fmla="*/ 1906344 h 1919549"/>
              <a:gd name="connsiteX2" fmla="*/ 4299210 w 4501782"/>
              <a:gd name="connsiteY2" fmla="*/ 29837 h 1919549"/>
              <a:gd name="connsiteX3" fmla="*/ 5506 w 4501782"/>
              <a:gd name="connsiteY3" fmla="*/ 824967 h 1919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1782" h="1919549">
                <a:moveTo>
                  <a:pt x="5506" y="824967"/>
                </a:moveTo>
                <a:cubicBezTo>
                  <a:pt x="-141593" y="1137718"/>
                  <a:pt x="2700998" y="2038866"/>
                  <a:pt x="3416615" y="1906344"/>
                </a:cubicBezTo>
                <a:cubicBezTo>
                  <a:pt x="4132232" y="1773822"/>
                  <a:pt x="4867728" y="207416"/>
                  <a:pt x="4299210" y="29837"/>
                </a:cubicBezTo>
                <a:cubicBezTo>
                  <a:pt x="3730692" y="-147742"/>
                  <a:pt x="152605" y="512216"/>
                  <a:pt x="5506" y="824967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itchFamily="34" charset="0"/>
              <a:ea typeface="宋体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1"/>
          <p:cNvSpPr txBox="1"/>
          <p:nvPr>
            <p:custDataLst>
              <p:tags r:id="rId1"/>
            </p:custDataLst>
          </p:nvPr>
        </p:nvSpPr>
        <p:spPr>
          <a:xfrm>
            <a:off x="1102995" y="1076325"/>
            <a:ext cx="9973733" cy="516555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zh-CN" sz="3600" dirty="0" smtClean="0"/>
              <a:t>	</a:t>
            </a:r>
            <a:r>
              <a:rPr lang="zh-CN" altLang="en-US" sz="3600" dirty="0" smtClean="0"/>
              <a:t>昆明的杨梅很大，有一个乒乓球那样大，颜色黑红黑红的，叫做“火炭梅”。这个名字起得真好，真是像一球烧得炽红的火炭！一点都不酸！我吃过苏州洞庭山的杨梅、井冈山的杨梅，好像都比不上昆明的火炭梅。</a:t>
            </a:r>
            <a:endParaRPr lang="zh-CN" altLang="en-US" sz="3600" dirty="0" smtClean="0"/>
          </a:p>
        </p:txBody>
      </p:sp>
      <p:sp>
        <p:nvSpPr>
          <p:cNvPr id="3" name="wps稻壳儿佳誉设计原创链接：http://chn.docer.com/works?userid=219874625">
            <a:hlinkClick r:id="rId2" action="ppaction://hlinksldjump"/>
          </p:cNvPr>
          <p:cNvSpPr/>
          <p:nvPr/>
        </p:nvSpPr>
        <p:spPr>
          <a:xfrm>
            <a:off x="11247755" y="5998845"/>
            <a:ext cx="681355" cy="650240"/>
          </a:xfrm>
          <a:custGeom>
            <a:avLst/>
            <a:gdLst>
              <a:gd name="connsiteX0" fmla="*/ 5506 w 4501782"/>
              <a:gd name="connsiteY0" fmla="*/ 824967 h 1919549"/>
              <a:gd name="connsiteX1" fmla="*/ 3416615 w 4501782"/>
              <a:gd name="connsiteY1" fmla="*/ 1906344 h 1919549"/>
              <a:gd name="connsiteX2" fmla="*/ 4299210 w 4501782"/>
              <a:gd name="connsiteY2" fmla="*/ 29837 h 1919549"/>
              <a:gd name="connsiteX3" fmla="*/ 5506 w 4501782"/>
              <a:gd name="connsiteY3" fmla="*/ 824967 h 1919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1782" h="1919549">
                <a:moveTo>
                  <a:pt x="5506" y="824967"/>
                </a:moveTo>
                <a:cubicBezTo>
                  <a:pt x="-141593" y="1137718"/>
                  <a:pt x="2700998" y="2038866"/>
                  <a:pt x="3416615" y="1906344"/>
                </a:cubicBezTo>
                <a:cubicBezTo>
                  <a:pt x="4132232" y="1773822"/>
                  <a:pt x="4867728" y="207416"/>
                  <a:pt x="4299210" y="29837"/>
                </a:cubicBezTo>
                <a:cubicBezTo>
                  <a:pt x="3730692" y="-147742"/>
                  <a:pt x="152605" y="512216"/>
                  <a:pt x="5506" y="824967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itchFamily="34" charset="0"/>
              <a:ea typeface="宋体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2662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1591945"/>
            <a:ext cx="12145010" cy="4518025"/>
          </a:xfrm>
          <a:prstGeom prst="rect">
            <a:avLst/>
          </a:prstGeom>
        </p:spPr>
      </p:pic>
      <p:pic>
        <p:nvPicPr>
          <p:cNvPr id="7" name="图片 6" descr="2022-10-09 22:36:11.033000"/>
          <p:cNvPicPr>
            <a:picLocks noChangeAspect="1"/>
          </p:cNvPicPr>
          <p:nvPr/>
        </p:nvPicPr>
        <p:blipFill>
          <a:blip r:embed="rId2"/>
          <a:srcRect l="-53" t="5126" r="53" b="4856"/>
          <a:stretch>
            <a:fillRect/>
          </a:stretch>
        </p:blipFill>
        <p:spPr>
          <a:xfrm>
            <a:off x="-13335" y="1130935"/>
            <a:ext cx="8621395" cy="45961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971405" y="6109970"/>
            <a:ext cx="3731895" cy="12750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2800">
                <a:latin typeface="Calibri" pitchFamily="34" charset="0"/>
                <a:ea typeface="宋体" charset="-122"/>
              </a:rPr>
              <a:t>——</a:t>
            </a:r>
            <a:r>
              <a:rPr lang="zh-CN" altLang="en-US" sz="2800">
                <a:latin typeface="Calibri" pitchFamily="34" charset="0"/>
                <a:ea typeface="宋体" charset="-122"/>
              </a:rPr>
              <a:t>汪曾祺</a:t>
            </a:r>
            <a:endParaRPr lang="zh-CN" altLang="en-US" sz="2800">
              <a:latin typeface="Calibri" pitchFamily="34" charset="0"/>
              <a:ea typeface="宋体" charset="-122"/>
            </a:endParaRPr>
          </a:p>
        </p:txBody>
      </p:sp>
      <p:pic>
        <p:nvPicPr>
          <p:cNvPr id="2" name="图片 1" descr="2022-10-09 22:42:27.439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2690" y="493395"/>
            <a:ext cx="3158490" cy="547624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wps稻壳儿佳誉设计原创链接：http://chn.docer.com/works?userid=21987462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2" r="2143" b="52097"/>
          <a:stretch>
            <a:fillRect/>
          </a:stretch>
        </p:blipFill>
        <p:spPr>
          <a:xfrm>
            <a:off x="0" y="3886024"/>
            <a:ext cx="12192000" cy="2975430"/>
          </a:xfrm>
          <a:prstGeom prst="rect">
            <a:avLst/>
          </a:prstGeom>
        </p:spPr>
      </p:pic>
      <p:pic>
        <p:nvPicPr>
          <p:cNvPr id="8" name="wps稻壳儿佳誉设计原创链接：http://chn.docer.com/works?userid=2198746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41" t="43577" r="4987" b="33695"/>
          <a:stretch>
            <a:fillRect/>
          </a:stretch>
        </p:blipFill>
        <p:spPr>
          <a:xfrm>
            <a:off x="10265410" y="3475355"/>
            <a:ext cx="1588135" cy="680085"/>
          </a:xfrm>
          <a:prstGeom prst="rect">
            <a:avLst/>
          </a:prstGeom>
        </p:spPr>
      </p:pic>
      <p:sp>
        <p:nvSpPr>
          <p:cNvPr id="9" name="wps稻壳儿佳誉设计原创链接：http://chn.docer.com/works?userid=219874625"/>
          <p:cNvSpPr/>
          <p:nvPr/>
        </p:nvSpPr>
        <p:spPr>
          <a:xfrm>
            <a:off x="9945370" y="633730"/>
            <a:ext cx="1166495" cy="324675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charset="-122"/>
              <a:ea typeface="等线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72675" y="979170"/>
            <a:ext cx="1188720" cy="22778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新蒂文徵明體" pitchFamily="1" charset="-120"/>
                <a:ea typeface="新蒂文徵明體" pitchFamily="1" charset="-120"/>
                <a:cs typeface="+mn-cs"/>
              </a:rPr>
              <a:t>作者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新蒂文徵明體" pitchFamily="1" charset="-120"/>
              <a:ea typeface="新蒂文徵明體" pitchFamily="1" charset="-120"/>
              <a:cs typeface="+mn-cs"/>
            </a:endParaRPr>
          </a:p>
        </p:txBody>
      </p:sp>
      <p:pic>
        <p:nvPicPr>
          <p:cNvPr id="10" name="图片 2097500" descr="/private/var/mobile/Containers/Data/Application/6596848E-0B1F-4CD8-91C0-715B48C59AC7/tmp/insert_image_tmp_dir/2022-10-09 23:03:39.064000.png2022-10-09 23:03:39.064000"/>
          <p:cNvPicPr/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744220" y="792163"/>
            <a:ext cx="2857500" cy="365315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" name="矩形 1049199"/>
          <p:cNvSpPr/>
          <p:nvPr>
            <p:custDataLst>
              <p:tags r:id="rId6"/>
            </p:custDataLst>
          </p:nvPr>
        </p:nvSpPr>
        <p:spPr>
          <a:xfrm>
            <a:off x="4153535" y="697230"/>
            <a:ext cx="5119370" cy="5076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algn="just">
              <a:lnSpc>
                <a:spcPct val="150000"/>
              </a:lnSpc>
            </a:pPr>
            <a:r>
              <a:rPr lang="zh-CN" altLang="en-US" sz="2000" b="1">
                <a:latin typeface="宋体" charset="-122"/>
              </a:rPr>
              <a:t>   </a:t>
            </a:r>
            <a:r>
              <a:rPr lang="zh-CN" altLang="en-US" sz="2400" b="1">
                <a:latin typeface="宋体" charset="-122"/>
              </a:rPr>
              <a:t>汪曾祺（</a:t>
            </a:r>
            <a:r>
              <a:rPr lang="zh-CN" altLang="zh-CN" sz="2400" b="1">
                <a:latin typeface="宋体" charset="-122"/>
              </a:rPr>
              <a:t>1920-1997</a:t>
            </a:r>
            <a:r>
              <a:rPr lang="zh-CN" altLang="en-US" sz="2400" b="1">
                <a:latin typeface="宋体" charset="-122"/>
              </a:rPr>
              <a:t>），江苏高邮人，中国当代著名的作家、散文家、戏剧家，京派作家的代表人物。早年毕业于西南联大，历任中学教师、北京市文联干部、</a:t>
            </a:r>
            <a:r>
              <a:rPr lang="zh-CN" altLang="zh-CN" sz="2400" b="1">
                <a:latin typeface="宋体" charset="-122"/>
              </a:rPr>
              <a:t>《</a:t>
            </a:r>
            <a:r>
              <a:rPr lang="zh-CN" altLang="en-US" sz="2400" b="1">
                <a:latin typeface="宋体" charset="-122"/>
              </a:rPr>
              <a:t>北京文艺</a:t>
            </a:r>
            <a:r>
              <a:rPr lang="zh-CN" altLang="zh-CN" sz="2400" b="1">
                <a:latin typeface="宋体" charset="-122"/>
              </a:rPr>
              <a:t>》</a:t>
            </a:r>
            <a:r>
              <a:rPr lang="zh-CN" altLang="en-US" sz="2400" b="1">
                <a:latin typeface="宋体" charset="-122"/>
              </a:rPr>
              <a:t>编辑、北京京剧团编剧。在短篇小说创作上颇有成就。他被誉为“</a:t>
            </a:r>
            <a:r>
              <a:rPr lang="zh-CN" altLang="zh-CN" sz="2400" b="1">
                <a:solidFill>
                  <a:srgbClr val="FF0000"/>
                </a:solidFill>
                <a:latin typeface="宋体" charset="-122"/>
              </a:rPr>
              <a:t>抒情的人道主义者，中国最后一个纯粹的文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人，中国最后一个士大夫</a:t>
            </a:r>
            <a:r>
              <a:rPr lang="zh-CN" altLang="zh-CN" sz="2400" b="1">
                <a:latin typeface="宋体" charset="-122"/>
              </a:rPr>
              <a:t>”。</a:t>
            </a:r>
            <a:endParaRPr lang="zh-CN" altLang="zh-CN" sz="2400">
              <a:latin typeface="Calibri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文本框 1"/>
          <p:cNvSpPr/>
          <p:nvPr>
            <p:custDataLst>
              <p:tags r:id="rId1"/>
            </p:custDataLst>
          </p:nvPr>
        </p:nvSpPr>
        <p:spPr>
          <a:xfrm>
            <a:off x="616585" y="1396365"/>
            <a:ext cx="11504930" cy="3992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zh-CN" altLang="en-US" sz="3200" b="1"/>
              <a:t>辟</a:t>
            </a:r>
            <a:r>
              <a:rPr lang="zh-CN" altLang="en-US" sz="3200" b="1">
                <a:solidFill>
                  <a:srgbClr val="FF0000"/>
                </a:solidFill>
              </a:rPr>
              <a:t>邪（      ）</a:t>
            </a:r>
            <a:r>
              <a:rPr lang="zh-CN" altLang="en-US" sz="3200" b="1"/>
              <a:t>   </a:t>
            </a:r>
            <a:r>
              <a:rPr lang="zh-CN" altLang="en-US" sz="3200" b="1">
                <a:solidFill>
                  <a:srgbClr val="FF0000"/>
                </a:solidFill>
              </a:rPr>
              <a:t>篱（</a:t>
            </a:r>
            <a:r>
              <a:rPr lang="zh-CN" altLang="en-US" sz="3200" b="1"/>
              <a:t>  </a:t>
            </a:r>
            <a:r>
              <a:rPr lang="zh-CN" altLang="en-US" sz="3200" b="1">
                <a:solidFill>
                  <a:srgbClr val="FF0000"/>
                </a:solidFill>
              </a:rPr>
              <a:t>）</a:t>
            </a:r>
            <a:r>
              <a:rPr lang="zh-CN" altLang="en-US" sz="3200" b="1"/>
              <a:t>笆    鸡</a:t>
            </a:r>
            <a:r>
              <a:rPr lang="zh-CN" altLang="en-US" sz="3200" b="1">
                <a:solidFill>
                  <a:srgbClr val="FF0000"/>
                </a:solidFill>
              </a:rPr>
              <a:t>枞（         </a:t>
            </a:r>
            <a:r>
              <a:rPr lang="zh-CN" altLang="en-US" sz="3200" b="1"/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）</a:t>
            </a:r>
            <a:r>
              <a:rPr lang="zh-CN" altLang="en-US" sz="3200" b="1"/>
              <a:t>    </a:t>
            </a:r>
            <a:r>
              <a:rPr lang="zh-CN" altLang="en-US" sz="3200" b="1">
                <a:solidFill>
                  <a:srgbClr val="FF0000"/>
                </a:solidFill>
              </a:rPr>
              <a:t>炽（        ）</a:t>
            </a:r>
            <a:r>
              <a:rPr lang="zh-CN" altLang="en-US" sz="3200" b="1"/>
              <a:t>红    绿</a:t>
            </a:r>
            <a:r>
              <a:rPr lang="zh-CN" altLang="en-US" sz="3200" b="1">
                <a:solidFill>
                  <a:srgbClr val="FF0000"/>
                </a:solidFill>
              </a:rPr>
              <a:t>釉（       ）  </a:t>
            </a:r>
            <a:r>
              <a:rPr lang="zh-CN" altLang="en-US" sz="3200" b="1"/>
              <a:t>密</a:t>
            </a:r>
            <a:r>
              <a:rPr lang="zh-CN" altLang="en-US" sz="3200" b="1">
                <a:solidFill>
                  <a:srgbClr val="FF0000"/>
                </a:solidFill>
              </a:rPr>
              <a:t>匝匝（      ）</a:t>
            </a:r>
            <a:r>
              <a:rPr lang="zh-CN" altLang="en-US" sz="3200" b="1"/>
              <a:t>    </a:t>
            </a:r>
            <a:r>
              <a:rPr lang="zh-CN" altLang="en-US" sz="3200" b="1">
                <a:solidFill>
                  <a:srgbClr val="FF0000"/>
                </a:solidFill>
              </a:rPr>
              <a:t>吆（       ）</a:t>
            </a:r>
            <a:r>
              <a:rPr lang="zh-CN" altLang="en-US" sz="3200" b="1"/>
              <a:t>喝    </a:t>
            </a:r>
            <a:r>
              <a:rPr lang="zh-CN" altLang="en-US" sz="3200" b="1">
                <a:solidFill>
                  <a:srgbClr val="FF0000"/>
                </a:solidFill>
              </a:rPr>
              <a:t>苔（       ）</a:t>
            </a:r>
            <a:r>
              <a:rPr lang="zh-CN" altLang="en-US" sz="3200" b="1"/>
              <a:t>痕  </a:t>
            </a:r>
            <a:r>
              <a:rPr lang="zh-CN" altLang="en-US" sz="3200" b="1">
                <a:solidFill>
                  <a:srgbClr val="FF0000"/>
                </a:solidFill>
              </a:rPr>
              <a:t>菌（       ）</a:t>
            </a:r>
            <a:r>
              <a:rPr lang="zh-CN" altLang="en-US" sz="3200" b="1"/>
              <a:t>子     鲜</a:t>
            </a:r>
            <a:r>
              <a:rPr lang="zh-CN" altLang="en-US" sz="3200" b="1">
                <a:solidFill>
                  <a:srgbClr val="FF0000"/>
                </a:solidFill>
              </a:rPr>
              <a:t>腴（        ）   暮（      ）</a:t>
            </a:r>
            <a:r>
              <a:rPr lang="zh-CN" altLang="en-US" sz="3200" b="1"/>
              <a:t>年 </a:t>
            </a:r>
            <a:r>
              <a:rPr lang="zh-CN" altLang="en-US" sz="3200" b="1">
                <a:solidFill>
                  <a:srgbClr val="FF0000"/>
                </a:solidFill>
              </a:rPr>
              <a:t>   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zh-CN" altLang="en-US" sz="3200" b="1"/>
              <a:t>连</a:t>
            </a:r>
            <a:r>
              <a:rPr lang="zh-CN" altLang="en-US" sz="3200" b="1">
                <a:solidFill>
                  <a:srgbClr val="FF0000"/>
                </a:solidFill>
              </a:rPr>
              <a:t>绵</a:t>
            </a:r>
            <a:r>
              <a:rPr lang="zh-CN" altLang="en-US" sz="3200" b="1"/>
              <a:t>不断   张目结舌 </a:t>
            </a:r>
            <a:endParaRPr lang="zh-CN" altLang="en-US" sz="3200" b="1"/>
          </a:p>
        </p:txBody>
      </p:sp>
      <p:sp>
        <p:nvSpPr>
          <p:cNvPr id="34821" name="文本框 3"/>
          <p:cNvSpPr/>
          <p:nvPr>
            <p:custDataLst>
              <p:tags r:id="rId2"/>
            </p:custDataLst>
          </p:nvPr>
        </p:nvSpPr>
        <p:spPr>
          <a:xfrm>
            <a:off x="1888490" y="1835150"/>
            <a:ext cx="771525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eaLnBrk="1" hangingPunct="1"/>
            <a:r>
              <a:rPr lang="en-US" altLang="zh-CN" sz="3200" b="1"/>
              <a:t>xi</a:t>
            </a:r>
            <a:r>
              <a:rPr lang="en-US" altLang="zh-CN" sz="3200" b="1">
                <a:latin typeface="宋体" charset="-122"/>
              </a:rPr>
              <a:t>é</a:t>
            </a:r>
            <a:endParaRPr lang="en-US" altLang="zh-CN" sz="3200" b="1">
              <a:latin typeface="宋体" charset="-122"/>
            </a:endParaRPr>
          </a:p>
        </p:txBody>
      </p:sp>
      <p:sp>
        <p:nvSpPr>
          <p:cNvPr id="34831" name="文本框 15"/>
          <p:cNvSpPr/>
          <p:nvPr>
            <p:custDataLst>
              <p:tags r:id="rId3"/>
            </p:custDataLst>
          </p:nvPr>
        </p:nvSpPr>
        <p:spPr>
          <a:xfrm>
            <a:off x="4003040" y="1848485"/>
            <a:ext cx="558800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36195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eaLnBrk="1" hangingPunct="1"/>
            <a:r>
              <a:rPr lang="en-US" altLang="zh-CN" sz="3200" b="1"/>
              <a:t>l</a:t>
            </a:r>
            <a:r>
              <a:rPr lang="zh-CN" altLang="en-US" sz="3200" b="1"/>
              <a:t> </a:t>
            </a:r>
            <a:r>
              <a:rPr lang="zh-CN" altLang="en-US" sz="3200" b="1">
                <a:latin typeface="宋体" charset="-122"/>
              </a:rPr>
              <a:t>í</a:t>
            </a:r>
            <a:r>
              <a:rPr lang="zh-CN" altLang="en-US" sz="3200" b="1"/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endParaRPr lang="zh-CN" altLang="en-US" sz="3200"/>
          </a:p>
        </p:txBody>
      </p:sp>
      <p:sp>
        <p:nvSpPr>
          <p:cNvPr id="34822" name="文本框 4"/>
          <p:cNvSpPr/>
          <p:nvPr>
            <p:custDataLst>
              <p:tags r:id="rId4"/>
            </p:custDataLst>
          </p:nvPr>
        </p:nvSpPr>
        <p:spPr>
          <a:xfrm>
            <a:off x="6690360" y="1835150"/>
            <a:ext cx="1200150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eaLnBrk="1" hangingPunct="1"/>
            <a:r>
              <a:rPr lang="zh-CN" altLang="en-US" sz="3200" b="1"/>
              <a:t> </a:t>
            </a:r>
            <a:r>
              <a:rPr lang="en-US" altLang="zh-CN" sz="3200" b="1"/>
              <a:t>z</a:t>
            </a:r>
            <a:r>
              <a:rPr lang="en-US" altLang="zh-CN" sz="3200" b="1">
                <a:latin typeface="宋体" charset="-122"/>
              </a:rPr>
              <a:t>ō</a:t>
            </a:r>
            <a:r>
              <a:rPr lang="en-US" altLang="zh-CN" sz="3200" b="1"/>
              <a:t>ng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498600" y="370205"/>
            <a:ext cx="5093335" cy="822960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 sz="4800" b="1" spc="600" dirty="0">
                <a:solidFill>
                  <a:schemeClr val="accent3"/>
                </a:solidFill>
                <a:effectLst/>
                <a:latin typeface="楷体" pitchFamily="49" charset="-122"/>
                <a:ea typeface="楷体" pitchFamily="49" charset="-122"/>
              </a:rPr>
              <a:t>预习</a:t>
            </a:r>
            <a:r>
              <a:rPr lang="en-US" altLang="zh-CN" sz="4800" b="1" spc="600" dirty="0">
                <a:solidFill>
                  <a:schemeClr val="accent3"/>
                </a:solidFill>
                <a:effectLst/>
                <a:latin typeface="楷体" pitchFamily="49" charset="-122"/>
                <a:ea typeface="楷体" pitchFamily="49" charset="-122"/>
              </a:rPr>
              <a:t>检测</a:t>
            </a:r>
            <a:endParaRPr lang="en-US" altLang="zh-CN" sz="4800" b="1" spc="600" dirty="0">
              <a:solidFill>
                <a:schemeClr val="accent3"/>
              </a:solidFill>
              <a:effectLst/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40" y="182245"/>
            <a:ext cx="1205865" cy="1137920"/>
          </a:xfrm>
          <a:prstGeom prst="rect">
            <a:avLst/>
          </a:prstGeom>
        </p:spPr>
      </p:pic>
      <p:sp>
        <p:nvSpPr>
          <p:cNvPr id="34823" name="文本框 5"/>
          <p:cNvSpPr/>
          <p:nvPr>
            <p:custDataLst>
              <p:tags r:id="rId6"/>
            </p:custDataLst>
          </p:nvPr>
        </p:nvSpPr>
        <p:spPr>
          <a:xfrm>
            <a:off x="9542780" y="1813560"/>
            <a:ext cx="8620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eaLnBrk="1" hangingPunct="1"/>
            <a:r>
              <a:rPr lang="en-US" altLang="zh-CN" sz="3200" b="1"/>
              <a:t>ch</a:t>
            </a:r>
            <a:r>
              <a:rPr lang="en-US" altLang="zh-CN" sz="3200" b="1">
                <a:latin typeface="宋体" charset="-122"/>
              </a:rPr>
              <a:t>ì</a:t>
            </a:r>
            <a:endParaRPr lang="en-US" altLang="zh-CN" sz="3200" b="1">
              <a:latin typeface="宋体" charset="-122"/>
            </a:endParaRPr>
          </a:p>
        </p:txBody>
      </p:sp>
      <p:sp>
        <p:nvSpPr>
          <p:cNvPr id="6" name="文本框 6"/>
          <p:cNvSpPr/>
          <p:nvPr>
            <p:custDataLst>
              <p:tags r:id="rId7"/>
            </p:custDataLst>
          </p:nvPr>
        </p:nvSpPr>
        <p:spPr>
          <a:xfrm>
            <a:off x="1846580" y="2726055"/>
            <a:ext cx="9906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eaLnBrk="1" hangingPunct="1"/>
            <a:r>
              <a:rPr lang="en-US" altLang="zh-CN" sz="3200" b="1"/>
              <a:t>y</a:t>
            </a:r>
            <a:r>
              <a:rPr lang="en-US" altLang="zh-CN" sz="3200" b="1">
                <a:latin typeface="宋体" charset="-122"/>
              </a:rPr>
              <a:t>ò</a:t>
            </a:r>
            <a:r>
              <a:rPr lang="en-US" altLang="zh-CN" sz="3200" b="1"/>
              <a:t>u</a:t>
            </a:r>
            <a:endParaRPr lang="en-US" altLang="zh-CN" sz="3200" b="1"/>
          </a:p>
        </p:txBody>
      </p:sp>
      <p:sp>
        <p:nvSpPr>
          <p:cNvPr id="9" name="文本框 9"/>
          <p:cNvSpPr/>
          <p:nvPr>
            <p:custDataLst>
              <p:tags r:id="rId8"/>
            </p:custDataLst>
          </p:nvPr>
        </p:nvSpPr>
        <p:spPr>
          <a:xfrm>
            <a:off x="5030470" y="2726055"/>
            <a:ext cx="8540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eaLnBrk="1" hangingPunct="1"/>
            <a:r>
              <a:rPr lang="en-US" altLang="zh-CN" sz="3200" b="1"/>
              <a:t>z</a:t>
            </a:r>
            <a:r>
              <a:rPr lang="en-US" altLang="zh-CN" sz="3200" b="1">
                <a:latin typeface="宋体" charset="-122"/>
              </a:rPr>
              <a:t>ā</a:t>
            </a:r>
            <a:endParaRPr lang="en-US" altLang="zh-CN" sz="3200" b="1">
              <a:latin typeface="宋体" charset="-122"/>
            </a:endParaRPr>
          </a:p>
        </p:txBody>
      </p:sp>
      <p:sp>
        <p:nvSpPr>
          <p:cNvPr id="10" name="文本框 10"/>
          <p:cNvSpPr/>
          <p:nvPr>
            <p:custDataLst>
              <p:tags r:id="rId9"/>
            </p:custDataLst>
          </p:nvPr>
        </p:nvSpPr>
        <p:spPr>
          <a:xfrm>
            <a:off x="7248525" y="2727325"/>
            <a:ext cx="861695" cy="5822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eaLnBrk="1" hangingPunct="1"/>
            <a:r>
              <a:rPr lang="en-US" altLang="zh-CN" sz="3200" b="1"/>
              <a:t>y</a:t>
            </a:r>
            <a:r>
              <a:rPr lang="en-US" altLang="zh-CN" sz="3200" b="1">
                <a:latin typeface="宋体" charset="-122"/>
              </a:rPr>
              <a:t>ā</a:t>
            </a:r>
            <a:r>
              <a:rPr lang="en-US" altLang="zh-CN" sz="3200" b="1"/>
              <a:t>o</a:t>
            </a:r>
            <a:endParaRPr lang="en-US" altLang="zh-CN" sz="3200" b="1"/>
          </a:p>
        </p:txBody>
      </p:sp>
      <p:sp>
        <p:nvSpPr>
          <p:cNvPr id="12" name="文本框 11"/>
          <p:cNvSpPr/>
          <p:nvPr>
            <p:custDataLst>
              <p:tags r:id="rId10"/>
            </p:custDataLst>
          </p:nvPr>
        </p:nvSpPr>
        <p:spPr>
          <a:xfrm>
            <a:off x="10065385" y="2762250"/>
            <a:ext cx="63627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eaLnBrk="1" hangingPunct="1"/>
            <a:r>
              <a:rPr lang="en-US" altLang="zh-CN" sz="3200" b="1"/>
              <a:t>t</a:t>
            </a:r>
            <a:r>
              <a:rPr lang="en-US" altLang="zh-CN" sz="3200" b="1">
                <a:latin typeface="宋体" charset="-122"/>
              </a:rPr>
              <a:t>á</a:t>
            </a:r>
            <a:r>
              <a:rPr lang="en-US" altLang="zh-CN" sz="3200" b="1"/>
              <a:t>i</a:t>
            </a:r>
            <a:endParaRPr lang="en-US" altLang="zh-CN" sz="3200" b="1"/>
          </a:p>
        </p:txBody>
      </p:sp>
      <p:sp>
        <p:nvSpPr>
          <p:cNvPr id="14" name="文本框 12"/>
          <p:cNvSpPr/>
          <p:nvPr>
            <p:custDataLst>
              <p:tags r:id="rId11"/>
            </p:custDataLst>
          </p:nvPr>
        </p:nvSpPr>
        <p:spPr>
          <a:xfrm>
            <a:off x="1593850" y="3752215"/>
            <a:ext cx="14255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eaLnBrk="1" hangingPunct="1"/>
            <a:r>
              <a:rPr lang="en-US" altLang="zh-CN" sz="3200" b="1"/>
              <a:t>j</a:t>
            </a:r>
            <a:r>
              <a:rPr lang="en-US" altLang="zh-CN" sz="3200" b="1">
                <a:latin typeface="宋体" charset="-122"/>
              </a:rPr>
              <a:t>ù</a:t>
            </a:r>
            <a:r>
              <a:rPr lang="en-US" altLang="zh-CN" sz="3200" b="1"/>
              <a:t>n</a:t>
            </a:r>
            <a:endParaRPr lang="en-US" altLang="zh-CN" sz="3200" b="1"/>
          </a:p>
        </p:txBody>
      </p:sp>
      <p:sp>
        <p:nvSpPr>
          <p:cNvPr id="15" name="文本框 13"/>
          <p:cNvSpPr/>
          <p:nvPr>
            <p:custDataLst>
              <p:tags r:id="rId12"/>
            </p:custDataLst>
          </p:nvPr>
        </p:nvSpPr>
        <p:spPr>
          <a:xfrm>
            <a:off x="4981575" y="3764280"/>
            <a:ext cx="61404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eaLnBrk="1" hangingPunct="1"/>
            <a:r>
              <a:rPr lang="en-US" altLang="zh-CN" sz="3200" b="1"/>
              <a:t>y</a:t>
            </a:r>
            <a:r>
              <a:rPr lang="en-US" altLang="zh-CN" sz="3200" b="1">
                <a:latin typeface="宋体" charset="-122"/>
              </a:rPr>
              <a:t>ú</a:t>
            </a:r>
            <a:endParaRPr lang="en-US" altLang="zh-CN" sz="3200" b="1">
              <a:latin typeface="宋体" charset="-122"/>
            </a:endParaRPr>
          </a:p>
        </p:txBody>
      </p:sp>
      <p:sp>
        <p:nvSpPr>
          <p:cNvPr id="16" name="文本框 14"/>
          <p:cNvSpPr/>
          <p:nvPr>
            <p:custDataLst>
              <p:tags r:id="rId13"/>
            </p:custDataLst>
          </p:nvPr>
        </p:nvSpPr>
        <p:spPr>
          <a:xfrm>
            <a:off x="7239000" y="3736340"/>
            <a:ext cx="83185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eaLnBrk="1" hangingPunct="1"/>
            <a:r>
              <a:rPr lang="en-US" altLang="zh-CN" sz="3200" b="1"/>
              <a:t>m</a:t>
            </a:r>
            <a:r>
              <a:rPr lang="en-US" altLang="zh-CN" sz="3200" b="1">
                <a:latin typeface="宋体" charset="-122"/>
              </a:rPr>
              <a:t>ù</a:t>
            </a:r>
            <a:endParaRPr lang="en-US" altLang="zh-CN" sz="3200" b="1">
              <a:latin typeface="宋体" charset="-122"/>
            </a:endParaRPr>
          </a:p>
          <a:p>
            <a:pPr marL="0" marR="0" lvl="0" indent="0" eaLnBrk="1" hangingPunct="1"/>
            <a:endParaRPr lang="en-US" altLang="zh-CN" sz="3200" b="1"/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31" grpId="9"/>
      <p:bldP spid="34822" grpId="1"/>
      <p:bldP spid="34823" grpId="2"/>
      <p:bldP spid="6" grpId="3"/>
      <p:bldP spid="9" grpId="4"/>
      <p:bldP spid="10" grpId="5"/>
      <p:bldP spid="12" grpId="6"/>
      <p:bldP spid="14" grpId="7"/>
      <p:bldP spid="15" grpId="8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5348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0" y="466725"/>
            <a:ext cx="11277600" cy="53467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8605" y="250190"/>
            <a:ext cx="8260715" cy="1102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一、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初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读，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感知内容</a:t>
            </a:r>
            <a:r>
              <a:rPr lang="zh-CN" altLang="en-US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之</a:t>
            </a:r>
            <a:r>
              <a:rPr lang="en-US" altLang="zh-CN" sz="4400">
                <a:solidFill>
                  <a:schemeClr val="accent6">
                    <a:lumMod val="50000"/>
                  </a:schemeClr>
                </a:solidFill>
                <a:latin typeface="-webkit-standard" charset="0"/>
                <a:ea typeface="-webkit-standard" charset="0"/>
              </a:rPr>
              <a:t>“散乱”</a:t>
            </a:r>
            <a:endParaRPr lang="en-US" altLang="zh-CN" sz="4400">
              <a:solidFill>
                <a:schemeClr val="accent6">
                  <a:lumMod val="50000"/>
                </a:schemeClr>
              </a:solidFill>
              <a:latin typeface="-webkit-standard" charset="0"/>
              <a:ea typeface="-webkit-standard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09395" y="2052320"/>
            <a:ext cx="9989820" cy="1043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3600">
                <a:latin typeface="Calibri" pitchFamily="34" charset="0"/>
                <a:ea typeface="Calibri" pitchFamily="34" charset="0"/>
              </a:rPr>
              <a:t>1.文章中哪句话最能表达作者的情感</a:t>
            </a:r>
            <a:r>
              <a:rPr lang="zh-CN" altLang="en-US" sz="3600">
                <a:latin typeface="Calibri" pitchFamily="34" charset="0"/>
                <a:ea typeface="宋体" charset="-122"/>
              </a:rPr>
              <a:t>？</a:t>
            </a:r>
            <a:endParaRPr lang="zh-CN" altLang="en-US" sz="3600">
              <a:latin typeface="Calibri" pitchFamily="34" charset="0"/>
              <a:ea typeface="宋体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09395" y="5034915"/>
            <a:ext cx="9989820" cy="1043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3600">
                <a:latin typeface="Calibri" pitchFamily="34" charset="0"/>
                <a:ea typeface="宋体" charset="-122"/>
              </a:rPr>
              <a:t>2.本文除了</a:t>
            </a:r>
            <a:r>
              <a:rPr lang="zh-CN" altLang="en-US" sz="3600">
                <a:latin typeface="Calibri" pitchFamily="34" charset="0"/>
                <a:ea typeface="宋体" charset="-122"/>
              </a:rPr>
              <a:t>写雨</a:t>
            </a:r>
            <a:r>
              <a:rPr lang="en-US" altLang="zh-CN" sz="3600">
                <a:latin typeface="Calibri" pitchFamily="34" charset="0"/>
                <a:ea typeface="宋体" charset="-122"/>
              </a:rPr>
              <a:t>还写了什么</a:t>
            </a:r>
            <a:r>
              <a:rPr lang="zh-CN" altLang="en-US" sz="3600">
                <a:latin typeface="Calibri" pitchFamily="34" charset="0"/>
                <a:ea typeface="宋体" charset="-122"/>
              </a:rPr>
              <a:t>？</a:t>
            </a:r>
            <a:endParaRPr lang="zh-CN" altLang="en-US" sz="3600">
              <a:latin typeface="Calibri" pitchFamily="34" charset="0"/>
              <a:ea typeface="宋体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74085" y="2738755"/>
            <a:ext cx="9989820" cy="1043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3200">
                <a:solidFill>
                  <a:srgbClr val="C00000"/>
                </a:solidFill>
                <a:latin typeface="Calibri" pitchFamily="34" charset="0"/>
                <a:ea typeface="宋体" charset="-122"/>
              </a:rPr>
              <a:t>我想念昆明的</a:t>
            </a:r>
            <a:r>
              <a:rPr lang="zh-CN" altLang="en-US" sz="3200">
                <a:solidFill>
                  <a:srgbClr val="C00000"/>
                </a:solidFill>
                <a:latin typeface="Calibri" pitchFamily="34" charset="0"/>
                <a:ea typeface="宋体" charset="-122"/>
              </a:rPr>
              <a:t>雨。</a:t>
            </a:r>
            <a:endParaRPr lang="zh-CN" altLang="en-US" sz="3200">
              <a:solidFill>
                <a:srgbClr val="C00000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62020" y="3413760"/>
            <a:ext cx="9989820" cy="1043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3200">
                <a:solidFill>
                  <a:srgbClr val="C00000"/>
                </a:solidFill>
                <a:latin typeface="Calibri" pitchFamily="34" charset="0"/>
                <a:ea typeface="宋体" charset="-122"/>
              </a:rPr>
              <a:t>我想念昆明的</a:t>
            </a:r>
            <a:r>
              <a:rPr lang="zh-CN" altLang="en-US" sz="3200">
                <a:solidFill>
                  <a:srgbClr val="C00000"/>
                </a:solidFill>
                <a:latin typeface="Calibri" pitchFamily="34" charset="0"/>
                <a:ea typeface="宋体" charset="-122"/>
              </a:rPr>
              <a:t>雨？</a:t>
            </a:r>
            <a:endParaRPr lang="zh-CN" altLang="en-US" sz="3200">
              <a:solidFill>
                <a:srgbClr val="C00000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09395" y="1183640"/>
            <a:ext cx="2475230" cy="551180"/>
          </a:xfrm>
          <a:prstGeom prst="rect">
            <a:avLst/>
          </a:prstGeom>
          <a:solidFill>
            <a:srgbClr val="D7CCC8"/>
          </a:solidFill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3600">
                <a:latin typeface="Calibri" pitchFamily="34" charset="0"/>
                <a:ea typeface="宋体" charset="-122"/>
              </a:rPr>
              <a:t>  略读课文</a:t>
            </a:r>
            <a:endParaRPr lang="en-US" altLang="zh-CN" sz="3600">
              <a:latin typeface="Calibri" pitchFamily="34" charset="0"/>
              <a:ea typeface="宋体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09395" y="4197985"/>
            <a:ext cx="2475230" cy="551180"/>
          </a:xfrm>
          <a:prstGeom prst="rect">
            <a:avLst/>
          </a:prstGeom>
          <a:solidFill>
            <a:srgbClr val="D7CCC8"/>
          </a:solidFill>
        </p:spPr>
        <p:txBody>
          <a:bodyPr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3600">
                <a:latin typeface="Calibri" pitchFamily="34" charset="0"/>
                <a:ea typeface="宋体" charset="-122"/>
              </a:rPr>
              <a:t>  </a:t>
            </a:r>
            <a:r>
              <a:rPr lang="zh-CN" altLang="en-US" sz="3600">
                <a:latin typeface="Calibri" pitchFamily="34" charset="0"/>
                <a:ea typeface="宋体" charset="-122"/>
              </a:rPr>
              <a:t>跳</a:t>
            </a:r>
            <a:r>
              <a:rPr lang="en-US" altLang="zh-CN" sz="3600">
                <a:latin typeface="Calibri" pitchFamily="34" charset="0"/>
                <a:ea typeface="宋体" charset="-122"/>
              </a:rPr>
              <a:t>读课文</a:t>
            </a:r>
            <a:endParaRPr lang="en-US" altLang="zh-CN" sz="360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2" grpId="0"/>
      <p:bldP spid="6" grpId="1"/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5" name="文本框 2"/>
          <p:cNvSpPr/>
          <p:nvPr>
            <p:custDataLst>
              <p:tags r:id="rId1"/>
            </p:custDataLst>
          </p:nvPr>
        </p:nvSpPr>
        <p:spPr>
          <a:xfrm>
            <a:off x="3556000" y="406400"/>
            <a:ext cx="48323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lvl="0" indent="0" algn="ctr" eaLnBrk="1" hangingPunct="1"/>
            <a:r>
              <a:rPr lang="zh-CN" altLang="en-US" sz="4400">
                <a:latin typeface="微软雅黑" charset="-122"/>
                <a:ea typeface="微软雅黑" charset="-122"/>
              </a:rPr>
              <a:t>雨中的事物</a:t>
            </a:r>
            <a:endParaRPr lang="zh-CN" altLang="en-US" sz="4400">
              <a:latin typeface="微软雅黑" charset="-122"/>
              <a:ea typeface="微软雅黑" charset="-122"/>
            </a:endParaRPr>
          </a:p>
        </p:txBody>
      </p:sp>
      <p:pic>
        <p:nvPicPr>
          <p:cNvPr id="38916" name="图片 3" descr="QQ图片20171107195450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81200" y="1539875"/>
            <a:ext cx="4106862" cy="5057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17" name="图片 4" descr="QQ图片20171107195501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61138" y="1539875"/>
            <a:ext cx="3549650" cy="5057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9" name="文本框 2"/>
          <p:cNvSpPr/>
          <p:nvPr>
            <p:custDataLst>
              <p:tags r:id="rId1"/>
            </p:custDataLst>
          </p:nvPr>
        </p:nvSpPr>
        <p:spPr>
          <a:xfrm>
            <a:off x="3556000" y="406400"/>
            <a:ext cx="48323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lvl="0" indent="0" algn="ctr" eaLnBrk="1" hangingPunct="1"/>
            <a:r>
              <a:rPr lang="zh-CN" altLang="en-US" sz="4400">
                <a:latin typeface="微软雅黑" charset="-122"/>
                <a:ea typeface="微软雅黑" charset="-122"/>
              </a:rPr>
              <a:t>昆明菌子极多</a:t>
            </a:r>
            <a:endParaRPr lang="en-US" altLang="zh-CN" sz="4400">
              <a:latin typeface="微软雅黑" charset="-122"/>
              <a:ea typeface="微软雅黑" charset="-122"/>
            </a:endParaRPr>
          </a:p>
        </p:txBody>
      </p:sp>
      <p:pic>
        <p:nvPicPr>
          <p:cNvPr id="39940" name="图片 5" descr="20108613245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63775" y="1524000"/>
            <a:ext cx="7416800" cy="4832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文本框 2"/>
          <p:cNvSpPr/>
          <p:nvPr>
            <p:custDataLst>
              <p:tags r:id="rId1"/>
            </p:custDataLst>
          </p:nvPr>
        </p:nvSpPr>
        <p:spPr>
          <a:xfrm>
            <a:off x="3556000" y="406400"/>
            <a:ext cx="48323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4400">
                <a:latin typeface="微软雅黑" charset="-122"/>
                <a:ea typeface="微软雅黑" charset="-122"/>
              </a:rPr>
              <a:t>青头菌</a:t>
            </a:r>
            <a:endParaRPr lang="zh-CN" altLang="en-US" sz="4400">
              <a:latin typeface="微软雅黑" charset="-122"/>
              <a:ea typeface="微软雅黑" charset="-122"/>
            </a:endParaRPr>
          </a:p>
        </p:txBody>
      </p:sp>
      <p:pic>
        <p:nvPicPr>
          <p:cNvPr id="40964" name="图片 3" descr="820eb9f963ab92d_w512_h336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44662" y="1538288"/>
            <a:ext cx="4017962" cy="4002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65" name="图片 4" descr="yuan_f5e4e25f1b25662e06d535d020fcae01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69012" y="1590675"/>
            <a:ext cx="4251325" cy="3949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AS_UNIQUEID" val="22"/>
</p:tagLst>
</file>

<file path=ppt/tags/tag10.xml><?xml version="1.0" encoding="utf-8"?>
<p:tagLst xmlns:p="http://schemas.openxmlformats.org/presentationml/2006/main">
  <p:tag name="AS_UNIQUEID" val="12"/>
</p:tagLst>
</file>

<file path=ppt/tags/tag11.xml><?xml version="1.0" encoding="utf-8"?>
<p:tagLst xmlns:p="http://schemas.openxmlformats.org/presentationml/2006/main">
  <p:tag name="AS_UNIQUEID" val="13"/>
</p:tagLst>
</file>

<file path=ppt/tags/tag12.xml><?xml version="1.0" encoding="utf-8"?>
<p:tagLst xmlns:p="http://schemas.openxmlformats.org/presentationml/2006/main">
  <p:tag name="AS_UNIQUEID" val="14"/>
</p:tagLst>
</file>

<file path=ppt/tags/tag13.xml><?xml version="1.0" encoding="utf-8"?>
<p:tagLst xmlns:p="http://schemas.openxmlformats.org/presentationml/2006/main">
  <p:tag name="AS_UNIQUEID" val="15"/>
</p:tagLst>
</file>

<file path=ppt/tags/tag14.xml><?xml version="1.0" encoding="utf-8"?>
<p:tagLst xmlns:p="http://schemas.openxmlformats.org/presentationml/2006/main">
  <p:tag name="AS_UNIQUEID" val="16"/>
</p:tagLst>
</file>

<file path=ppt/tags/tag15.xml><?xml version="1.0" encoding="utf-8"?>
<p:tagLst xmlns:p="http://schemas.openxmlformats.org/presentationml/2006/main">
  <p:tag name="KSO_WM_TEMPLATE_CATEGORY" val="preset"/>
  <p:tag name="KSO_WM_TEMPLATE_INDEX" val="201"/>
  <p:tag name="KSO_WM_SLIDE_ID" val="150995295"/>
  <p:tag name="KSO_WM_SLIDE_INDEX" val="48"/>
  <p:tag name="KSO_WM_SLIDE_ITEM_CNT" val="1"/>
  <p:tag name="KSO_WM_SLIDE_LAYOUT" val="f"/>
  <p:tag name="KSO_WM_SLIDE_LAYOUT_CNT" val="1"/>
  <p:tag name="KSO_WM_SLIDE_TYPE" val="text"/>
  <p:tag name="KSO_WM_BEAUTIFY_FLAG" val="#wm#"/>
  <p:tag name="KSO_WM_SLIDE_POSITION" val="87*63"/>
  <p:tag name="KSO_WM_SLIDE_SIZE" val="785*407"/>
  <p:tag name="KSO_WM_TAG_VERSION" val="1.0"/>
</p:tagLst>
</file>

<file path=ppt/tags/tag16.xml><?xml version="1.0" encoding="utf-8"?>
<p:tagLst xmlns:p="http://schemas.openxmlformats.org/presentationml/2006/main">
  <p:tag name="AS_UNIQUEID" val="30"/>
</p:tagLst>
</file>

<file path=ppt/tags/tag17.xml><?xml version="1.0" encoding="utf-8"?>
<p:tagLst xmlns:p="http://schemas.openxmlformats.org/presentationml/2006/main">
  <p:tag name="AS_UNIQUEID" val="31"/>
</p:tagLst>
</file>

<file path=ppt/tags/tag18.xml><?xml version="1.0" encoding="utf-8"?>
<p:tagLst xmlns:p="http://schemas.openxmlformats.org/presentationml/2006/main">
  <p:tag name="AS_UNIQUEID" val="32"/>
</p:tagLst>
</file>

<file path=ppt/tags/tag19.xml><?xml version="1.0" encoding="utf-8"?>
<p:tagLst xmlns:p="http://schemas.openxmlformats.org/presentationml/2006/main">
  <p:tag name="AS_UNIQUEID" val="34"/>
</p:tagLst>
</file>

<file path=ppt/tags/tag2.xml><?xml version="1.0" encoding="utf-8"?>
<p:tagLst xmlns:p="http://schemas.openxmlformats.org/presentationml/2006/main">
  <p:tag name="AS_UNIQUEID" val="20"/>
</p:tagLst>
</file>

<file path=ppt/tags/tag20.xml><?xml version="1.0" encoding="utf-8"?>
<p:tagLst xmlns:p="http://schemas.openxmlformats.org/presentationml/2006/main">
  <p:tag name="AS_UNIQUEID" val="35"/>
</p:tagLst>
</file>

<file path=ppt/tags/tag21.xml><?xml version="1.0" encoding="utf-8"?>
<p:tagLst xmlns:p="http://schemas.openxmlformats.org/presentationml/2006/main">
  <p:tag name="AS_UNIQUEID" val="37"/>
</p:tagLst>
</file>

<file path=ppt/tags/tag22.xml><?xml version="1.0" encoding="utf-8"?>
<p:tagLst xmlns:p="http://schemas.openxmlformats.org/presentationml/2006/main">
  <p:tag name="AS_UNIQUEID" val="38"/>
</p:tagLst>
</file>

<file path=ppt/tags/tag23.xml><?xml version="1.0" encoding="utf-8"?>
<p:tagLst xmlns:p="http://schemas.openxmlformats.org/presentationml/2006/main">
  <p:tag name="AS_UNIQUEID" val="39"/>
</p:tagLst>
</file>

<file path=ppt/tags/tag24.xml><?xml version="1.0" encoding="utf-8"?>
<p:tagLst xmlns:p="http://schemas.openxmlformats.org/presentationml/2006/main">
  <p:tag name="AS_UNIQUEID" val="41"/>
</p:tagLst>
</file>

<file path=ppt/tags/tag25.xml><?xml version="1.0" encoding="utf-8"?>
<p:tagLst xmlns:p="http://schemas.openxmlformats.org/presentationml/2006/main">
  <p:tag name="AS_UNIQUEID" val="42"/>
</p:tagLst>
</file>

<file path=ppt/tags/tag26.xml><?xml version="1.0" encoding="utf-8"?>
<p:tagLst xmlns:p="http://schemas.openxmlformats.org/presentationml/2006/main">
  <p:tag name="AS_UNIQUEID" val="43"/>
</p:tagLst>
</file>

<file path=ppt/tags/tag27.xml><?xml version="1.0" encoding="utf-8"?>
<p:tagLst xmlns:p="http://schemas.openxmlformats.org/presentationml/2006/main">
  <p:tag name="AS_UNIQUEID" val="45"/>
</p:tagLst>
</file>

<file path=ppt/tags/tag28.xml><?xml version="1.0" encoding="utf-8"?>
<p:tagLst xmlns:p="http://schemas.openxmlformats.org/presentationml/2006/main">
  <p:tag name="AS_UNIQUEID" val="46"/>
</p:tagLst>
</file>

<file path=ppt/tags/tag29.xml><?xml version="1.0" encoding="utf-8"?>
<p:tagLst xmlns:p="http://schemas.openxmlformats.org/presentationml/2006/main">
  <p:tag name="AS_UNIQUEID" val="48"/>
</p:tagLst>
</file>

<file path=ppt/tags/tag3.xml><?xml version="1.0" encoding="utf-8"?>
<p:tagLst xmlns:p="http://schemas.openxmlformats.org/presentationml/2006/main">
  <p:tag name="AS_UNIQUEID" val="5"/>
</p:tagLst>
</file>

<file path=ppt/tags/tag30.xml><?xml version="1.0" encoding="utf-8"?>
<p:tagLst xmlns:p="http://schemas.openxmlformats.org/presentationml/2006/main">
  <p:tag name="AS_UNIQUEID" val="49"/>
</p:tagLst>
</file>

<file path=ppt/tags/tag31.xml><?xml version="1.0" encoding="utf-8"?>
<p:tagLst xmlns:p="http://schemas.openxmlformats.org/presentationml/2006/main">
  <p:tag name="AS_UNIQUEID" val="50"/>
</p:tagLst>
</file>

<file path=ppt/tags/tag32.xml><?xml version="1.0" encoding="utf-8"?>
<p:tagLst xmlns:p="http://schemas.openxmlformats.org/presentationml/2006/main">
  <p:tag name="AS_UNIQUEID" val="52"/>
</p:tagLst>
</file>

<file path=ppt/tags/tag33.xml><?xml version="1.0" encoding="utf-8"?>
<p:tagLst xmlns:p="http://schemas.openxmlformats.org/presentationml/2006/main">
  <p:tag name="AS_UNIQUEID" val="53"/>
</p:tagLst>
</file>

<file path=ppt/tags/tag34.xml><?xml version="1.0" encoding="utf-8"?>
<p:tagLst xmlns:p="http://schemas.openxmlformats.org/presentationml/2006/main">
  <p:tag name="AS_UNIQUEID" val="54"/>
</p:tagLst>
</file>

<file path=ppt/tags/tag35.xml><?xml version="1.0" encoding="utf-8"?>
<p:tagLst xmlns:p="http://schemas.openxmlformats.org/presentationml/2006/main">
  <p:tag name="AS_UNIQUEID" val="56"/>
</p:tagLst>
</file>

<file path=ppt/tags/tag36.xml><?xml version="1.0" encoding="utf-8"?>
<p:tagLst xmlns:p="http://schemas.openxmlformats.org/presentationml/2006/main">
  <p:tag name="AS_UNIQUEID" val="57"/>
</p:tagLst>
</file>

<file path=ppt/tags/tag37.xml><?xml version="1.0" encoding="utf-8"?>
<p:tagLst xmlns:p="http://schemas.openxmlformats.org/presentationml/2006/main">
  <p:tag name="KSO_WM_TEMPLATE_CATEGORY" val="preset"/>
  <p:tag name="KSO_WM_TEMPLATE_INDEX" val="201"/>
  <p:tag name="KSO_WM_SLIDE_ID" val="150995295"/>
  <p:tag name="KSO_WM_SLIDE_INDEX" val="48"/>
  <p:tag name="KSO_WM_SLIDE_ITEM_CNT" val="1"/>
  <p:tag name="KSO_WM_SLIDE_LAYOUT" val="f"/>
  <p:tag name="KSO_WM_SLIDE_LAYOUT_CNT" val="1"/>
  <p:tag name="KSO_WM_SLIDE_TYPE" val="text"/>
  <p:tag name="KSO_WM_BEAUTIFY_FLAG" val="#wm#"/>
  <p:tag name="KSO_WM_SLIDE_POSITION" val="87*63"/>
  <p:tag name="KSO_WM_SLIDE_SIZE" val="785*407"/>
  <p:tag name="KSO_WM_TAG_VERSION" val="1.0"/>
</p:tagLst>
</file>

<file path=ppt/tags/tag38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f"/>
  <p:tag name="KSO_WM_UNIT_INDEX" val="1"/>
  <p:tag name="KSO_WM_UNIT_ID" val="260*f*1"/>
  <p:tag name="KSO_WM_UNIT_CLEAR" val="1"/>
  <p:tag name="KSO_WM_UNIT_LAYERLEVEL" val="1"/>
  <p:tag name="KSO_WM_UNIT_VALUE" val="154"/>
  <p:tag name="KSO_WM_UNIT_HIGHLIGHT" val="0"/>
  <p:tag name="KSO_WM_UNIT_COMPATIBLE" val="0"/>
  <p:tag name="KSO_WM_UNIT_PRESET_TEXT" val="请在此处添加文本"/>
  <p:tag name="KSO_WM_BEAUTIFY_FLAG" val="#wm#"/>
</p:tagLst>
</file>

<file path=ppt/tags/tag39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f"/>
  <p:tag name="KSO_WM_UNIT_INDEX" val="2"/>
  <p:tag name="KSO_WM_UNIT_ID" val="260*f*2"/>
  <p:tag name="KSO_WM_UNIT_CLEAR" val="1"/>
  <p:tag name="KSO_WM_UNIT_LAYERLEVEL" val="1"/>
  <p:tag name="KSO_WM_UNIT_VALUE" val="154"/>
  <p:tag name="KSO_WM_UNIT_HIGHLIGHT" val="0"/>
  <p:tag name="KSO_WM_UNIT_COMPATIBLE" val="0"/>
  <p:tag name="KSO_WM_UNIT_PRESET_TEXT" val="请在此处添加文本"/>
  <p:tag name="KSO_WM_BEAUTIFY_FLAG" val="#wm#"/>
</p:tagLst>
</file>

<file path=ppt/tags/tag4.xml><?xml version="1.0" encoding="utf-8"?>
<p:tagLst xmlns:p="http://schemas.openxmlformats.org/presentationml/2006/main">
  <p:tag name="AS_UNIQUEID" val="7"/>
</p:tagLst>
</file>

<file path=ppt/tags/tag40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4"/>
  <p:tag name="KSO_WM_SLIDE_INDEX" val="4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44"/>
  <p:tag name="KSO_WM_SLIDE_SIZE" val="828*343"/>
</p:tagLst>
</file>

<file path=ppt/tags/tag41.xml><?xml version="1.0" encoding="utf-8"?>
<p:tagLst xmlns:p="http://schemas.openxmlformats.org/presentationml/2006/main">
  <p:tag name="AS_UNIQUEID" val="60"/>
</p:tagLst>
</file>

<file path=ppt/tags/tag42.xml><?xml version="1.0" encoding="utf-8"?>
<p:tagLst xmlns:p="http://schemas.openxmlformats.org/presentationml/2006/main">
  <p:tag name="KSO_WM_TAG_VERSION" val="1.0"/>
  <p:tag name="KSO_WM_TEMPLATE_CATEGORY" val="preset"/>
  <p:tag name="KSO_WM_TEMPLATE_INDEX" val="201"/>
  <p:tag name="KSO_WM_UNIT_TYPE" val="f"/>
  <p:tag name="KSO_WM_UNIT_INDEX" val="1"/>
  <p:tag name="KSO_WM_UNIT_ID" val="150995295*f*1"/>
  <p:tag name="KSO_WM_UNIT_CLEAR" val="1"/>
  <p:tag name="KSO_WM_UNIT_LAYERLEVEL" val="1"/>
  <p:tag name="KSO_WM_UNIT_VALUE" val="210"/>
  <p:tag name="KSO_WM_UNIT_HIGHLIGHT" val="0"/>
  <p:tag name="KSO_WM_UNIT_COMPATIBLE" val="0"/>
  <p:tag name="KSO_WM_BEAUTIFY_FLAG" val="#wm#"/>
  <p:tag name="KSO_WM_UNIT_PRESET_TEXT" val="请在此处添加文本"/>
</p:tagLst>
</file>

<file path=ppt/tags/tag43.xml><?xml version="1.0" encoding="utf-8"?>
<p:tagLst xmlns:p="http://schemas.openxmlformats.org/presentationml/2006/main">
  <p:tag name="KSO_WM_TEMPLATE_CATEGORY" val="preset"/>
  <p:tag name="KSO_WM_TEMPLATE_INDEX" val="201"/>
  <p:tag name="KSO_WM_SLIDE_ID" val="150995295"/>
  <p:tag name="KSO_WM_SLIDE_INDEX" val="48"/>
  <p:tag name="KSO_WM_SLIDE_ITEM_CNT" val="1"/>
  <p:tag name="KSO_WM_SLIDE_LAYOUT" val="f"/>
  <p:tag name="KSO_WM_SLIDE_LAYOUT_CNT" val="1"/>
  <p:tag name="KSO_WM_SLIDE_TYPE" val="text"/>
  <p:tag name="KSO_WM_BEAUTIFY_FLAG" val="#wm#"/>
  <p:tag name="KSO_WM_SLIDE_POSITION" val="87*63"/>
  <p:tag name="KSO_WM_SLIDE_SIZE" val="785*407"/>
  <p:tag name="KSO_WM_TAG_VERSION" val="1.0"/>
</p:tagLst>
</file>

<file path=ppt/tags/tag44.xml><?xml version="1.0" encoding="utf-8"?>
<p:tagLst xmlns:p="http://schemas.openxmlformats.org/presentationml/2006/main">
  <p:tag name="KSO_WM_TAG_VERSION" val="1.0"/>
  <p:tag name="KSO_WM_TEMPLATE_CATEGORY" val="preset"/>
  <p:tag name="KSO_WM_TEMPLATE_INDEX" val="201"/>
  <p:tag name="KSO_WM_UNIT_TYPE" val="f"/>
  <p:tag name="KSO_WM_UNIT_INDEX" val="1"/>
  <p:tag name="KSO_WM_UNIT_ID" val="150995295*f*1"/>
  <p:tag name="KSO_WM_UNIT_CLEAR" val="1"/>
  <p:tag name="KSO_WM_UNIT_LAYERLEVEL" val="1"/>
  <p:tag name="KSO_WM_UNIT_VALUE" val="210"/>
  <p:tag name="KSO_WM_UNIT_HIGHLIGHT" val="0"/>
  <p:tag name="KSO_WM_UNIT_COMPATIBLE" val="0"/>
  <p:tag name="KSO_WM_BEAUTIFY_FLAG" val="#wm#"/>
  <p:tag name="KSO_WM_UNIT_PRESET_TEXT" val="请在此处添加文本"/>
</p:tagLst>
</file>

<file path=ppt/tags/tag45.xml><?xml version="1.0" encoding="utf-8"?>
<p:tagLst xmlns:p="http://schemas.openxmlformats.org/presentationml/2006/main">
  <p:tag name="KSO_WM_TEMPLATE_CATEGORY" val="preset"/>
  <p:tag name="KSO_WM_TEMPLATE_INDEX" val="201"/>
  <p:tag name="KSO_WM_SLIDE_ID" val="150995295"/>
  <p:tag name="KSO_WM_SLIDE_INDEX" val="48"/>
  <p:tag name="KSO_WM_SLIDE_ITEM_CNT" val="1"/>
  <p:tag name="KSO_WM_SLIDE_LAYOUT" val="f"/>
  <p:tag name="KSO_WM_SLIDE_LAYOUT_CNT" val="1"/>
  <p:tag name="KSO_WM_SLIDE_TYPE" val="text"/>
  <p:tag name="KSO_WM_BEAUTIFY_FLAG" val="#wm#"/>
  <p:tag name="KSO_WM_SLIDE_POSITION" val="87*63"/>
  <p:tag name="KSO_WM_SLIDE_SIZE" val="785*407"/>
  <p:tag name="KSO_WM_TAG_VERSION" val="1.0"/>
</p:tagLst>
</file>

<file path=ppt/tags/tag46.xml><?xml version="1.0" encoding="utf-8"?>
<p:tagLst xmlns:p="http://schemas.openxmlformats.org/presentationml/2006/main">
  <p:tag name="KSO_WM_TAG_VERSION" val="1.0"/>
  <p:tag name="KSO_WM_TEMPLATE_CATEGORY" val="preset"/>
  <p:tag name="KSO_WM_TEMPLATE_INDEX" val="201"/>
  <p:tag name="KSO_WM_UNIT_TYPE" val="f"/>
  <p:tag name="KSO_WM_UNIT_INDEX" val="1"/>
  <p:tag name="KSO_WM_UNIT_ID" val="150995295*f*1"/>
  <p:tag name="KSO_WM_UNIT_CLEAR" val="1"/>
  <p:tag name="KSO_WM_UNIT_LAYERLEVEL" val="1"/>
  <p:tag name="KSO_WM_UNIT_VALUE" val="210"/>
  <p:tag name="KSO_WM_UNIT_HIGHLIGHT" val="0"/>
  <p:tag name="KSO_WM_UNIT_COMPATIBLE" val="0"/>
  <p:tag name="KSO_WM_BEAUTIFY_FLAG" val="#wm#"/>
  <p:tag name="KSO_WM_UNIT_PRESET_TEXT" val="请在此处添加文本"/>
</p:tagLst>
</file>

<file path=ppt/tags/tag47.xml><?xml version="1.0" encoding="utf-8"?>
<p:tagLst xmlns:p="http://schemas.openxmlformats.org/presentationml/2006/main">
  <p:tag name="KSO_WM_TEMPLATE_CATEGORY" val="preset"/>
  <p:tag name="KSO_WM_TEMPLATE_INDEX" val="201"/>
  <p:tag name="KSO_WM_SLIDE_ID" val="150995295"/>
  <p:tag name="KSO_WM_SLIDE_INDEX" val="48"/>
  <p:tag name="KSO_WM_SLIDE_ITEM_CNT" val="1"/>
  <p:tag name="KSO_WM_SLIDE_LAYOUT" val="f"/>
  <p:tag name="KSO_WM_SLIDE_LAYOUT_CNT" val="1"/>
  <p:tag name="KSO_WM_SLIDE_TYPE" val="text"/>
  <p:tag name="KSO_WM_BEAUTIFY_FLAG" val="#wm#"/>
  <p:tag name="KSO_WM_SLIDE_POSITION" val="87*63"/>
  <p:tag name="KSO_WM_SLIDE_SIZE" val="785*407"/>
  <p:tag name="KSO_WM_TAG_VERSION" val="1.0"/>
</p:tagLst>
</file>

<file path=ppt/tags/tag5.xml><?xml version="1.0" encoding="utf-8"?>
<p:tagLst xmlns:p="http://schemas.openxmlformats.org/presentationml/2006/main">
  <p:tag name="AS_UNIQUEID" val="17"/>
</p:tagLst>
</file>

<file path=ppt/tags/tag6.xml><?xml version="1.0" encoding="utf-8"?>
<p:tagLst xmlns:p="http://schemas.openxmlformats.org/presentationml/2006/main">
  <p:tag name="AS_UNIQUEID" val="8"/>
</p:tagLst>
</file>

<file path=ppt/tags/tag7.xml><?xml version="1.0" encoding="utf-8"?>
<p:tagLst xmlns:p="http://schemas.openxmlformats.org/presentationml/2006/main">
  <p:tag name="AS_UNIQUEID" val="9"/>
</p:tagLst>
</file>

<file path=ppt/tags/tag8.xml><?xml version="1.0" encoding="utf-8"?>
<p:tagLst xmlns:p="http://schemas.openxmlformats.org/presentationml/2006/main">
  <p:tag name="AS_UNIQUEID" val="10"/>
</p:tagLst>
</file>

<file path=ppt/tags/tag9.xml><?xml version="1.0" encoding="utf-8"?>
<p:tagLst xmlns:p="http://schemas.openxmlformats.org/presentationml/2006/main">
  <p:tag name="AS_UNIQUEID" val="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>宽屏</PresentationFormat>
  <Paragraphs>185</Paragraphs>
  <Slides>0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47" baseType="lpstr">
      <vt:lpstr>Arial</vt:lpstr>
      <vt:lpstr>宋体</vt:lpstr>
      <vt:lpstr>Wingdings</vt:lpstr>
      <vt:lpstr>仿宋</vt:lpstr>
      <vt:lpstr>新蒂文徵明體</vt:lpstr>
      <vt:lpstr>Calibri</vt:lpstr>
      <vt:lpstr>等线</vt:lpstr>
      <vt:lpstr>楷体</vt:lpstr>
      <vt:lpstr>-webkit-standard</vt:lpstr>
      <vt:lpstr>微软雅黑</vt:lpstr>
      <vt:lpstr>FZSuXinShiLiuKaiS-R-GB</vt:lpstr>
      <vt:lpstr>方正宋刻本秀楷简体</vt:lpstr>
      <vt:lpstr>汉仪行楷简</vt:lpstr>
      <vt:lpstr>迷你简小隶书</vt:lpstr>
      <vt:lpstr>Playfair Display Black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🥕iPad</cp:lastModifiedBy>
  <cp:revision>83</cp:revision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2052-11.29.3</vt:lpwstr>
  </property>
  <property fmtid="{D5CDD505-2E9C-101B-9397-08002B2CF9AE}" pid="3" name="KSORubyTemplateID">
    <vt:lpwstr>13</vt:lpwstr>
  </property>
  <property fmtid="{D5CDD505-2E9C-101B-9397-08002B2CF9AE}" pid="4" name="ICV">
    <vt:lpwstr>21AD8EC916A9F24231D742632908F21F</vt:lpwstr>
  </property>
</Properties>
</file>