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5"/>
  </p:notesMasterIdLst>
  <p:sldIdLst>
    <p:sldId id="347" r:id="rId3"/>
    <p:sldId id="328" r:id="rId4"/>
    <p:sldId id="346" r:id="rId5"/>
    <p:sldId id="329" r:id="rId6"/>
    <p:sldId id="319" r:id="rId7"/>
    <p:sldId id="348" r:id="rId8"/>
    <p:sldId id="349" r:id="rId9"/>
    <p:sldId id="327" r:id="rId10"/>
    <p:sldId id="298" r:id="rId11"/>
    <p:sldId id="350" r:id="rId12"/>
    <p:sldId id="351" r:id="rId13"/>
    <p:sldId id="330" r:id="rId14"/>
    <p:sldId id="299" r:id="rId15"/>
    <p:sldId id="370" r:id="rId16"/>
    <p:sldId id="352" r:id="rId17"/>
    <p:sldId id="353" r:id="rId18"/>
    <p:sldId id="331" r:id="rId19"/>
    <p:sldId id="318" r:id="rId20"/>
    <p:sldId id="354" r:id="rId21"/>
    <p:sldId id="369" r:id="rId22"/>
    <p:sldId id="367" r:id="rId23"/>
    <p:sldId id="355" r:id="rId24"/>
    <p:sldId id="332" r:id="rId25"/>
    <p:sldId id="320" r:id="rId26"/>
    <p:sldId id="368" r:id="rId27"/>
    <p:sldId id="356" r:id="rId28"/>
    <p:sldId id="357" r:id="rId29"/>
    <p:sldId id="333" r:id="rId30"/>
    <p:sldId id="321" r:id="rId31"/>
    <p:sldId id="358" r:id="rId32"/>
    <p:sldId id="366" r:id="rId33"/>
    <p:sldId id="359" r:id="rId34"/>
    <p:sldId id="334" r:id="rId35"/>
    <p:sldId id="326" r:id="rId36"/>
    <p:sldId id="360" r:id="rId37"/>
    <p:sldId id="365" r:id="rId38"/>
    <p:sldId id="361" r:id="rId39"/>
    <p:sldId id="335" r:id="rId40"/>
    <p:sldId id="322" r:id="rId41"/>
    <p:sldId id="362" r:id="rId42"/>
    <p:sldId id="363" r:id="rId43"/>
    <p:sldId id="364" r:id="rId4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DF0E8"/>
    <a:srgbClr val="DF7A60"/>
    <a:srgbClr val="FFC000"/>
    <a:srgbClr val="FFFFFF"/>
    <a:srgbClr val="65C4CA"/>
    <a:srgbClr val="784B23"/>
    <a:srgbClr val="EECE5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00" autoAdjust="0"/>
    <p:restoredTop sz="94730" autoAdjust="0"/>
  </p:normalViewPr>
  <p:slideViewPr>
    <p:cSldViewPr snapToGrid="0">
      <p:cViewPr>
        <p:scale>
          <a:sx n="61" d="100"/>
          <a:sy n="61" d="100"/>
        </p:scale>
        <p:origin x="-564" y="-582"/>
      </p:cViewPr>
      <p:guideLst>
        <p:guide orient="horz" pos="2242"/>
        <p:guide pos="3848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91" d="100"/>
        <a:sy n="91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8" Type="http://schemas.openxmlformats.org/officeDocument/2006/relationships/tableStyles" Target="tableStyles.xml"/><Relationship Id="rId47" Type="http://schemas.openxmlformats.org/officeDocument/2006/relationships/viewProps" Target="viewProps.xml"/><Relationship Id="rId46" Type="http://schemas.openxmlformats.org/officeDocument/2006/relationships/presProps" Target="presProps.xml"/><Relationship Id="rId45" Type="http://schemas.openxmlformats.org/officeDocument/2006/relationships/notesMaster" Target="notesMasters/notesMaster1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07B7494-D075-4932-B485-21A15FEF216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1A05C95-64BC-4878-9AEE-F508225DA3F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 userDrawn="1"/>
        </p:nvGrpSpPr>
        <p:grpSpPr>
          <a:xfrm>
            <a:off x="302260" y="3417570"/>
            <a:ext cx="2454275" cy="2700655"/>
            <a:chOff x="476" y="5382"/>
            <a:chExt cx="3865" cy="4253"/>
          </a:xfrm>
        </p:grpSpPr>
        <p:sp>
          <p:nvSpPr>
            <p:cNvPr id="7" name="Freeform 24"/>
            <p:cNvSpPr/>
            <p:nvPr userDrawn="1"/>
          </p:nvSpPr>
          <p:spPr bwMode="auto">
            <a:xfrm>
              <a:off x="681" y="5631"/>
              <a:ext cx="3482" cy="3928"/>
            </a:xfrm>
            <a:custGeom>
              <a:avLst/>
              <a:gdLst>
                <a:gd name="T0" fmla="*/ 1317 w 1567"/>
                <a:gd name="T1" fmla="*/ 1087 h 2116"/>
                <a:gd name="T2" fmla="*/ 1512 w 1567"/>
                <a:gd name="T3" fmla="*/ 862 h 2116"/>
                <a:gd name="T4" fmla="*/ 1211 w 1567"/>
                <a:gd name="T5" fmla="*/ 1050 h 2116"/>
                <a:gd name="T6" fmla="*/ 1029 w 1567"/>
                <a:gd name="T7" fmla="*/ 1123 h 2116"/>
                <a:gd name="T8" fmla="*/ 1064 w 1567"/>
                <a:gd name="T9" fmla="*/ 1044 h 2116"/>
                <a:gd name="T10" fmla="*/ 1111 w 1567"/>
                <a:gd name="T11" fmla="*/ 909 h 2116"/>
                <a:gd name="T12" fmla="*/ 1567 w 1567"/>
                <a:gd name="T13" fmla="*/ 524 h 2116"/>
                <a:gd name="T14" fmla="*/ 1131 w 1567"/>
                <a:gd name="T15" fmla="*/ 761 h 2116"/>
                <a:gd name="T16" fmla="*/ 1114 w 1567"/>
                <a:gd name="T17" fmla="*/ 579 h 2116"/>
                <a:gd name="T18" fmla="*/ 1284 w 1567"/>
                <a:gd name="T19" fmla="*/ 266 h 2116"/>
                <a:gd name="T20" fmla="*/ 1087 w 1567"/>
                <a:gd name="T21" fmla="*/ 490 h 2116"/>
                <a:gd name="T22" fmla="*/ 987 w 1567"/>
                <a:gd name="T23" fmla="*/ 310 h 2116"/>
                <a:gd name="T24" fmla="*/ 1017 w 1567"/>
                <a:gd name="T25" fmla="*/ 937 h 2116"/>
                <a:gd name="T26" fmla="*/ 795 w 1567"/>
                <a:gd name="T27" fmla="*/ 509 h 2116"/>
                <a:gd name="T28" fmla="*/ 899 w 1567"/>
                <a:gd name="T29" fmla="*/ 1168 h 2116"/>
                <a:gd name="T30" fmla="*/ 820 w 1567"/>
                <a:gd name="T31" fmla="*/ 1358 h 2116"/>
                <a:gd name="T32" fmla="*/ 644 w 1567"/>
                <a:gd name="T33" fmla="*/ 942 h 2116"/>
                <a:gd name="T34" fmla="*/ 873 w 1567"/>
                <a:gd name="T35" fmla="*/ 0 h 2116"/>
                <a:gd name="T36" fmla="*/ 680 w 1567"/>
                <a:gd name="T37" fmla="*/ 282 h 2116"/>
                <a:gd name="T38" fmla="*/ 520 w 1567"/>
                <a:gd name="T39" fmla="*/ 22 h 2116"/>
                <a:gd name="T40" fmla="*/ 629 w 1567"/>
                <a:gd name="T41" fmla="*/ 396 h 2116"/>
                <a:gd name="T42" fmla="*/ 549 w 1567"/>
                <a:gd name="T43" fmla="*/ 886 h 2116"/>
                <a:gd name="T44" fmla="*/ 589 w 1567"/>
                <a:gd name="T45" fmla="*/ 1130 h 2116"/>
                <a:gd name="T46" fmla="*/ 407 w 1567"/>
                <a:gd name="T47" fmla="*/ 295 h 2116"/>
                <a:gd name="T48" fmla="*/ 382 w 1567"/>
                <a:gd name="T49" fmla="*/ 671 h 2116"/>
                <a:gd name="T50" fmla="*/ 0 w 1567"/>
                <a:gd name="T51" fmla="*/ 548 h 2116"/>
                <a:gd name="T52" fmla="*/ 389 w 1567"/>
                <a:gd name="T53" fmla="*/ 754 h 2116"/>
                <a:gd name="T54" fmla="*/ 479 w 1567"/>
                <a:gd name="T55" fmla="*/ 1122 h 2116"/>
                <a:gd name="T56" fmla="*/ 290 w 1567"/>
                <a:gd name="T57" fmla="*/ 1097 h 2116"/>
                <a:gd name="T58" fmla="*/ 72 w 1567"/>
                <a:gd name="T59" fmla="*/ 825 h 2116"/>
                <a:gd name="T60" fmla="*/ 226 w 1567"/>
                <a:gd name="T61" fmla="*/ 1109 h 2116"/>
                <a:gd name="T62" fmla="*/ 18 w 1567"/>
                <a:gd name="T63" fmla="*/ 1208 h 2116"/>
                <a:gd name="T64" fmla="*/ 538 w 1567"/>
                <a:gd name="T65" fmla="*/ 1241 h 2116"/>
                <a:gd name="T66" fmla="*/ 608 w 1567"/>
                <a:gd name="T67" fmla="*/ 1347 h 2116"/>
                <a:gd name="T68" fmla="*/ 890 w 1567"/>
                <a:gd name="T69" fmla="*/ 2115 h 2116"/>
                <a:gd name="T70" fmla="*/ 1166 w 1567"/>
                <a:gd name="T71" fmla="*/ 2116 h 2116"/>
                <a:gd name="T72" fmla="*/ 983 w 1567"/>
                <a:gd name="T73" fmla="*/ 1539 h 2116"/>
                <a:gd name="T74" fmla="*/ 961 w 1567"/>
                <a:gd name="T75" fmla="*/ 1354 h 2116"/>
                <a:gd name="T76" fmla="*/ 1231 w 1567"/>
                <a:gd name="T77" fmla="*/ 1112 h 2116"/>
                <a:gd name="T78" fmla="*/ 1233 w 1567"/>
                <a:gd name="T79" fmla="*/ 1112 h 2116"/>
                <a:gd name="T80" fmla="*/ 1534 w 1567"/>
                <a:gd name="T81" fmla="*/ 1290 h 2116"/>
                <a:gd name="T82" fmla="*/ 1317 w 1567"/>
                <a:gd name="T83" fmla="*/ 1087 h 2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567" h="2116">
                  <a:moveTo>
                    <a:pt x="1317" y="1087"/>
                  </a:moveTo>
                  <a:cubicBezTo>
                    <a:pt x="1416" y="1050"/>
                    <a:pt x="1504" y="971"/>
                    <a:pt x="1512" y="862"/>
                  </a:cubicBezTo>
                  <a:cubicBezTo>
                    <a:pt x="1478" y="1038"/>
                    <a:pt x="1315" y="1034"/>
                    <a:pt x="1211" y="1050"/>
                  </a:cubicBezTo>
                  <a:cubicBezTo>
                    <a:pt x="1127" y="1062"/>
                    <a:pt x="1077" y="1082"/>
                    <a:pt x="1029" y="1123"/>
                  </a:cubicBezTo>
                  <a:cubicBezTo>
                    <a:pt x="1039" y="1099"/>
                    <a:pt x="1051" y="1072"/>
                    <a:pt x="1064" y="1044"/>
                  </a:cubicBezTo>
                  <a:cubicBezTo>
                    <a:pt x="1084" y="1001"/>
                    <a:pt x="1100" y="955"/>
                    <a:pt x="1111" y="909"/>
                  </a:cubicBezTo>
                  <a:cubicBezTo>
                    <a:pt x="1186" y="731"/>
                    <a:pt x="1324" y="527"/>
                    <a:pt x="1567" y="524"/>
                  </a:cubicBezTo>
                  <a:cubicBezTo>
                    <a:pt x="1423" y="513"/>
                    <a:pt x="1253" y="617"/>
                    <a:pt x="1131" y="761"/>
                  </a:cubicBezTo>
                  <a:cubicBezTo>
                    <a:pt x="1133" y="701"/>
                    <a:pt x="1128" y="640"/>
                    <a:pt x="1114" y="579"/>
                  </a:cubicBezTo>
                  <a:cubicBezTo>
                    <a:pt x="1110" y="465"/>
                    <a:pt x="1145" y="339"/>
                    <a:pt x="1284" y="266"/>
                  </a:cubicBezTo>
                  <a:cubicBezTo>
                    <a:pt x="1198" y="305"/>
                    <a:pt x="1120" y="381"/>
                    <a:pt x="1087" y="490"/>
                  </a:cubicBezTo>
                  <a:cubicBezTo>
                    <a:pt x="1063" y="428"/>
                    <a:pt x="1030" y="368"/>
                    <a:pt x="987" y="310"/>
                  </a:cubicBezTo>
                  <a:cubicBezTo>
                    <a:pt x="1142" y="559"/>
                    <a:pt x="1095" y="764"/>
                    <a:pt x="1017" y="937"/>
                  </a:cubicBezTo>
                  <a:cubicBezTo>
                    <a:pt x="1010" y="754"/>
                    <a:pt x="917" y="601"/>
                    <a:pt x="795" y="509"/>
                  </a:cubicBezTo>
                  <a:cubicBezTo>
                    <a:pt x="986" y="704"/>
                    <a:pt x="971" y="980"/>
                    <a:pt x="899" y="1168"/>
                  </a:cubicBezTo>
                  <a:cubicBezTo>
                    <a:pt x="858" y="1245"/>
                    <a:pt x="831" y="1297"/>
                    <a:pt x="820" y="1358"/>
                  </a:cubicBezTo>
                  <a:cubicBezTo>
                    <a:pt x="739" y="1210"/>
                    <a:pt x="668" y="1046"/>
                    <a:pt x="644" y="942"/>
                  </a:cubicBezTo>
                  <a:cubicBezTo>
                    <a:pt x="590" y="708"/>
                    <a:pt x="609" y="334"/>
                    <a:pt x="873" y="0"/>
                  </a:cubicBezTo>
                  <a:cubicBezTo>
                    <a:pt x="805" y="76"/>
                    <a:pt x="736" y="174"/>
                    <a:pt x="680" y="282"/>
                  </a:cubicBezTo>
                  <a:cubicBezTo>
                    <a:pt x="666" y="167"/>
                    <a:pt x="601" y="75"/>
                    <a:pt x="520" y="22"/>
                  </a:cubicBezTo>
                  <a:cubicBezTo>
                    <a:pt x="659" y="127"/>
                    <a:pt x="661" y="276"/>
                    <a:pt x="629" y="396"/>
                  </a:cubicBezTo>
                  <a:cubicBezTo>
                    <a:pt x="567" y="550"/>
                    <a:pt x="531" y="720"/>
                    <a:pt x="549" y="886"/>
                  </a:cubicBezTo>
                  <a:cubicBezTo>
                    <a:pt x="553" y="926"/>
                    <a:pt x="566" y="1049"/>
                    <a:pt x="589" y="1130"/>
                  </a:cubicBezTo>
                  <a:cubicBezTo>
                    <a:pt x="449" y="940"/>
                    <a:pt x="359" y="660"/>
                    <a:pt x="407" y="295"/>
                  </a:cubicBezTo>
                  <a:cubicBezTo>
                    <a:pt x="383" y="407"/>
                    <a:pt x="375" y="535"/>
                    <a:pt x="382" y="671"/>
                  </a:cubicBezTo>
                  <a:cubicBezTo>
                    <a:pt x="273" y="554"/>
                    <a:pt x="124" y="521"/>
                    <a:pt x="0" y="548"/>
                  </a:cubicBezTo>
                  <a:cubicBezTo>
                    <a:pt x="204" y="520"/>
                    <a:pt x="330" y="635"/>
                    <a:pt x="389" y="754"/>
                  </a:cubicBezTo>
                  <a:cubicBezTo>
                    <a:pt x="405" y="880"/>
                    <a:pt x="431" y="1004"/>
                    <a:pt x="479" y="1122"/>
                  </a:cubicBezTo>
                  <a:cubicBezTo>
                    <a:pt x="416" y="1100"/>
                    <a:pt x="352" y="1093"/>
                    <a:pt x="290" y="1097"/>
                  </a:cubicBezTo>
                  <a:cubicBezTo>
                    <a:pt x="187" y="1057"/>
                    <a:pt x="87" y="977"/>
                    <a:pt x="72" y="825"/>
                  </a:cubicBezTo>
                  <a:cubicBezTo>
                    <a:pt x="75" y="926"/>
                    <a:pt x="126" y="1037"/>
                    <a:pt x="226" y="1109"/>
                  </a:cubicBezTo>
                  <a:cubicBezTo>
                    <a:pt x="150" y="1126"/>
                    <a:pt x="78" y="1159"/>
                    <a:pt x="18" y="1208"/>
                  </a:cubicBezTo>
                  <a:cubicBezTo>
                    <a:pt x="255" y="1128"/>
                    <a:pt x="417" y="1158"/>
                    <a:pt x="538" y="1241"/>
                  </a:cubicBezTo>
                  <a:cubicBezTo>
                    <a:pt x="559" y="1276"/>
                    <a:pt x="582" y="1314"/>
                    <a:pt x="608" y="1347"/>
                  </a:cubicBezTo>
                  <a:cubicBezTo>
                    <a:pt x="818" y="1627"/>
                    <a:pt x="936" y="1846"/>
                    <a:pt x="890" y="2115"/>
                  </a:cubicBezTo>
                  <a:cubicBezTo>
                    <a:pt x="1166" y="2116"/>
                    <a:pt x="1166" y="2116"/>
                    <a:pt x="1166" y="2116"/>
                  </a:cubicBezTo>
                  <a:cubicBezTo>
                    <a:pt x="1176" y="1919"/>
                    <a:pt x="1116" y="1721"/>
                    <a:pt x="983" y="1539"/>
                  </a:cubicBezTo>
                  <a:cubicBezTo>
                    <a:pt x="963" y="1471"/>
                    <a:pt x="955" y="1413"/>
                    <a:pt x="961" y="1354"/>
                  </a:cubicBezTo>
                  <a:cubicBezTo>
                    <a:pt x="1010" y="1233"/>
                    <a:pt x="1076" y="1141"/>
                    <a:pt x="1231" y="1112"/>
                  </a:cubicBezTo>
                  <a:cubicBezTo>
                    <a:pt x="1233" y="1112"/>
                    <a:pt x="1233" y="1112"/>
                    <a:pt x="1233" y="1112"/>
                  </a:cubicBezTo>
                  <a:cubicBezTo>
                    <a:pt x="1343" y="1115"/>
                    <a:pt x="1465" y="1152"/>
                    <a:pt x="1534" y="1290"/>
                  </a:cubicBezTo>
                  <a:cubicBezTo>
                    <a:pt x="1499" y="1204"/>
                    <a:pt x="1423" y="1125"/>
                    <a:pt x="1317" y="1087"/>
                  </a:cubicBezTo>
                  <a:close/>
                </a:path>
              </a:pathLst>
            </a:custGeom>
            <a:solidFill>
              <a:srgbClr val="DF7A60"/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pPr>
                <a:lnSpc>
                  <a:spcPts val="1500"/>
                </a:lnSpc>
              </a:pPr>
              <a:endParaRPr lang="bg-BG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2" name="Freeform 22"/>
            <p:cNvSpPr/>
            <p:nvPr userDrawn="1"/>
          </p:nvSpPr>
          <p:spPr bwMode="auto">
            <a:xfrm>
              <a:off x="2427" y="6231"/>
              <a:ext cx="560" cy="524"/>
            </a:xfrm>
            <a:custGeom>
              <a:avLst/>
              <a:gdLst>
                <a:gd name="T0" fmla="*/ 61 w 518"/>
                <a:gd name="T1" fmla="*/ 371 h 406"/>
                <a:gd name="T2" fmla="*/ 344 w 518"/>
                <a:gd name="T3" fmla="*/ 262 h 406"/>
                <a:gd name="T4" fmla="*/ 518 w 518"/>
                <a:gd name="T5" fmla="*/ 7 h 406"/>
                <a:gd name="T6" fmla="*/ 52 w 518"/>
                <a:gd name="T7" fmla="*/ 170 h 406"/>
                <a:gd name="T8" fmla="*/ 40 w 518"/>
                <a:gd name="T9" fmla="*/ 354 h 406"/>
                <a:gd name="T10" fmla="*/ 410 w 518"/>
                <a:gd name="T11" fmla="*/ 52 h 406"/>
                <a:gd name="T12" fmla="*/ 61 w 518"/>
                <a:gd name="T13" fmla="*/ 371 h 4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18" h="406">
                  <a:moveTo>
                    <a:pt x="61" y="371"/>
                  </a:moveTo>
                  <a:cubicBezTo>
                    <a:pt x="183" y="406"/>
                    <a:pt x="299" y="379"/>
                    <a:pt x="344" y="262"/>
                  </a:cubicBezTo>
                  <a:cubicBezTo>
                    <a:pt x="392" y="143"/>
                    <a:pt x="434" y="58"/>
                    <a:pt x="518" y="7"/>
                  </a:cubicBezTo>
                  <a:cubicBezTo>
                    <a:pt x="331" y="0"/>
                    <a:pt x="159" y="28"/>
                    <a:pt x="52" y="170"/>
                  </a:cubicBezTo>
                  <a:cubicBezTo>
                    <a:pt x="0" y="241"/>
                    <a:pt x="6" y="303"/>
                    <a:pt x="40" y="354"/>
                  </a:cubicBezTo>
                  <a:cubicBezTo>
                    <a:pt x="128" y="217"/>
                    <a:pt x="262" y="119"/>
                    <a:pt x="410" y="52"/>
                  </a:cubicBezTo>
                  <a:cubicBezTo>
                    <a:pt x="240" y="142"/>
                    <a:pt x="138" y="244"/>
                    <a:pt x="61" y="371"/>
                  </a:cubicBezTo>
                  <a:close/>
                </a:path>
              </a:pathLst>
            </a:custGeom>
            <a:solidFill>
              <a:srgbClr val="65C4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720" tIns="22860" rIns="45720" bIns="22860" numCol="1" anchor="t" anchorCtr="0" compatLnSpc="1"/>
            <a:lstStyle/>
            <a:p>
              <a:pPr>
                <a:lnSpc>
                  <a:spcPts val="1500"/>
                </a:lnSpc>
              </a:pPr>
              <a:endParaRPr lang="bg-BG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3" name="Freeform 23"/>
            <p:cNvSpPr/>
            <p:nvPr userDrawn="1"/>
          </p:nvSpPr>
          <p:spPr bwMode="auto">
            <a:xfrm>
              <a:off x="1054" y="5740"/>
              <a:ext cx="622" cy="650"/>
            </a:xfrm>
            <a:custGeom>
              <a:avLst/>
              <a:gdLst>
                <a:gd name="T0" fmla="*/ 404 w 441"/>
                <a:gd name="T1" fmla="*/ 263 h 325"/>
                <a:gd name="T2" fmla="*/ 164 w 441"/>
                <a:gd name="T3" fmla="*/ 220 h 325"/>
                <a:gd name="T4" fmla="*/ 0 w 441"/>
                <a:gd name="T5" fmla="*/ 29 h 325"/>
                <a:gd name="T6" fmla="*/ 338 w 441"/>
                <a:gd name="T7" fmla="*/ 79 h 325"/>
                <a:gd name="T8" fmla="*/ 415 w 441"/>
                <a:gd name="T9" fmla="*/ 244 h 325"/>
                <a:gd name="T10" fmla="*/ 109 w 441"/>
                <a:gd name="T11" fmla="*/ 53 h 325"/>
                <a:gd name="T12" fmla="*/ 404 w 441"/>
                <a:gd name="T13" fmla="*/ 263 h 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1" h="325">
                  <a:moveTo>
                    <a:pt x="404" y="263"/>
                  </a:moveTo>
                  <a:cubicBezTo>
                    <a:pt x="322" y="325"/>
                    <a:pt x="221" y="320"/>
                    <a:pt x="164" y="220"/>
                  </a:cubicBezTo>
                  <a:cubicBezTo>
                    <a:pt x="123" y="144"/>
                    <a:pt x="82" y="76"/>
                    <a:pt x="0" y="29"/>
                  </a:cubicBezTo>
                  <a:cubicBezTo>
                    <a:pt x="126" y="0"/>
                    <a:pt x="241" y="8"/>
                    <a:pt x="338" y="79"/>
                  </a:cubicBezTo>
                  <a:cubicBezTo>
                    <a:pt x="338" y="79"/>
                    <a:pt x="441" y="140"/>
                    <a:pt x="415" y="244"/>
                  </a:cubicBezTo>
                  <a:cubicBezTo>
                    <a:pt x="334" y="154"/>
                    <a:pt x="226" y="93"/>
                    <a:pt x="109" y="53"/>
                  </a:cubicBezTo>
                  <a:cubicBezTo>
                    <a:pt x="244" y="109"/>
                    <a:pt x="334" y="176"/>
                    <a:pt x="404" y="263"/>
                  </a:cubicBezTo>
                  <a:close/>
                </a:path>
              </a:pathLst>
            </a:custGeom>
            <a:solidFill>
              <a:srgbClr val="EECE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720" tIns="22860" rIns="45720" bIns="22860" numCol="1" anchor="t" anchorCtr="0" compatLnSpc="1"/>
            <a:lstStyle/>
            <a:p>
              <a:pPr>
                <a:lnSpc>
                  <a:spcPts val="1500"/>
                </a:lnSpc>
              </a:pPr>
              <a:endParaRPr lang="bg-BG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7" name="Freeform 27"/>
            <p:cNvSpPr/>
            <p:nvPr userDrawn="1"/>
          </p:nvSpPr>
          <p:spPr bwMode="auto">
            <a:xfrm>
              <a:off x="681" y="5984"/>
              <a:ext cx="375" cy="589"/>
            </a:xfrm>
            <a:custGeom>
              <a:avLst/>
              <a:gdLst>
                <a:gd name="T0" fmla="*/ 82 w 134"/>
                <a:gd name="T1" fmla="*/ 210 h 210"/>
                <a:gd name="T2" fmla="*/ 124 w 134"/>
                <a:gd name="T3" fmla="*/ 133 h 210"/>
                <a:gd name="T4" fmla="*/ 132 w 134"/>
                <a:gd name="T5" fmla="*/ 0 h 210"/>
                <a:gd name="T6" fmla="*/ 9 w 134"/>
                <a:gd name="T7" fmla="*/ 134 h 210"/>
                <a:gd name="T8" fmla="*/ 74 w 134"/>
                <a:gd name="T9" fmla="*/ 210 h 210"/>
                <a:gd name="T10" fmla="*/ 102 w 134"/>
                <a:gd name="T11" fmla="*/ 37 h 210"/>
                <a:gd name="T12" fmla="*/ 82 w 134"/>
                <a:gd name="T13" fmla="*/ 210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4" h="210">
                  <a:moveTo>
                    <a:pt x="82" y="210"/>
                  </a:moveTo>
                  <a:cubicBezTo>
                    <a:pt x="122" y="198"/>
                    <a:pt x="134" y="166"/>
                    <a:pt x="124" y="133"/>
                  </a:cubicBezTo>
                  <a:cubicBezTo>
                    <a:pt x="111" y="88"/>
                    <a:pt x="115" y="45"/>
                    <a:pt x="132" y="0"/>
                  </a:cubicBezTo>
                  <a:cubicBezTo>
                    <a:pt x="81" y="31"/>
                    <a:pt x="24" y="67"/>
                    <a:pt x="9" y="134"/>
                  </a:cubicBezTo>
                  <a:cubicBezTo>
                    <a:pt x="0" y="179"/>
                    <a:pt x="21" y="206"/>
                    <a:pt x="74" y="210"/>
                  </a:cubicBezTo>
                  <a:cubicBezTo>
                    <a:pt x="56" y="151"/>
                    <a:pt x="71" y="89"/>
                    <a:pt x="102" y="37"/>
                  </a:cubicBezTo>
                  <a:cubicBezTo>
                    <a:pt x="71" y="103"/>
                    <a:pt x="67" y="156"/>
                    <a:pt x="82" y="21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pPr>
                <a:lnSpc>
                  <a:spcPts val="1500"/>
                </a:lnSpc>
              </a:pPr>
              <a:endParaRPr lang="bg-BG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28"/>
            <p:cNvSpPr/>
            <p:nvPr userDrawn="1"/>
          </p:nvSpPr>
          <p:spPr bwMode="auto">
            <a:xfrm>
              <a:off x="476" y="7546"/>
              <a:ext cx="532" cy="670"/>
            </a:xfrm>
            <a:custGeom>
              <a:avLst/>
              <a:gdLst>
                <a:gd name="T0" fmla="*/ 345 w 377"/>
                <a:gd name="T1" fmla="*/ 105 h 505"/>
                <a:gd name="T2" fmla="*/ 268 w 377"/>
                <a:gd name="T3" fmla="*/ 291 h 505"/>
                <a:gd name="T4" fmla="*/ 44 w 377"/>
                <a:gd name="T5" fmla="*/ 505 h 505"/>
                <a:gd name="T6" fmla="*/ 99 w 377"/>
                <a:gd name="T7" fmla="*/ 84 h 505"/>
                <a:gd name="T8" fmla="*/ 329 w 377"/>
                <a:gd name="T9" fmla="*/ 84 h 505"/>
                <a:gd name="T10" fmla="*/ 68 w 377"/>
                <a:gd name="T11" fmla="*/ 393 h 505"/>
                <a:gd name="T12" fmla="*/ 345 w 377"/>
                <a:gd name="T13" fmla="*/ 105 h 5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7" h="505">
                  <a:moveTo>
                    <a:pt x="345" y="105"/>
                  </a:moveTo>
                  <a:cubicBezTo>
                    <a:pt x="377" y="194"/>
                    <a:pt x="341" y="258"/>
                    <a:pt x="268" y="291"/>
                  </a:cubicBezTo>
                  <a:cubicBezTo>
                    <a:pt x="171" y="334"/>
                    <a:pt x="97" y="407"/>
                    <a:pt x="44" y="505"/>
                  </a:cubicBezTo>
                  <a:cubicBezTo>
                    <a:pt x="21" y="365"/>
                    <a:pt x="0" y="210"/>
                    <a:pt x="99" y="84"/>
                  </a:cubicBezTo>
                  <a:cubicBezTo>
                    <a:pt x="165" y="0"/>
                    <a:pt x="245" y="1"/>
                    <a:pt x="329" y="84"/>
                  </a:cubicBezTo>
                  <a:cubicBezTo>
                    <a:pt x="199" y="142"/>
                    <a:pt x="114" y="261"/>
                    <a:pt x="68" y="393"/>
                  </a:cubicBezTo>
                  <a:cubicBezTo>
                    <a:pt x="133" y="240"/>
                    <a:pt x="223" y="153"/>
                    <a:pt x="345" y="105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720" tIns="22860" rIns="45720" bIns="22860" numCol="1" anchor="t" anchorCtr="0" compatLnSpc="1"/>
            <a:lstStyle/>
            <a:p>
              <a:pPr>
                <a:lnSpc>
                  <a:spcPts val="1500"/>
                </a:lnSpc>
              </a:pPr>
              <a:endParaRPr lang="bg-BG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29"/>
            <p:cNvSpPr/>
            <p:nvPr userDrawn="1"/>
          </p:nvSpPr>
          <p:spPr bwMode="auto">
            <a:xfrm>
              <a:off x="2150" y="5421"/>
              <a:ext cx="416" cy="319"/>
            </a:xfrm>
            <a:custGeom>
              <a:avLst/>
              <a:gdLst>
                <a:gd name="T0" fmla="*/ 131 w 148"/>
                <a:gd name="T1" fmla="*/ 93 h 114"/>
                <a:gd name="T2" fmla="*/ 52 w 148"/>
                <a:gd name="T3" fmla="*/ 75 h 114"/>
                <a:gd name="T4" fmla="*/ 0 w 148"/>
                <a:gd name="T5" fmla="*/ 10 h 114"/>
                <a:gd name="T6" fmla="*/ 111 w 148"/>
                <a:gd name="T7" fmla="*/ 31 h 114"/>
                <a:gd name="T8" fmla="*/ 137 w 148"/>
                <a:gd name="T9" fmla="*/ 85 h 114"/>
                <a:gd name="T10" fmla="*/ 37 w 148"/>
                <a:gd name="T11" fmla="*/ 19 h 114"/>
                <a:gd name="T12" fmla="*/ 131 w 148"/>
                <a:gd name="T13" fmla="*/ 93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8" h="114">
                  <a:moveTo>
                    <a:pt x="131" y="93"/>
                  </a:moveTo>
                  <a:cubicBezTo>
                    <a:pt x="101" y="114"/>
                    <a:pt x="70" y="110"/>
                    <a:pt x="52" y="75"/>
                  </a:cubicBezTo>
                  <a:cubicBezTo>
                    <a:pt x="39" y="51"/>
                    <a:pt x="26" y="27"/>
                    <a:pt x="0" y="10"/>
                  </a:cubicBezTo>
                  <a:cubicBezTo>
                    <a:pt x="43" y="0"/>
                    <a:pt x="80" y="6"/>
                    <a:pt x="111" y="31"/>
                  </a:cubicBezTo>
                  <a:cubicBezTo>
                    <a:pt x="111" y="31"/>
                    <a:pt x="148" y="51"/>
                    <a:pt x="137" y="85"/>
                  </a:cubicBezTo>
                  <a:cubicBezTo>
                    <a:pt x="111" y="58"/>
                    <a:pt x="74" y="33"/>
                    <a:pt x="37" y="19"/>
                  </a:cubicBezTo>
                  <a:cubicBezTo>
                    <a:pt x="79" y="41"/>
                    <a:pt x="108" y="63"/>
                    <a:pt x="131" y="93"/>
                  </a:cubicBezTo>
                  <a:close/>
                </a:path>
              </a:pathLst>
            </a:custGeom>
            <a:solidFill>
              <a:srgbClr val="DF7A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720" tIns="22860" rIns="45720" bIns="22860" numCol="1" anchor="t" anchorCtr="0" compatLnSpc="1"/>
            <a:lstStyle/>
            <a:p>
              <a:pPr>
                <a:lnSpc>
                  <a:spcPts val="1500"/>
                </a:lnSpc>
              </a:pPr>
              <a:endParaRPr lang="bg-BG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5" name="Freeform 30"/>
            <p:cNvSpPr/>
            <p:nvPr userDrawn="1"/>
          </p:nvSpPr>
          <p:spPr bwMode="auto">
            <a:xfrm>
              <a:off x="1468" y="5382"/>
              <a:ext cx="755" cy="528"/>
            </a:xfrm>
            <a:custGeom>
              <a:avLst/>
              <a:gdLst>
                <a:gd name="T0" fmla="*/ 221 w 268"/>
                <a:gd name="T1" fmla="*/ 165 h 188"/>
                <a:gd name="T2" fmla="*/ 123 w 268"/>
                <a:gd name="T3" fmla="*/ 142 h 188"/>
                <a:gd name="T4" fmla="*/ 0 w 268"/>
                <a:gd name="T5" fmla="*/ 43 h 188"/>
                <a:gd name="T6" fmla="*/ 213 w 268"/>
                <a:gd name="T7" fmla="*/ 42 h 188"/>
                <a:gd name="T8" fmla="*/ 230 w 268"/>
                <a:gd name="T9" fmla="*/ 157 h 188"/>
                <a:gd name="T10" fmla="*/ 56 w 268"/>
                <a:gd name="T11" fmla="*/ 47 h 188"/>
                <a:gd name="T12" fmla="*/ 221 w 268"/>
                <a:gd name="T13" fmla="*/ 165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8" h="188">
                  <a:moveTo>
                    <a:pt x="221" y="165"/>
                  </a:moveTo>
                  <a:cubicBezTo>
                    <a:pt x="181" y="188"/>
                    <a:pt x="144" y="174"/>
                    <a:pt x="123" y="142"/>
                  </a:cubicBezTo>
                  <a:cubicBezTo>
                    <a:pt x="95" y="96"/>
                    <a:pt x="53" y="62"/>
                    <a:pt x="0" y="43"/>
                  </a:cubicBezTo>
                  <a:cubicBezTo>
                    <a:pt x="67" y="20"/>
                    <a:pt x="145" y="0"/>
                    <a:pt x="213" y="42"/>
                  </a:cubicBezTo>
                  <a:cubicBezTo>
                    <a:pt x="261" y="67"/>
                    <a:pt x="268" y="110"/>
                    <a:pt x="230" y="157"/>
                  </a:cubicBezTo>
                  <a:cubicBezTo>
                    <a:pt x="191" y="95"/>
                    <a:pt x="127" y="61"/>
                    <a:pt x="56" y="47"/>
                  </a:cubicBezTo>
                  <a:cubicBezTo>
                    <a:pt x="138" y="70"/>
                    <a:pt x="188" y="108"/>
                    <a:pt x="221" y="165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pPr>
                <a:lnSpc>
                  <a:spcPts val="1500"/>
                </a:lnSpc>
              </a:pPr>
              <a:endParaRPr lang="bg-BG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6" name="Freeform 32"/>
            <p:cNvSpPr/>
            <p:nvPr userDrawn="1"/>
          </p:nvSpPr>
          <p:spPr bwMode="auto">
            <a:xfrm>
              <a:off x="3241" y="5910"/>
              <a:ext cx="1100" cy="508"/>
            </a:xfrm>
            <a:custGeom>
              <a:avLst/>
              <a:gdLst>
                <a:gd name="T0" fmla="*/ 0 w 522"/>
                <a:gd name="T1" fmla="*/ 133 h 312"/>
                <a:gd name="T2" fmla="*/ 246 w 522"/>
                <a:gd name="T3" fmla="*/ 259 h 312"/>
                <a:gd name="T4" fmla="*/ 522 w 522"/>
                <a:gd name="T5" fmla="*/ 201 h 312"/>
                <a:gd name="T6" fmla="*/ 185 w 522"/>
                <a:gd name="T7" fmla="*/ 11 h 312"/>
                <a:gd name="T8" fmla="*/ 3 w 522"/>
                <a:gd name="T9" fmla="*/ 109 h 312"/>
                <a:gd name="T10" fmla="*/ 409 w 522"/>
                <a:gd name="T11" fmla="*/ 147 h 312"/>
                <a:gd name="T12" fmla="*/ 0 w 522"/>
                <a:gd name="T13" fmla="*/ 133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2" h="312">
                  <a:moveTo>
                    <a:pt x="0" y="133"/>
                  </a:moveTo>
                  <a:cubicBezTo>
                    <a:pt x="30" y="249"/>
                    <a:pt x="124" y="312"/>
                    <a:pt x="246" y="259"/>
                  </a:cubicBezTo>
                  <a:cubicBezTo>
                    <a:pt x="332" y="221"/>
                    <a:pt x="419" y="188"/>
                    <a:pt x="522" y="201"/>
                  </a:cubicBezTo>
                  <a:cubicBezTo>
                    <a:pt x="431" y="89"/>
                    <a:pt x="321" y="17"/>
                    <a:pt x="185" y="11"/>
                  </a:cubicBezTo>
                  <a:cubicBezTo>
                    <a:pt x="185" y="11"/>
                    <a:pt x="51" y="0"/>
                    <a:pt x="3" y="109"/>
                  </a:cubicBezTo>
                  <a:cubicBezTo>
                    <a:pt x="137" y="85"/>
                    <a:pt x="279" y="104"/>
                    <a:pt x="409" y="147"/>
                  </a:cubicBezTo>
                  <a:cubicBezTo>
                    <a:pt x="249" y="106"/>
                    <a:pt x="124" y="106"/>
                    <a:pt x="0" y="13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720" tIns="22860" rIns="45720" bIns="22860" numCol="1" anchor="t" anchorCtr="0" compatLnSpc="1"/>
            <a:lstStyle/>
            <a:p>
              <a:pPr>
                <a:lnSpc>
                  <a:spcPts val="1500"/>
                </a:lnSpc>
              </a:pPr>
              <a:endParaRPr lang="bg-BG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7" name="Freeform 33"/>
            <p:cNvSpPr/>
            <p:nvPr userDrawn="1"/>
          </p:nvSpPr>
          <p:spPr bwMode="auto">
            <a:xfrm rot="15960000">
              <a:off x="2497" y="9319"/>
              <a:ext cx="255" cy="378"/>
            </a:xfrm>
            <a:custGeom>
              <a:avLst/>
              <a:gdLst>
                <a:gd name="T0" fmla="*/ 40 w 91"/>
                <a:gd name="T1" fmla="*/ 134 h 134"/>
                <a:gd name="T2" fmla="*/ 9 w 91"/>
                <a:gd name="T3" fmla="*/ 85 h 134"/>
                <a:gd name="T4" fmla="*/ 0 w 91"/>
                <a:gd name="T5" fmla="*/ 0 h 134"/>
                <a:gd name="T6" fmla="*/ 84 w 91"/>
                <a:gd name="T7" fmla="*/ 82 h 134"/>
                <a:gd name="T8" fmla="*/ 45 w 91"/>
                <a:gd name="T9" fmla="*/ 132 h 134"/>
                <a:gd name="T10" fmla="*/ 21 w 91"/>
                <a:gd name="T11" fmla="*/ 24 h 134"/>
                <a:gd name="T12" fmla="*/ 40 w 91"/>
                <a:gd name="T13" fmla="*/ 134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1" h="134">
                  <a:moveTo>
                    <a:pt x="40" y="134"/>
                  </a:moveTo>
                  <a:cubicBezTo>
                    <a:pt x="16" y="126"/>
                    <a:pt x="6" y="107"/>
                    <a:pt x="9" y="85"/>
                  </a:cubicBezTo>
                  <a:cubicBezTo>
                    <a:pt x="18" y="56"/>
                    <a:pt x="13" y="27"/>
                    <a:pt x="0" y="0"/>
                  </a:cubicBezTo>
                  <a:cubicBezTo>
                    <a:pt x="34" y="16"/>
                    <a:pt x="71" y="39"/>
                    <a:pt x="84" y="82"/>
                  </a:cubicBezTo>
                  <a:cubicBezTo>
                    <a:pt x="91" y="109"/>
                    <a:pt x="80" y="127"/>
                    <a:pt x="45" y="132"/>
                  </a:cubicBezTo>
                  <a:cubicBezTo>
                    <a:pt x="54" y="94"/>
                    <a:pt x="42" y="57"/>
                    <a:pt x="21" y="24"/>
                  </a:cubicBezTo>
                  <a:cubicBezTo>
                    <a:pt x="44" y="65"/>
                    <a:pt x="49" y="97"/>
                    <a:pt x="40" y="134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pPr>
                <a:lnSpc>
                  <a:spcPts val="1500"/>
                </a:lnSpc>
              </a:pPr>
              <a:endParaRPr lang="bg-BG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8" name="Freeform 34"/>
            <p:cNvSpPr/>
            <p:nvPr userDrawn="1"/>
          </p:nvSpPr>
          <p:spPr bwMode="auto">
            <a:xfrm>
              <a:off x="3729" y="7676"/>
              <a:ext cx="612" cy="410"/>
            </a:xfrm>
            <a:custGeom>
              <a:avLst/>
              <a:gdLst>
                <a:gd name="T0" fmla="*/ 79 w 321"/>
                <a:gd name="T1" fmla="*/ 23 h 496"/>
                <a:gd name="T2" fmla="*/ 81 w 321"/>
                <a:gd name="T3" fmla="*/ 282 h 496"/>
                <a:gd name="T4" fmla="*/ 232 w 321"/>
                <a:gd name="T5" fmla="*/ 496 h 496"/>
                <a:gd name="T6" fmla="*/ 241 w 321"/>
                <a:gd name="T7" fmla="*/ 77 h 496"/>
                <a:gd name="T8" fmla="*/ 98 w 321"/>
                <a:gd name="T9" fmla="*/ 12 h 496"/>
                <a:gd name="T10" fmla="*/ 226 w 321"/>
                <a:gd name="T11" fmla="*/ 397 h 496"/>
                <a:gd name="T12" fmla="*/ 79 w 321"/>
                <a:gd name="T13" fmla="*/ 23 h 4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1" h="496">
                  <a:moveTo>
                    <a:pt x="79" y="23"/>
                  </a:moveTo>
                  <a:cubicBezTo>
                    <a:pt x="16" y="109"/>
                    <a:pt x="0" y="208"/>
                    <a:pt x="81" y="282"/>
                  </a:cubicBezTo>
                  <a:cubicBezTo>
                    <a:pt x="160" y="356"/>
                    <a:pt x="215" y="413"/>
                    <a:pt x="232" y="496"/>
                  </a:cubicBezTo>
                  <a:cubicBezTo>
                    <a:pt x="294" y="351"/>
                    <a:pt x="321" y="204"/>
                    <a:pt x="241" y="77"/>
                  </a:cubicBezTo>
                  <a:cubicBezTo>
                    <a:pt x="200" y="12"/>
                    <a:pt x="149" y="0"/>
                    <a:pt x="98" y="12"/>
                  </a:cubicBezTo>
                  <a:cubicBezTo>
                    <a:pt x="181" y="124"/>
                    <a:pt x="221" y="261"/>
                    <a:pt x="226" y="397"/>
                  </a:cubicBezTo>
                  <a:cubicBezTo>
                    <a:pt x="208" y="234"/>
                    <a:pt x="157" y="123"/>
                    <a:pt x="79" y="23"/>
                  </a:cubicBezTo>
                  <a:close/>
                </a:path>
              </a:pathLst>
            </a:custGeom>
            <a:solidFill>
              <a:srgbClr val="65C4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720" tIns="22860" rIns="45720" bIns="22860" numCol="1" anchor="t" anchorCtr="0" compatLnSpc="1"/>
            <a:lstStyle/>
            <a:p>
              <a:pPr>
                <a:lnSpc>
                  <a:spcPts val="1500"/>
                </a:lnSpc>
              </a:pPr>
              <a:endParaRPr lang="bg-BG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</p:grpSp>
      <p:sp>
        <p:nvSpPr>
          <p:cNvPr id="29" name="矩形 28"/>
          <p:cNvSpPr/>
          <p:nvPr userDrawn="1"/>
        </p:nvSpPr>
        <p:spPr>
          <a:xfrm>
            <a:off x="-635" y="-14605"/>
            <a:ext cx="12217400" cy="6866890"/>
          </a:xfrm>
          <a:prstGeom prst="rect">
            <a:avLst/>
          </a:prstGeom>
          <a:solidFill>
            <a:srgbClr val="FDF0E8">
              <a:alpha val="8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0" name="图片 29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-5715" y="1142365"/>
            <a:ext cx="12222480" cy="5715000"/>
          </a:xfrm>
          <a:prstGeom prst="rect">
            <a:avLst/>
          </a:prstGeom>
        </p:spPr>
      </p:pic>
      <p:sp>
        <p:nvSpPr>
          <p:cNvPr id="31" name="Freeform 24"/>
          <p:cNvSpPr/>
          <p:nvPr userDrawn="1"/>
        </p:nvSpPr>
        <p:spPr bwMode="auto">
          <a:xfrm>
            <a:off x="9787255" y="3797300"/>
            <a:ext cx="2211070" cy="2494280"/>
          </a:xfrm>
          <a:custGeom>
            <a:avLst/>
            <a:gdLst>
              <a:gd name="T0" fmla="*/ 1317 w 1567"/>
              <a:gd name="T1" fmla="*/ 1087 h 2116"/>
              <a:gd name="T2" fmla="*/ 1512 w 1567"/>
              <a:gd name="T3" fmla="*/ 862 h 2116"/>
              <a:gd name="T4" fmla="*/ 1211 w 1567"/>
              <a:gd name="T5" fmla="*/ 1050 h 2116"/>
              <a:gd name="T6" fmla="*/ 1029 w 1567"/>
              <a:gd name="T7" fmla="*/ 1123 h 2116"/>
              <a:gd name="T8" fmla="*/ 1064 w 1567"/>
              <a:gd name="T9" fmla="*/ 1044 h 2116"/>
              <a:gd name="T10" fmla="*/ 1111 w 1567"/>
              <a:gd name="T11" fmla="*/ 909 h 2116"/>
              <a:gd name="T12" fmla="*/ 1567 w 1567"/>
              <a:gd name="T13" fmla="*/ 524 h 2116"/>
              <a:gd name="T14" fmla="*/ 1131 w 1567"/>
              <a:gd name="T15" fmla="*/ 761 h 2116"/>
              <a:gd name="T16" fmla="*/ 1114 w 1567"/>
              <a:gd name="T17" fmla="*/ 579 h 2116"/>
              <a:gd name="T18" fmla="*/ 1284 w 1567"/>
              <a:gd name="T19" fmla="*/ 266 h 2116"/>
              <a:gd name="T20" fmla="*/ 1087 w 1567"/>
              <a:gd name="T21" fmla="*/ 490 h 2116"/>
              <a:gd name="T22" fmla="*/ 987 w 1567"/>
              <a:gd name="T23" fmla="*/ 310 h 2116"/>
              <a:gd name="T24" fmla="*/ 1017 w 1567"/>
              <a:gd name="T25" fmla="*/ 937 h 2116"/>
              <a:gd name="T26" fmla="*/ 795 w 1567"/>
              <a:gd name="T27" fmla="*/ 509 h 2116"/>
              <a:gd name="T28" fmla="*/ 899 w 1567"/>
              <a:gd name="T29" fmla="*/ 1168 h 2116"/>
              <a:gd name="T30" fmla="*/ 820 w 1567"/>
              <a:gd name="T31" fmla="*/ 1358 h 2116"/>
              <a:gd name="T32" fmla="*/ 644 w 1567"/>
              <a:gd name="T33" fmla="*/ 942 h 2116"/>
              <a:gd name="T34" fmla="*/ 873 w 1567"/>
              <a:gd name="T35" fmla="*/ 0 h 2116"/>
              <a:gd name="T36" fmla="*/ 680 w 1567"/>
              <a:gd name="T37" fmla="*/ 282 h 2116"/>
              <a:gd name="T38" fmla="*/ 520 w 1567"/>
              <a:gd name="T39" fmla="*/ 22 h 2116"/>
              <a:gd name="T40" fmla="*/ 629 w 1567"/>
              <a:gd name="T41" fmla="*/ 396 h 2116"/>
              <a:gd name="T42" fmla="*/ 549 w 1567"/>
              <a:gd name="T43" fmla="*/ 886 h 2116"/>
              <a:gd name="T44" fmla="*/ 589 w 1567"/>
              <a:gd name="T45" fmla="*/ 1130 h 2116"/>
              <a:gd name="T46" fmla="*/ 407 w 1567"/>
              <a:gd name="T47" fmla="*/ 295 h 2116"/>
              <a:gd name="T48" fmla="*/ 382 w 1567"/>
              <a:gd name="T49" fmla="*/ 671 h 2116"/>
              <a:gd name="T50" fmla="*/ 0 w 1567"/>
              <a:gd name="T51" fmla="*/ 548 h 2116"/>
              <a:gd name="T52" fmla="*/ 389 w 1567"/>
              <a:gd name="T53" fmla="*/ 754 h 2116"/>
              <a:gd name="T54" fmla="*/ 479 w 1567"/>
              <a:gd name="T55" fmla="*/ 1122 h 2116"/>
              <a:gd name="T56" fmla="*/ 290 w 1567"/>
              <a:gd name="T57" fmla="*/ 1097 h 2116"/>
              <a:gd name="T58" fmla="*/ 72 w 1567"/>
              <a:gd name="T59" fmla="*/ 825 h 2116"/>
              <a:gd name="T60" fmla="*/ 226 w 1567"/>
              <a:gd name="T61" fmla="*/ 1109 h 2116"/>
              <a:gd name="T62" fmla="*/ 18 w 1567"/>
              <a:gd name="T63" fmla="*/ 1208 h 2116"/>
              <a:gd name="T64" fmla="*/ 538 w 1567"/>
              <a:gd name="T65" fmla="*/ 1241 h 2116"/>
              <a:gd name="T66" fmla="*/ 608 w 1567"/>
              <a:gd name="T67" fmla="*/ 1347 h 2116"/>
              <a:gd name="T68" fmla="*/ 890 w 1567"/>
              <a:gd name="T69" fmla="*/ 2115 h 2116"/>
              <a:gd name="T70" fmla="*/ 1166 w 1567"/>
              <a:gd name="T71" fmla="*/ 2116 h 2116"/>
              <a:gd name="T72" fmla="*/ 983 w 1567"/>
              <a:gd name="T73" fmla="*/ 1539 h 2116"/>
              <a:gd name="T74" fmla="*/ 961 w 1567"/>
              <a:gd name="T75" fmla="*/ 1354 h 2116"/>
              <a:gd name="T76" fmla="*/ 1231 w 1567"/>
              <a:gd name="T77" fmla="*/ 1112 h 2116"/>
              <a:gd name="T78" fmla="*/ 1233 w 1567"/>
              <a:gd name="T79" fmla="*/ 1112 h 2116"/>
              <a:gd name="T80" fmla="*/ 1534 w 1567"/>
              <a:gd name="T81" fmla="*/ 1290 h 2116"/>
              <a:gd name="T82" fmla="*/ 1317 w 1567"/>
              <a:gd name="T83" fmla="*/ 1087 h 2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567" h="2116">
                <a:moveTo>
                  <a:pt x="1317" y="1087"/>
                </a:moveTo>
                <a:cubicBezTo>
                  <a:pt x="1416" y="1050"/>
                  <a:pt x="1504" y="971"/>
                  <a:pt x="1512" y="862"/>
                </a:cubicBezTo>
                <a:cubicBezTo>
                  <a:pt x="1478" y="1038"/>
                  <a:pt x="1315" y="1034"/>
                  <a:pt x="1211" y="1050"/>
                </a:cubicBezTo>
                <a:cubicBezTo>
                  <a:pt x="1127" y="1062"/>
                  <a:pt x="1077" y="1082"/>
                  <a:pt x="1029" y="1123"/>
                </a:cubicBezTo>
                <a:cubicBezTo>
                  <a:pt x="1039" y="1099"/>
                  <a:pt x="1051" y="1072"/>
                  <a:pt x="1064" y="1044"/>
                </a:cubicBezTo>
                <a:cubicBezTo>
                  <a:pt x="1084" y="1001"/>
                  <a:pt x="1100" y="955"/>
                  <a:pt x="1111" y="909"/>
                </a:cubicBezTo>
                <a:cubicBezTo>
                  <a:pt x="1186" y="731"/>
                  <a:pt x="1324" y="527"/>
                  <a:pt x="1567" y="524"/>
                </a:cubicBezTo>
                <a:cubicBezTo>
                  <a:pt x="1423" y="513"/>
                  <a:pt x="1253" y="617"/>
                  <a:pt x="1131" y="761"/>
                </a:cubicBezTo>
                <a:cubicBezTo>
                  <a:pt x="1133" y="701"/>
                  <a:pt x="1128" y="640"/>
                  <a:pt x="1114" y="579"/>
                </a:cubicBezTo>
                <a:cubicBezTo>
                  <a:pt x="1110" y="465"/>
                  <a:pt x="1145" y="339"/>
                  <a:pt x="1284" y="266"/>
                </a:cubicBezTo>
                <a:cubicBezTo>
                  <a:pt x="1198" y="305"/>
                  <a:pt x="1120" y="381"/>
                  <a:pt x="1087" y="490"/>
                </a:cubicBezTo>
                <a:cubicBezTo>
                  <a:pt x="1063" y="428"/>
                  <a:pt x="1030" y="368"/>
                  <a:pt x="987" y="310"/>
                </a:cubicBezTo>
                <a:cubicBezTo>
                  <a:pt x="1142" y="559"/>
                  <a:pt x="1095" y="764"/>
                  <a:pt x="1017" y="937"/>
                </a:cubicBezTo>
                <a:cubicBezTo>
                  <a:pt x="1010" y="754"/>
                  <a:pt x="917" y="601"/>
                  <a:pt x="795" y="509"/>
                </a:cubicBezTo>
                <a:cubicBezTo>
                  <a:pt x="986" y="704"/>
                  <a:pt x="971" y="980"/>
                  <a:pt x="899" y="1168"/>
                </a:cubicBezTo>
                <a:cubicBezTo>
                  <a:pt x="858" y="1245"/>
                  <a:pt x="831" y="1297"/>
                  <a:pt x="820" y="1358"/>
                </a:cubicBezTo>
                <a:cubicBezTo>
                  <a:pt x="739" y="1210"/>
                  <a:pt x="668" y="1046"/>
                  <a:pt x="644" y="942"/>
                </a:cubicBezTo>
                <a:cubicBezTo>
                  <a:pt x="590" y="708"/>
                  <a:pt x="609" y="334"/>
                  <a:pt x="873" y="0"/>
                </a:cubicBezTo>
                <a:cubicBezTo>
                  <a:pt x="805" y="76"/>
                  <a:pt x="736" y="174"/>
                  <a:pt x="680" y="282"/>
                </a:cubicBezTo>
                <a:cubicBezTo>
                  <a:pt x="666" y="167"/>
                  <a:pt x="601" y="75"/>
                  <a:pt x="520" y="22"/>
                </a:cubicBezTo>
                <a:cubicBezTo>
                  <a:pt x="659" y="127"/>
                  <a:pt x="661" y="276"/>
                  <a:pt x="629" y="396"/>
                </a:cubicBezTo>
                <a:cubicBezTo>
                  <a:pt x="567" y="550"/>
                  <a:pt x="531" y="720"/>
                  <a:pt x="549" y="886"/>
                </a:cubicBezTo>
                <a:cubicBezTo>
                  <a:pt x="553" y="926"/>
                  <a:pt x="566" y="1049"/>
                  <a:pt x="589" y="1130"/>
                </a:cubicBezTo>
                <a:cubicBezTo>
                  <a:pt x="449" y="940"/>
                  <a:pt x="359" y="660"/>
                  <a:pt x="407" y="295"/>
                </a:cubicBezTo>
                <a:cubicBezTo>
                  <a:pt x="383" y="407"/>
                  <a:pt x="375" y="535"/>
                  <a:pt x="382" y="671"/>
                </a:cubicBezTo>
                <a:cubicBezTo>
                  <a:pt x="273" y="554"/>
                  <a:pt x="124" y="521"/>
                  <a:pt x="0" y="548"/>
                </a:cubicBezTo>
                <a:cubicBezTo>
                  <a:pt x="204" y="520"/>
                  <a:pt x="330" y="635"/>
                  <a:pt x="389" y="754"/>
                </a:cubicBezTo>
                <a:cubicBezTo>
                  <a:pt x="405" y="880"/>
                  <a:pt x="431" y="1004"/>
                  <a:pt x="479" y="1122"/>
                </a:cubicBezTo>
                <a:cubicBezTo>
                  <a:pt x="416" y="1100"/>
                  <a:pt x="352" y="1093"/>
                  <a:pt x="290" y="1097"/>
                </a:cubicBezTo>
                <a:cubicBezTo>
                  <a:pt x="187" y="1057"/>
                  <a:pt x="87" y="977"/>
                  <a:pt x="72" y="825"/>
                </a:cubicBezTo>
                <a:cubicBezTo>
                  <a:pt x="75" y="926"/>
                  <a:pt x="126" y="1037"/>
                  <a:pt x="226" y="1109"/>
                </a:cubicBezTo>
                <a:cubicBezTo>
                  <a:pt x="150" y="1126"/>
                  <a:pt x="78" y="1159"/>
                  <a:pt x="18" y="1208"/>
                </a:cubicBezTo>
                <a:cubicBezTo>
                  <a:pt x="255" y="1128"/>
                  <a:pt x="417" y="1158"/>
                  <a:pt x="538" y="1241"/>
                </a:cubicBezTo>
                <a:cubicBezTo>
                  <a:pt x="559" y="1276"/>
                  <a:pt x="582" y="1314"/>
                  <a:pt x="608" y="1347"/>
                </a:cubicBezTo>
                <a:cubicBezTo>
                  <a:pt x="818" y="1627"/>
                  <a:pt x="936" y="1846"/>
                  <a:pt x="890" y="2115"/>
                </a:cubicBezTo>
                <a:cubicBezTo>
                  <a:pt x="1166" y="2116"/>
                  <a:pt x="1166" y="2116"/>
                  <a:pt x="1166" y="2116"/>
                </a:cubicBezTo>
                <a:cubicBezTo>
                  <a:pt x="1176" y="1919"/>
                  <a:pt x="1116" y="1721"/>
                  <a:pt x="983" y="1539"/>
                </a:cubicBezTo>
                <a:cubicBezTo>
                  <a:pt x="963" y="1471"/>
                  <a:pt x="955" y="1413"/>
                  <a:pt x="961" y="1354"/>
                </a:cubicBezTo>
                <a:cubicBezTo>
                  <a:pt x="1010" y="1233"/>
                  <a:pt x="1076" y="1141"/>
                  <a:pt x="1231" y="1112"/>
                </a:cubicBezTo>
                <a:cubicBezTo>
                  <a:pt x="1233" y="1112"/>
                  <a:pt x="1233" y="1112"/>
                  <a:pt x="1233" y="1112"/>
                </a:cubicBezTo>
                <a:cubicBezTo>
                  <a:pt x="1343" y="1115"/>
                  <a:pt x="1465" y="1152"/>
                  <a:pt x="1534" y="1290"/>
                </a:cubicBezTo>
                <a:cubicBezTo>
                  <a:pt x="1499" y="1204"/>
                  <a:pt x="1423" y="1125"/>
                  <a:pt x="1317" y="1087"/>
                </a:cubicBezTo>
                <a:close/>
              </a:path>
            </a:pathLst>
          </a:custGeom>
          <a:solidFill>
            <a:srgbClr val="DF7A60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2" name="Freeform 22"/>
          <p:cNvSpPr/>
          <p:nvPr userDrawn="1"/>
        </p:nvSpPr>
        <p:spPr bwMode="auto">
          <a:xfrm>
            <a:off x="10895965" y="4229100"/>
            <a:ext cx="355600" cy="332740"/>
          </a:xfrm>
          <a:custGeom>
            <a:avLst/>
            <a:gdLst>
              <a:gd name="T0" fmla="*/ 61 w 518"/>
              <a:gd name="T1" fmla="*/ 371 h 406"/>
              <a:gd name="T2" fmla="*/ 344 w 518"/>
              <a:gd name="T3" fmla="*/ 262 h 406"/>
              <a:gd name="T4" fmla="*/ 518 w 518"/>
              <a:gd name="T5" fmla="*/ 7 h 406"/>
              <a:gd name="T6" fmla="*/ 52 w 518"/>
              <a:gd name="T7" fmla="*/ 170 h 406"/>
              <a:gd name="T8" fmla="*/ 40 w 518"/>
              <a:gd name="T9" fmla="*/ 354 h 406"/>
              <a:gd name="T10" fmla="*/ 410 w 518"/>
              <a:gd name="T11" fmla="*/ 52 h 406"/>
              <a:gd name="T12" fmla="*/ 61 w 518"/>
              <a:gd name="T13" fmla="*/ 371 h 4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18" h="406">
                <a:moveTo>
                  <a:pt x="61" y="371"/>
                </a:moveTo>
                <a:cubicBezTo>
                  <a:pt x="183" y="406"/>
                  <a:pt x="299" y="379"/>
                  <a:pt x="344" y="262"/>
                </a:cubicBezTo>
                <a:cubicBezTo>
                  <a:pt x="392" y="143"/>
                  <a:pt x="434" y="58"/>
                  <a:pt x="518" y="7"/>
                </a:cubicBezTo>
                <a:cubicBezTo>
                  <a:pt x="331" y="0"/>
                  <a:pt x="159" y="28"/>
                  <a:pt x="52" y="170"/>
                </a:cubicBezTo>
                <a:cubicBezTo>
                  <a:pt x="0" y="241"/>
                  <a:pt x="6" y="303"/>
                  <a:pt x="40" y="354"/>
                </a:cubicBezTo>
                <a:cubicBezTo>
                  <a:pt x="128" y="217"/>
                  <a:pt x="262" y="119"/>
                  <a:pt x="410" y="52"/>
                </a:cubicBezTo>
                <a:cubicBezTo>
                  <a:pt x="240" y="142"/>
                  <a:pt x="138" y="244"/>
                  <a:pt x="61" y="371"/>
                </a:cubicBezTo>
                <a:close/>
              </a:path>
            </a:pathLst>
          </a:custGeom>
          <a:solidFill>
            <a:srgbClr val="65C4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3" name="Freeform 23"/>
          <p:cNvSpPr/>
          <p:nvPr userDrawn="1"/>
        </p:nvSpPr>
        <p:spPr bwMode="auto">
          <a:xfrm>
            <a:off x="10024110" y="3917315"/>
            <a:ext cx="394970" cy="412750"/>
          </a:xfrm>
          <a:custGeom>
            <a:avLst/>
            <a:gdLst>
              <a:gd name="T0" fmla="*/ 404 w 441"/>
              <a:gd name="T1" fmla="*/ 263 h 325"/>
              <a:gd name="T2" fmla="*/ 164 w 441"/>
              <a:gd name="T3" fmla="*/ 220 h 325"/>
              <a:gd name="T4" fmla="*/ 0 w 441"/>
              <a:gd name="T5" fmla="*/ 29 h 325"/>
              <a:gd name="T6" fmla="*/ 338 w 441"/>
              <a:gd name="T7" fmla="*/ 79 h 325"/>
              <a:gd name="T8" fmla="*/ 415 w 441"/>
              <a:gd name="T9" fmla="*/ 244 h 325"/>
              <a:gd name="T10" fmla="*/ 109 w 441"/>
              <a:gd name="T11" fmla="*/ 53 h 325"/>
              <a:gd name="T12" fmla="*/ 404 w 441"/>
              <a:gd name="T13" fmla="*/ 263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41" h="325">
                <a:moveTo>
                  <a:pt x="404" y="263"/>
                </a:moveTo>
                <a:cubicBezTo>
                  <a:pt x="322" y="325"/>
                  <a:pt x="221" y="320"/>
                  <a:pt x="164" y="220"/>
                </a:cubicBezTo>
                <a:cubicBezTo>
                  <a:pt x="123" y="144"/>
                  <a:pt x="82" y="76"/>
                  <a:pt x="0" y="29"/>
                </a:cubicBezTo>
                <a:cubicBezTo>
                  <a:pt x="126" y="0"/>
                  <a:pt x="241" y="8"/>
                  <a:pt x="338" y="79"/>
                </a:cubicBezTo>
                <a:cubicBezTo>
                  <a:pt x="338" y="79"/>
                  <a:pt x="441" y="140"/>
                  <a:pt x="415" y="244"/>
                </a:cubicBezTo>
                <a:cubicBezTo>
                  <a:pt x="334" y="154"/>
                  <a:pt x="226" y="93"/>
                  <a:pt x="109" y="53"/>
                </a:cubicBezTo>
                <a:cubicBezTo>
                  <a:pt x="244" y="109"/>
                  <a:pt x="334" y="176"/>
                  <a:pt x="404" y="263"/>
                </a:cubicBezTo>
                <a:close/>
              </a:path>
            </a:pathLst>
          </a:custGeom>
          <a:solidFill>
            <a:srgbClr val="EECE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4" name="Freeform 27"/>
          <p:cNvSpPr/>
          <p:nvPr userDrawn="1"/>
        </p:nvSpPr>
        <p:spPr bwMode="auto">
          <a:xfrm>
            <a:off x="9787255" y="4072255"/>
            <a:ext cx="238125" cy="374015"/>
          </a:xfrm>
          <a:custGeom>
            <a:avLst/>
            <a:gdLst>
              <a:gd name="T0" fmla="*/ 82 w 134"/>
              <a:gd name="T1" fmla="*/ 210 h 210"/>
              <a:gd name="T2" fmla="*/ 124 w 134"/>
              <a:gd name="T3" fmla="*/ 133 h 210"/>
              <a:gd name="T4" fmla="*/ 132 w 134"/>
              <a:gd name="T5" fmla="*/ 0 h 210"/>
              <a:gd name="T6" fmla="*/ 9 w 134"/>
              <a:gd name="T7" fmla="*/ 134 h 210"/>
              <a:gd name="T8" fmla="*/ 74 w 134"/>
              <a:gd name="T9" fmla="*/ 210 h 210"/>
              <a:gd name="T10" fmla="*/ 102 w 134"/>
              <a:gd name="T11" fmla="*/ 37 h 210"/>
              <a:gd name="T12" fmla="*/ 82 w 134"/>
              <a:gd name="T13" fmla="*/ 210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4" h="210">
                <a:moveTo>
                  <a:pt x="82" y="210"/>
                </a:moveTo>
                <a:cubicBezTo>
                  <a:pt x="122" y="198"/>
                  <a:pt x="134" y="166"/>
                  <a:pt x="124" y="133"/>
                </a:cubicBezTo>
                <a:cubicBezTo>
                  <a:pt x="111" y="88"/>
                  <a:pt x="115" y="45"/>
                  <a:pt x="132" y="0"/>
                </a:cubicBezTo>
                <a:cubicBezTo>
                  <a:pt x="81" y="31"/>
                  <a:pt x="24" y="67"/>
                  <a:pt x="9" y="134"/>
                </a:cubicBezTo>
                <a:cubicBezTo>
                  <a:pt x="0" y="179"/>
                  <a:pt x="21" y="206"/>
                  <a:pt x="74" y="210"/>
                </a:cubicBezTo>
                <a:cubicBezTo>
                  <a:pt x="56" y="151"/>
                  <a:pt x="71" y="89"/>
                  <a:pt x="102" y="37"/>
                </a:cubicBezTo>
                <a:cubicBezTo>
                  <a:pt x="71" y="103"/>
                  <a:pt x="67" y="156"/>
                  <a:pt x="82" y="21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5" name="Freeform 28"/>
          <p:cNvSpPr/>
          <p:nvPr userDrawn="1"/>
        </p:nvSpPr>
        <p:spPr bwMode="auto">
          <a:xfrm>
            <a:off x="9657080" y="5064125"/>
            <a:ext cx="337820" cy="425450"/>
          </a:xfrm>
          <a:custGeom>
            <a:avLst/>
            <a:gdLst>
              <a:gd name="T0" fmla="*/ 345 w 377"/>
              <a:gd name="T1" fmla="*/ 105 h 505"/>
              <a:gd name="T2" fmla="*/ 268 w 377"/>
              <a:gd name="T3" fmla="*/ 291 h 505"/>
              <a:gd name="T4" fmla="*/ 44 w 377"/>
              <a:gd name="T5" fmla="*/ 505 h 505"/>
              <a:gd name="T6" fmla="*/ 99 w 377"/>
              <a:gd name="T7" fmla="*/ 84 h 505"/>
              <a:gd name="T8" fmla="*/ 329 w 377"/>
              <a:gd name="T9" fmla="*/ 84 h 505"/>
              <a:gd name="T10" fmla="*/ 68 w 377"/>
              <a:gd name="T11" fmla="*/ 393 h 505"/>
              <a:gd name="T12" fmla="*/ 345 w 377"/>
              <a:gd name="T13" fmla="*/ 105 h 5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77" h="505">
                <a:moveTo>
                  <a:pt x="345" y="105"/>
                </a:moveTo>
                <a:cubicBezTo>
                  <a:pt x="377" y="194"/>
                  <a:pt x="341" y="258"/>
                  <a:pt x="268" y="291"/>
                </a:cubicBezTo>
                <a:cubicBezTo>
                  <a:pt x="171" y="334"/>
                  <a:pt x="97" y="407"/>
                  <a:pt x="44" y="505"/>
                </a:cubicBezTo>
                <a:cubicBezTo>
                  <a:pt x="21" y="365"/>
                  <a:pt x="0" y="210"/>
                  <a:pt x="99" y="84"/>
                </a:cubicBezTo>
                <a:cubicBezTo>
                  <a:pt x="165" y="0"/>
                  <a:pt x="245" y="1"/>
                  <a:pt x="329" y="84"/>
                </a:cubicBezTo>
                <a:cubicBezTo>
                  <a:pt x="199" y="142"/>
                  <a:pt x="114" y="261"/>
                  <a:pt x="68" y="393"/>
                </a:cubicBezTo>
                <a:cubicBezTo>
                  <a:pt x="133" y="240"/>
                  <a:pt x="223" y="153"/>
                  <a:pt x="345" y="105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6" name="Freeform 29"/>
          <p:cNvSpPr/>
          <p:nvPr userDrawn="1"/>
        </p:nvSpPr>
        <p:spPr bwMode="auto">
          <a:xfrm>
            <a:off x="10720070" y="3714750"/>
            <a:ext cx="264160" cy="202565"/>
          </a:xfrm>
          <a:custGeom>
            <a:avLst/>
            <a:gdLst>
              <a:gd name="T0" fmla="*/ 131 w 148"/>
              <a:gd name="T1" fmla="*/ 93 h 114"/>
              <a:gd name="T2" fmla="*/ 52 w 148"/>
              <a:gd name="T3" fmla="*/ 75 h 114"/>
              <a:gd name="T4" fmla="*/ 0 w 148"/>
              <a:gd name="T5" fmla="*/ 10 h 114"/>
              <a:gd name="T6" fmla="*/ 111 w 148"/>
              <a:gd name="T7" fmla="*/ 31 h 114"/>
              <a:gd name="T8" fmla="*/ 137 w 148"/>
              <a:gd name="T9" fmla="*/ 85 h 114"/>
              <a:gd name="T10" fmla="*/ 37 w 148"/>
              <a:gd name="T11" fmla="*/ 19 h 114"/>
              <a:gd name="T12" fmla="*/ 131 w 148"/>
              <a:gd name="T13" fmla="*/ 93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8" h="114">
                <a:moveTo>
                  <a:pt x="131" y="93"/>
                </a:moveTo>
                <a:cubicBezTo>
                  <a:pt x="101" y="114"/>
                  <a:pt x="70" y="110"/>
                  <a:pt x="52" y="75"/>
                </a:cubicBezTo>
                <a:cubicBezTo>
                  <a:pt x="39" y="51"/>
                  <a:pt x="26" y="27"/>
                  <a:pt x="0" y="10"/>
                </a:cubicBezTo>
                <a:cubicBezTo>
                  <a:pt x="43" y="0"/>
                  <a:pt x="80" y="6"/>
                  <a:pt x="111" y="31"/>
                </a:cubicBezTo>
                <a:cubicBezTo>
                  <a:pt x="111" y="31"/>
                  <a:pt x="148" y="51"/>
                  <a:pt x="137" y="85"/>
                </a:cubicBezTo>
                <a:cubicBezTo>
                  <a:pt x="111" y="58"/>
                  <a:pt x="74" y="33"/>
                  <a:pt x="37" y="19"/>
                </a:cubicBezTo>
                <a:cubicBezTo>
                  <a:pt x="79" y="41"/>
                  <a:pt x="108" y="63"/>
                  <a:pt x="131" y="93"/>
                </a:cubicBezTo>
                <a:close/>
              </a:path>
            </a:pathLst>
          </a:custGeom>
          <a:solidFill>
            <a:srgbClr val="DF7A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7" name="Freeform 30"/>
          <p:cNvSpPr/>
          <p:nvPr userDrawn="1"/>
        </p:nvSpPr>
        <p:spPr bwMode="auto">
          <a:xfrm>
            <a:off x="10287000" y="3689985"/>
            <a:ext cx="479425" cy="335280"/>
          </a:xfrm>
          <a:custGeom>
            <a:avLst/>
            <a:gdLst>
              <a:gd name="T0" fmla="*/ 221 w 268"/>
              <a:gd name="T1" fmla="*/ 165 h 188"/>
              <a:gd name="T2" fmla="*/ 123 w 268"/>
              <a:gd name="T3" fmla="*/ 142 h 188"/>
              <a:gd name="T4" fmla="*/ 0 w 268"/>
              <a:gd name="T5" fmla="*/ 43 h 188"/>
              <a:gd name="T6" fmla="*/ 213 w 268"/>
              <a:gd name="T7" fmla="*/ 42 h 188"/>
              <a:gd name="T8" fmla="*/ 230 w 268"/>
              <a:gd name="T9" fmla="*/ 157 h 188"/>
              <a:gd name="T10" fmla="*/ 56 w 268"/>
              <a:gd name="T11" fmla="*/ 47 h 188"/>
              <a:gd name="T12" fmla="*/ 221 w 268"/>
              <a:gd name="T13" fmla="*/ 165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68" h="188">
                <a:moveTo>
                  <a:pt x="221" y="165"/>
                </a:moveTo>
                <a:cubicBezTo>
                  <a:pt x="181" y="188"/>
                  <a:pt x="144" y="174"/>
                  <a:pt x="123" y="142"/>
                </a:cubicBezTo>
                <a:cubicBezTo>
                  <a:pt x="95" y="96"/>
                  <a:pt x="53" y="62"/>
                  <a:pt x="0" y="43"/>
                </a:cubicBezTo>
                <a:cubicBezTo>
                  <a:pt x="67" y="20"/>
                  <a:pt x="145" y="0"/>
                  <a:pt x="213" y="42"/>
                </a:cubicBezTo>
                <a:cubicBezTo>
                  <a:pt x="261" y="67"/>
                  <a:pt x="268" y="110"/>
                  <a:pt x="230" y="157"/>
                </a:cubicBezTo>
                <a:cubicBezTo>
                  <a:pt x="191" y="95"/>
                  <a:pt x="127" y="61"/>
                  <a:pt x="56" y="47"/>
                </a:cubicBezTo>
                <a:cubicBezTo>
                  <a:pt x="138" y="70"/>
                  <a:pt x="188" y="108"/>
                  <a:pt x="221" y="165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8" name="Freeform 32"/>
          <p:cNvSpPr/>
          <p:nvPr userDrawn="1"/>
        </p:nvSpPr>
        <p:spPr bwMode="auto">
          <a:xfrm>
            <a:off x="11412855" y="4025265"/>
            <a:ext cx="698500" cy="322580"/>
          </a:xfrm>
          <a:custGeom>
            <a:avLst/>
            <a:gdLst>
              <a:gd name="T0" fmla="*/ 0 w 522"/>
              <a:gd name="T1" fmla="*/ 133 h 312"/>
              <a:gd name="T2" fmla="*/ 246 w 522"/>
              <a:gd name="T3" fmla="*/ 259 h 312"/>
              <a:gd name="T4" fmla="*/ 522 w 522"/>
              <a:gd name="T5" fmla="*/ 201 h 312"/>
              <a:gd name="T6" fmla="*/ 185 w 522"/>
              <a:gd name="T7" fmla="*/ 11 h 312"/>
              <a:gd name="T8" fmla="*/ 3 w 522"/>
              <a:gd name="T9" fmla="*/ 109 h 312"/>
              <a:gd name="T10" fmla="*/ 409 w 522"/>
              <a:gd name="T11" fmla="*/ 147 h 312"/>
              <a:gd name="T12" fmla="*/ 0 w 522"/>
              <a:gd name="T13" fmla="*/ 133 h 3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22" h="312">
                <a:moveTo>
                  <a:pt x="0" y="133"/>
                </a:moveTo>
                <a:cubicBezTo>
                  <a:pt x="30" y="249"/>
                  <a:pt x="124" y="312"/>
                  <a:pt x="246" y="259"/>
                </a:cubicBezTo>
                <a:cubicBezTo>
                  <a:pt x="332" y="221"/>
                  <a:pt x="419" y="188"/>
                  <a:pt x="522" y="201"/>
                </a:cubicBezTo>
                <a:cubicBezTo>
                  <a:pt x="431" y="89"/>
                  <a:pt x="321" y="17"/>
                  <a:pt x="185" y="11"/>
                </a:cubicBezTo>
                <a:cubicBezTo>
                  <a:pt x="185" y="11"/>
                  <a:pt x="51" y="0"/>
                  <a:pt x="3" y="109"/>
                </a:cubicBezTo>
                <a:cubicBezTo>
                  <a:pt x="137" y="85"/>
                  <a:pt x="279" y="104"/>
                  <a:pt x="409" y="147"/>
                </a:cubicBezTo>
                <a:cubicBezTo>
                  <a:pt x="249" y="106"/>
                  <a:pt x="124" y="106"/>
                  <a:pt x="0" y="13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9" name="Freeform 33"/>
          <p:cNvSpPr/>
          <p:nvPr userDrawn="1"/>
        </p:nvSpPr>
        <p:spPr bwMode="auto">
          <a:xfrm rot="15960000">
            <a:off x="10940415" y="6189980"/>
            <a:ext cx="161925" cy="240030"/>
          </a:xfrm>
          <a:custGeom>
            <a:avLst/>
            <a:gdLst>
              <a:gd name="T0" fmla="*/ 40 w 91"/>
              <a:gd name="T1" fmla="*/ 134 h 134"/>
              <a:gd name="T2" fmla="*/ 9 w 91"/>
              <a:gd name="T3" fmla="*/ 85 h 134"/>
              <a:gd name="T4" fmla="*/ 0 w 91"/>
              <a:gd name="T5" fmla="*/ 0 h 134"/>
              <a:gd name="T6" fmla="*/ 84 w 91"/>
              <a:gd name="T7" fmla="*/ 82 h 134"/>
              <a:gd name="T8" fmla="*/ 45 w 91"/>
              <a:gd name="T9" fmla="*/ 132 h 134"/>
              <a:gd name="T10" fmla="*/ 21 w 91"/>
              <a:gd name="T11" fmla="*/ 24 h 134"/>
              <a:gd name="T12" fmla="*/ 40 w 91"/>
              <a:gd name="T13" fmla="*/ 134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1" h="134">
                <a:moveTo>
                  <a:pt x="40" y="134"/>
                </a:moveTo>
                <a:cubicBezTo>
                  <a:pt x="16" y="126"/>
                  <a:pt x="6" y="107"/>
                  <a:pt x="9" y="85"/>
                </a:cubicBezTo>
                <a:cubicBezTo>
                  <a:pt x="18" y="56"/>
                  <a:pt x="13" y="27"/>
                  <a:pt x="0" y="0"/>
                </a:cubicBezTo>
                <a:cubicBezTo>
                  <a:pt x="34" y="16"/>
                  <a:pt x="71" y="39"/>
                  <a:pt x="84" y="82"/>
                </a:cubicBezTo>
                <a:cubicBezTo>
                  <a:pt x="91" y="109"/>
                  <a:pt x="80" y="127"/>
                  <a:pt x="45" y="132"/>
                </a:cubicBezTo>
                <a:cubicBezTo>
                  <a:pt x="54" y="94"/>
                  <a:pt x="42" y="57"/>
                  <a:pt x="21" y="24"/>
                </a:cubicBezTo>
                <a:cubicBezTo>
                  <a:pt x="44" y="65"/>
                  <a:pt x="49" y="97"/>
                  <a:pt x="40" y="134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40" name="Freeform 34"/>
          <p:cNvSpPr/>
          <p:nvPr userDrawn="1"/>
        </p:nvSpPr>
        <p:spPr bwMode="auto">
          <a:xfrm>
            <a:off x="11722735" y="5146675"/>
            <a:ext cx="388620" cy="260350"/>
          </a:xfrm>
          <a:custGeom>
            <a:avLst/>
            <a:gdLst>
              <a:gd name="T0" fmla="*/ 79 w 321"/>
              <a:gd name="T1" fmla="*/ 23 h 496"/>
              <a:gd name="T2" fmla="*/ 81 w 321"/>
              <a:gd name="T3" fmla="*/ 282 h 496"/>
              <a:gd name="T4" fmla="*/ 232 w 321"/>
              <a:gd name="T5" fmla="*/ 496 h 496"/>
              <a:gd name="T6" fmla="*/ 241 w 321"/>
              <a:gd name="T7" fmla="*/ 77 h 496"/>
              <a:gd name="T8" fmla="*/ 98 w 321"/>
              <a:gd name="T9" fmla="*/ 12 h 496"/>
              <a:gd name="T10" fmla="*/ 226 w 321"/>
              <a:gd name="T11" fmla="*/ 397 h 496"/>
              <a:gd name="T12" fmla="*/ 79 w 321"/>
              <a:gd name="T13" fmla="*/ 23 h 4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21" h="496">
                <a:moveTo>
                  <a:pt x="79" y="23"/>
                </a:moveTo>
                <a:cubicBezTo>
                  <a:pt x="16" y="109"/>
                  <a:pt x="0" y="208"/>
                  <a:pt x="81" y="282"/>
                </a:cubicBezTo>
                <a:cubicBezTo>
                  <a:pt x="160" y="356"/>
                  <a:pt x="215" y="413"/>
                  <a:pt x="232" y="496"/>
                </a:cubicBezTo>
                <a:cubicBezTo>
                  <a:pt x="294" y="351"/>
                  <a:pt x="321" y="204"/>
                  <a:pt x="241" y="77"/>
                </a:cubicBezTo>
                <a:cubicBezTo>
                  <a:pt x="200" y="12"/>
                  <a:pt x="149" y="0"/>
                  <a:pt x="98" y="12"/>
                </a:cubicBezTo>
                <a:cubicBezTo>
                  <a:pt x="181" y="124"/>
                  <a:pt x="221" y="261"/>
                  <a:pt x="226" y="397"/>
                </a:cubicBezTo>
                <a:cubicBezTo>
                  <a:pt x="208" y="234"/>
                  <a:pt x="157" y="123"/>
                  <a:pt x="79" y="23"/>
                </a:cubicBezTo>
                <a:close/>
              </a:path>
            </a:pathLst>
          </a:custGeom>
          <a:solidFill>
            <a:srgbClr val="65C4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41" name="圆角矩形 40"/>
          <p:cNvSpPr/>
          <p:nvPr userDrawn="1"/>
        </p:nvSpPr>
        <p:spPr>
          <a:xfrm>
            <a:off x="3617595" y="682625"/>
            <a:ext cx="4996180" cy="3651250"/>
          </a:xfrm>
          <a:prstGeom prst="round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2" name="图片 41"/>
          <p:cNvPicPr>
            <a:picLocks noChangeAspect="1"/>
          </p:cNvPicPr>
          <p:nvPr userDrawn="1"/>
        </p:nvPicPr>
        <p:blipFill rotWithShape="1">
          <a:blip r:embed="rId3" cstate="screen"/>
          <a:srcRect/>
          <a:stretch>
            <a:fillRect/>
          </a:stretch>
        </p:blipFill>
        <p:spPr>
          <a:xfrm>
            <a:off x="2766060" y="4218305"/>
            <a:ext cx="6781800" cy="2878455"/>
          </a:xfrm>
          <a:prstGeom prst="rect">
            <a:avLst/>
          </a:prstGeom>
        </p:spPr>
      </p:pic>
      <p:cxnSp>
        <p:nvCxnSpPr>
          <p:cNvPr id="43" name="直接连接符 42"/>
          <p:cNvCxnSpPr/>
          <p:nvPr userDrawn="1"/>
        </p:nvCxnSpPr>
        <p:spPr>
          <a:xfrm>
            <a:off x="3720465" y="2638425"/>
            <a:ext cx="4777740" cy="0"/>
          </a:xfrm>
          <a:prstGeom prst="line">
            <a:avLst/>
          </a:prstGeom>
          <a:ln w="19050">
            <a:solidFill>
              <a:schemeClr val="accent1"/>
            </a:solidFill>
          </a:ln>
          <a:effectLst>
            <a:reflection blurRad="6350" stA="50000" endA="300" endPos="38500" dist="50800" dir="5400000" sy="-100000" algn="bl" rotWithShape="0"/>
          </a:effectLst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4" name="文本框 43"/>
          <p:cNvSpPr txBox="1"/>
          <p:nvPr userDrawn="1"/>
        </p:nvSpPr>
        <p:spPr>
          <a:xfrm>
            <a:off x="8993505" y="118110"/>
            <a:ext cx="31673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2400" dirty="0">
                <a:solidFill>
                  <a:srgbClr val="784B23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lang="en-US" sz="2400" dirty="0">
                <a:solidFill>
                  <a:srgbClr val="784B23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www.youyi100.com</a:t>
            </a:r>
            <a:endParaRPr lang="en-US" sz="2400" dirty="0">
              <a:solidFill>
                <a:srgbClr val="784B23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45" name="图片 17" descr="图片1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237490" y="118110"/>
            <a:ext cx="914400" cy="41148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DF0E8">
            <a:alpha val="73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.png"/><Relationship Id="rId2" Type="http://schemas.openxmlformats.org/officeDocument/2006/relationships/image" Target="../media/image4.jpeg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7.png"/><Relationship Id="rId1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3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8.jpeg"/><Relationship Id="rId1" Type="http://schemas.openxmlformats.org/officeDocument/2006/relationships/image" Target="../media/image3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9.png"/><Relationship Id="rId1" Type="http://schemas.openxmlformats.org/officeDocument/2006/relationships/image" Target="../media/image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10.png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.png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9.png"/><Relationship Id="rId1" Type="http://schemas.openxmlformats.org/officeDocument/2006/relationships/image" Target="../media/image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9.png"/><Relationship Id="rId1" Type="http://schemas.openxmlformats.org/officeDocument/2006/relationships/image" Target="../media/image3.pn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6.xml"/><Relationship Id="rId3" Type="http://schemas.openxmlformats.org/officeDocument/2006/relationships/image" Target="../media/image11.jpeg"/><Relationship Id="rId2" Type="http://schemas.openxmlformats.org/officeDocument/2006/relationships/image" Target="../media/image9.png"/><Relationship Id="rId1" Type="http://schemas.openxmlformats.org/officeDocument/2006/relationships/image" Target="../media/image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9.png"/><Relationship Id="rId1" Type="http://schemas.openxmlformats.org/officeDocument/2006/relationships/image" Target="../media/image3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2.png"/><Relationship Id="rId1" Type="http://schemas.openxmlformats.org/officeDocument/2006/relationships/image" Target="../media/image3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2.png"/><Relationship Id="rId1" Type="http://schemas.openxmlformats.org/officeDocument/2006/relationships/image" Target="../media/image3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2.png"/><Relationship Id="rId1" Type="http://schemas.openxmlformats.org/officeDocument/2006/relationships/image" Target="../media/image3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2.png"/><Relationship Id="rId1" Type="http://schemas.openxmlformats.org/officeDocument/2006/relationships/image" Target="../media/image3.png"/></Relationships>
</file>

<file path=ppt/slides/_rels/slide2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3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.png"/><Relationship Id="rId1" Type="http://schemas.openxmlformats.org/officeDocument/2006/relationships/image" Target="../media/image3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3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image" Target="../media/image14.png"/><Relationship Id="rId1" Type="http://schemas.openxmlformats.org/officeDocument/2006/relationships/image" Target="../media/image3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3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3.png"/></Relationships>
</file>

<file path=ppt/slides/_rels/slide3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9.xml"/><Relationship Id="rId3" Type="http://schemas.openxmlformats.org/officeDocument/2006/relationships/image" Target="../media/image3.png"/><Relationship Id="rId2" Type="http://schemas.openxmlformats.org/officeDocument/2006/relationships/image" Target="../media/image16.jpeg"/><Relationship Id="rId1" Type="http://schemas.openxmlformats.org/officeDocument/2006/relationships/image" Target="../media/image15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image" Target="../media/image18.jpeg"/><Relationship Id="rId1" Type="http://schemas.openxmlformats.org/officeDocument/2006/relationships/image" Target="../media/image17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image" Target="../media/image20.jpeg"/><Relationship Id="rId1" Type="http://schemas.openxmlformats.org/officeDocument/2006/relationships/image" Target="../media/image19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image" Target="../media/image22.jpeg"/><Relationship Id="rId1" Type="http://schemas.openxmlformats.org/officeDocument/2006/relationships/image" Target="../media/image21.jpe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23.png"/></Relationships>
</file>

<file path=ppt/slides/_rels/slide3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0.xml"/><Relationship Id="rId3" Type="http://schemas.openxmlformats.org/officeDocument/2006/relationships/image" Target="../media/image3.png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.png"/><Relationship Id="rId1" Type="http://schemas.openxmlformats.org/officeDocument/2006/relationships/image" Target="../media/image3.png"/></Relationships>
</file>

<file path=ppt/slides/_rels/slide4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0.xml"/><Relationship Id="rId3" Type="http://schemas.openxmlformats.org/officeDocument/2006/relationships/image" Target="../media/image24.png"/><Relationship Id="rId2" Type="http://schemas.openxmlformats.org/officeDocument/2006/relationships/image" Target="../media/image3.png"/><Relationship Id="rId1" Type="http://schemas.openxmlformats.org/officeDocument/2006/relationships/image" Target="../media/image25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2" Type="http://schemas.openxmlformats.org/officeDocument/2006/relationships/image" Target="../media/image3.png"/><Relationship Id="rId1" Type="http://schemas.openxmlformats.org/officeDocument/2006/relationships/image" Target="../media/image25.png"/></Relationships>
</file>

<file path=ppt/slides/_rels/slide4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0.xml"/><Relationship Id="rId3" Type="http://schemas.openxmlformats.org/officeDocument/2006/relationships/image" Target="../media/image26.jpeg"/><Relationship Id="rId2" Type="http://schemas.openxmlformats.org/officeDocument/2006/relationships/image" Target="../media/image3.png"/><Relationship Id="rId1" Type="http://schemas.openxmlformats.org/officeDocument/2006/relationships/image" Target="../media/image25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10191115" y="5979795"/>
            <a:ext cx="2089150" cy="886460"/>
          </a:xfrm>
          <a:prstGeom prst="rect">
            <a:avLst/>
          </a:prstGeom>
        </p:spPr>
      </p:pic>
      <p:pic>
        <p:nvPicPr>
          <p:cNvPr id="2" name="图片 1" descr="图片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40640" y="-14605"/>
            <a:ext cx="12240895" cy="6887845"/>
          </a:xfrm>
          <a:prstGeom prst="rect">
            <a:avLst/>
          </a:prstGeom>
        </p:spPr>
      </p:pic>
      <p:pic>
        <p:nvPicPr>
          <p:cNvPr id="3" name="图片 17" descr="图片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18" name="文本框 1"/>
          <p:cNvSpPr txBox="1"/>
          <p:nvPr/>
        </p:nvSpPr>
        <p:spPr>
          <a:xfrm>
            <a:off x="6350" y="4202430"/>
            <a:ext cx="12193905" cy="1322070"/>
          </a:xfrm>
          <a:prstGeom prst="rect">
            <a:avLst/>
          </a:prstGeom>
          <a:solidFill>
            <a:schemeClr val="bg1">
              <a:alpha val="50195"/>
            </a:schemeClr>
          </a:solidFill>
          <a:ln w="9525">
            <a:noFill/>
          </a:ln>
        </p:spPr>
        <p:txBody>
          <a:bodyPr wrap="square">
            <a:spAutoFit/>
          </a:bodyPr>
          <a:lstStyle/>
          <a:p>
            <a:endParaRPr lang="zh-CN" altLang="en-US" sz="8000" dirty="0">
              <a:latin typeface="Arial" panose="020B0604020202020204" pitchFamily="34" charset="0"/>
            </a:endParaRPr>
          </a:p>
        </p:txBody>
      </p:sp>
      <p:sp>
        <p:nvSpPr>
          <p:cNvPr id="9219" name="标题 1"/>
          <p:cNvSpPr>
            <a:spLocks noGrp="1"/>
          </p:cNvSpPr>
          <p:nvPr/>
        </p:nvSpPr>
        <p:spPr>
          <a:xfrm>
            <a:off x="3963670" y="4202113"/>
            <a:ext cx="4279900" cy="7175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algn="ctr"/>
            <a:r>
              <a:rPr lang="en-US" altLang="zh-CN" sz="4400" b="1" dirty="0">
                <a:latin typeface="黑体" panose="02010609060101010101" pitchFamily="49" charset="-122"/>
                <a:ea typeface="黑体" panose="02010609060101010101" pitchFamily="49" charset="-122"/>
              </a:rPr>
              <a:t>21 </a:t>
            </a:r>
            <a:r>
              <a:rPr lang="zh-CN" altLang="en-US" sz="4400" b="1" dirty="0">
                <a:latin typeface="黑体" panose="02010609060101010101" pitchFamily="49" charset="-122"/>
                <a:ea typeface="黑体" panose="02010609060101010101" pitchFamily="49" charset="-122"/>
              </a:rPr>
              <a:t>智取生辰纲</a:t>
            </a:r>
            <a:endParaRPr lang="zh-CN" altLang="en-US" sz="4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4031615" y="4919980"/>
            <a:ext cx="409575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push dir="u"/>
      </p:transition>
    </mc:Choice>
    <mc:Fallback>
      <p:transition spd="med">
        <p:push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5" name="Group 76"/>
          <p:cNvGrpSpPr/>
          <p:nvPr/>
        </p:nvGrpSpPr>
        <p:grpSpPr>
          <a:xfrm>
            <a:off x="10751185" y="5697855"/>
            <a:ext cx="1109980" cy="1174750"/>
            <a:chOff x="9829438" y="5671231"/>
            <a:chExt cx="4196867" cy="5545360"/>
          </a:xfrm>
        </p:grpSpPr>
        <p:sp>
          <p:nvSpPr>
            <p:cNvPr id="7" name="Freeform 37"/>
            <p:cNvSpPr>
              <a:spLocks noChangeArrowheads="1"/>
            </p:cNvSpPr>
            <p:nvPr/>
          </p:nvSpPr>
          <p:spPr bwMode="auto">
            <a:xfrm>
              <a:off x="10222282" y="5671231"/>
              <a:ext cx="3460286" cy="3453573"/>
            </a:xfrm>
            <a:custGeom>
              <a:avLst/>
              <a:gdLst>
                <a:gd name="T0" fmla="*/ 3028 w 6055"/>
                <a:gd name="T1" fmla="*/ 0 h 6044"/>
                <a:gd name="T2" fmla="*/ 3028 w 6055"/>
                <a:gd name="T3" fmla="*/ 0 h 6044"/>
                <a:gd name="T4" fmla="*/ 0 w 6055"/>
                <a:gd name="T5" fmla="*/ 3021 h 6044"/>
                <a:gd name="T6" fmla="*/ 212 w 6055"/>
                <a:gd name="T7" fmla="*/ 4128 h 6044"/>
                <a:gd name="T8" fmla="*/ 285 w 6055"/>
                <a:gd name="T9" fmla="*/ 4221 h 6044"/>
                <a:gd name="T10" fmla="*/ 425 w 6055"/>
                <a:gd name="T11" fmla="*/ 4418 h 6044"/>
                <a:gd name="T12" fmla="*/ 425 w 6055"/>
                <a:gd name="T13" fmla="*/ 4428 h 6044"/>
                <a:gd name="T14" fmla="*/ 606 w 6055"/>
                <a:gd name="T15" fmla="*/ 4630 h 6044"/>
                <a:gd name="T16" fmla="*/ 560 w 6055"/>
                <a:gd name="T17" fmla="*/ 4765 h 6044"/>
                <a:gd name="T18" fmla="*/ 1838 w 6055"/>
                <a:gd name="T19" fmla="*/ 5799 h 6044"/>
                <a:gd name="T20" fmla="*/ 2096 w 6055"/>
                <a:gd name="T21" fmla="*/ 5541 h 6044"/>
                <a:gd name="T22" fmla="*/ 2960 w 6055"/>
                <a:gd name="T23" fmla="*/ 6043 h 6044"/>
                <a:gd name="T24" fmla="*/ 3012 w 6055"/>
                <a:gd name="T25" fmla="*/ 6043 h 6044"/>
                <a:gd name="T26" fmla="*/ 3876 w 6055"/>
                <a:gd name="T27" fmla="*/ 5541 h 6044"/>
                <a:gd name="T28" fmla="*/ 4160 w 6055"/>
                <a:gd name="T29" fmla="*/ 5826 h 6044"/>
                <a:gd name="T30" fmla="*/ 6054 w 6055"/>
                <a:gd name="T31" fmla="*/ 3021 h 6044"/>
                <a:gd name="T32" fmla="*/ 6054 w 6055"/>
                <a:gd name="T33" fmla="*/ 3021 h 6044"/>
                <a:gd name="T34" fmla="*/ 3028 w 6055"/>
                <a:gd name="T35" fmla="*/ 0 h 60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055" h="6044">
                  <a:moveTo>
                    <a:pt x="3028" y="0"/>
                  </a:moveTo>
                  <a:lnTo>
                    <a:pt x="3028" y="0"/>
                  </a:lnTo>
                  <a:cubicBezTo>
                    <a:pt x="1357" y="0"/>
                    <a:pt x="0" y="1350"/>
                    <a:pt x="0" y="3021"/>
                  </a:cubicBezTo>
                  <a:cubicBezTo>
                    <a:pt x="0" y="3409"/>
                    <a:pt x="79" y="3787"/>
                    <a:pt x="212" y="4128"/>
                  </a:cubicBezTo>
                  <a:cubicBezTo>
                    <a:pt x="239" y="4155"/>
                    <a:pt x="264" y="4190"/>
                    <a:pt x="285" y="4221"/>
                  </a:cubicBezTo>
                  <a:cubicBezTo>
                    <a:pt x="368" y="4253"/>
                    <a:pt x="425" y="4330"/>
                    <a:pt x="425" y="4418"/>
                  </a:cubicBezTo>
                  <a:cubicBezTo>
                    <a:pt x="425" y="4423"/>
                    <a:pt x="425" y="4423"/>
                    <a:pt x="425" y="4428"/>
                  </a:cubicBezTo>
                  <a:cubicBezTo>
                    <a:pt x="528" y="4438"/>
                    <a:pt x="606" y="4527"/>
                    <a:pt x="606" y="4630"/>
                  </a:cubicBezTo>
                  <a:cubicBezTo>
                    <a:pt x="606" y="4682"/>
                    <a:pt x="585" y="4729"/>
                    <a:pt x="560" y="4765"/>
                  </a:cubicBezTo>
                  <a:cubicBezTo>
                    <a:pt x="875" y="5220"/>
                    <a:pt x="1320" y="5577"/>
                    <a:pt x="1838" y="5799"/>
                  </a:cubicBezTo>
                  <a:cubicBezTo>
                    <a:pt x="2096" y="5541"/>
                    <a:pt x="2096" y="5541"/>
                    <a:pt x="2096" y="5541"/>
                  </a:cubicBezTo>
                  <a:cubicBezTo>
                    <a:pt x="2960" y="6043"/>
                    <a:pt x="2960" y="6043"/>
                    <a:pt x="2960" y="6043"/>
                  </a:cubicBezTo>
                  <a:cubicBezTo>
                    <a:pt x="2976" y="6043"/>
                    <a:pt x="2997" y="6043"/>
                    <a:pt x="3012" y="6043"/>
                  </a:cubicBezTo>
                  <a:cubicBezTo>
                    <a:pt x="3876" y="5541"/>
                    <a:pt x="3876" y="5541"/>
                    <a:pt x="3876" y="5541"/>
                  </a:cubicBezTo>
                  <a:cubicBezTo>
                    <a:pt x="4160" y="5826"/>
                    <a:pt x="4160" y="5826"/>
                    <a:pt x="4160" y="5826"/>
                  </a:cubicBezTo>
                  <a:cubicBezTo>
                    <a:pt x="5268" y="5381"/>
                    <a:pt x="6054" y="4288"/>
                    <a:pt x="6054" y="3021"/>
                  </a:cubicBezTo>
                  <a:lnTo>
                    <a:pt x="6054" y="3021"/>
                  </a:lnTo>
                  <a:cubicBezTo>
                    <a:pt x="6054" y="1350"/>
                    <a:pt x="4699" y="0"/>
                    <a:pt x="3028" y="0"/>
                  </a:cubicBezTo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0" name="Freeform 38"/>
            <p:cNvSpPr>
              <a:spLocks noChangeArrowheads="1"/>
            </p:cNvSpPr>
            <p:nvPr/>
          </p:nvSpPr>
          <p:spPr bwMode="auto">
            <a:xfrm>
              <a:off x="10343406" y="8028172"/>
              <a:ext cx="225886" cy="366636"/>
            </a:xfrm>
            <a:custGeom>
              <a:avLst/>
              <a:gdLst>
                <a:gd name="T0" fmla="*/ 0 w 395"/>
                <a:gd name="T1" fmla="*/ 0 h 638"/>
                <a:gd name="T2" fmla="*/ 0 w 395"/>
                <a:gd name="T3" fmla="*/ 0 h 638"/>
                <a:gd name="T4" fmla="*/ 348 w 395"/>
                <a:gd name="T5" fmla="*/ 637 h 638"/>
                <a:gd name="T6" fmla="*/ 394 w 395"/>
                <a:gd name="T7" fmla="*/ 502 h 638"/>
                <a:gd name="T8" fmla="*/ 213 w 395"/>
                <a:gd name="T9" fmla="*/ 300 h 638"/>
                <a:gd name="T10" fmla="*/ 213 w 395"/>
                <a:gd name="T11" fmla="*/ 290 h 638"/>
                <a:gd name="T12" fmla="*/ 73 w 395"/>
                <a:gd name="T13" fmla="*/ 93 h 638"/>
                <a:gd name="T14" fmla="*/ 0 w 395"/>
                <a:gd name="T15" fmla="*/ 0 h 6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5" h="638">
                  <a:moveTo>
                    <a:pt x="0" y="0"/>
                  </a:moveTo>
                  <a:lnTo>
                    <a:pt x="0" y="0"/>
                  </a:lnTo>
                  <a:cubicBezTo>
                    <a:pt x="89" y="228"/>
                    <a:pt x="208" y="441"/>
                    <a:pt x="348" y="637"/>
                  </a:cubicBezTo>
                  <a:cubicBezTo>
                    <a:pt x="373" y="601"/>
                    <a:pt x="394" y="554"/>
                    <a:pt x="394" y="502"/>
                  </a:cubicBezTo>
                  <a:cubicBezTo>
                    <a:pt x="394" y="399"/>
                    <a:pt x="316" y="310"/>
                    <a:pt x="213" y="300"/>
                  </a:cubicBezTo>
                  <a:cubicBezTo>
                    <a:pt x="213" y="295"/>
                    <a:pt x="213" y="295"/>
                    <a:pt x="213" y="290"/>
                  </a:cubicBezTo>
                  <a:cubicBezTo>
                    <a:pt x="213" y="202"/>
                    <a:pt x="156" y="125"/>
                    <a:pt x="73" y="93"/>
                  </a:cubicBezTo>
                  <a:cubicBezTo>
                    <a:pt x="52" y="62"/>
                    <a:pt x="27" y="27"/>
                    <a:pt x="0" y="0"/>
                  </a:cubicBezTo>
                </a:path>
              </a:pathLst>
            </a:custGeom>
            <a:solidFill>
              <a:srgbClr val="F5F4E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1" name="Freeform 39"/>
            <p:cNvSpPr>
              <a:spLocks noChangeArrowheads="1"/>
            </p:cNvSpPr>
            <p:nvPr/>
          </p:nvSpPr>
          <p:spPr bwMode="auto">
            <a:xfrm>
              <a:off x="9878543" y="8836733"/>
              <a:ext cx="4098657" cy="2366764"/>
            </a:xfrm>
            <a:custGeom>
              <a:avLst/>
              <a:gdLst>
                <a:gd name="T0" fmla="*/ 7135 w 7173"/>
                <a:gd name="T1" fmla="*/ 3482 h 4145"/>
                <a:gd name="T2" fmla="*/ 7135 w 7173"/>
                <a:gd name="T3" fmla="*/ 3482 h 4145"/>
                <a:gd name="T4" fmla="*/ 6338 w 7173"/>
                <a:gd name="T5" fmla="*/ 4144 h 4145"/>
                <a:gd name="T6" fmla="*/ 833 w 7173"/>
                <a:gd name="T7" fmla="*/ 4144 h 4145"/>
                <a:gd name="T8" fmla="*/ 36 w 7173"/>
                <a:gd name="T9" fmla="*/ 3482 h 4145"/>
                <a:gd name="T10" fmla="*/ 275 w 7173"/>
                <a:gd name="T11" fmla="*/ 1334 h 4145"/>
                <a:gd name="T12" fmla="*/ 1097 w 7173"/>
                <a:gd name="T13" fmla="*/ 647 h 4145"/>
                <a:gd name="T14" fmla="*/ 2365 w 7173"/>
                <a:gd name="T15" fmla="*/ 331 h 4145"/>
                <a:gd name="T16" fmla="*/ 2696 w 7173"/>
                <a:gd name="T17" fmla="*/ 0 h 4145"/>
                <a:gd name="T18" fmla="*/ 3586 w 7173"/>
                <a:gd name="T19" fmla="*/ 517 h 4145"/>
                <a:gd name="T20" fmla="*/ 4476 w 7173"/>
                <a:gd name="T21" fmla="*/ 0 h 4145"/>
                <a:gd name="T22" fmla="*/ 4802 w 7173"/>
                <a:gd name="T23" fmla="*/ 331 h 4145"/>
                <a:gd name="T24" fmla="*/ 6075 w 7173"/>
                <a:gd name="T25" fmla="*/ 647 h 4145"/>
                <a:gd name="T26" fmla="*/ 6898 w 7173"/>
                <a:gd name="T27" fmla="*/ 1334 h 4145"/>
                <a:gd name="T28" fmla="*/ 7135 w 7173"/>
                <a:gd name="T29" fmla="*/ 3482 h 4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173" h="4145">
                  <a:moveTo>
                    <a:pt x="7135" y="3482"/>
                  </a:moveTo>
                  <a:lnTo>
                    <a:pt x="7135" y="3482"/>
                  </a:lnTo>
                  <a:cubicBezTo>
                    <a:pt x="7172" y="3844"/>
                    <a:pt x="6815" y="4144"/>
                    <a:pt x="6338" y="4144"/>
                  </a:cubicBezTo>
                  <a:cubicBezTo>
                    <a:pt x="833" y="4144"/>
                    <a:pt x="833" y="4144"/>
                    <a:pt x="833" y="4144"/>
                  </a:cubicBezTo>
                  <a:cubicBezTo>
                    <a:pt x="358" y="4144"/>
                    <a:pt x="0" y="3844"/>
                    <a:pt x="36" y="3482"/>
                  </a:cubicBezTo>
                  <a:cubicBezTo>
                    <a:pt x="275" y="1334"/>
                    <a:pt x="275" y="1334"/>
                    <a:pt x="275" y="1334"/>
                  </a:cubicBezTo>
                  <a:cubicBezTo>
                    <a:pt x="306" y="1024"/>
                    <a:pt x="683" y="739"/>
                    <a:pt x="1097" y="647"/>
                  </a:cubicBezTo>
                  <a:cubicBezTo>
                    <a:pt x="1330" y="589"/>
                    <a:pt x="1992" y="419"/>
                    <a:pt x="2365" y="331"/>
                  </a:cubicBezTo>
                  <a:cubicBezTo>
                    <a:pt x="2696" y="0"/>
                    <a:pt x="2696" y="0"/>
                    <a:pt x="2696" y="0"/>
                  </a:cubicBezTo>
                  <a:cubicBezTo>
                    <a:pt x="3586" y="517"/>
                    <a:pt x="3586" y="517"/>
                    <a:pt x="3586" y="517"/>
                  </a:cubicBezTo>
                  <a:cubicBezTo>
                    <a:pt x="4476" y="0"/>
                    <a:pt x="4476" y="0"/>
                    <a:pt x="4476" y="0"/>
                  </a:cubicBezTo>
                  <a:cubicBezTo>
                    <a:pt x="4802" y="331"/>
                    <a:pt x="4802" y="331"/>
                    <a:pt x="4802" y="331"/>
                  </a:cubicBezTo>
                  <a:cubicBezTo>
                    <a:pt x="4802" y="331"/>
                    <a:pt x="5842" y="589"/>
                    <a:pt x="6075" y="647"/>
                  </a:cubicBezTo>
                  <a:cubicBezTo>
                    <a:pt x="6489" y="739"/>
                    <a:pt x="6867" y="1024"/>
                    <a:pt x="6898" y="1334"/>
                  </a:cubicBezTo>
                  <a:cubicBezTo>
                    <a:pt x="7135" y="3482"/>
                    <a:pt x="7135" y="3482"/>
                    <a:pt x="7135" y="3482"/>
                  </a:cubicBezTo>
                </a:path>
              </a:pathLst>
            </a:custGeom>
            <a:solidFill>
              <a:srgbClr val="FDFE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2" name="Freeform 40"/>
            <p:cNvSpPr>
              <a:spLocks noChangeArrowheads="1"/>
            </p:cNvSpPr>
            <p:nvPr/>
          </p:nvSpPr>
          <p:spPr bwMode="auto">
            <a:xfrm>
              <a:off x="11927873" y="8836733"/>
              <a:ext cx="2049329" cy="2366764"/>
            </a:xfrm>
            <a:custGeom>
              <a:avLst/>
              <a:gdLst>
                <a:gd name="T0" fmla="*/ 3549 w 3587"/>
                <a:gd name="T1" fmla="*/ 3482 h 4145"/>
                <a:gd name="T2" fmla="*/ 3549 w 3587"/>
                <a:gd name="T3" fmla="*/ 3482 h 4145"/>
                <a:gd name="T4" fmla="*/ 3312 w 3587"/>
                <a:gd name="T5" fmla="*/ 1334 h 4145"/>
                <a:gd name="T6" fmla="*/ 2489 w 3587"/>
                <a:gd name="T7" fmla="*/ 647 h 4145"/>
                <a:gd name="T8" fmla="*/ 1216 w 3587"/>
                <a:gd name="T9" fmla="*/ 331 h 4145"/>
                <a:gd name="T10" fmla="*/ 890 w 3587"/>
                <a:gd name="T11" fmla="*/ 0 h 4145"/>
                <a:gd name="T12" fmla="*/ 0 w 3587"/>
                <a:gd name="T13" fmla="*/ 517 h 4145"/>
                <a:gd name="T14" fmla="*/ 5 w 3587"/>
                <a:gd name="T15" fmla="*/ 4144 h 4145"/>
                <a:gd name="T16" fmla="*/ 2752 w 3587"/>
                <a:gd name="T17" fmla="*/ 4144 h 4145"/>
                <a:gd name="T18" fmla="*/ 3549 w 3587"/>
                <a:gd name="T19" fmla="*/ 3482 h 4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87" h="4145">
                  <a:moveTo>
                    <a:pt x="3549" y="3482"/>
                  </a:moveTo>
                  <a:lnTo>
                    <a:pt x="3549" y="3482"/>
                  </a:lnTo>
                  <a:cubicBezTo>
                    <a:pt x="3312" y="1334"/>
                    <a:pt x="3312" y="1334"/>
                    <a:pt x="3312" y="1334"/>
                  </a:cubicBezTo>
                  <a:cubicBezTo>
                    <a:pt x="3281" y="1024"/>
                    <a:pt x="2903" y="739"/>
                    <a:pt x="2489" y="647"/>
                  </a:cubicBezTo>
                  <a:cubicBezTo>
                    <a:pt x="2209" y="579"/>
                    <a:pt x="1216" y="331"/>
                    <a:pt x="1216" y="331"/>
                  </a:cubicBezTo>
                  <a:cubicBezTo>
                    <a:pt x="890" y="0"/>
                    <a:pt x="890" y="0"/>
                    <a:pt x="890" y="0"/>
                  </a:cubicBezTo>
                  <a:cubicBezTo>
                    <a:pt x="0" y="517"/>
                    <a:pt x="0" y="517"/>
                    <a:pt x="0" y="517"/>
                  </a:cubicBezTo>
                  <a:cubicBezTo>
                    <a:pt x="5" y="4144"/>
                    <a:pt x="5" y="4144"/>
                    <a:pt x="5" y="4144"/>
                  </a:cubicBezTo>
                  <a:cubicBezTo>
                    <a:pt x="2752" y="4144"/>
                    <a:pt x="2752" y="4144"/>
                    <a:pt x="2752" y="4144"/>
                  </a:cubicBezTo>
                  <a:cubicBezTo>
                    <a:pt x="3229" y="4144"/>
                    <a:pt x="3586" y="3844"/>
                    <a:pt x="3549" y="3482"/>
                  </a:cubicBezTo>
                </a:path>
              </a:pathLst>
            </a:custGeom>
            <a:solidFill>
              <a:srgbClr val="E2E1E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3" name="Freeform 41"/>
            <p:cNvSpPr>
              <a:spLocks noChangeArrowheads="1"/>
            </p:cNvSpPr>
            <p:nvPr/>
          </p:nvSpPr>
          <p:spPr bwMode="auto">
            <a:xfrm>
              <a:off x="11230578" y="9023326"/>
              <a:ext cx="697295" cy="556500"/>
            </a:xfrm>
            <a:custGeom>
              <a:avLst/>
              <a:gdLst>
                <a:gd name="T0" fmla="*/ 0 w 1222"/>
                <a:gd name="T1" fmla="*/ 0 h 969"/>
                <a:gd name="T2" fmla="*/ 833 w 1222"/>
                <a:gd name="T3" fmla="*/ 968 h 969"/>
                <a:gd name="T4" fmla="*/ 838 w 1222"/>
                <a:gd name="T5" fmla="*/ 968 h 969"/>
                <a:gd name="T6" fmla="*/ 1221 w 1222"/>
                <a:gd name="T7" fmla="*/ 585 h 969"/>
                <a:gd name="T8" fmla="*/ 1221 w 1222"/>
                <a:gd name="T9" fmla="*/ 579 h 969"/>
                <a:gd name="T10" fmla="*/ 1221 w 1222"/>
                <a:gd name="T11" fmla="*/ 585 h 969"/>
                <a:gd name="T12" fmla="*/ 1221 w 1222"/>
                <a:gd name="T13" fmla="*/ 585 h 969"/>
                <a:gd name="T14" fmla="*/ 1221 w 1222"/>
                <a:gd name="T15" fmla="*/ 186 h 969"/>
                <a:gd name="T16" fmla="*/ 1221 w 1222"/>
                <a:gd name="T17" fmla="*/ 186 h 969"/>
                <a:gd name="T18" fmla="*/ 0 w 1222"/>
                <a:gd name="T19" fmla="*/ 0 h 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22" h="969">
                  <a:moveTo>
                    <a:pt x="0" y="0"/>
                  </a:moveTo>
                  <a:lnTo>
                    <a:pt x="833" y="968"/>
                  </a:lnTo>
                  <a:lnTo>
                    <a:pt x="838" y="968"/>
                  </a:lnTo>
                  <a:lnTo>
                    <a:pt x="1221" y="585"/>
                  </a:lnTo>
                  <a:lnTo>
                    <a:pt x="1221" y="579"/>
                  </a:lnTo>
                  <a:lnTo>
                    <a:pt x="1221" y="585"/>
                  </a:lnTo>
                  <a:lnTo>
                    <a:pt x="1221" y="585"/>
                  </a:lnTo>
                  <a:lnTo>
                    <a:pt x="1221" y="186"/>
                  </a:lnTo>
                  <a:lnTo>
                    <a:pt x="1221" y="186"/>
                  </a:ln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" name="Freeform 42"/>
            <p:cNvSpPr>
              <a:spLocks noChangeArrowheads="1"/>
            </p:cNvSpPr>
            <p:nvPr/>
          </p:nvSpPr>
          <p:spPr bwMode="auto">
            <a:xfrm>
              <a:off x="11230578" y="9023326"/>
              <a:ext cx="697295" cy="556500"/>
            </a:xfrm>
            <a:custGeom>
              <a:avLst/>
              <a:gdLst>
                <a:gd name="T0" fmla="*/ 0 w 1222"/>
                <a:gd name="T1" fmla="*/ 0 h 969"/>
                <a:gd name="T2" fmla="*/ 833 w 1222"/>
                <a:gd name="T3" fmla="*/ 968 h 969"/>
                <a:gd name="T4" fmla="*/ 838 w 1222"/>
                <a:gd name="T5" fmla="*/ 968 h 969"/>
                <a:gd name="T6" fmla="*/ 1221 w 1222"/>
                <a:gd name="T7" fmla="*/ 585 h 969"/>
                <a:gd name="T8" fmla="*/ 1221 w 1222"/>
                <a:gd name="T9" fmla="*/ 579 h 969"/>
                <a:gd name="T10" fmla="*/ 1221 w 1222"/>
                <a:gd name="T11" fmla="*/ 585 h 969"/>
                <a:gd name="T12" fmla="*/ 1221 w 1222"/>
                <a:gd name="T13" fmla="*/ 585 h 969"/>
                <a:gd name="T14" fmla="*/ 1221 w 1222"/>
                <a:gd name="T15" fmla="*/ 186 h 969"/>
                <a:gd name="T16" fmla="*/ 1221 w 1222"/>
                <a:gd name="T17" fmla="*/ 186 h 969"/>
                <a:gd name="T18" fmla="*/ 0 w 1222"/>
                <a:gd name="T19" fmla="*/ 0 h 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22" h="969">
                  <a:moveTo>
                    <a:pt x="0" y="0"/>
                  </a:moveTo>
                  <a:lnTo>
                    <a:pt x="833" y="968"/>
                  </a:lnTo>
                  <a:lnTo>
                    <a:pt x="838" y="968"/>
                  </a:lnTo>
                  <a:lnTo>
                    <a:pt x="1221" y="585"/>
                  </a:lnTo>
                  <a:lnTo>
                    <a:pt x="1221" y="579"/>
                  </a:lnTo>
                  <a:lnTo>
                    <a:pt x="1221" y="585"/>
                  </a:lnTo>
                  <a:lnTo>
                    <a:pt x="1221" y="585"/>
                  </a:lnTo>
                  <a:lnTo>
                    <a:pt x="1221" y="186"/>
                  </a:lnTo>
                  <a:lnTo>
                    <a:pt x="1221" y="186"/>
                  </a:ln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5" name="Freeform 43"/>
            <p:cNvSpPr>
              <a:spLocks noChangeArrowheads="1"/>
            </p:cNvSpPr>
            <p:nvPr/>
          </p:nvSpPr>
          <p:spPr bwMode="auto">
            <a:xfrm>
              <a:off x="12625169" y="9023326"/>
              <a:ext cx="3273" cy="3273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6" name="Freeform 44"/>
            <p:cNvSpPr>
              <a:spLocks noChangeArrowheads="1"/>
            </p:cNvSpPr>
            <p:nvPr/>
          </p:nvSpPr>
          <p:spPr bwMode="auto">
            <a:xfrm>
              <a:off x="12625169" y="9023326"/>
              <a:ext cx="3273" cy="3273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7" name="Freeform 45"/>
            <p:cNvSpPr>
              <a:spLocks noChangeArrowheads="1"/>
            </p:cNvSpPr>
            <p:nvPr/>
          </p:nvSpPr>
          <p:spPr bwMode="auto">
            <a:xfrm>
              <a:off x="11927873" y="9023326"/>
              <a:ext cx="697296" cy="556500"/>
            </a:xfrm>
            <a:custGeom>
              <a:avLst/>
              <a:gdLst>
                <a:gd name="T0" fmla="*/ 1222 w 1223"/>
                <a:gd name="T1" fmla="*/ 0 h 969"/>
                <a:gd name="T2" fmla="*/ 1222 w 1223"/>
                <a:gd name="T3" fmla="*/ 0 h 969"/>
                <a:gd name="T4" fmla="*/ 0 w 1223"/>
                <a:gd name="T5" fmla="*/ 186 h 969"/>
                <a:gd name="T6" fmla="*/ 0 w 1223"/>
                <a:gd name="T7" fmla="*/ 585 h 969"/>
                <a:gd name="T8" fmla="*/ 383 w 1223"/>
                <a:gd name="T9" fmla="*/ 968 h 969"/>
                <a:gd name="T10" fmla="*/ 388 w 1223"/>
                <a:gd name="T11" fmla="*/ 968 h 969"/>
                <a:gd name="T12" fmla="*/ 1222 w 1223"/>
                <a:gd name="T13" fmla="*/ 0 h 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23" h="969">
                  <a:moveTo>
                    <a:pt x="1222" y="0"/>
                  </a:moveTo>
                  <a:lnTo>
                    <a:pt x="1222" y="0"/>
                  </a:lnTo>
                  <a:cubicBezTo>
                    <a:pt x="0" y="186"/>
                    <a:pt x="0" y="186"/>
                    <a:pt x="0" y="186"/>
                  </a:cubicBezTo>
                  <a:cubicBezTo>
                    <a:pt x="0" y="585"/>
                    <a:pt x="0" y="585"/>
                    <a:pt x="0" y="585"/>
                  </a:cubicBezTo>
                  <a:cubicBezTo>
                    <a:pt x="383" y="968"/>
                    <a:pt x="383" y="968"/>
                    <a:pt x="383" y="968"/>
                  </a:cubicBezTo>
                  <a:cubicBezTo>
                    <a:pt x="388" y="968"/>
                    <a:pt x="388" y="968"/>
                    <a:pt x="388" y="968"/>
                  </a:cubicBezTo>
                  <a:cubicBezTo>
                    <a:pt x="1222" y="0"/>
                    <a:pt x="1222" y="0"/>
                    <a:pt x="1222" y="0"/>
                  </a:cubicBezTo>
                </a:path>
              </a:pathLst>
            </a:custGeom>
            <a:solidFill>
              <a:srgbClr val="C0BEB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8" name="Freeform 46"/>
            <p:cNvSpPr>
              <a:spLocks noChangeArrowheads="1"/>
            </p:cNvSpPr>
            <p:nvPr/>
          </p:nvSpPr>
          <p:spPr bwMode="auto">
            <a:xfrm>
              <a:off x="11230578" y="8836733"/>
              <a:ext cx="697295" cy="625245"/>
            </a:xfrm>
            <a:custGeom>
              <a:avLst/>
              <a:gdLst>
                <a:gd name="T0" fmla="*/ 864 w 1222"/>
                <a:gd name="T1" fmla="*/ 1091 h 1092"/>
                <a:gd name="T2" fmla="*/ 0 w 1222"/>
                <a:gd name="T3" fmla="*/ 331 h 1092"/>
                <a:gd name="T4" fmla="*/ 331 w 1222"/>
                <a:gd name="T5" fmla="*/ 0 h 1092"/>
                <a:gd name="T6" fmla="*/ 1221 w 1222"/>
                <a:gd name="T7" fmla="*/ 517 h 1092"/>
                <a:gd name="T8" fmla="*/ 864 w 1222"/>
                <a:gd name="T9" fmla="*/ 1091 h 10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2" h="1092">
                  <a:moveTo>
                    <a:pt x="864" y="1091"/>
                  </a:moveTo>
                  <a:lnTo>
                    <a:pt x="0" y="331"/>
                  </a:lnTo>
                  <a:lnTo>
                    <a:pt x="331" y="0"/>
                  </a:lnTo>
                  <a:lnTo>
                    <a:pt x="1221" y="517"/>
                  </a:lnTo>
                  <a:lnTo>
                    <a:pt x="864" y="1091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9" name="Freeform 47"/>
            <p:cNvSpPr>
              <a:spLocks noChangeArrowheads="1"/>
            </p:cNvSpPr>
            <p:nvPr/>
          </p:nvSpPr>
          <p:spPr bwMode="auto">
            <a:xfrm>
              <a:off x="11927873" y="8836733"/>
              <a:ext cx="694023" cy="625245"/>
            </a:xfrm>
            <a:custGeom>
              <a:avLst/>
              <a:gdLst>
                <a:gd name="T0" fmla="*/ 352 w 1217"/>
                <a:gd name="T1" fmla="*/ 1091 h 1092"/>
                <a:gd name="T2" fmla="*/ 1216 w 1217"/>
                <a:gd name="T3" fmla="*/ 331 h 1092"/>
                <a:gd name="T4" fmla="*/ 890 w 1217"/>
                <a:gd name="T5" fmla="*/ 0 h 1092"/>
                <a:gd name="T6" fmla="*/ 0 w 1217"/>
                <a:gd name="T7" fmla="*/ 517 h 1092"/>
                <a:gd name="T8" fmla="*/ 352 w 1217"/>
                <a:gd name="T9" fmla="*/ 1091 h 10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17" h="1092">
                  <a:moveTo>
                    <a:pt x="352" y="1091"/>
                  </a:moveTo>
                  <a:lnTo>
                    <a:pt x="1216" y="331"/>
                  </a:lnTo>
                  <a:lnTo>
                    <a:pt x="890" y="0"/>
                  </a:lnTo>
                  <a:lnTo>
                    <a:pt x="0" y="517"/>
                  </a:lnTo>
                  <a:lnTo>
                    <a:pt x="352" y="1091"/>
                  </a:lnTo>
                </a:path>
              </a:pathLst>
            </a:custGeom>
            <a:solidFill>
              <a:srgbClr val="FDFE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0" name="Freeform 48"/>
            <p:cNvSpPr>
              <a:spLocks noChangeArrowheads="1"/>
            </p:cNvSpPr>
            <p:nvPr/>
          </p:nvSpPr>
          <p:spPr bwMode="auto">
            <a:xfrm>
              <a:off x="11734725" y="9288481"/>
              <a:ext cx="386295" cy="314258"/>
            </a:xfrm>
            <a:custGeom>
              <a:avLst/>
              <a:gdLst>
                <a:gd name="T0" fmla="*/ 166 w 673"/>
                <a:gd name="T1" fmla="*/ 549 h 550"/>
                <a:gd name="T2" fmla="*/ 0 w 673"/>
                <a:gd name="T3" fmla="*/ 275 h 550"/>
                <a:gd name="T4" fmla="*/ 166 w 673"/>
                <a:gd name="T5" fmla="*/ 0 h 550"/>
                <a:gd name="T6" fmla="*/ 501 w 673"/>
                <a:gd name="T7" fmla="*/ 0 h 550"/>
                <a:gd name="T8" fmla="*/ 672 w 673"/>
                <a:gd name="T9" fmla="*/ 275 h 550"/>
                <a:gd name="T10" fmla="*/ 501 w 673"/>
                <a:gd name="T11" fmla="*/ 549 h 550"/>
                <a:gd name="T12" fmla="*/ 166 w 673"/>
                <a:gd name="T13" fmla="*/ 549 h 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73" h="550">
                  <a:moveTo>
                    <a:pt x="166" y="549"/>
                  </a:moveTo>
                  <a:lnTo>
                    <a:pt x="0" y="275"/>
                  </a:lnTo>
                  <a:lnTo>
                    <a:pt x="166" y="0"/>
                  </a:lnTo>
                  <a:lnTo>
                    <a:pt x="501" y="0"/>
                  </a:lnTo>
                  <a:lnTo>
                    <a:pt x="672" y="275"/>
                  </a:lnTo>
                  <a:lnTo>
                    <a:pt x="501" y="549"/>
                  </a:lnTo>
                  <a:lnTo>
                    <a:pt x="166" y="549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49"/>
            <p:cNvSpPr>
              <a:spLocks noChangeArrowheads="1"/>
            </p:cNvSpPr>
            <p:nvPr/>
          </p:nvSpPr>
          <p:spPr bwMode="auto">
            <a:xfrm>
              <a:off x="11931146" y="9288481"/>
              <a:ext cx="186600" cy="314258"/>
            </a:xfrm>
            <a:custGeom>
              <a:avLst/>
              <a:gdLst>
                <a:gd name="T0" fmla="*/ 160 w 327"/>
                <a:gd name="T1" fmla="*/ 0 h 550"/>
                <a:gd name="T2" fmla="*/ 0 w 327"/>
                <a:gd name="T3" fmla="*/ 0 h 550"/>
                <a:gd name="T4" fmla="*/ 0 w 327"/>
                <a:gd name="T5" fmla="*/ 549 h 550"/>
                <a:gd name="T6" fmla="*/ 160 w 327"/>
                <a:gd name="T7" fmla="*/ 549 h 550"/>
                <a:gd name="T8" fmla="*/ 326 w 327"/>
                <a:gd name="T9" fmla="*/ 275 h 550"/>
                <a:gd name="T10" fmla="*/ 160 w 327"/>
                <a:gd name="T11" fmla="*/ 0 h 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7" h="550">
                  <a:moveTo>
                    <a:pt x="160" y="0"/>
                  </a:moveTo>
                  <a:lnTo>
                    <a:pt x="0" y="0"/>
                  </a:lnTo>
                  <a:lnTo>
                    <a:pt x="0" y="549"/>
                  </a:lnTo>
                  <a:lnTo>
                    <a:pt x="160" y="549"/>
                  </a:lnTo>
                  <a:lnTo>
                    <a:pt x="326" y="275"/>
                  </a:lnTo>
                  <a:lnTo>
                    <a:pt x="160" y="0"/>
                  </a:lnTo>
                </a:path>
              </a:pathLst>
            </a:custGeom>
            <a:solidFill>
              <a:srgbClr val="01010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50"/>
            <p:cNvSpPr>
              <a:spLocks noChangeArrowheads="1"/>
            </p:cNvSpPr>
            <p:nvPr/>
          </p:nvSpPr>
          <p:spPr bwMode="auto">
            <a:xfrm>
              <a:off x="11744546" y="9602740"/>
              <a:ext cx="363380" cy="1604031"/>
            </a:xfrm>
            <a:custGeom>
              <a:avLst/>
              <a:gdLst>
                <a:gd name="T0" fmla="*/ 636 w 637"/>
                <a:gd name="T1" fmla="*/ 2810 h 2811"/>
                <a:gd name="T2" fmla="*/ 485 w 637"/>
                <a:gd name="T3" fmla="*/ 0 h 2811"/>
                <a:gd name="T4" fmla="*/ 150 w 637"/>
                <a:gd name="T5" fmla="*/ 0 h 2811"/>
                <a:gd name="T6" fmla="*/ 0 w 637"/>
                <a:gd name="T7" fmla="*/ 2810 h 2811"/>
                <a:gd name="T8" fmla="*/ 636 w 637"/>
                <a:gd name="T9" fmla="*/ 2810 h 28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7" h="2811">
                  <a:moveTo>
                    <a:pt x="636" y="2810"/>
                  </a:moveTo>
                  <a:lnTo>
                    <a:pt x="485" y="0"/>
                  </a:lnTo>
                  <a:lnTo>
                    <a:pt x="150" y="0"/>
                  </a:lnTo>
                  <a:lnTo>
                    <a:pt x="0" y="2810"/>
                  </a:lnTo>
                  <a:lnTo>
                    <a:pt x="636" y="2810"/>
                  </a:lnTo>
                </a:path>
              </a:pathLst>
            </a:custGeom>
            <a:solidFill>
              <a:srgbClr val="23232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3" name="Freeform 51"/>
            <p:cNvSpPr>
              <a:spLocks noChangeArrowheads="1"/>
            </p:cNvSpPr>
            <p:nvPr/>
          </p:nvSpPr>
          <p:spPr bwMode="auto">
            <a:xfrm>
              <a:off x="11931146" y="9602740"/>
              <a:ext cx="176780" cy="1604031"/>
            </a:xfrm>
            <a:custGeom>
              <a:avLst/>
              <a:gdLst>
                <a:gd name="T0" fmla="*/ 0 w 312"/>
                <a:gd name="T1" fmla="*/ 2810 h 2811"/>
                <a:gd name="T2" fmla="*/ 311 w 312"/>
                <a:gd name="T3" fmla="*/ 2810 h 2811"/>
                <a:gd name="T4" fmla="*/ 160 w 312"/>
                <a:gd name="T5" fmla="*/ 0 h 2811"/>
                <a:gd name="T6" fmla="*/ 0 w 312"/>
                <a:gd name="T7" fmla="*/ 0 h 2811"/>
                <a:gd name="T8" fmla="*/ 0 w 312"/>
                <a:gd name="T9" fmla="*/ 2810 h 28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2" h="2811">
                  <a:moveTo>
                    <a:pt x="0" y="2810"/>
                  </a:moveTo>
                  <a:lnTo>
                    <a:pt x="311" y="2810"/>
                  </a:lnTo>
                  <a:lnTo>
                    <a:pt x="160" y="0"/>
                  </a:lnTo>
                  <a:lnTo>
                    <a:pt x="0" y="0"/>
                  </a:lnTo>
                  <a:lnTo>
                    <a:pt x="0" y="2810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4" name="Freeform 52"/>
            <p:cNvSpPr>
              <a:spLocks noChangeArrowheads="1"/>
            </p:cNvSpPr>
            <p:nvPr/>
          </p:nvSpPr>
          <p:spPr bwMode="auto">
            <a:xfrm>
              <a:off x="9829438" y="9013505"/>
              <a:ext cx="2098432" cy="2203086"/>
            </a:xfrm>
            <a:custGeom>
              <a:avLst/>
              <a:gdLst>
                <a:gd name="T0" fmla="*/ 3673 w 3674"/>
                <a:gd name="T1" fmla="*/ 3855 h 3856"/>
                <a:gd name="T2" fmla="*/ 3673 w 3674"/>
                <a:gd name="T3" fmla="*/ 3855 h 3856"/>
                <a:gd name="T4" fmla="*/ 3673 w 3674"/>
                <a:gd name="T5" fmla="*/ 3855 h 3856"/>
                <a:gd name="T6" fmla="*/ 3673 w 3674"/>
                <a:gd name="T7" fmla="*/ 3757 h 3856"/>
                <a:gd name="T8" fmla="*/ 3673 w 3674"/>
                <a:gd name="T9" fmla="*/ 3767 h 3856"/>
                <a:gd name="T10" fmla="*/ 2473 w 3674"/>
                <a:gd name="T11" fmla="*/ 11 h 3856"/>
                <a:gd name="T12" fmla="*/ 2452 w 3674"/>
                <a:gd name="T13" fmla="*/ 0 h 3856"/>
                <a:gd name="T14" fmla="*/ 2447 w 3674"/>
                <a:gd name="T15" fmla="*/ 0 h 3856"/>
                <a:gd name="T16" fmla="*/ 1831 w 3674"/>
                <a:gd name="T17" fmla="*/ 156 h 3856"/>
                <a:gd name="T18" fmla="*/ 1180 w 3674"/>
                <a:gd name="T19" fmla="*/ 316 h 3856"/>
                <a:gd name="T20" fmla="*/ 341 w 3674"/>
                <a:gd name="T21" fmla="*/ 1020 h 3856"/>
                <a:gd name="T22" fmla="*/ 0 w 3674"/>
                <a:gd name="T23" fmla="*/ 3855 h 3856"/>
                <a:gd name="T24" fmla="*/ 3673 w 3674"/>
                <a:gd name="T25" fmla="*/ 3855 h 38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74" h="3856">
                  <a:moveTo>
                    <a:pt x="3673" y="3855"/>
                  </a:moveTo>
                  <a:lnTo>
                    <a:pt x="3673" y="3855"/>
                  </a:lnTo>
                  <a:lnTo>
                    <a:pt x="3673" y="3855"/>
                  </a:lnTo>
                  <a:cubicBezTo>
                    <a:pt x="3673" y="3757"/>
                    <a:pt x="3673" y="3757"/>
                    <a:pt x="3673" y="3757"/>
                  </a:cubicBezTo>
                  <a:cubicBezTo>
                    <a:pt x="3673" y="3767"/>
                    <a:pt x="3673" y="3767"/>
                    <a:pt x="3673" y="3767"/>
                  </a:cubicBezTo>
                  <a:cubicBezTo>
                    <a:pt x="2473" y="11"/>
                    <a:pt x="2473" y="11"/>
                    <a:pt x="2473" y="11"/>
                  </a:cubicBezTo>
                  <a:cubicBezTo>
                    <a:pt x="2468" y="6"/>
                    <a:pt x="2462" y="0"/>
                    <a:pt x="2452" y="0"/>
                  </a:cubicBezTo>
                  <a:cubicBezTo>
                    <a:pt x="2452" y="0"/>
                    <a:pt x="2452" y="0"/>
                    <a:pt x="2447" y="0"/>
                  </a:cubicBezTo>
                  <a:cubicBezTo>
                    <a:pt x="2281" y="42"/>
                    <a:pt x="2054" y="98"/>
                    <a:pt x="1831" y="156"/>
                  </a:cubicBezTo>
                  <a:cubicBezTo>
                    <a:pt x="1562" y="223"/>
                    <a:pt x="1309" y="285"/>
                    <a:pt x="1180" y="316"/>
                  </a:cubicBezTo>
                  <a:cubicBezTo>
                    <a:pt x="729" y="419"/>
                    <a:pt x="372" y="725"/>
                    <a:pt x="341" y="1020"/>
                  </a:cubicBezTo>
                  <a:cubicBezTo>
                    <a:pt x="0" y="3855"/>
                    <a:pt x="0" y="3855"/>
                    <a:pt x="0" y="3855"/>
                  </a:cubicBezTo>
                  <a:lnTo>
                    <a:pt x="3673" y="3855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5" name="Freeform 53"/>
            <p:cNvSpPr>
              <a:spLocks noChangeArrowheads="1"/>
            </p:cNvSpPr>
            <p:nvPr/>
          </p:nvSpPr>
          <p:spPr bwMode="auto">
            <a:xfrm>
              <a:off x="11931146" y="9013505"/>
              <a:ext cx="2095159" cy="2203086"/>
            </a:xfrm>
            <a:custGeom>
              <a:avLst/>
              <a:gdLst>
                <a:gd name="T0" fmla="*/ 3663 w 3664"/>
                <a:gd name="T1" fmla="*/ 3855 h 3856"/>
                <a:gd name="T2" fmla="*/ 3663 w 3664"/>
                <a:gd name="T3" fmla="*/ 3855 h 3856"/>
                <a:gd name="T4" fmla="*/ 3321 w 3664"/>
                <a:gd name="T5" fmla="*/ 1024 h 3856"/>
                <a:gd name="T6" fmla="*/ 2483 w 3664"/>
                <a:gd name="T7" fmla="*/ 316 h 3856"/>
                <a:gd name="T8" fmla="*/ 1211 w 3664"/>
                <a:gd name="T9" fmla="*/ 0 h 3856"/>
                <a:gd name="T10" fmla="*/ 1205 w 3664"/>
                <a:gd name="T11" fmla="*/ 0 h 3856"/>
                <a:gd name="T12" fmla="*/ 1190 w 3664"/>
                <a:gd name="T13" fmla="*/ 11 h 3856"/>
                <a:gd name="T14" fmla="*/ 0 w 3664"/>
                <a:gd name="T15" fmla="*/ 3736 h 3856"/>
                <a:gd name="T16" fmla="*/ 0 w 3664"/>
                <a:gd name="T17" fmla="*/ 3855 h 3856"/>
                <a:gd name="T18" fmla="*/ 0 w 3664"/>
                <a:gd name="T19" fmla="*/ 3855 h 3856"/>
                <a:gd name="T20" fmla="*/ 3663 w 3664"/>
                <a:gd name="T21" fmla="*/ 3855 h 38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664" h="3856">
                  <a:moveTo>
                    <a:pt x="3663" y="3855"/>
                  </a:moveTo>
                  <a:lnTo>
                    <a:pt x="3663" y="3855"/>
                  </a:lnTo>
                  <a:cubicBezTo>
                    <a:pt x="3321" y="1024"/>
                    <a:pt x="3321" y="1024"/>
                    <a:pt x="3321" y="1024"/>
                  </a:cubicBezTo>
                  <a:cubicBezTo>
                    <a:pt x="3290" y="725"/>
                    <a:pt x="2933" y="419"/>
                    <a:pt x="2483" y="316"/>
                  </a:cubicBezTo>
                  <a:cubicBezTo>
                    <a:pt x="2250" y="259"/>
                    <a:pt x="1221" y="0"/>
                    <a:pt x="1211" y="0"/>
                  </a:cubicBezTo>
                  <a:cubicBezTo>
                    <a:pt x="1211" y="0"/>
                    <a:pt x="1211" y="0"/>
                    <a:pt x="1205" y="0"/>
                  </a:cubicBezTo>
                  <a:cubicBezTo>
                    <a:pt x="1200" y="0"/>
                    <a:pt x="1190" y="6"/>
                    <a:pt x="1190" y="11"/>
                  </a:cubicBezTo>
                  <a:cubicBezTo>
                    <a:pt x="0" y="3736"/>
                    <a:pt x="0" y="3736"/>
                    <a:pt x="0" y="3736"/>
                  </a:cubicBezTo>
                  <a:cubicBezTo>
                    <a:pt x="0" y="3855"/>
                    <a:pt x="0" y="3855"/>
                    <a:pt x="0" y="3855"/>
                  </a:cubicBezTo>
                  <a:lnTo>
                    <a:pt x="0" y="3855"/>
                  </a:lnTo>
                  <a:lnTo>
                    <a:pt x="3663" y="3855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grpSp>
          <p:nvGrpSpPr>
            <p:cNvPr id="8" name="Group 94"/>
            <p:cNvGrpSpPr/>
            <p:nvPr/>
          </p:nvGrpSpPr>
          <p:grpSpPr>
            <a:xfrm>
              <a:off x="10991597" y="9013505"/>
              <a:ext cx="1866003" cy="2203086"/>
              <a:chOff x="11003802" y="9090394"/>
              <a:chExt cx="2412373" cy="2848155"/>
            </a:xfrm>
            <a:solidFill>
              <a:schemeClr val="tx2"/>
            </a:solidFill>
          </p:grpSpPr>
          <p:sp>
            <p:nvSpPr>
              <p:cNvPr id="47" name="Freeform 54"/>
              <p:cNvSpPr>
                <a:spLocks noChangeArrowheads="1"/>
              </p:cNvSpPr>
              <p:nvPr/>
            </p:nvSpPr>
            <p:spPr bwMode="auto">
              <a:xfrm>
                <a:off x="11003802" y="9090394"/>
                <a:ext cx="1210419" cy="2848155"/>
              </a:xfrm>
              <a:custGeom>
                <a:avLst/>
                <a:gdLst>
                  <a:gd name="T0" fmla="*/ 1640 w 1641"/>
                  <a:gd name="T1" fmla="*/ 3767 h 3856"/>
                  <a:gd name="T2" fmla="*/ 1640 w 1641"/>
                  <a:gd name="T3" fmla="*/ 3767 h 3856"/>
                  <a:gd name="T4" fmla="*/ 440 w 1641"/>
                  <a:gd name="T5" fmla="*/ 11 h 3856"/>
                  <a:gd name="T6" fmla="*/ 419 w 1641"/>
                  <a:gd name="T7" fmla="*/ 0 h 3856"/>
                  <a:gd name="T8" fmla="*/ 414 w 1641"/>
                  <a:gd name="T9" fmla="*/ 0 h 3856"/>
                  <a:gd name="T10" fmla="*/ 83 w 1641"/>
                  <a:gd name="T11" fmla="*/ 83 h 3856"/>
                  <a:gd name="T12" fmla="*/ 0 w 1641"/>
                  <a:gd name="T13" fmla="*/ 658 h 3856"/>
                  <a:gd name="T14" fmla="*/ 275 w 1641"/>
                  <a:gd name="T15" fmla="*/ 932 h 3856"/>
                  <a:gd name="T16" fmla="*/ 57 w 1641"/>
                  <a:gd name="T17" fmla="*/ 1149 h 3856"/>
                  <a:gd name="T18" fmla="*/ 1262 w 1641"/>
                  <a:gd name="T19" fmla="*/ 3855 h 3856"/>
                  <a:gd name="T20" fmla="*/ 1640 w 1641"/>
                  <a:gd name="T21" fmla="*/ 3855 h 3856"/>
                  <a:gd name="T22" fmla="*/ 1640 w 1641"/>
                  <a:gd name="T23" fmla="*/ 3767 h 38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41" h="3856">
                    <a:moveTo>
                      <a:pt x="1640" y="3767"/>
                    </a:moveTo>
                    <a:lnTo>
                      <a:pt x="1640" y="3767"/>
                    </a:lnTo>
                    <a:cubicBezTo>
                      <a:pt x="440" y="11"/>
                      <a:pt x="440" y="11"/>
                      <a:pt x="440" y="11"/>
                    </a:cubicBezTo>
                    <a:cubicBezTo>
                      <a:pt x="435" y="6"/>
                      <a:pt x="429" y="0"/>
                      <a:pt x="419" y="0"/>
                    </a:cubicBezTo>
                    <a:cubicBezTo>
                      <a:pt x="419" y="0"/>
                      <a:pt x="419" y="0"/>
                      <a:pt x="414" y="0"/>
                    </a:cubicBezTo>
                    <a:cubicBezTo>
                      <a:pt x="321" y="21"/>
                      <a:pt x="207" y="52"/>
                      <a:pt x="83" y="83"/>
                    </a:cubicBezTo>
                    <a:cubicBezTo>
                      <a:pt x="0" y="658"/>
                      <a:pt x="0" y="658"/>
                      <a:pt x="0" y="658"/>
                    </a:cubicBezTo>
                    <a:cubicBezTo>
                      <a:pt x="275" y="932"/>
                      <a:pt x="275" y="932"/>
                      <a:pt x="275" y="932"/>
                    </a:cubicBezTo>
                    <a:cubicBezTo>
                      <a:pt x="57" y="1149"/>
                      <a:pt x="57" y="1149"/>
                      <a:pt x="57" y="1149"/>
                    </a:cubicBezTo>
                    <a:cubicBezTo>
                      <a:pt x="1262" y="3855"/>
                      <a:pt x="1262" y="3855"/>
                      <a:pt x="1262" y="3855"/>
                    </a:cubicBezTo>
                    <a:cubicBezTo>
                      <a:pt x="1640" y="3855"/>
                      <a:pt x="1640" y="3855"/>
                      <a:pt x="1640" y="3855"/>
                    </a:cubicBezTo>
                    <a:lnTo>
                      <a:pt x="1640" y="3767"/>
                    </a:ln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  <a:defRPr/>
                </a:pPr>
                <a:endParaRPr lang="en-US" sz="1200" dirty="0">
                  <a:solidFill>
                    <a:prstClr val="black"/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8" name="Freeform 55"/>
              <p:cNvSpPr>
                <a:spLocks noChangeArrowheads="1"/>
              </p:cNvSpPr>
              <p:nvPr/>
            </p:nvSpPr>
            <p:spPr bwMode="auto">
              <a:xfrm>
                <a:off x="12214221" y="9090394"/>
                <a:ext cx="1201954" cy="2848155"/>
              </a:xfrm>
              <a:custGeom>
                <a:avLst/>
                <a:gdLst>
                  <a:gd name="T0" fmla="*/ 1351 w 1625"/>
                  <a:gd name="T1" fmla="*/ 932 h 3856"/>
                  <a:gd name="T2" fmla="*/ 1351 w 1625"/>
                  <a:gd name="T3" fmla="*/ 932 h 3856"/>
                  <a:gd name="T4" fmla="*/ 1624 w 1625"/>
                  <a:gd name="T5" fmla="*/ 658 h 3856"/>
                  <a:gd name="T6" fmla="*/ 1542 w 1625"/>
                  <a:gd name="T7" fmla="*/ 78 h 3856"/>
                  <a:gd name="T8" fmla="*/ 1222 w 1625"/>
                  <a:gd name="T9" fmla="*/ 0 h 3856"/>
                  <a:gd name="T10" fmla="*/ 1216 w 1625"/>
                  <a:gd name="T11" fmla="*/ 0 h 3856"/>
                  <a:gd name="T12" fmla="*/ 1201 w 1625"/>
                  <a:gd name="T13" fmla="*/ 16 h 3856"/>
                  <a:gd name="T14" fmla="*/ 0 w 1625"/>
                  <a:gd name="T15" fmla="*/ 3767 h 3856"/>
                  <a:gd name="T16" fmla="*/ 0 w 1625"/>
                  <a:gd name="T17" fmla="*/ 3855 h 3856"/>
                  <a:gd name="T18" fmla="*/ 378 w 1625"/>
                  <a:gd name="T19" fmla="*/ 3855 h 3856"/>
                  <a:gd name="T20" fmla="*/ 1578 w 1625"/>
                  <a:gd name="T21" fmla="*/ 1159 h 3856"/>
                  <a:gd name="T22" fmla="*/ 1351 w 1625"/>
                  <a:gd name="T23" fmla="*/ 932 h 38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25" h="3856">
                    <a:moveTo>
                      <a:pt x="1351" y="932"/>
                    </a:moveTo>
                    <a:lnTo>
                      <a:pt x="1351" y="932"/>
                    </a:lnTo>
                    <a:cubicBezTo>
                      <a:pt x="1624" y="658"/>
                      <a:pt x="1624" y="658"/>
                      <a:pt x="1624" y="658"/>
                    </a:cubicBezTo>
                    <a:cubicBezTo>
                      <a:pt x="1542" y="78"/>
                      <a:pt x="1542" y="78"/>
                      <a:pt x="1542" y="78"/>
                    </a:cubicBezTo>
                    <a:cubicBezTo>
                      <a:pt x="1361" y="31"/>
                      <a:pt x="1226" y="0"/>
                      <a:pt x="1222" y="0"/>
                    </a:cubicBezTo>
                    <a:cubicBezTo>
                      <a:pt x="1222" y="0"/>
                      <a:pt x="1222" y="0"/>
                      <a:pt x="1216" y="0"/>
                    </a:cubicBezTo>
                    <a:cubicBezTo>
                      <a:pt x="1211" y="0"/>
                      <a:pt x="1201" y="6"/>
                      <a:pt x="1201" y="16"/>
                    </a:cubicBezTo>
                    <a:cubicBezTo>
                      <a:pt x="0" y="3767"/>
                      <a:pt x="0" y="3767"/>
                      <a:pt x="0" y="3767"/>
                    </a:cubicBezTo>
                    <a:cubicBezTo>
                      <a:pt x="0" y="3855"/>
                      <a:pt x="0" y="3855"/>
                      <a:pt x="0" y="3855"/>
                    </a:cubicBezTo>
                    <a:cubicBezTo>
                      <a:pt x="378" y="3855"/>
                      <a:pt x="378" y="3855"/>
                      <a:pt x="378" y="3855"/>
                    </a:cubicBezTo>
                    <a:cubicBezTo>
                      <a:pt x="1578" y="1159"/>
                      <a:pt x="1578" y="1159"/>
                      <a:pt x="1578" y="1159"/>
                    </a:cubicBezTo>
                    <a:lnTo>
                      <a:pt x="1351" y="932"/>
                    </a:ln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  <a:defRPr/>
                </a:pPr>
                <a:endParaRPr lang="en-US" sz="1200" dirty="0">
                  <a:solidFill>
                    <a:prstClr val="black"/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7" name="Freeform 56"/>
            <p:cNvSpPr>
              <a:spLocks noChangeArrowheads="1"/>
            </p:cNvSpPr>
            <p:nvPr/>
          </p:nvSpPr>
          <p:spPr bwMode="auto">
            <a:xfrm>
              <a:off x="10523461" y="10489867"/>
              <a:ext cx="294633" cy="726724"/>
            </a:xfrm>
            <a:custGeom>
              <a:avLst/>
              <a:gdLst>
                <a:gd name="T0" fmla="*/ 99 w 514"/>
                <a:gd name="T1" fmla="*/ 1273 h 1274"/>
                <a:gd name="T2" fmla="*/ 0 w 514"/>
                <a:gd name="T3" fmla="*/ 0 h 1274"/>
                <a:gd name="T4" fmla="*/ 513 w 514"/>
                <a:gd name="T5" fmla="*/ 1273 h 1274"/>
                <a:gd name="T6" fmla="*/ 99 w 514"/>
                <a:gd name="T7" fmla="*/ 1273 h 1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4" h="1274">
                  <a:moveTo>
                    <a:pt x="99" y="1273"/>
                  </a:moveTo>
                  <a:lnTo>
                    <a:pt x="0" y="0"/>
                  </a:lnTo>
                  <a:lnTo>
                    <a:pt x="513" y="1273"/>
                  </a:lnTo>
                  <a:lnTo>
                    <a:pt x="99" y="1273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8" name="Freeform 57"/>
            <p:cNvSpPr>
              <a:spLocks noChangeArrowheads="1"/>
            </p:cNvSpPr>
            <p:nvPr/>
          </p:nvSpPr>
          <p:spPr bwMode="auto">
            <a:xfrm>
              <a:off x="13004916" y="10489867"/>
              <a:ext cx="297905" cy="726724"/>
            </a:xfrm>
            <a:custGeom>
              <a:avLst/>
              <a:gdLst>
                <a:gd name="T0" fmla="*/ 420 w 519"/>
                <a:gd name="T1" fmla="*/ 1273 h 1274"/>
                <a:gd name="T2" fmla="*/ 518 w 519"/>
                <a:gd name="T3" fmla="*/ 0 h 1274"/>
                <a:gd name="T4" fmla="*/ 0 w 519"/>
                <a:gd name="T5" fmla="*/ 1273 h 1274"/>
                <a:gd name="T6" fmla="*/ 420 w 519"/>
                <a:gd name="T7" fmla="*/ 1273 h 1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9" h="1274">
                  <a:moveTo>
                    <a:pt x="420" y="1273"/>
                  </a:moveTo>
                  <a:lnTo>
                    <a:pt x="518" y="0"/>
                  </a:lnTo>
                  <a:lnTo>
                    <a:pt x="0" y="1273"/>
                  </a:lnTo>
                  <a:lnTo>
                    <a:pt x="420" y="1273"/>
                  </a:lnTo>
                </a:path>
              </a:pathLst>
            </a:custGeom>
            <a:solidFill>
              <a:srgbClr val="01010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9" name="Freeform 58"/>
            <p:cNvSpPr>
              <a:spLocks noChangeArrowheads="1"/>
            </p:cNvSpPr>
            <p:nvPr/>
          </p:nvSpPr>
          <p:spPr bwMode="auto">
            <a:xfrm>
              <a:off x="12428747" y="10696099"/>
              <a:ext cx="697295" cy="121122"/>
            </a:xfrm>
            <a:custGeom>
              <a:avLst/>
              <a:gdLst>
                <a:gd name="T0" fmla="*/ 1221 w 1222"/>
                <a:gd name="T1" fmla="*/ 207 h 208"/>
                <a:gd name="T2" fmla="*/ 0 w 1222"/>
                <a:gd name="T3" fmla="*/ 207 h 208"/>
                <a:gd name="T4" fmla="*/ 0 w 1222"/>
                <a:gd name="T5" fmla="*/ 0 h 208"/>
                <a:gd name="T6" fmla="*/ 1221 w 1222"/>
                <a:gd name="T7" fmla="*/ 0 h 208"/>
                <a:gd name="T8" fmla="*/ 1221 w 1222"/>
                <a:gd name="T9" fmla="*/ 207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2" h="208">
                  <a:moveTo>
                    <a:pt x="1221" y="207"/>
                  </a:moveTo>
                  <a:lnTo>
                    <a:pt x="0" y="207"/>
                  </a:lnTo>
                  <a:lnTo>
                    <a:pt x="0" y="0"/>
                  </a:lnTo>
                  <a:lnTo>
                    <a:pt x="1221" y="0"/>
                  </a:lnTo>
                  <a:lnTo>
                    <a:pt x="1221" y="207"/>
                  </a:lnTo>
                </a:path>
              </a:pathLst>
            </a:custGeom>
            <a:solidFill>
              <a:srgbClr val="01010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0" name="Freeform 59"/>
            <p:cNvSpPr>
              <a:spLocks noChangeArrowheads="1"/>
            </p:cNvSpPr>
            <p:nvPr/>
          </p:nvSpPr>
          <p:spPr bwMode="auto">
            <a:xfrm>
              <a:off x="11417176" y="8836733"/>
              <a:ext cx="1018118" cy="294618"/>
            </a:xfrm>
            <a:custGeom>
              <a:avLst/>
              <a:gdLst>
                <a:gd name="T0" fmla="*/ 890 w 1781"/>
                <a:gd name="T1" fmla="*/ 517 h 518"/>
                <a:gd name="T2" fmla="*/ 0 w 1781"/>
                <a:gd name="T3" fmla="*/ 0 h 518"/>
                <a:gd name="T4" fmla="*/ 1780 w 1781"/>
                <a:gd name="T5" fmla="*/ 0 h 518"/>
                <a:gd name="T6" fmla="*/ 890 w 1781"/>
                <a:gd name="T7" fmla="*/ 517 h 5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81" h="518">
                  <a:moveTo>
                    <a:pt x="890" y="517"/>
                  </a:moveTo>
                  <a:lnTo>
                    <a:pt x="0" y="0"/>
                  </a:lnTo>
                  <a:lnTo>
                    <a:pt x="1780" y="0"/>
                  </a:lnTo>
                  <a:lnTo>
                    <a:pt x="890" y="517"/>
                  </a:lnTo>
                </a:path>
              </a:pathLst>
            </a:custGeom>
            <a:solidFill>
              <a:srgbClr val="B3B3B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1" name="Freeform 60"/>
            <p:cNvSpPr>
              <a:spLocks noChangeArrowheads="1"/>
            </p:cNvSpPr>
            <p:nvPr/>
          </p:nvSpPr>
          <p:spPr bwMode="auto">
            <a:xfrm>
              <a:off x="11034156" y="6519074"/>
              <a:ext cx="1793981" cy="2186718"/>
            </a:xfrm>
            <a:custGeom>
              <a:avLst/>
              <a:gdLst>
                <a:gd name="T0" fmla="*/ 2950 w 3142"/>
                <a:gd name="T1" fmla="*/ 1748 h 3829"/>
                <a:gd name="T2" fmla="*/ 2950 w 3142"/>
                <a:gd name="T3" fmla="*/ 1748 h 3829"/>
                <a:gd name="T4" fmla="*/ 1568 w 3142"/>
                <a:gd name="T5" fmla="*/ 0 h 3829"/>
                <a:gd name="T6" fmla="*/ 192 w 3142"/>
                <a:gd name="T7" fmla="*/ 1748 h 3829"/>
                <a:gd name="T8" fmla="*/ 560 w 3142"/>
                <a:gd name="T9" fmla="*/ 2437 h 3829"/>
                <a:gd name="T10" fmla="*/ 1191 w 3142"/>
                <a:gd name="T11" fmla="*/ 3823 h 3829"/>
                <a:gd name="T12" fmla="*/ 1951 w 3142"/>
                <a:gd name="T13" fmla="*/ 3828 h 3829"/>
                <a:gd name="T14" fmla="*/ 2531 w 3142"/>
                <a:gd name="T15" fmla="*/ 2488 h 3829"/>
                <a:gd name="T16" fmla="*/ 2950 w 3142"/>
                <a:gd name="T17" fmla="*/ 1748 h 38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42" h="3829">
                  <a:moveTo>
                    <a:pt x="2950" y="1748"/>
                  </a:moveTo>
                  <a:lnTo>
                    <a:pt x="2950" y="1748"/>
                  </a:lnTo>
                  <a:cubicBezTo>
                    <a:pt x="3141" y="890"/>
                    <a:pt x="2546" y="0"/>
                    <a:pt x="1568" y="0"/>
                  </a:cubicBezTo>
                  <a:cubicBezTo>
                    <a:pt x="596" y="0"/>
                    <a:pt x="0" y="890"/>
                    <a:pt x="192" y="1748"/>
                  </a:cubicBezTo>
                  <a:cubicBezTo>
                    <a:pt x="249" y="2023"/>
                    <a:pt x="389" y="2256"/>
                    <a:pt x="560" y="2437"/>
                  </a:cubicBezTo>
                  <a:cubicBezTo>
                    <a:pt x="1077" y="2980"/>
                    <a:pt x="1191" y="3823"/>
                    <a:pt x="1191" y="3823"/>
                  </a:cubicBezTo>
                  <a:cubicBezTo>
                    <a:pt x="1951" y="3828"/>
                    <a:pt x="1951" y="3828"/>
                    <a:pt x="1951" y="3828"/>
                  </a:cubicBezTo>
                  <a:cubicBezTo>
                    <a:pt x="1951" y="3828"/>
                    <a:pt x="1982" y="3057"/>
                    <a:pt x="2531" y="2488"/>
                  </a:cubicBezTo>
                  <a:cubicBezTo>
                    <a:pt x="2717" y="2291"/>
                    <a:pt x="2883" y="2048"/>
                    <a:pt x="2950" y="1748"/>
                  </a:cubicBezTo>
                </a:path>
              </a:pathLst>
            </a:custGeom>
            <a:solidFill>
              <a:srgbClr val="FDB81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2" name="Freeform 61"/>
            <p:cNvSpPr>
              <a:spLocks noChangeArrowheads="1"/>
            </p:cNvSpPr>
            <p:nvPr/>
          </p:nvSpPr>
          <p:spPr bwMode="auto">
            <a:xfrm>
              <a:off x="11034156" y="6519074"/>
              <a:ext cx="896990" cy="2186718"/>
            </a:xfrm>
            <a:custGeom>
              <a:avLst/>
              <a:gdLst>
                <a:gd name="T0" fmla="*/ 1568 w 1569"/>
                <a:gd name="T1" fmla="*/ 0 h 3824"/>
                <a:gd name="T2" fmla="*/ 1568 w 1569"/>
                <a:gd name="T3" fmla="*/ 0 h 3824"/>
                <a:gd name="T4" fmla="*/ 192 w 1569"/>
                <a:gd name="T5" fmla="*/ 1748 h 3824"/>
                <a:gd name="T6" fmla="*/ 560 w 1569"/>
                <a:gd name="T7" fmla="*/ 2437 h 3824"/>
                <a:gd name="T8" fmla="*/ 1191 w 1569"/>
                <a:gd name="T9" fmla="*/ 3823 h 3824"/>
                <a:gd name="T10" fmla="*/ 1568 w 1569"/>
                <a:gd name="T11" fmla="*/ 3823 h 3824"/>
                <a:gd name="T12" fmla="*/ 1568 w 1569"/>
                <a:gd name="T13" fmla="*/ 0 h 38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69" h="3824">
                  <a:moveTo>
                    <a:pt x="1568" y="0"/>
                  </a:moveTo>
                  <a:lnTo>
                    <a:pt x="1568" y="0"/>
                  </a:lnTo>
                  <a:cubicBezTo>
                    <a:pt x="596" y="0"/>
                    <a:pt x="0" y="890"/>
                    <a:pt x="192" y="1748"/>
                  </a:cubicBezTo>
                  <a:cubicBezTo>
                    <a:pt x="249" y="2023"/>
                    <a:pt x="389" y="2256"/>
                    <a:pt x="560" y="2437"/>
                  </a:cubicBezTo>
                  <a:cubicBezTo>
                    <a:pt x="1082" y="2980"/>
                    <a:pt x="1191" y="3823"/>
                    <a:pt x="1191" y="3823"/>
                  </a:cubicBezTo>
                  <a:cubicBezTo>
                    <a:pt x="1568" y="3823"/>
                    <a:pt x="1568" y="3823"/>
                    <a:pt x="1568" y="3823"/>
                  </a:cubicBezTo>
                  <a:lnTo>
                    <a:pt x="1568" y="0"/>
                  </a:lnTo>
                </a:path>
              </a:pathLst>
            </a:custGeom>
            <a:solidFill>
              <a:srgbClr val="FEDE3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3" name="Freeform 62"/>
            <p:cNvSpPr>
              <a:spLocks noChangeArrowheads="1"/>
            </p:cNvSpPr>
            <p:nvPr/>
          </p:nvSpPr>
          <p:spPr bwMode="auto">
            <a:xfrm>
              <a:off x="11263315" y="6672931"/>
              <a:ext cx="1338938" cy="654705"/>
            </a:xfrm>
            <a:custGeom>
              <a:avLst/>
              <a:gdLst>
                <a:gd name="T0" fmla="*/ 201 w 2345"/>
                <a:gd name="T1" fmla="*/ 958 h 1145"/>
                <a:gd name="T2" fmla="*/ 201 w 2345"/>
                <a:gd name="T3" fmla="*/ 958 h 1145"/>
                <a:gd name="T4" fmla="*/ 1169 w 2345"/>
                <a:gd name="T5" fmla="*/ 606 h 1145"/>
                <a:gd name="T6" fmla="*/ 2142 w 2345"/>
                <a:gd name="T7" fmla="*/ 958 h 1145"/>
                <a:gd name="T8" fmla="*/ 2292 w 2345"/>
                <a:gd name="T9" fmla="*/ 1144 h 1145"/>
                <a:gd name="T10" fmla="*/ 2054 w 2345"/>
                <a:gd name="T11" fmla="*/ 352 h 1145"/>
                <a:gd name="T12" fmla="*/ 1169 w 2345"/>
                <a:gd name="T13" fmla="*/ 0 h 1145"/>
                <a:gd name="T14" fmla="*/ 290 w 2345"/>
                <a:gd name="T15" fmla="*/ 352 h 1145"/>
                <a:gd name="T16" fmla="*/ 51 w 2345"/>
                <a:gd name="T17" fmla="*/ 1144 h 1145"/>
                <a:gd name="T18" fmla="*/ 201 w 2345"/>
                <a:gd name="T19" fmla="*/ 958 h 1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45" h="1145">
                  <a:moveTo>
                    <a:pt x="201" y="958"/>
                  </a:moveTo>
                  <a:lnTo>
                    <a:pt x="201" y="958"/>
                  </a:lnTo>
                  <a:cubicBezTo>
                    <a:pt x="434" y="730"/>
                    <a:pt x="781" y="606"/>
                    <a:pt x="1169" y="606"/>
                  </a:cubicBezTo>
                  <a:cubicBezTo>
                    <a:pt x="1562" y="606"/>
                    <a:pt x="1904" y="730"/>
                    <a:pt x="2142" y="958"/>
                  </a:cubicBezTo>
                  <a:cubicBezTo>
                    <a:pt x="2199" y="1015"/>
                    <a:pt x="2251" y="1076"/>
                    <a:pt x="2292" y="1144"/>
                  </a:cubicBezTo>
                  <a:cubicBezTo>
                    <a:pt x="2344" y="864"/>
                    <a:pt x="2255" y="575"/>
                    <a:pt x="2054" y="352"/>
                  </a:cubicBezTo>
                  <a:cubicBezTo>
                    <a:pt x="1837" y="125"/>
                    <a:pt x="1526" y="0"/>
                    <a:pt x="1169" y="0"/>
                  </a:cubicBezTo>
                  <a:cubicBezTo>
                    <a:pt x="817" y="0"/>
                    <a:pt x="502" y="125"/>
                    <a:pt x="290" y="352"/>
                  </a:cubicBezTo>
                  <a:cubicBezTo>
                    <a:pt x="88" y="570"/>
                    <a:pt x="0" y="864"/>
                    <a:pt x="51" y="1144"/>
                  </a:cubicBezTo>
                  <a:cubicBezTo>
                    <a:pt x="93" y="1076"/>
                    <a:pt x="145" y="1015"/>
                    <a:pt x="201" y="958"/>
                  </a:cubicBezTo>
                </a:path>
              </a:pathLst>
            </a:custGeom>
            <a:solidFill>
              <a:srgbClr val="FEDE3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" name="Freeform 63"/>
            <p:cNvSpPr>
              <a:spLocks noChangeArrowheads="1"/>
            </p:cNvSpPr>
            <p:nvPr/>
          </p:nvSpPr>
          <p:spPr bwMode="auto">
            <a:xfrm>
              <a:off x="11263315" y="6672931"/>
              <a:ext cx="667831" cy="654705"/>
            </a:xfrm>
            <a:custGeom>
              <a:avLst/>
              <a:gdLst>
                <a:gd name="T0" fmla="*/ 1169 w 1170"/>
                <a:gd name="T1" fmla="*/ 0 h 1145"/>
                <a:gd name="T2" fmla="*/ 1169 w 1170"/>
                <a:gd name="T3" fmla="*/ 0 h 1145"/>
                <a:gd name="T4" fmla="*/ 290 w 1170"/>
                <a:gd name="T5" fmla="*/ 358 h 1145"/>
                <a:gd name="T6" fmla="*/ 51 w 1170"/>
                <a:gd name="T7" fmla="*/ 1144 h 1145"/>
                <a:gd name="T8" fmla="*/ 201 w 1170"/>
                <a:gd name="T9" fmla="*/ 958 h 1145"/>
                <a:gd name="T10" fmla="*/ 1169 w 1170"/>
                <a:gd name="T11" fmla="*/ 606 h 1145"/>
                <a:gd name="T12" fmla="*/ 1169 w 1170"/>
                <a:gd name="T13" fmla="*/ 0 h 1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70" h="1145">
                  <a:moveTo>
                    <a:pt x="1169" y="0"/>
                  </a:moveTo>
                  <a:lnTo>
                    <a:pt x="1169" y="0"/>
                  </a:lnTo>
                  <a:cubicBezTo>
                    <a:pt x="812" y="0"/>
                    <a:pt x="502" y="129"/>
                    <a:pt x="290" y="358"/>
                  </a:cubicBezTo>
                  <a:cubicBezTo>
                    <a:pt x="88" y="575"/>
                    <a:pt x="0" y="864"/>
                    <a:pt x="51" y="1144"/>
                  </a:cubicBezTo>
                  <a:cubicBezTo>
                    <a:pt x="93" y="1076"/>
                    <a:pt x="140" y="1015"/>
                    <a:pt x="201" y="958"/>
                  </a:cubicBezTo>
                  <a:cubicBezTo>
                    <a:pt x="434" y="735"/>
                    <a:pt x="776" y="606"/>
                    <a:pt x="1169" y="606"/>
                  </a:cubicBezTo>
                  <a:lnTo>
                    <a:pt x="1169" y="0"/>
                  </a:lnTo>
                </a:path>
              </a:pathLst>
            </a:custGeom>
            <a:solidFill>
              <a:srgbClr val="F8F0B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5" name="Freeform 64"/>
            <p:cNvSpPr>
              <a:spLocks noChangeArrowheads="1"/>
            </p:cNvSpPr>
            <p:nvPr/>
          </p:nvSpPr>
          <p:spPr bwMode="auto">
            <a:xfrm>
              <a:off x="11384439" y="7334184"/>
              <a:ext cx="1096686" cy="1371608"/>
            </a:xfrm>
            <a:custGeom>
              <a:avLst/>
              <a:gdLst>
                <a:gd name="T0" fmla="*/ 709 w 1921"/>
                <a:gd name="T1" fmla="*/ 2396 h 2397"/>
                <a:gd name="T2" fmla="*/ 709 w 1921"/>
                <a:gd name="T3" fmla="*/ 2396 h 2397"/>
                <a:gd name="T4" fmla="*/ 1196 w 1921"/>
                <a:gd name="T5" fmla="*/ 2396 h 2397"/>
                <a:gd name="T6" fmla="*/ 1273 w 1921"/>
                <a:gd name="T7" fmla="*/ 1977 h 2397"/>
                <a:gd name="T8" fmla="*/ 1718 w 1921"/>
                <a:gd name="T9" fmla="*/ 668 h 2397"/>
                <a:gd name="T10" fmla="*/ 1904 w 1921"/>
                <a:gd name="T11" fmla="*/ 280 h 2397"/>
                <a:gd name="T12" fmla="*/ 1200 w 1921"/>
                <a:gd name="T13" fmla="*/ 0 h 2397"/>
                <a:gd name="T14" fmla="*/ 957 w 1921"/>
                <a:gd name="T15" fmla="*/ 6 h 2397"/>
                <a:gd name="T16" fmla="*/ 719 w 1921"/>
                <a:gd name="T17" fmla="*/ 0 h 2397"/>
                <a:gd name="T18" fmla="*/ 16 w 1921"/>
                <a:gd name="T19" fmla="*/ 280 h 2397"/>
                <a:gd name="T20" fmla="*/ 155 w 1921"/>
                <a:gd name="T21" fmla="*/ 627 h 2397"/>
                <a:gd name="T22" fmla="*/ 632 w 1921"/>
                <a:gd name="T23" fmla="*/ 1956 h 2397"/>
                <a:gd name="T24" fmla="*/ 709 w 1921"/>
                <a:gd name="T25" fmla="*/ 2396 h 2397"/>
                <a:gd name="T26" fmla="*/ 93 w 1921"/>
                <a:gd name="T27" fmla="*/ 300 h 2397"/>
                <a:gd name="T28" fmla="*/ 93 w 1921"/>
                <a:gd name="T29" fmla="*/ 300 h 2397"/>
                <a:gd name="T30" fmla="*/ 719 w 1921"/>
                <a:gd name="T31" fmla="*/ 88 h 2397"/>
                <a:gd name="T32" fmla="*/ 957 w 1921"/>
                <a:gd name="T33" fmla="*/ 88 h 2397"/>
                <a:gd name="T34" fmla="*/ 1196 w 1921"/>
                <a:gd name="T35" fmla="*/ 88 h 2397"/>
                <a:gd name="T36" fmla="*/ 1821 w 1921"/>
                <a:gd name="T37" fmla="*/ 300 h 2397"/>
                <a:gd name="T38" fmla="*/ 1666 w 1921"/>
                <a:gd name="T39" fmla="*/ 621 h 2397"/>
                <a:gd name="T40" fmla="*/ 1231 w 1921"/>
                <a:gd name="T41" fmla="*/ 1838 h 2397"/>
                <a:gd name="T42" fmla="*/ 1206 w 1921"/>
                <a:gd name="T43" fmla="*/ 1397 h 2397"/>
                <a:gd name="T44" fmla="*/ 947 w 1921"/>
                <a:gd name="T45" fmla="*/ 590 h 2397"/>
                <a:gd name="T46" fmla="*/ 694 w 1921"/>
                <a:gd name="T47" fmla="*/ 1382 h 2397"/>
                <a:gd name="T48" fmla="*/ 673 w 1921"/>
                <a:gd name="T49" fmla="*/ 1842 h 2397"/>
                <a:gd name="T50" fmla="*/ 207 w 1921"/>
                <a:gd name="T51" fmla="*/ 580 h 2397"/>
                <a:gd name="T52" fmla="*/ 93 w 1921"/>
                <a:gd name="T53" fmla="*/ 300 h 23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921" h="2397">
                  <a:moveTo>
                    <a:pt x="709" y="2396"/>
                  </a:moveTo>
                  <a:lnTo>
                    <a:pt x="709" y="2396"/>
                  </a:lnTo>
                  <a:cubicBezTo>
                    <a:pt x="1196" y="2396"/>
                    <a:pt x="1196" y="2396"/>
                    <a:pt x="1196" y="2396"/>
                  </a:cubicBezTo>
                  <a:cubicBezTo>
                    <a:pt x="1273" y="1977"/>
                    <a:pt x="1273" y="1977"/>
                    <a:pt x="1273" y="1977"/>
                  </a:cubicBezTo>
                  <a:cubicBezTo>
                    <a:pt x="1314" y="1672"/>
                    <a:pt x="1418" y="962"/>
                    <a:pt x="1718" y="668"/>
                  </a:cubicBezTo>
                  <a:cubicBezTo>
                    <a:pt x="1858" y="529"/>
                    <a:pt x="1920" y="404"/>
                    <a:pt x="1904" y="280"/>
                  </a:cubicBezTo>
                  <a:cubicBezTo>
                    <a:pt x="1868" y="21"/>
                    <a:pt x="1547" y="0"/>
                    <a:pt x="1200" y="0"/>
                  </a:cubicBezTo>
                  <a:cubicBezTo>
                    <a:pt x="957" y="6"/>
                    <a:pt x="957" y="6"/>
                    <a:pt x="957" y="6"/>
                  </a:cubicBezTo>
                  <a:cubicBezTo>
                    <a:pt x="719" y="0"/>
                    <a:pt x="719" y="0"/>
                    <a:pt x="719" y="0"/>
                  </a:cubicBezTo>
                  <a:cubicBezTo>
                    <a:pt x="367" y="0"/>
                    <a:pt x="52" y="21"/>
                    <a:pt x="16" y="280"/>
                  </a:cubicBezTo>
                  <a:cubicBezTo>
                    <a:pt x="0" y="399"/>
                    <a:pt x="47" y="523"/>
                    <a:pt x="155" y="627"/>
                  </a:cubicBezTo>
                  <a:cubicBezTo>
                    <a:pt x="461" y="932"/>
                    <a:pt x="580" y="1641"/>
                    <a:pt x="632" y="1956"/>
                  </a:cubicBezTo>
                  <a:lnTo>
                    <a:pt x="709" y="2396"/>
                  </a:lnTo>
                  <a:close/>
                  <a:moveTo>
                    <a:pt x="93" y="300"/>
                  </a:moveTo>
                  <a:lnTo>
                    <a:pt x="93" y="300"/>
                  </a:lnTo>
                  <a:cubicBezTo>
                    <a:pt x="124" y="125"/>
                    <a:pt x="336" y="88"/>
                    <a:pt x="719" y="88"/>
                  </a:cubicBezTo>
                  <a:cubicBezTo>
                    <a:pt x="957" y="88"/>
                    <a:pt x="957" y="88"/>
                    <a:pt x="957" y="88"/>
                  </a:cubicBezTo>
                  <a:cubicBezTo>
                    <a:pt x="1196" y="88"/>
                    <a:pt x="1196" y="88"/>
                    <a:pt x="1196" y="88"/>
                  </a:cubicBezTo>
                  <a:cubicBezTo>
                    <a:pt x="1583" y="88"/>
                    <a:pt x="1795" y="125"/>
                    <a:pt x="1821" y="300"/>
                  </a:cubicBezTo>
                  <a:cubicBezTo>
                    <a:pt x="1837" y="399"/>
                    <a:pt x="1785" y="502"/>
                    <a:pt x="1666" y="621"/>
                  </a:cubicBezTo>
                  <a:cubicBezTo>
                    <a:pt x="1392" y="895"/>
                    <a:pt x="1283" y="1486"/>
                    <a:pt x="1231" y="1838"/>
                  </a:cubicBezTo>
                  <a:cubicBezTo>
                    <a:pt x="1216" y="1744"/>
                    <a:pt x="1196" y="1599"/>
                    <a:pt x="1206" y="1397"/>
                  </a:cubicBezTo>
                  <a:cubicBezTo>
                    <a:pt x="1242" y="694"/>
                    <a:pt x="1087" y="590"/>
                    <a:pt x="947" y="590"/>
                  </a:cubicBezTo>
                  <a:cubicBezTo>
                    <a:pt x="797" y="590"/>
                    <a:pt x="663" y="699"/>
                    <a:pt x="694" y="1382"/>
                  </a:cubicBezTo>
                  <a:cubicBezTo>
                    <a:pt x="704" y="1599"/>
                    <a:pt x="688" y="1749"/>
                    <a:pt x="673" y="1842"/>
                  </a:cubicBezTo>
                  <a:cubicBezTo>
                    <a:pt x="616" y="1480"/>
                    <a:pt x="497" y="875"/>
                    <a:pt x="207" y="580"/>
                  </a:cubicBezTo>
                  <a:cubicBezTo>
                    <a:pt x="119" y="492"/>
                    <a:pt x="78" y="399"/>
                    <a:pt x="93" y="300"/>
                  </a:cubicBezTo>
                  <a:close/>
                </a:path>
              </a:pathLst>
            </a:custGeom>
            <a:solidFill>
              <a:srgbClr val="F78D1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6" name="Freeform 65"/>
            <p:cNvSpPr>
              <a:spLocks noChangeArrowheads="1"/>
            </p:cNvSpPr>
            <p:nvPr/>
          </p:nvSpPr>
          <p:spPr bwMode="auto">
            <a:xfrm>
              <a:off x="11034156" y="6519074"/>
              <a:ext cx="1793981" cy="2186718"/>
            </a:xfrm>
            <a:custGeom>
              <a:avLst/>
              <a:gdLst>
                <a:gd name="T0" fmla="*/ 1568 w 3142"/>
                <a:gd name="T1" fmla="*/ 0 h 3829"/>
                <a:gd name="T2" fmla="*/ 1568 w 3142"/>
                <a:gd name="T3" fmla="*/ 0 h 3829"/>
                <a:gd name="T4" fmla="*/ 192 w 3142"/>
                <a:gd name="T5" fmla="*/ 1748 h 3829"/>
                <a:gd name="T6" fmla="*/ 560 w 3142"/>
                <a:gd name="T7" fmla="*/ 2437 h 3829"/>
                <a:gd name="T8" fmla="*/ 1191 w 3142"/>
                <a:gd name="T9" fmla="*/ 3818 h 3829"/>
                <a:gd name="T10" fmla="*/ 1951 w 3142"/>
                <a:gd name="T11" fmla="*/ 3828 h 3829"/>
                <a:gd name="T12" fmla="*/ 2531 w 3142"/>
                <a:gd name="T13" fmla="*/ 2488 h 3829"/>
                <a:gd name="T14" fmla="*/ 2950 w 3142"/>
                <a:gd name="T15" fmla="*/ 1748 h 3829"/>
                <a:gd name="T16" fmla="*/ 1568 w 3142"/>
                <a:gd name="T17" fmla="*/ 0 h 3829"/>
                <a:gd name="T18" fmla="*/ 2877 w 3142"/>
                <a:gd name="T19" fmla="*/ 1733 h 3829"/>
                <a:gd name="T20" fmla="*/ 2877 w 3142"/>
                <a:gd name="T21" fmla="*/ 1733 h 3829"/>
                <a:gd name="T22" fmla="*/ 2479 w 3142"/>
                <a:gd name="T23" fmla="*/ 2437 h 3829"/>
                <a:gd name="T24" fmla="*/ 1894 w 3142"/>
                <a:gd name="T25" fmla="*/ 3771 h 3829"/>
                <a:gd name="T26" fmla="*/ 1243 w 3142"/>
                <a:gd name="T27" fmla="*/ 3766 h 3829"/>
                <a:gd name="T28" fmla="*/ 611 w 3142"/>
                <a:gd name="T29" fmla="*/ 2389 h 3829"/>
                <a:gd name="T30" fmla="*/ 259 w 3142"/>
                <a:gd name="T31" fmla="*/ 1733 h 3829"/>
                <a:gd name="T32" fmla="*/ 529 w 3142"/>
                <a:gd name="T33" fmla="*/ 558 h 3829"/>
                <a:gd name="T34" fmla="*/ 1568 w 3142"/>
                <a:gd name="T35" fmla="*/ 72 h 3829"/>
                <a:gd name="T36" fmla="*/ 2608 w 3142"/>
                <a:gd name="T37" fmla="*/ 558 h 3829"/>
                <a:gd name="T38" fmla="*/ 2877 w 3142"/>
                <a:gd name="T39" fmla="*/ 1733 h 3829"/>
                <a:gd name="T40" fmla="*/ 1568 w 3142"/>
                <a:gd name="T41" fmla="*/ 0 h 38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142" h="3829">
                  <a:moveTo>
                    <a:pt x="1568" y="0"/>
                  </a:moveTo>
                  <a:lnTo>
                    <a:pt x="1568" y="0"/>
                  </a:lnTo>
                  <a:cubicBezTo>
                    <a:pt x="596" y="0"/>
                    <a:pt x="0" y="890"/>
                    <a:pt x="192" y="1748"/>
                  </a:cubicBezTo>
                  <a:cubicBezTo>
                    <a:pt x="249" y="2023"/>
                    <a:pt x="389" y="2256"/>
                    <a:pt x="560" y="2437"/>
                  </a:cubicBezTo>
                  <a:cubicBezTo>
                    <a:pt x="1082" y="2980"/>
                    <a:pt x="1191" y="3818"/>
                    <a:pt x="1191" y="3818"/>
                  </a:cubicBezTo>
                  <a:cubicBezTo>
                    <a:pt x="1951" y="3828"/>
                    <a:pt x="1951" y="3828"/>
                    <a:pt x="1951" y="3828"/>
                  </a:cubicBezTo>
                  <a:cubicBezTo>
                    <a:pt x="1951" y="3828"/>
                    <a:pt x="1982" y="3057"/>
                    <a:pt x="2531" y="2488"/>
                  </a:cubicBezTo>
                  <a:cubicBezTo>
                    <a:pt x="2717" y="2291"/>
                    <a:pt x="2883" y="2048"/>
                    <a:pt x="2950" y="1748"/>
                  </a:cubicBezTo>
                  <a:cubicBezTo>
                    <a:pt x="3141" y="890"/>
                    <a:pt x="2546" y="0"/>
                    <a:pt x="1568" y="0"/>
                  </a:cubicBezTo>
                  <a:lnTo>
                    <a:pt x="2877" y="1733"/>
                  </a:lnTo>
                  <a:lnTo>
                    <a:pt x="2877" y="1733"/>
                  </a:lnTo>
                  <a:cubicBezTo>
                    <a:pt x="2825" y="1987"/>
                    <a:pt x="2691" y="2214"/>
                    <a:pt x="2479" y="2437"/>
                  </a:cubicBezTo>
                  <a:cubicBezTo>
                    <a:pt x="2003" y="2928"/>
                    <a:pt x="1884" y="3590"/>
                    <a:pt x="1894" y="3771"/>
                  </a:cubicBezTo>
                  <a:cubicBezTo>
                    <a:pt x="1243" y="3766"/>
                    <a:pt x="1243" y="3766"/>
                    <a:pt x="1243" y="3766"/>
                  </a:cubicBezTo>
                  <a:cubicBezTo>
                    <a:pt x="1237" y="3585"/>
                    <a:pt x="1066" y="2861"/>
                    <a:pt x="611" y="2389"/>
                  </a:cubicBezTo>
                  <a:cubicBezTo>
                    <a:pt x="435" y="2204"/>
                    <a:pt x="316" y="1981"/>
                    <a:pt x="259" y="1733"/>
                  </a:cubicBezTo>
                  <a:cubicBezTo>
                    <a:pt x="171" y="1319"/>
                    <a:pt x="269" y="884"/>
                    <a:pt x="529" y="558"/>
                  </a:cubicBezTo>
                  <a:cubicBezTo>
                    <a:pt x="782" y="248"/>
                    <a:pt x="1149" y="72"/>
                    <a:pt x="1568" y="72"/>
                  </a:cubicBezTo>
                  <a:cubicBezTo>
                    <a:pt x="1988" y="72"/>
                    <a:pt x="2360" y="248"/>
                    <a:pt x="2608" y="558"/>
                  </a:cubicBezTo>
                  <a:cubicBezTo>
                    <a:pt x="2867" y="884"/>
                    <a:pt x="2970" y="1319"/>
                    <a:pt x="2877" y="1733"/>
                  </a:cubicBezTo>
                  <a:lnTo>
                    <a:pt x="1568" y="0"/>
                  </a:lnTo>
                </a:path>
              </a:pathLst>
            </a:custGeom>
            <a:solidFill>
              <a:srgbClr val="F0F0F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7" name="Freeform 66"/>
            <p:cNvSpPr>
              <a:spLocks noChangeArrowheads="1"/>
            </p:cNvSpPr>
            <p:nvPr/>
          </p:nvSpPr>
          <p:spPr bwMode="auto">
            <a:xfrm>
              <a:off x="11692165" y="8663238"/>
              <a:ext cx="471411" cy="389549"/>
            </a:xfrm>
            <a:custGeom>
              <a:avLst/>
              <a:gdLst>
                <a:gd name="T0" fmla="*/ 823 w 824"/>
                <a:gd name="T1" fmla="*/ 249 h 684"/>
                <a:gd name="T2" fmla="*/ 823 w 824"/>
                <a:gd name="T3" fmla="*/ 249 h 684"/>
                <a:gd name="T4" fmla="*/ 792 w 824"/>
                <a:gd name="T5" fmla="*/ 171 h 684"/>
                <a:gd name="T6" fmla="*/ 823 w 824"/>
                <a:gd name="T7" fmla="*/ 104 h 684"/>
                <a:gd name="T8" fmla="*/ 725 w 824"/>
                <a:gd name="T9" fmla="*/ 0 h 684"/>
                <a:gd name="T10" fmla="*/ 104 w 824"/>
                <a:gd name="T11" fmla="*/ 0 h 684"/>
                <a:gd name="T12" fmla="*/ 0 w 824"/>
                <a:gd name="T13" fmla="*/ 104 h 684"/>
                <a:gd name="T14" fmla="*/ 31 w 824"/>
                <a:gd name="T15" fmla="*/ 171 h 684"/>
                <a:gd name="T16" fmla="*/ 0 w 824"/>
                <a:gd name="T17" fmla="*/ 249 h 684"/>
                <a:gd name="T18" fmla="*/ 31 w 824"/>
                <a:gd name="T19" fmla="*/ 321 h 684"/>
                <a:gd name="T20" fmla="*/ 0 w 824"/>
                <a:gd name="T21" fmla="*/ 394 h 684"/>
                <a:gd name="T22" fmla="*/ 104 w 824"/>
                <a:gd name="T23" fmla="*/ 492 h 684"/>
                <a:gd name="T24" fmla="*/ 120 w 824"/>
                <a:gd name="T25" fmla="*/ 492 h 684"/>
                <a:gd name="T26" fmla="*/ 414 w 824"/>
                <a:gd name="T27" fmla="*/ 683 h 684"/>
                <a:gd name="T28" fmla="*/ 704 w 824"/>
                <a:gd name="T29" fmla="*/ 492 h 684"/>
                <a:gd name="T30" fmla="*/ 725 w 824"/>
                <a:gd name="T31" fmla="*/ 492 h 684"/>
                <a:gd name="T32" fmla="*/ 823 w 824"/>
                <a:gd name="T33" fmla="*/ 394 h 684"/>
                <a:gd name="T34" fmla="*/ 792 w 824"/>
                <a:gd name="T35" fmla="*/ 321 h 684"/>
                <a:gd name="T36" fmla="*/ 823 w 824"/>
                <a:gd name="T37" fmla="*/ 249 h 6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24" h="684">
                  <a:moveTo>
                    <a:pt x="823" y="249"/>
                  </a:moveTo>
                  <a:lnTo>
                    <a:pt x="823" y="249"/>
                  </a:lnTo>
                  <a:cubicBezTo>
                    <a:pt x="823" y="218"/>
                    <a:pt x="813" y="192"/>
                    <a:pt x="792" y="171"/>
                  </a:cubicBezTo>
                  <a:cubicBezTo>
                    <a:pt x="813" y="156"/>
                    <a:pt x="823" y="129"/>
                    <a:pt x="823" y="104"/>
                  </a:cubicBezTo>
                  <a:cubicBezTo>
                    <a:pt x="823" y="47"/>
                    <a:pt x="782" y="0"/>
                    <a:pt x="725" y="0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47" y="0"/>
                    <a:pt x="0" y="47"/>
                    <a:pt x="0" y="104"/>
                  </a:cubicBezTo>
                  <a:cubicBezTo>
                    <a:pt x="0" y="129"/>
                    <a:pt x="10" y="156"/>
                    <a:pt x="31" y="171"/>
                  </a:cubicBezTo>
                  <a:cubicBezTo>
                    <a:pt x="10" y="192"/>
                    <a:pt x="0" y="218"/>
                    <a:pt x="0" y="249"/>
                  </a:cubicBezTo>
                  <a:cubicBezTo>
                    <a:pt x="0" y="275"/>
                    <a:pt x="10" y="300"/>
                    <a:pt x="31" y="321"/>
                  </a:cubicBezTo>
                  <a:cubicBezTo>
                    <a:pt x="10" y="337"/>
                    <a:pt x="0" y="363"/>
                    <a:pt x="0" y="394"/>
                  </a:cubicBezTo>
                  <a:cubicBezTo>
                    <a:pt x="0" y="446"/>
                    <a:pt x="47" y="492"/>
                    <a:pt x="104" y="492"/>
                  </a:cubicBezTo>
                  <a:cubicBezTo>
                    <a:pt x="120" y="492"/>
                    <a:pt x="120" y="492"/>
                    <a:pt x="120" y="492"/>
                  </a:cubicBezTo>
                  <a:cubicBezTo>
                    <a:pt x="171" y="606"/>
                    <a:pt x="280" y="683"/>
                    <a:pt x="414" y="683"/>
                  </a:cubicBezTo>
                  <a:cubicBezTo>
                    <a:pt x="544" y="683"/>
                    <a:pt x="653" y="606"/>
                    <a:pt x="704" y="492"/>
                  </a:cubicBezTo>
                  <a:cubicBezTo>
                    <a:pt x="725" y="492"/>
                    <a:pt x="725" y="492"/>
                    <a:pt x="725" y="492"/>
                  </a:cubicBezTo>
                  <a:cubicBezTo>
                    <a:pt x="782" y="492"/>
                    <a:pt x="823" y="446"/>
                    <a:pt x="823" y="394"/>
                  </a:cubicBezTo>
                  <a:cubicBezTo>
                    <a:pt x="823" y="363"/>
                    <a:pt x="813" y="337"/>
                    <a:pt x="792" y="321"/>
                  </a:cubicBezTo>
                  <a:cubicBezTo>
                    <a:pt x="813" y="300"/>
                    <a:pt x="823" y="275"/>
                    <a:pt x="823" y="249"/>
                  </a:cubicBezTo>
                </a:path>
              </a:pathLst>
            </a:custGeom>
            <a:solidFill>
              <a:srgbClr val="DEEBF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8" name="Freeform 67"/>
            <p:cNvSpPr>
              <a:spLocks noChangeArrowheads="1"/>
            </p:cNvSpPr>
            <p:nvPr/>
          </p:nvSpPr>
          <p:spPr bwMode="auto">
            <a:xfrm>
              <a:off x="11724903" y="8673057"/>
              <a:ext cx="405938" cy="91658"/>
            </a:xfrm>
            <a:custGeom>
              <a:avLst/>
              <a:gdLst>
                <a:gd name="T0" fmla="*/ 709 w 715"/>
                <a:gd name="T1" fmla="*/ 37 h 157"/>
                <a:gd name="T2" fmla="*/ 709 w 715"/>
                <a:gd name="T3" fmla="*/ 37 h 157"/>
                <a:gd name="T4" fmla="*/ 678 w 715"/>
                <a:gd name="T5" fmla="*/ 73 h 157"/>
                <a:gd name="T6" fmla="*/ 41 w 715"/>
                <a:gd name="T7" fmla="*/ 156 h 157"/>
                <a:gd name="T8" fmla="*/ 5 w 715"/>
                <a:gd name="T9" fmla="*/ 125 h 157"/>
                <a:gd name="T10" fmla="*/ 37 w 715"/>
                <a:gd name="T11" fmla="*/ 83 h 157"/>
                <a:gd name="T12" fmla="*/ 673 w 715"/>
                <a:gd name="T13" fmla="*/ 6 h 157"/>
                <a:gd name="T14" fmla="*/ 709 w 715"/>
                <a:gd name="T15" fmla="*/ 37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5" h="157">
                  <a:moveTo>
                    <a:pt x="709" y="37"/>
                  </a:moveTo>
                  <a:lnTo>
                    <a:pt x="709" y="37"/>
                  </a:lnTo>
                  <a:cubicBezTo>
                    <a:pt x="714" y="52"/>
                    <a:pt x="699" y="73"/>
                    <a:pt x="678" y="73"/>
                  </a:cubicBezTo>
                  <a:cubicBezTo>
                    <a:pt x="41" y="156"/>
                    <a:pt x="41" y="156"/>
                    <a:pt x="41" y="156"/>
                  </a:cubicBezTo>
                  <a:cubicBezTo>
                    <a:pt x="26" y="156"/>
                    <a:pt x="5" y="145"/>
                    <a:pt x="5" y="125"/>
                  </a:cubicBezTo>
                  <a:cubicBezTo>
                    <a:pt x="0" y="104"/>
                    <a:pt x="16" y="88"/>
                    <a:pt x="37" y="83"/>
                  </a:cubicBezTo>
                  <a:cubicBezTo>
                    <a:pt x="673" y="6"/>
                    <a:pt x="673" y="6"/>
                    <a:pt x="673" y="6"/>
                  </a:cubicBezTo>
                  <a:cubicBezTo>
                    <a:pt x="688" y="0"/>
                    <a:pt x="709" y="16"/>
                    <a:pt x="709" y="37"/>
                  </a:cubicBezTo>
                </a:path>
              </a:pathLst>
            </a:custGeom>
            <a:solidFill>
              <a:srgbClr val="58717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9" name="Freeform 68"/>
            <p:cNvSpPr>
              <a:spLocks noChangeArrowheads="1"/>
            </p:cNvSpPr>
            <p:nvPr/>
          </p:nvSpPr>
          <p:spPr bwMode="auto">
            <a:xfrm>
              <a:off x="11724903" y="8758169"/>
              <a:ext cx="405938" cy="88386"/>
            </a:xfrm>
            <a:custGeom>
              <a:avLst/>
              <a:gdLst>
                <a:gd name="T0" fmla="*/ 709 w 715"/>
                <a:gd name="T1" fmla="*/ 32 h 156"/>
                <a:gd name="T2" fmla="*/ 709 w 715"/>
                <a:gd name="T3" fmla="*/ 32 h 156"/>
                <a:gd name="T4" fmla="*/ 678 w 715"/>
                <a:gd name="T5" fmla="*/ 73 h 156"/>
                <a:gd name="T6" fmla="*/ 41 w 715"/>
                <a:gd name="T7" fmla="*/ 155 h 156"/>
                <a:gd name="T8" fmla="*/ 5 w 715"/>
                <a:gd name="T9" fmla="*/ 124 h 156"/>
                <a:gd name="T10" fmla="*/ 37 w 715"/>
                <a:gd name="T11" fmla="*/ 88 h 156"/>
                <a:gd name="T12" fmla="*/ 673 w 715"/>
                <a:gd name="T13" fmla="*/ 0 h 156"/>
                <a:gd name="T14" fmla="*/ 709 w 715"/>
                <a:gd name="T15" fmla="*/ 32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5" h="156">
                  <a:moveTo>
                    <a:pt x="709" y="32"/>
                  </a:moveTo>
                  <a:lnTo>
                    <a:pt x="709" y="32"/>
                  </a:lnTo>
                  <a:cubicBezTo>
                    <a:pt x="714" y="52"/>
                    <a:pt x="699" y="73"/>
                    <a:pt x="678" y="73"/>
                  </a:cubicBezTo>
                  <a:cubicBezTo>
                    <a:pt x="41" y="155"/>
                    <a:pt x="41" y="155"/>
                    <a:pt x="41" y="155"/>
                  </a:cubicBezTo>
                  <a:cubicBezTo>
                    <a:pt x="26" y="155"/>
                    <a:pt x="5" y="145"/>
                    <a:pt x="5" y="124"/>
                  </a:cubicBezTo>
                  <a:cubicBezTo>
                    <a:pt x="0" y="109"/>
                    <a:pt x="16" y="88"/>
                    <a:pt x="37" y="88"/>
                  </a:cubicBezTo>
                  <a:cubicBezTo>
                    <a:pt x="673" y="0"/>
                    <a:pt x="673" y="0"/>
                    <a:pt x="673" y="0"/>
                  </a:cubicBezTo>
                  <a:cubicBezTo>
                    <a:pt x="688" y="0"/>
                    <a:pt x="709" y="15"/>
                    <a:pt x="709" y="32"/>
                  </a:cubicBezTo>
                </a:path>
              </a:pathLst>
            </a:custGeom>
            <a:solidFill>
              <a:srgbClr val="58717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0" name="Freeform 69"/>
            <p:cNvSpPr>
              <a:spLocks noChangeArrowheads="1"/>
            </p:cNvSpPr>
            <p:nvPr/>
          </p:nvSpPr>
          <p:spPr bwMode="auto">
            <a:xfrm>
              <a:off x="11724903" y="8836733"/>
              <a:ext cx="405938" cy="88386"/>
            </a:xfrm>
            <a:custGeom>
              <a:avLst/>
              <a:gdLst>
                <a:gd name="T0" fmla="*/ 709 w 715"/>
                <a:gd name="T1" fmla="*/ 36 h 156"/>
                <a:gd name="T2" fmla="*/ 709 w 715"/>
                <a:gd name="T3" fmla="*/ 36 h 156"/>
                <a:gd name="T4" fmla="*/ 678 w 715"/>
                <a:gd name="T5" fmla="*/ 72 h 156"/>
                <a:gd name="T6" fmla="*/ 41 w 715"/>
                <a:gd name="T7" fmla="*/ 155 h 156"/>
                <a:gd name="T8" fmla="*/ 5 w 715"/>
                <a:gd name="T9" fmla="*/ 124 h 156"/>
                <a:gd name="T10" fmla="*/ 37 w 715"/>
                <a:gd name="T11" fmla="*/ 83 h 156"/>
                <a:gd name="T12" fmla="*/ 673 w 715"/>
                <a:gd name="T13" fmla="*/ 5 h 156"/>
                <a:gd name="T14" fmla="*/ 709 w 715"/>
                <a:gd name="T15" fmla="*/ 36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5" h="156">
                  <a:moveTo>
                    <a:pt x="709" y="36"/>
                  </a:moveTo>
                  <a:lnTo>
                    <a:pt x="709" y="36"/>
                  </a:lnTo>
                  <a:cubicBezTo>
                    <a:pt x="714" y="52"/>
                    <a:pt x="699" y="72"/>
                    <a:pt x="678" y="72"/>
                  </a:cubicBezTo>
                  <a:cubicBezTo>
                    <a:pt x="41" y="155"/>
                    <a:pt x="41" y="155"/>
                    <a:pt x="41" y="155"/>
                  </a:cubicBezTo>
                  <a:cubicBezTo>
                    <a:pt x="26" y="155"/>
                    <a:pt x="5" y="145"/>
                    <a:pt x="5" y="124"/>
                  </a:cubicBezTo>
                  <a:cubicBezTo>
                    <a:pt x="0" y="103"/>
                    <a:pt x="16" y="88"/>
                    <a:pt x="37" y="83"/>
                  </a:cubicBezTo>
                  <a:cubicBezTo>
                    <a:pt x="673" y="5"/>
                    <a:pt x="673" y="5"/>
                    <a:pt x="673" y="5"/>
                  </a:cubicBezTo>
                  <a:cubicBezTo>
                    <a:pt x="688" y="0"/>
                    <a:pt x="709" y="16"/>
                    <a:pt x="709" y="36"/>
                  </a:cubicBezTo>
                </a:path>
              </a:pathLst>
            </a:custGeom>
            <a:solidFill>
              <a:srgbClr val="58717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1" name="Freeform 70"/>
            <p:cNvSpPr>
              <a:spLocks noChangeArrowheads="1"/>
            </p:cNvSpPr>
            <p:nvPr/>
          </p:nvSpPr>
          <p:spPr bwMode="auto">
            <a:xfrm>
              <a:off x="10307397" y="5726880"/>
              <a:ext cx="3273689" cy="2998554"/>
            </a:xfrm>
            <a:custGeom>
              <a:avLst/>
              <a:gdLst>
                <a:gd name="T0" fmla="*/ 5728 w 5729"/>
                <a:gd name="T1" fmla="*/ 2856 h 5247"/>
                <a:gd name="T2" fmla="*/ 5728 w 5729"/>
                <a:gd name="T3" fmla="*/ 2856 h 5247"/>
                <a:gd name="T4" fmla="*/ 5138 w 5729"/>
                <a:gd name="T5" fmla="*/ 2256 h 5247"/>
                <a:gd name="T6" fmla="*/ 5376 w 5729"/>
                <a:gd name="T7" fmla="*/ 1453 h 5247"/>
                <a:gd name="T8" fmla="*/ 4558 w 5729"/>
                <a:gd name="T9" fmla="*/ 1216 h 5247"/>
                <a:gd name="T10" fmla="*/ 4351 w 5729"/>
                <a:gd name="T11" fmla="*/ 404 h 5247"/>
                <a:gd name="T12" fmla="*/ 3523 w 5729"/>
                <a:gd name="T13" fmla="*/ 600 h 5247"/>
                <a:gd name="T14" fmla="*/ 2929 w 5729"/>
                <a:gd name="T15" fmla="*/ 0 h 5247"/>
                <a:gd name="T16" fmla="*/ 2313 w 5729"/>
                <a:gd name="T17" fmla="*/ 575 h 5247"/>
                <a:gd name="T18" fmla="*/ 1490 w 5729"/>
                <a:gd name="T19" fmla="*/ 341 h 5247"/>
                <a:gd name="T20" fmla="*/ 1247 w 5729"/>
                <a:gd name="T21" fmla="*/ 1139 h 5247"/>
                <a:gd name="T22" fmla="*/ 413 w 5729"/>
                <a:gd name="T23" fmla="*/ 1340 h 5247"/>
                <a:gd name="T24" fmla="*/ 615 w 5729"/>
                <a:gd name="T25" fmla="*/ 2152 h 5247"/>
                <a:gd name="T26" fmla="*/ 0 w 5729"/>
                <a:gd name="T27" fmla="*/ 2731 h 5247"/>
                <a:gd name="T28" fmla="*/ 590 w 5729"/>
                <a:gd name="T29" fmla="*/ 3332 h 5247"/>
                <a:gd name="T30" fmla="*/ 352 w 5729"/>
                <a:gd name="T31" fmla="*/ 4139 h 5247"/>
                <a:gd name="T32" fmla="*/ 1169 w 5729"/>
                <a:gd name="T33" fmla="*/ 4372 h 5247"/>
                <a:gd name="T34" fmla="*/ 1376 w 5729"/>
                <a:gd name="T35" fmla="*/ 5184 h 5247"/>
                <a:gd name="T36" fmla="*/ 2204 w 5729"/>
                <a:gd name="T37" fmla="*/ 4987 h 5247"/>
                <a:gd name="T38" fmla="*/ 2204 w 5729"/>
                <a:gd name="T39" fmla="*/ 4993 h 5247"/>
                <a:gd name="T40" fmla="*/ 1759 w 5729"/>
                <a:gd name="T41" fmla="*/ 3859 h 5247"/>
                <a:gd name="T42" fmla="*/ 1360 w 5729"/>
                <a:gd name="T43" fmla="*/ 3141 h 5247"/>
                <a:gd name="T44" fmla="*/ 1661 w 5729"/>
                <a:gd name="T45" fmla="*/ 1852 h 5247"/>
                <a:gd name="T46" fmla="*/ 2840 w 5729"/>
                <a:gd name="T47" fmla="*/ 1309 h 5247"/>
                <a:gd name="T48" fmla="*/ 4015 w 5729"/>
                <a:gd name="T49" fmla="*/ 1852 h 5247"/>
                <a:gd name="T50" fmla="*/ 4320 w 5729"/>
                <a:gd name="T51" fmla="*/ 3141 h 5247"/>
                <a:gd name="T52" fmla="*/ 3876 w 5729"/>
                <a:gd name="T53" fmla="*/ 3907 h 5247"/>
                <a:gd name="T54" fmla="*/ 3456 w 5729"/>
                <a:gd name="T55" fmla="*/ 5008 h 5247"/>
                <a:gd name="T56" fmla="*/ 4238 w 5729"/>
                <a:gd name="T57" fmla="*/ 5246 h 5247"/>
                <a:gd name="T58" fmla="*/ 4480 w 5729"/>
                <a:gd name="T59" fmla="*/ 4450 h 5247"/>
                <a:gd name="T60" fmla="*/ 5308 w 5729"/>
                <a:gd name="T61" fmla="*/ 4248 h 5247"/>
                <a:gd name="T62" fmla="*/ 5112 w 5729"/>
                <a:gd name="T63" fmla="*/ 3441 h 5247"/>
                <a:gd name="T64" fmla="*/ 5728 w 5729"/>
                <a:gd name="T65" fmla="*/ 2856 h 5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29" h="5247">
                  <a:moveTo>
                    <a:pt x="5728" y="2856"/>
                  </a:moveTo>
                  <a:lnTo>
                    <a:pt x="5728" y="2856"/>
                  </a:lnTo>
                  <a:cubicBezTo>
                    <a:pt x="5448" y="2773"/>
                    <a:pt x="5215" y="2556"/>
                    <a:pt x="5138" y="2256"/>
                  </a:cubicBezTo>
                  <a:cubicBezTo>
                    <a:pt x="5065" y="1955"/>
                    <a:pt x="5164" y="1651"/>
                    <a:pt x="5376" y="1453"/>
                  </a:cubicBezTo>
                  <a:cubicBezTo>
                    <a:pt x="5091" y="1516"/>
                    <a:pt x="4775" y="1438"/>
                    <a:pt x="4558" y="1216"/>
                  </a:cubicBezTo>
                  <a:cubicBezTo>
                    <a:pt x="4336" y="993"/>
                    <a:pt x="4268" y="683"/>
                    <a:pt x="4351" y="404"/>
                  </a:cubicBezTo>
                  <a:cubicBezTo>
                    <a:pt x="4139" y="600"/>
                    <a:pt x="3824" y="688"/>
                    <a:pt x="3523" y="600"/>
                  </a:cubicBezTo>
                  <a:cubicBezTo>
                    <a:pt x="3218" y="517"/>
                    <a:pt x="3000" y="279"/>
                    <a:pt x="2929" y="0"/>
                  </a:cubicBezTo>
                  <a:cubicBezTo>
                    <a:pt x="2846" y="274"/>
                    <a:pt x="2617" y="502"/>
                    <a:pt x="2313" y="575"/>
                  </a:cubicBezTo>
                  <a:cubicBezTo>
                    <a:pt x="2002" y="647"/>
                    <a:pt x="1691" y="548"/>
                    <a:pt x="1490" y="341"/>
                  </a:cubicBezTo>
                  <a:cubicBezTo>
                    <a:pt x="1557" y="621"/>
                    <a:pt x="1474" y="926"/>
                    <a:pt x="1247" y="1139"/>
                  </a:cubicBezTo>
                  <a:cubicBezTo>
                    <a:pt x="1019" y="1355"/>
                    <a:pt x="698" y="1422"/>
                    <a:pt x="413" y="1340"/>
                  </a:cubicBezTo>
                  <a:cubicBezTo>
                    <a:pt x="615" y="1552"/>
                    <a:pt x="704" y="1857"/>
                    <a:pt x="615" y="2152"/>
                  </a:cubicBezTo>
                  <a:cubicBezTo>
                    <a:pt x="527" y="2448"/>
                    <a:pt x="284" y="2659"/>
                    <a:pt x="0" y="2731"/>
                  </a:cubicBezTo>
                  <a:cubicBezTo>
                    <a:pt x="279" y="2814"/>
                    <a:pt x="512" y="3037"/>
                    <a:pt x="590" y="3332"/>
                  </a:cubicBezTo>
                  <a:cubicBezTo>
                    <a:pt x="662" y="3632"/>
                    <a:pt x="564" y="3937"/>
                    <a:pt x="352" y="4139"/>
                  </a:cubicBezTo>
                  <a:cubicBezTo>
                    <a:pt x="636" y="4072"/>
                    <a:pt x="952" y="4149"/>
                    <a:pt x="1169" y="4372"/>
                  </a:cubicBezTo>
                  <a:cubicBezTo>
                    <a:pt x="1387" y="4594"/>
                    <a:pt x="1454" y="4910"/>
                    <a:pt x="1376" y="5184"/>
                  </a:cubicBezTo>
                  <a:cubicBezTo>
                    <a:pt x="1588" y="4987"/>
                    <a:pt x="1899" y="4904"/>
                    <a:pt x="2204" y="4987"/>
                  </a:cubicBezTo>
                  <a:lnTo>
                    <a:pt x="2204" y="4993"/>
                  </a:lnTo>
                  <a:cubicBezTo>
                    <a:pt x="2178" y="4713"/>
                    <a:pt x="2084" y="4196"/>
                    <a:pt x="1759" y="3859"/>
                  </a:cubicBezTo>
                  <a:cubicBezTo>
                    <a:pt x="1557" y="3658"/>
                    <a:pt x="1422" y="3410"/>
                    <a:pt x="1360" y="3141"/>
                  </a:cubicBezTo>
                  <a:cubicBezTo>
                    <a:pt x="1257" y="2685"/>
                    <a:pt x="1371" y="2204"/>
                    <a:pt x="1661" y="1852"/>
                  </a:cubicBezTo>
                  <a:cubicBezTo>
                    <a:pt x="1951" y="1505"/>
                    <a:pt x="2365" y="1309"/>
                    <a:pt x="2840" y="1309"/>
                  </a:cubicBezTo>
                  <a:cubicBezTo>
                    <a:pt x="3311" y="1309"/>
                    <a:pt x="3730" y="1505"/>
                    <a:pt x="4015" y="1852"/>
                  </a:cubicBezTo>
                  <a:cubicBezTo>
                    <a:pt x="4309" y="2204"/>
                    <a:pt x="4423" y="2685"/>
                    <a:pt x="4320" y="3141"/>
                  </a:cubicBezTo>
                  <a:cubicBezTo>
                    <a:pt x="4258" y="3410"/>
                    <a:pt x="4108" y="3668"/>
                    <a:pt x="3876" y="3907"/>
                  </a:cubicBezTo>
                  <a:cubicBezTo>
                    <a:pt x="3523" y="4258"/>
                    <a:pt x="3466" y="4755"/>
                    <a:pt x="3456" y="5008"/>
                  </a:cubicBezTo>
                  <a:cubicBezTo>
                    <a:pt x="3751" y="4952"/>
                    <a:pt x="4041" y="5050"/>
                    <a:pt x="4238" y="5246"/>
                  </a:cubicBezTo>
                  <a:cubicBezTo>
                    <a:pt x="4170" y="4972"/>
                    <a:pt x="4253" y="4662"/>
                    <a:pt x="4480" y="4450"/>
                  </a:cubicBezTo>
                  <a:cubicBezTo>
                    <a:pt x="4708" y="4238"/>
                    <a:pt x="5023" y="4170"/>
                    <a:pt x="5308" y="4248"/>
                  </a:cubicBezTo>
                  <a:cubicBezTo>
                    <a:pt x="5106" y="4040"/>
                    <a:pt x="5023" y="3736"/>
                    <a:pt x="5112" y="3441"/>
                  </a:cubicBezTo>
                  <a:cubicBezTo>
                    <a:pt x="5200" y="3141"/>
                    <a:pt x="5437" y="2928"/>
                    <a:pt x="5728" y="2856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2" name="Freeform 71"/>
            <p:cNvSpPr>
              <a:spLocks noChangeArrowheads="1"/>
            </p:cNvSpPr>
            <p:nvPr/>
          </p:nvSpPr>
          <p:spPr bwMode="auto">
            <a:xfrm>
              <a:off x="10307397" y="5723608"/>
              <a:ext cx="3273689" cy="3005101"/>
            </a:xfrm>
            <a:custGeom>
              <a:avLst/>
              <a:gdLst>
                <a:gd name="T0" fmla="*/ 5728 w 5729"/>
                <a:gd name="T1" fmla="*/ 2862 h 5259"/>
                <a:gd name="T2" fmla="*/ 5376 w 5729"/>
                <a:gd name="T3" fmla="*/ 1459 h 5259"/>
                <a:gd name="T4" fmla="*/ 5179 w 5729"/>
                <a:gd name="T5" fmla="*/ 1480 h 5259"/>
                <a:gd name="T6" fmla="*/ 4351 w 5729"/>
                <a:gd name="T7" fmla="*/ 410 h 5259"/>
                <a:gd name="T8" fmla="*/ 3761 w 5729"/>
                <a:gd name="T9" fmla="*/ 637 h 5259"/>
                <a:gd name="T10" fmla="*/ 2929 w 5729"/>
                <a:gd name="T11" fmla="*/ 0 h 5259"/>
                <a:gd name="T12" fmla="*/ 2105 w 5729"/>
                <a:gd name="T13" fmla="*/ 601 h 5259"/>
                <a:gd name="T14" fmla="*/ 1485 w 5729"/>
                <a:gd name="T15" fmla="*/ 347 h 5259"/>
                <a:gd name="T16" fmla="*/ 652 w 5729"/>
                <a:gd name="T17" fmla="*/ 1377 h 5259"/>
                <a:gd name="T18" fmla="*/ 413 w 5729"/>
                <a:gd name="T19" fmla="*/ 1346 h 5259"/>
                <a:gd name="T20" fmla="*/ 0 w 5729"/>
                <a:gd name="T21" fmla="*/ 2737 h 5259"/>
                <a:gd name="T22" fmla="*/ 590 w 5729"/>
                <a:gd name="T23" fmla="*/ 3338 h 5259"/>
                <a:gd name="T24" fmla="*/ 346 w 5729"/>
                <a:gd name="T25" fmla="*/ 4145 h 5259"/>
                <a:gd name="T26" fmla="*/ 1169 w 5729"/>
                <a:gd name="T27" fmla="*/ 4378 h 5259"/>
                <a:gd name="T28" fmla="*/ 1376 w 5729"/>
                <a:gd name="T29" fmla="*/ 5190 h 5259"/>
                <a:gd name="T30" fmla="*/ 2204 w 5729"/>
                <a:gd name="T31" fmla="*/ 4993 h 5259"/>
                <a:gd name="T32" fmla="*/ 2204 w 5729"/>
                <a:gd name="T33" fmla="*/ 4999 h 5259"/>
                <a:gd name="T34" fmla="*/ 2209 w 5729"/>
                <a:gd name="T35" fmla="*/ 4999 h 5259"/>
                <a:gd name="T36" fmla="*/ 1324 w 5729"/>
                <a:gd name="T37" fmla="*/ 2810 h 5259"/>
                <a:gd name="T38" fmla="*/ 4015 w 5729"/>
                <a:gd name="T39" fmla="*/ 1858 h 5259"/>
                <a:gd name="T40" fmla="*/ 3876 w 5729"/>
                <a:gd name="T41" fmla="*/ 3913 h 5259"/>
                <a:gd name="T42" fmla="*/ 3456 w 5729"/>
                <a:gd name="T43" fmla="*/ 5014 h 5259"/>
                <a:gd name="T44" fmla="*/ 4238 w 5729"/>
                <a:gd name="T45" fmla="*/ 5258 h 5259"/>
                <a:gd name="T46" fmla="*/ 4480 w 5729"/>
                <a:gd name="T47" fmla="*/ 4456 h 5259"/>
                <a:gd name="T48" fmla="*/ 5314 w 5729"/>
                <a:gd name="T49" fmla="*/ 4254 h 5259"/>
                <a:gd name="T50" fmla="*/ 5112 w 5729"/>
                <a:gd name="T51" fmla="*/ 3447 h 5259"/>
                <a:gd name="T52" fmla="*/ 5728 w 5729"/>
                <a:gd name="T53" fmla="*/ 2862 h 5259"/>
                <a:gd name="T54" fmla="*/ 5112 w 5729"/>
                <a:gd name="T55" fmla="*/ 3447 h 5259"/>
                <a:gd name="T56" fmla="*/ 5308 w 5729"/>
                <a:gd name="T57" fmla="*/ 4254 h 5259"/>
                <a:gd name="T58" fmla="*/ 4480 w 5729"/>
                <a:gd name="T59" fmla="*/ 4456 h 5259"/>
                <a:gd name="T60" fmla="*/ 4238 w 5729"/>
                <a:gd name="T61" fmla="*/ 5252 h 5259"/>
                <a:gd name="T62" fmla="*/ 3456 w 5729"/>
                <a:gd name="T63" fmla="*/ 5014 h 5259"/>
                <a:gd name="T64" fmla="*/ 3876 w 5729"/>
                <a:gd name="T65" fmla="*/ 3913 h 5259"/>
                <a:gd name="T66" fmla="*/ 4015 w 5729"/>
                <a:gd name="T67" fmla="*/ 1858 h 5259"/>
                <a:gd name="T68" fmla="*/ 1324 w 5729"/>
                <a:gd name="T69" fmla="*/ 2810 h 5259"/>
                <a:gd name="T70" fmla="*/ 2204 w 5729"/>
                <a:gd name="T71" fmla="*/ 4999 h 5259"/>
                <a:gd name="T72" fmla="*/ 2204 w 5729"/>
                <a:gd name="T73" fmla="*/ 4993 h 5259"/>
                <a:gd name="T74" fmla="*/ 2204 w 5729"/>
                <a:gd name="T75" fmla="*/ 4993 h 5259"/>
                <a:gd name="T76" fmla="*/ 1376 w 5729"/>
                <a:gd name="T77" fmla="*/ 5190 h 5259"/>
                <a:gd name="T78" fmla="*/ 1169 w 5729"/>
                <a:gd name="T79" fmla="*/ 4378 h 5259"/>
                <a:gd name="T80" fmla="*/ 352 w 5729"/>
                <a:gd name="T81" fmla="*/ 4145 h 5259"/>
                <a:gd name="T82" fmla="*/ 590 w 5729"/>
                <a:gd name="T83" fmla="*/ 3338 h 5259"/>
                <a:gd name="T84" fmla="*/ 0 w 5729"/>
                <a:gd name="T85" fmla="*/ 2737 h 5259"/>
                <a:gd name="T86" fmla="*/ 419 w 5729"/>
                <a:gd name="T87" fmla="*/ 1346 h 5259"/>
                <a:gd name="T88" fmla="*/ 652 w 5729"/>
                <a:gd name="T89" fmla="*/ 1382 h 5259"/>
                <a:gd name="T90" fmla="*/ 1490 w 5729"/>
                <a:gd name="T91" fmla="*/ 347 h 5259"/>
                <a:gd name="T92" fmla="*/ 2105 w 5729"/>
                <a:gd name="T93" fmla="*/ 606 h 5259"/>
                <a:gd name="T94" fmla="*/ 2929 w 5729"/>
                <a:gd name="T95" fmla="*/ 6 h 5259"/>
                <a:gd name="T96" fmla="*/ 3761 w 5729"/>
                <a:gd name="T97" fmla="*/ 643 h 5259"/>
                <a:gd name="T98" fmla="*/ 4351 w 5729"/>
                <a:gd name="T99" fmla="*/ 410 h 5259"/>
                <a:gd name="T100" fmla="*/ 5179 w 5729"/>
                <a:gd name="T101" fmla="*/ 1480 h 5259"/>
                <a:gd name="T102" fmla="*/ 5376 w 5729"/>
                <a:gd name="T103" fmla="*/ 1455 h 5259"/>
                <a:gd name="T104" fmla="*/ 5728 w 5729"/>
                <a:gd name="T105" fmla="*/ 2867 h 5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5729" h="5259">
                  <a:moveTo>
                    <a:pt x="5728" y="2862"/>
                  </a:moveTo>
                  <a:lnTo>
                    <a:pt x="5728" y="2862"/>
                  </a:lnTo>
                  <a:lnTo>
                    <a:pt x="5728" y="2862"/>
                  </a:lnTo>
                  <a:cubicBezTo>
                    <a:pt x="5448" y="2779"/>
                    <a:pt x="5215" y="2562"/>
                    <a:pt x="5138" y="2262"/>
                  </a:cubicBezTo>
                  <a:cubicBezTo>
                    <a:pt x="5122" y="2194"/>
                    <a:pt x="5112" y="2127"/>
                    <a:pt x="5112" y="2060"/>
                  </a:cubicBezTo>
                  <a:cubicBezTo>
                    <a:pt x="5112" y="1832"/>
                    <a:pt x="5210" y="1615"/>
                    <a:pt x="5376" y="1459"/>
                  </a:cubicBezTo>
                  <a:cubicBezTo>
                    <a:pt x="5376" y="1455"/>
                    <a:pt x="5376" y="1455"/>
                    <a:pt x="5376" y="1455"/>
                  </a:cubicBezTo>
                  <a:lnTo>
                    <a:pt x="5376" y="1455"/>
                  </a:lnTo>
                  <a:cubicBezTo>
                    <a:pt x="5308" y="1470"/>
                    <a:pt x="5241" y="1480"/>
                    <a:pt x="5179" y="1480"/>
                  </a:cubicBezTo>
                  <a:cubicBezTo>
                    <a:pt x="4952" y="1480"/>
                    <a:pt x="4729" y="1393"/>
                    <a:pt x="4558" y="1222"/>
                  </a:cubicBezTo>
                  <a:cubicBezTo>
                    <a:pt x="4398" y="1062"/>
                    <a:pt x="4320" y="849"/>
                    <a:pt x="4320" y="643"/>
                  </a:cubicBezTo>
                  <a:cubicBezTo>
                    <a:pt x="4320" y="564"/>
                    <a:pt x="4330" y="487"/>
                    <a:pt x="4351" y="410"/>
                  </a:cubicBezTo>
                  <a:lnTo>
                    <a:pt x="4351" y="410"/>
                  </a:lnTo>
                  <a:lnTo>
                    <a:pt x="4351" y="410"/>
                  </a:lnTo>
                  <a:cubicBezTo>
                    <a:pt x="4191" y="554"/>
                    <a:pt x="3984" y="637"/>
                    <a:pt x="3761" y="637"/>
                  </a:cubicBezTo>
                  <a:cubicBezTo>
                    <a:pt x="3684" y="637"/>
                    <a:pt x="3601" y="627"/>
                    <a:pt x="3523" y="606"/>
                  </a:cubicBezTo>
                  <a:cubicBezTo>
                    <a:pt x="3218" y="523"/>
                    <a:pt x="3000" y="285"/>
                    <a:pt x="2929" y="6"/>
                  </a:cubicBezTo>
                  <a:cubicBezTo>
                    <a:pt x="2929" y="0"/>
                    <a:pt x="2929" y="0"/>
                    <a:pt x="2929" y="0"/>
                  </a:cubicBezTo>
                  <a:cubicBezTo>
                    <a:pt x="2929" y="6"/>
                    <a:pt x="2929" y="6"/>
                    <a:pt x="2929" y="6"/>
                  </a:cubicBezTo>
                  <a:cubicBezTo>
                    <a:pt x="2840" y="280"/>
                    <a:pt x="2617" y="502"/>
                    <a:pt x="2313" y="581"/>
                  </a:cubicBezTo>
                  <a:cubicBezTo>
                    <a:pt x="2240" y="595"/>
                    <a:pt x="2173" y="601"/>
                    <a:pt x="2105" y="601"/>
                  </a:cubicBezTo>
                  <a:cubicBezTo>
                    <a:pt x="1868" y="601"/>
                    <a:pt x="1651" y="508"/>
                    <a:pt x="1490" y="347"/>
                  </a:cubicBezTo>
                  <a:cubicBezTo>
                    <a:pt x="1485" y="342"/>
                    <a:pt x="1485" y="342"/>
                    <a:pt x="1485" y="342"/>
                  </a:cubicBezTo>
                  <a:cubicBezTo>
                    <a:pt x="1485" y="347"/>
                    <a:pt x="1485" y="347"/>
                    <a:pt x="1485" y="347"/>
                  </a:cubicBezTo>
                  <a:cubicBezTo>
                    <a:pt x="1500" y="410"/>
                    <a:pt x="1510" y="477"/>
                    <a:pt x="1510" y="539"/>
                  </a:cubicBezTo>
                  <a:cubicBezTo>
                    <a:pt x="1510" y="762"/>
                    <a:pt x="1422" y="978"/>
                    <a:pt x="1247" y="1145"/>
                  </a:cubicBezTo>
                  <a:cubicBezTo>
                    <a:pt x="1081" y="1299"/>
                    <a:pt x="869" y="1377"/>
                    <a:pt x="652" y="1377"/>
                  </a:cubicBezTo>
                  <a:cubicBezTo>
                    <a:pt x="574" y="1377"/>
                    <a:pt x="496" y="1367"/>
                    <a:pt x="419" y="1346"/>
                  </a:cubicBezTo>
                  <a:cubicBezTo>
                    <a:pt x="413" y="1346"/>
                    <a:pt x="413" y="1346"/>
                    <a:pt x="413" y="1346"/>
                  </a:cubicBezTo>
                  <a:lnTo>
                    <a:pt x="413" y="1346"/>
                  </a:lnTo>
                  <a:cubicBezTo>
                    <a:pt x="564" y="1501"/>
                    <a:pt x="652" y="1708"/>
                    <a:pt x="652" y="1925"/>
                  </a:cubicBezTo>
                  <a:cubicBezTo>
                    <a:pt x="652" y="1998"/>
                    <a:pt x="641" y="2081"/>
                    <a:pt x="615" y="2158"/>
                  </a:cubicBezTo>
                  <a:cubicBezTo>
                    <a:pt x="527" y="2454"/>
                    <a:pt x="284" y="2665"/>
                    <a:pt x="0" y="2737"/>
                  </a:cubicBezTo>
                  <a:lnTo>
                    <a:pt x="0" y="2737"/>
                  </a:lnTo>
                  <a:lnTo>
                    <a:pt x="0" y="2737"/>
                  </a:lnTo>
                  <a:cubicBezTo>
                    <a:pt x="279" y="2820"/>
                    <a:pt x="512" y="3043"/>
                    <a:pt x="590" y="3338"/>
                  </a:cubicBezTo>
                  <a:cubicBezTo>
                    <a:pt x="605" y="3405"/>
                    <a:pt x="610" y="3472"/>
                    <a:pt x="610" y="3540"/>
                  </a:cubicBezTo>
                  <a:cubicBezTo>
                    <a:pt x="610" y="3772"/>
                    <a:pt x="517" y="3990"/>
                    <a:pt x="352" y="4145"/>
                  </a:cubicBezTo>
                  <a:cubicBezTo>
                    <a:pt x="346" y="4145"/>
                    <a:pt x="346" y="4145"/>
                    <a:pt x="346" y="4145"/>
                  </a:cubicBezTo>
                  <a:cubicBezTo>
                    <a:pt x="352" y="4145"/>
                    <a:pt x="352" y="4145"/>
                    <a:pt x="352" y="4145"/>
                  </a:cubicBezTo>
                  <a:cubicBezTo>
                    <a:pt x="419" y="4129"/>
                    <a:pt x="486" y="4125"/>
                    <a:pt x="554" y="4125"/>
                  </a:cubicBezTo>
                  <a:cubicBezTo>
                    <a:pt x="775" y="4125"/>
                    <a:pt x="998" y="4207"/>
                    <a:pt x="1169" y="4378"/>
                  </a:cubicBezTo>
                  <a:cubicBezTo>
                    <a:pt x="1329" y="4544"/>
                    <a:pt x="1407" y="4750"/>
                    <a:pt x="1407" y="4962"/>
                  </a:cubicBezTo>
                  <a:cubicBezTo>
                    <a:pt x="1407" y="5040"/>
                    <a:pt x="1397" y="5118"/>
                    <a:pt x="1376" y="5190"/>
                  </a:cubicBezTo>
                  <a:lnTo>
                    <a:pt x="1376" y="5190"/>
                  </a:lnTo>
                  <a:lnTo>
                    <a:pt x="1376" y="5190"/>
                  </a:lnTo>
                  <a:cubicBezTo>
                    <a:pt x="1531" y="5045"/>
                    <a:pt x="1743" y="4962"/>
                    <a:pt x="1966" y="4962"/>
                  </a:cubicBezTo>
                  <a:cubicBezTo>
                    <a:pt x="2043" y="4962"/>
                    <a:pt x="2126" y="4973"/>
                    <a:pt x="2204" y="4993"/>
                  </a:cubicBezTo>
                  <a:lnTo>
                    <a:pt x="2204" y="4993"/>
                  </a:lnTo>
                  <a:lnTo>
                    <a:pt x="2204" y="4993"/>
                  </a:lnTo>
                  <a:cubicBezTo>
                    <a:pt x="2204" y="4999"/>
                    <a:pt x="2204" y="4999"/>
                    <a:pt x="2204" y="4999"/>
                  </a:cubicBezTo>
                  <a:lnTo>
                    <a:pt x="2204" y="4999"/>
                  </a:lnTo>
                  <a:cubicBezTo>
                    <a:pt x="2209" y="4999"/>
                    <a:pt x="2209" y="4999"/>
                    <a:pt x="2209" y="4999"/>
                  </a:cubicBezTo>
                  <a:lnTo>
                    <a:pt x="2209" y="4999"/>
                  </a:lnTo>
                  <a:cubicBezTo>
                    <a:pt x="2178" y="4719"/>
                    <a:pt x="2084" y="4202"/>
                    <a:pt x="1759" y="3865"/>
                  </a:cubicBezTo>
                  <a:cubicBezTo>
                    <a:pt x="1557" y="3664"/>
                    <a:pt x="1422" y="3416"/>
                    <a:pt x="1360" y="3147"/>
                  </a:cubicBezTo>
                  <a:cubicBezTo>
                    <a:pt x="1335" y="3033"/>
                    <a:pt x="1324" y="2924"/>
                    <a:pt x="1324" y="2810"/>
                  </a:cubicBezTo>
                  <a:cubicBezTo>
                    <a:pt x="1324" y="2469"/>
                    <a:pt x="1443" y="2127"/>
                    <a:pt x="1661" y="1858"/>
                  </a:cubicBezTo>
                  <a:cubicBezTo>
                    <a:pt x="1951" y="1511"/>
                    <a:pt x="2365" y="1320"/>
                    <a:pt x="2840" y="1320"/>
                  </a:cubicBezTo>
                  <a:cubicBezTo>
                    <a:pt x="3311" y="1320"/>
                    <a:pt x="3730" y="1511"/>
                    <a:pt x="4015" y="1858"/>
                  </a:cubicBezTo>
                  <a:cubicBezTo>
                    <a:pt x="4238" y="2127"/>
                    <a:pt x="4357" y="2469"/>
                    <a:pt x="4357" y="2810"/>
                  </a:cubicBezTo>
                  <a:cubicBezTo>
                    <a:pt x="4357" y="2924"/>
                    <a:pt x="4340" y="3033"/>
                    <a:pt x="4320" y="3147"/>
                  </a:cubicBezTo>
                  <a:cubicBezTo>
                    <a:pt x="4258" y="3416"/>
                    <a:pt x="4108" y="3674"/>
                    <a:pt x="3876" y="3913"/>
                  </a:cubicBezTo>
                  <a:cubicBezTo>
                    <a:pt x="3523" y="4264"/>
                    <a:pt x="3466" y="4761"/>
                    <a:pt x="3456" y="5014"/>
                  </a:cubicBezTo>
                  <a:lnTo>
                    <a:pt x="3456" y="5014"/>
                  </a:lnTo>
                  <a:lnTo>
                    <a:pt x="3456" y="5014"/>
                  </a:lnTo>
                  <a:cubicBezTo>
                    <a:pt x="3513" y="5004"/>
                    <a:pt x="3570" y="4999"/>
                    <a:pt x="3627" y="4999"/>
                  </a:cubicBezTo>
                  <a:cubicBezTo>
                    <a:pt x="3860" y="4999"/>
                    <a:pt x="4077" y="5097"/>
                    <a:pt x="4238" y="5252"/>
                  </a:cubicBezTo>
                  <a:cubicBezTo>
                    <a:pt x="4238" y="5258"/>
                    <a:pt x="4238" y="5258"/>
                    <a:pt x="4238" y="5258"/>
                  </a:cubicBezTo>
                  <a:cubicBezTo>
                    <a:pt x="4238" y="5252"/>
                    <a:pt x="4238" y="5252"/>
                    <a:pt x="4238" y="5252"/>
                  </a:cubicBezTo>
                  <a:cubicBezTo>
                    <a:pt x="4222" y="5190"/>
                    <a:pt x="4217" y="5123"/>
                    <a:pt x="4217" y="5056"/>
                  </a:cubicBezTo>
                  <a:cubicBezTo>
                    <a:pt x="4217" y="4839"/>
                    <a:pt x="4305" y="4621"/>
                    <a:pt x="4480" y="4456"/>
                  </a:cubicBezTo>
                  <a:cubicBezTo>
                    <a:pt x="4646" y="4300"/>
                    <a:pt x="4858" y="4223"/>
                    <a:pt x="5075" y="4223"/>
                  </a:cubicBezTo>
                  <a:cubicBezTo>
                    <a:pt x="5153" y="4223"/>
                    <a:pt x="5231" y="4233"/>
                    <a:pt x="5308" y="4254"/>
                  </a:cubicBezTo>
                  <a:cubicBezTo>
                    <a:pt x="5314" y="4254"/>
                    <a:pt x="5314" y="4254"/>
                    <a:pt x="5314" y="4254"/>
                  </a:cubicBezTo>
                  <a:cubicBezTo>
                    <a:pt x="5308" y="4254"/>
                    <a:pt x="5308" y="4254"/>
                    <a:pt x="5308" y="4254"/>
                  </a:cubicBezTo>
                  <a:cubicBezTo>
                    <a:pt x="5164" y="4098"/>
                    <a:pt x="5075" y="3897"/>
                    <a:pt x="5075" y="3680"/>
                  </a:cubicBezTo>
                  <a:cubicBezTo>
                    <a:pt x="5075" y="3601"/>
                    <a:pt x="5086" y="3524"/>
                    <a:pt x="5112" y="3447"/>
                  </a:cubicBezTo>
                  <a:cubicBezTo>
                    <a:pt x="5200" y="3147"/>
                    <a:pt x="5437" y="2934"/>
                    <a:pt x="5728" y="2867"/>
                  </a:cubicBezTo>
                  <a:cubicBezTo>
                    <a:pt x="5728" y="2862"/>
                    <a:pt x="5728" y="2862"/>
                    <a:pt x="5728" y="2862"/>
                  </a:cubicBezTo>
                  <a:lnTo>
                    <a:pt x="5728" y="2862"/>
                  </a:lnTo>
                  <a:lnTo>
                    <a:pt x="5728" y="2862"/>
                  </a:lnTo>
                  <a:lnTo>
                    <a:pt x="5728" y="2862"/>
                  </a:lnTo>
                  <a:cubicBezTo>
                    <a:pt x="5437" y="2934"/>
                    <a:pt x="5200" y="3147"/>
                    <a:pt x="5112" y="3447"/>
                  </a:cubicBezTo>
                  <a:cubicBezTo>
                    <a:pt x="5086" y="3524"/>
                    <a:pt x="5075" y="3601"/>
                    <a:pt x="5075" y="3680"/>
                  </a:cubicBezTo>
                  <a:cubicBezTo>
                    <a:pt x="5075" y="3897"/>
                    <a:pt x="5164" y="4098"/>
                    <a:pt x="5308" y="4254"/>
                  </a:cubicBezTo>
                  <a:lnTo>
                    <a:pt x="5308" y="4254"/>
                  </a:lnTo>
                  <a:lnTo>
                    <a:pt x="5308" y="4254"/>
                  </a:lnTo>
                  <a:cubicBezTo>
                    <a:pt x="5235" y="4233"/>
                    <a:pt x="5153" y="4223"/>
                    <a:pt x="5075" y="4223"/>
                  </a:cubicBezTo>
                  <a:cubicBezTo>
                    <a:pt x="4858" y="4223"/>
                    <a:pt x="4646" y="4300"/>
                    <a:pt x="4480" y="4456"/>
                  </a:cubicBezTo>
                  <a:cubicBezTo>
                    <a:pt x="4305" y="4621"/>
                    <a:pt x="4217" y="4839"/>
                    <a:pt x="4217" y="5056"/>
                  </a:cubicBezTo>
                  <a:cubicBezTo>
                    <a:pt x="4217" y="5123"/>
                    <a:pt x="4222" y="5190"/>
                    <a:pt x="4238" y="5252"/>
                  </a:cubicBezTo>
                  <a:lnTo>
                    <a:pt x="4238" y="5252"/>
                  </a:lnTo>
                  <a:lnTo>
                    <a:pt x="4238" y="5252"/>
                  </a:lnTo>
                  <a:cubicBezTo>
                    <a:pt x="4082" y="5092"/>
                    <a:pt x="3860" y="4999"/>
                    <a:pt x="3627" y="4999"/>
                  </a:cubicBezTo>
                  <a:cubicBezTo>
                    <a:pt x="3570" y="4999"/>
                    <a:pt x="3513" y="5004"/>
                    <a:pt x="3456" y="5014"/>
                  </a:cubicBezTo>
                  <a:lnTo>
                    <a:pt x="3456" y="5014"/>
                  </a:lnTo>
                  <a:cubicBezTo>
                    <a:pt x="3462" y="5014"/>
                    <a:pt x="3462" y="5014"/>
                    <a:pt x="3462" y="5014"/>
                  </a:cubicBezTo>
                  <a:cubicBezTo>
                    <a:pt x="3466" y="4761"/>
                    <a:pt x="3523" y="4264"/>
                    <a:pt x="3876" y="3913"/>
                  </a:cubicBezTo>
                  <a:cubicBezTo>
                    <a:pt x="4108" y="3674"/>
                    <a:pt x="4258" y="3416"/>
                    <a:pt x="4320" y="3147"/>
                  </a:cubicBezTo>
                  <a:cubicBezTo>
                    <a:pt x="4346" y="3033"/>
                    <a:pt x="4357" y="2924"/>
                    <a:pt x="4357" y="2810"/>
                  </a:cubicBezTo>
                  <a:cubicBezTo>
                    <a:pt x="4357" y="2469"/>
                    <a:pt x="4238" y="2127"/>
                    <a:pt x="4015" y="1858"/>
                  </a:cubicBezTo>
                  <a:cubicBezTo>
                    <a:pt x="3730" y="1511"/>
                    <a:pt x="3311" y="1315"/>
                    <a:pt x="2840" y="1315"/>
                  </a:cubicBezTo>
                  <a:cubicBezTo>
                    <a:pt x="2365" y="1315"/>
                    <a:pt x="1951" y="1511"/>
                    <a:pt x="1661" y="1858"/>
                  </a:cubicBezTo>
                  <a:cubicBezTo>
                    <a:pt x="1443" y="2127"/>
                    <a:pt x="1324" y="2469"/>
                    <a:pt x="1324" y="2810"/>
                  </a:cubicBezTo>
                  <a:cubicBezTo>
                    <a:pt x="1324" y="2924"/>
                    <a:pt x="1335" y="3033"/>
                    <a:pt x="1360" y="3147"/>
                  </a:cubicBezTo>
                  <a:cubicBezTo>
                    <a:pt x="1422" y="3416"/>
                    <a:pt x="1557" y="3664"/>
                    <a:pt x="1753" y="3865"/>
                  </a:cubicBezTo>
                  <a:cubicBezTo>
                    <a:pt x="2084" y="4202"/>
                    <a:pt x="2178" y="4719"/>
                    <a:pt x="2204" y="4999"/>
                  </a:cubicBezTo>
                  <a:lnTo>
                    <a:pt x="2204" y="4999"/>
                  </a:lnTo>
                  <a:lnTo>
                    <a:pt x="2204" y="4999"/>
                  </a:lnTo>
                  <a:cubicBezTo>
                    <a:pt x="2204" y="4993"/>
                    <a:pt x="2204" y="4993"/>
                    <a:pt x="2204" y="4993"/>
                  </a:cubicBezTo>
                  <a:lnTo>
                    <a:pt x="2204" y="4993"/>
                  </a:lnTo>
                  <a:lnTo>
                    <a:pt x="2204" y="4993"/>
                  </a:lnTo>
                  <a:lnTo>
                    <a:pt x="2204" y="4993"/>
                  </a:lnTo>
                  <a:cubicBezTo>
                    <a:pt x="2126" y="4973"/>
                    <a:pt x="2043" y="4962"/>
                    <a:pt x="1966" y="4962"/>
                  </a:cubicBezTo>
                  <a:cubicBezTo>
                    <a:pt x="1743" y="4962"/>
                    <a:pt x="1531" y="5045"/>
                    <a:pt x="1376" y="5190"/>
                  </a:cubicBezTo>
                  <a:lnTo>
                    <a:pt x="1376" y="5190"/>
                  </a:lnTo>
                  <a:lnTo>
                    <a:pt x="1376" y="5190"/>
                  </a:lnTo>
                  <a:cubicBezTo>
                    <a:pt x="1397" y="5118"/>
                    <a:pt x="1407" y="5040"/>
                    <a:pt x="1407" y="4962"/>
                  </a:cubicBezTo>
                  <a:cubicBezTo>
                    <a:pt x="1407" y="4750"/>
                    <a:pt x="1329" y="4544"/>
                    <a:pt x="1169" y="4378"/>
                  </a:cubicBezTo>
                  <a:cubicBezTo>
                    <a:pt x="998" y="4207"/>
                    <a:pt x="775" y="4119"/>
                    <a:pt x="554" y="4119"/>
                  </a:cubicBezTo>
                  <a:cubicBezTo>
                    <a:pt x="486" y="4119"/>
                    <a:pt x="419" y="4129"/>
                    <a:pt x="352" y="4145"/>
                  </a:cubicBezTo>
                  <a:lnTo>
                    <a:pt x="352" y="4145"/>
                  </a:lnTo>
                  <a:lnTo>
                    <a:pt x="352" y="4145"/>
                  </a:lnTo>
                  <a:cubicBezTo>
                    <a:pt x="517" y="3990"/>
                    <a:pt x="615" y="3772"/>
                    <a:pt x="615" y="3540"/>
                  </a:cubicBezTo>
                  <a:cubicBezTo>
                    <a:pt x="615" y="3472"/>
                    <a:pt x="605" y="3405"/>
                    <a:pt x="590" y="3338"/>
                  </a:cubicBezTo>
                  <a:cubicBezTo>
                    <a:pt x="512" y="3043"/>
                    <a:pt x="279" y="2820"/>
                    <a:pt x="0" y="2737"/>
                  </a:cubicBezTo>
                  <a:lnTo>
                    <a:pt x="0" y="2737"/>
                  </a:lnTo>
                  <a:lnTo>
                    <a:pt x="0" y="2737"/>
                  </a:lnTo>
                  <a:cubicBezTo>
                    <a:pt x="290" y="2665"/>
                    <a:pt x="527" y="2454"/>
                    <a:pt x="615" y="2158"/>
                  </a:cubicBezTo>
                  <a:cubicBezTo>
                    <a:pt x="641" y="2081"/>
                    <a:pt x="652" y="1998"/>
                    <a:pt x="652" y="1925"/>
                  </a:cubicBezTo>
                  <a:cubicBezTo>
                    <a:pt x="652" y="1708"/>
                    <a:pt x="564" y="1501"/>
                    <a:pt x="419" y="1346"/>
                  </a:cubicBezTo>
                  <a:cubicBezTo>
                    <a:pt x="413" y="1346"/>
                    <a:pt x="413" y="1346"/>
                    <a:pt x="413" y="1346"/>
                  </a:cubicBezTo>
                  <a:lnTo>
                    <a:pt x="413" y="1346"/>
                  </a:lnTo>
                  <a:cubicBezTo>
                    <a:pt x="492" y="1367"/>
                    <a:pt x="574" y="1382"/>
                    <a:pt x="652" y="1382"/>
                  </a:cubicBezTo>
                  <a:cubicBezTo>
                    <a:pt x="869" y="1382"/>
                    <a:pt x="1081" y="1305"/>
                    <a:pt x="1247" y="1145"/>
                  </a:cubicBezTo>
                  <a:cubicBezTo>
                    <a:pt x="1422" y="978"/>
                    <a:pt x="1510" y="762"/>
                    <a:pt x="1510" y="539"/>
                  </a:cubicBezTo>
                  <a:cubicBezTo>
                    <a:pt x="1510" y="477"/>
                    <a:pt x="1505" y="410"/>
                    <a:pt x="1490" y="347"/>
                  </a:cubicBezTo>
                  <a:lnTo>
                    <a:pt x="1490" y="347"/>
                  </a:lnTo>
                  <a:cubicBezTo>
                    <a:pt x="1485" y="347"/>
                    <a:pt x="1485" y="347"/>
                    <a:pt x="1485" y="347"/>
                  </a:cubicBezTo>
                  <a:cubicBezTo>
                    <a:pt x="1645" y="508"/>
                    <a:pt x="1868" y="606"/>
                    <a:pt x="2105" y="606"/>
                  </a:cubicBezTo>
                  <a:cubicBezTo>
                    <a:pt x="2173" y="606"/>
                    <a:pt x="2240" y="595"/>
                    <a:pt x="2313" y="581"/>
                  </a:cubicBezTo>
                  <a:cubicBezTo>
                    <a:pt x="2617" y="508"/>
                    <a:pt x="2846" y="280"/>
                    <a:pt x="2929" y="6"/>
                  </a:cubicBezTo>
                  <a:lnTo>
                    <a:pt x="2929" y="6"/>
                  </a:lnTo>
                  <a:lnTo>
                    <a:pt x="2929" y="6"/>
                  </a:lnTo>
                  <a:cubicBezTo>
                    <a:pt x="3000" y="285"/>
                    <a:pt x="3218" y="523"/>
                    <a:pt x="3523" y="606"/>
                  </a:cubicBezTo>
                  <a:cubicBezTo>
                    <a:pt x="3601" y="627"/>
                    <a:pt x="3684" y="643"/>
                    <a:pt x="3761" y="643"/>
                  </a:cubicBezTo>
                  <a:cubicBezTo>
                    <a:pt x="3984" y="643"/>
                    <a:pt x="4196" y="554"/>
                    <a:pt x="4351" y="410"/>
                  </a:cubicBezTo>
                  <a:lnTo>
                    <a:pt x="4351" y="410"/>
                  </a:lnTo>
                  <a:lnTo>
                    <a:pt x="4351" y="410"/>
                  </a:lnTo>
                  <a:cubicBezTo>
                    <a:pt x="4330" y="487"/>
                    <a:pt x="4320" y="564"/>
                    <a:pt x="4320" y="643"/>
                  </a:cubicBezTo>
                  <a:cubicBezTo>
                    <a:pt x="4320" y="849"/>
                    <a:pt x="4398" y="1062"/>
                    <a:pt x="4558" y="1222"/>
                  </a:cubicBezTo>
                  <a:cubicBezTo>
                    <a:pt x="4729" y="1393"/>
                    <a:pt x="4952" y="1480"/>
                    <a:pt x="5179" y="1480"/>
                  </a:cubicBezTo>
                  <a:cubicBezTo>
                    <a:pt x="5241" y="1480"/>
                    <a:pt x="5308" y="1476"/>
                    <a:pt x="5376" y="1459"/>
                  </a:cubicBezTo>
                  <a:lnTo>
                    <a:pt x="5376" y="1459"/>
                  </a:lnTo>
                  <a:cubicBezTo>
                    <a:pt x="5376" y="1455"/>
                    <a:pt x="5376" y="1455"/>
                    <a:pt x="5376" y="1455"/>
                  </a:cubicBezTo>
                  <a:cubicBezTo>
                    <a:pt x="5210" y="1615"/>
                    <a:pt x="5112" y="1827"/>
                    <a:pt x="5112" y="2060"/>
                  </a:cubicBezTo>
                  <a:cubicBezTo>
                    <a:pt x="5112" y="2127"/>
                    <a:pt x="5122" y="2194"/>
                    <a:pt x="5138" y="2262"/>
                  </a:cubicBezTo>
                  <a:cubicBezTo>
                    <a:pt x="5215" y="2562"/>
                    <a:pt x="5443" y="2785"/>
                    <a:pt x="5728" y="2867"/>
                  </a:cubicBezTo>
                  <a:cubicBezTo>
                    <a:pt x="5728" y="2862"/>
                    <a:pt x="5728" y="2862"/>
                    <a:pt x="5728" y="286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3" name="Freeform 72"/>
            <p:cNvSpPr>
              <a:spLocks noChangeArrowheads="1"/>
            </p:cNvSpPr>
            <p:nvPr/>
          </p:nvSpPr>
          <p:spPr bwMode="auto">
            <a:xfrm>
              <a:off x="10768986" y="10535697"/>
              <a:ext cx="595811" cy="419012"/>
            </a:xfrm>
            <a:custGeom>
              <a:avLst/>
              <a:gdLst>
                <a:gd name="T0" fmla="*/ 943 w 1042"/>
                <a:gd name="T1" fmla="*/ 0 h 731"/>
                <a:gd name="T2" fmla="*/ 943 w 1042"/>
                <a:gd name="T3" fmla="*/ 0 h 731"/>
                <a:gd name="T4" fmla="*/ 100 w 1042"/>
                <a:gd name="T5" fmla="*/ 0 h 731"/>
                <a:gd name="T6" fmla="*/ 0 w 1042"/>
                <a:gd name="T7" fmla="*/ 98 h 731"/>
                <a:gd name="T8" fmla="*/ 0 w 1042"/>
                <a:gd name="T9" fmla="*/ 631 h 731"/>
                <a:gd name="T10" fmla="*/ 100 w 1042"/>
                <a:gd name="T11" fmla="*/ 730 h 731"/>
                <a:gd name="T12" fmla="*/ 943 w 1042"/>
                <a:gd name="T13" fmla="*/ 730 h 731"/>
                <a:gd name="T14" fmla="*/ 1041 w 1042"/>
                <a:gd name="T15" fmla="*/ 631 h 731"/>
                <a:gd name="T16" fmla="*/ 1041 w 1042"/>
                <a:gd name="T17" fmla="*/ 98 h 731"/>
                <a:gd name="T18" fmla="*/ 943 w 1042"/>
                <a:gd name="T19" fmla="*/ 0 h 731"/>
                <a:gd name="T20" fmla="*/ 622 w 1042"/>
                <a:gd name="T21" fmla="*/ 103 h 731"/>
                <a:gd name="T22" fmla="*/ 622 w 1042"/>
                <a:gd name="T23" fmla="*/ 103 h 731"/>
                <a:gd name="T24" fmla="*/ 431 w 1042"/>
                <a:gd name="T25" fmla="*/ 103 h 731"/>
                <a:gd name="T26" fmla="*/ 394 w 1042"/>
                <a:gd name="T27" fmla="*/ 68 h 731"/>
                <a:gd name="T28" fmla="*/ 431 w 1042"/>
                <a:gd name="T29" fmla="*/ 26 h 731"/>
                <a:gd name="T30" fmla="*/ 622 w 1042"/>
                <a:gd name="T31" fmla="*/ 26 h 731"/>
                <a:gd name="T32" fmla="*/ 658 w 1042"/>
                <a:gd name="T33" fmla="*/ 68 h 731"/>
                <a:gd name="T34" fmla="*/ 622 w 1042"/>
                <a:gd name="T35" fmla="*/ 103 h 731"/>
                <a:gd name="T36" fmla="*/ 943 w 1042"/>
                <a:gd name="T37" fmla="*/ 0 h 7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042" h="731">
                  <a:moveTo>
                    <a:pt x="943" y="0"/>
                  </a:moveTo>
                  <a:lnTo>
                    <a:pt x="943" y="0"/>
                  </a:lnTo>
                  <a:cubicBezTo>
                    <a:pt x="100" y="0"/>
                    <a:pt x="100" y="0"/>
                    <a:pt x="100" y="0"/>
                  </a:cubicBezTo>
                  <a:cubicBezTo>
                    <a:pt x="48" y="0"/>
                    <a:pt x="0" y="47"/>
                    <a:pt x="0" y="98"/>
                  </a:cubicBezTo>
                  <a:cubicBezTo>
                    <a:pt x="0" y="631"/>
                    <a:pt x="0" y="631"/>
                    <a:pt x="0" y="631"/>
                  </a:cubicBezTo>
                  <a:cubicBezTo>
                    <a:pt x="0" y="682"/>
                    <a:pt x="48" y="730"/>
                    <a:pt x="100" y="730"/>
                  </a:cubicBezTo>
                  <a:cubicBezTo>
                    <a:pt x="943" y="730"/>
                    <a:pt x="943" y="730"/>
                    <a:pt x="943" y="730"/>
                  </a:cubicBezTo>
                  <a:cubicBezTo>
                    <a:pt x="995" y="730"/>
                    <a:pt x="1041" y="682"/>
                    <a:pt x="1041" y="631"/>
                  </a:cubicBezTo>
                  <a:cubicBezTo>
                    <a:pt x="1041" y="98"/>
                    <a:pt x="1041" y="98"/>
                    <a:pt x="1041" y="98"/>
                  </a:cubicBezTo>
                  <a:cubicBezTo>
                    <a:pt x="1041" y="47"/>
                    <a:pt x="995" y="0"/>
                    <a:pt x="943" y="0"/>
                  </a:cubicBezTo>
                  <a:lnTo>
                    <a:pt x="622" y="103"/>
                  </a:lnTo>
                  <a:lnTo>
                    <a:pt x="622" y="103"/>
                  </a:lnTo>
                  <a:cubicBezTo>
                    <a:pt x="431" y="103"/>
                    <a:pt x="431" y="103"/>
                    <a:pt x="431" y="103"/>
                  </a:cubicBezTo>
                  <a:cubicBezTo>
                    <a:pt x="410" y="103"/>
                    <a:pt x="394" y="88"/>
                    <a:pt x="394" y="68"/>
                  </a:cubicBezTo>
                  <a:cubicBezTo>
                    <a:pt x="394" y="47"/>
                    <a:pt x="410" y="26"/>
                    <a:pt x="431" y="26"/>
                  </a:cubicBezTo>
                  <a:cubicBezTo>
                    <a:pt x="622" y="26"/>
                    <a:pt x="622" y="26"/>
                    <a:pt x="622" y="26"/>
                  </a:cubicBezTo>
                  <a:cubicBezTo>
                    <a:pt x="643" y="26"/>
                    <a:pt x="658" y="47"/>
                    <a:pt x="658" y="68"/>
                  </a:cubicBezTo>
                  <a:cubicBezTo>
                    <a:pt x="658" y="88"/>
                    <a:pt x="643" y="103"/>
                    <a:pt x="622" y="103"/>
                  </a:cubicBezTo>
                  <a:lnTo>
                    <a:pt x="943" y="0"/>
                  </a:lnTo>
                </a:path>
              </a:pathLst>
            </a:custGeom>
            <a:solidFill>
              <a:srgbClr val="5C678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4" name="Freeform 73"/>
            <p:cNvSpPr>
              <a:spLocks noChangeArrowheads="1"/>
            </p:cNvSpPr>
            <p:nvPr/>
          </p:nvSpPr>
          <p:spPr bwMode="auto">
            <a:xfrm>
              <a:off x="10785357" y="10610987"/>
              <a:ext cx="563075" cy="327352"/>
            </a:xfrm>
            <a:custGeom>
              <a:avLst/>
              <a:gdLst>
                <a:gd name="T0" fmla="*/ 0 w 989"/>
                <a:gd name="T1" fmla="*/ 0 h 575"/>
                <a:gd name="T2" fmla="*/ 0 w 989"/>
                <a:gd name="T3" fmla="*/ 0 h 575"/>
                <a:gd name="T4" fmla="*/ 0 w 989"/>
                <a:gd name="T5" fmla="*/ 502 h 575"/>
                <a:gd name="T6" fmla="*/ 73 w 989"/>
                <a:gd name="T7" fmla="*/ 574 h 575"/>
                <a:gd name="T8" fmla="*/ 916 w 989"/>
                <a:gd name="T9" fmla="*/ 574 h 575"/>
                <a:gd name="T10" fmla="*/ 988 w 989"/>
                <a:gd name="T11" fmla="*/ 502 h 575"/>
                <a:gd name="T12" fmla="*/ 988 w 989"/>
                <a:gd name="T13" fmla="*/ 0 h 575"/>
                <a:gd name="T14" fmla="*/ 0 w 989"/>
                <a:gd name="T15" fmla="*/ 0 h 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89" h="575">
                  <a:moveTo>
                    <a:pt x="0" y="0"/>
                  </a:moveTo>
                  <a:lnTo>
                    <a:pt x="0" y="0"/>
                  </a:lnTo>
                  <a:cubicBezTo>
                    <a:pt x="0" y="502"/>
                    <a:pt x="0" y="502"/>
                    <a:pt x="0" y="502"/>
                  </a:cubicBezTo>
                  <a:cubicBezTo>
                    <a:pt x="0" y="543"/>
                    <a:pt x="31" y="574"/>
                    <a:pt x="73" y="574"/>
                  </a:cubicBezTo>
                  <a:cubicBezTo>
                    <a:pt x="916" y="574"/>
                    <a:pt x="916" y="574"/>
                    <a:pt x="916" y="574"/>
                  </a:cubicBezTo>
                  <a:cubicBezTo>
                    <a:pt x="957" y="574"/>
                    <a:pt x="988" y="543"/>
                    <a:pt x="988" y="502"/>
                  </a:cubicBezTo>
                  <a:cubicBezTo>
                    <a:pt x="988" y="0"/>
                    <a:pt x="988" y="0"/>
                    <a:pt x="988" y="0"/>
                  </a:cubicBezTo>
                  <a:lnTo>
                    <a:pt x="0" y="0"/>
                  </a:lnTo>
                </a:path>
              </a:pathLst>
            </a:custGeom>
            <a:solidFill>
              <a:srgbClr val="FDFE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5" name="Freeform 74"/>
            <p:cNvSpPr>
              <a:spLocks noChangeArrowheads="1"/>
            </p:cNvSpPr>
            <p:nvPr/>
          </p:nvSpPr>
          <p:spPr bwMode="auto">
            <a:xfrm>
              <a:off x="10804998" y="10660091"/>
              <a:ext cx="186600" cy="219326"/>
            </a:xfrm>
            <a:custGeom>
              <a:avLst/>
              <a:gdLst>
                <a:gd name="T0" fmla="*/ 331 w 332"/>
                <a:gd name="T1" fmla="*/ 383 h 384"/>
                <a:gd name="T2" fmla="*/ 0 w 332"/>
                <a:gd name="T3" fmla="*/ 383 h 384"/>
                <a:gd name="T4" fmla="*/ 0 w 332"/>
                <a:gd name="T5" fmla="*/ 0 h 384"/>
                <a:gd name="T6" fmla="*/ 331 w 332"/>
                <a:gd name="T7" fmla="*/ 0 h 384"/>
                <a:gd name="T8" fmla="*/ 331 w 332"/>
                <a:gd name="T9" fmla="*/ 383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2" h="384">
                  <a:moveTo>
                    <a:pt x="331" y="383"/>
                  </a:moveTo>
                  <a:lnTo>
                    <a:pt x="0" y="383"/>
                  </a:lnTo>
                  <a:lnTo>
                    <a:pt x="0" y="0"/>
                  </a:lnTo>
                  <a:lnTo>
                    <a:pt x="331" y="0"/>
                  </a:lnTo>
                  <a:lnTo>
                    <a:pt x="331" y="383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6" name="Freeform 75"/>
            <p:cNvSpPr>
              <a:spLocks noChangeArrowheads="1"/>
            </p:cNvSpPr>
            <p:nvPr/>
          </p:nvSpPr>
          <p:spPr bwMode="auto">
            <a:xfrm>
              <a:off x="11024334" y="10663364"/>
              <a:ext cx="297907" cy="58924"/>
            </a:xfrm>
            <a:custGeom>
              <a:avLst/>
              <a:gdLst>
                <a:gd name="T0" fmla="*/ 522 w 523"/>
                <a:gd name="T1" fmla="*/ 104 h 105"/>
                <a:gd name="T2" fmla="*/ 0 w 523"/>
                <a:gd name="T3" fmla="*/ 104 h 105"/>
                <a:gd name="T4" fmla="*/ 0 w 523"/>
                <a:gd name="T5" fmla="*/ 0 h 105"/>
                <a:gd name="T6" fmla="*/ 522 w 523"/>
                <a:gd name="T7" fmla="*/ 0 h 105"/>
                <a:gd name="T8" fmla="*/ 522 w 523"/>
                <a:gd name="T9" fmla="*/ 104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3" h="105">
                  <a:moveTo>
                    <a:pt x="522" y="104"/>
                  </a:moveTo>
                  <a:lnTo>
                    <a:pt x="0" y="104"/>
                  </a:lnTo>
                  <a:lnTo>
                    <a:pt x="0" y="0"/>
                  </a:lnTo>
                  <a:lnTo>
                    <a:pt x="522" y="0"/>
                  </a:lnTo>
                  <a:lnTo>
                    <a:pt x="522" y="104"/>
                  </a:lnTo>
                </a:path>
              </a:pathLst>
            </a:custGeom>
            <a:solidFill>
              <a:srgbClr val="2E354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" name="Freeform 76"/>
            <p:cNvSpPr>
              <a:spLocks noChangeArrowheads="1"/>
            </p:cNvSpPr>
            <p:nvPr/>
          </p:nvSpPr>
          <p:spPr bwMode="auto">
            <a:xfrm>
              <a:off x="11057071" y="10735380"/>
              <a:ext cx="229159" cy="39282"/>
            </a:xfrm>
            <a:custGeom>
              <a:avLst/>
              <a:gdLst>
                <a:gd name="T0" fmla="*/ 398 w 399"/>
                <a:gd name="T1" fmla="*/ 67 h 68"/>
                <a:gd name="T2" fmla="*/ 0 w 399"/>
                <a:gd name="T3" fmla="*/ 67 h 68"/>
                <a:gd name="T4" fmla="*/ 0 w 399"/>
                <a:gd name="T5" fmla="*/ 0 h 68"/>
                <a:gd name="T6" fmla="*/ 398 w 399"/>
                <a:gd name="T7" fmla="*/ 0 h 68"/>
                <a:gd name="T8" fmla="*/ 398 w 399"/>
                <a:gd name="T9" fmla="*/ 67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9" h="68">
                  <a:moveTo>
                    <a:pt x="398" y="67"/>
                  </a:moveTo>
                  <a:lnTo>
                    <a:pt x="0" y="67"/>
                  </a:lnTo>
                  <a:lnTo>
                    <a:pt x="0" y="0"/>
                  </a:lnTo>
                  <a:lnTo>
                    <a:pt x="398" y="0"/>
                  </a:lnTo>
                  <a:lnTo>
                    <a:pt x="398" y="67"/>
                  </a:lnTo>
                </a:path>
              </a:pathLst>
            </a:custGeom>
            <a:solidFill>
              <a:srgbClr val="2E354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50" name="Freeform 77"/>
            <p:cNvSpPr>
              <a:spLocks noChangeArrowheads="1"/>
            </p:cNvSpPr>
            <p:nvPr/>
          </p:nvSpPr>
          <p:spPr bwMode="auto">
            <a:xfrm>
              <a:off x="11024334" y="10892510"/>
              <a:ext cx="297907" cy="32736"/>
            </a:xfrm>
            <a:custGeom>
              <a:avLst/>
              <a:gdLst>
                <a:gd name="T0" fmla="*/ 522 w 523"/>
                <a:gd name="T1" fmla="*/ 61 h 62"/>
                <a:gd name="T2" fmla="*/ 0 w 523"/>
                <a:gd name="T3" fmla="*/ 61 h 62"/>
                <a:gd name="T4" fmla="*/ 0 w 523"/>
                <a:gd name="T5" fmla="*/ 0 h 62"/>
                <a:gd name="T6" fmla="*/ 522 w 523"/>
                <a:gd name="T7" fmla="*/ 0 h 62"/>
                <a:gd name="T8" fmla="*/ 522 w 523"/>
                <a:gd name="T9" fmla="*/ 61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3" h="62">
                  <a:moveTo>
                    <a:pt x="522" y="61"/>
                  </a:moveTo>
                  <a:lnTo>
                    <a:pt x="0" y="61"/>
                  </a:lnTo>
                  <a:lnTo>
                    <a:pt x="0" y="0"/>
                  </a:lnTo>
                  <a:lnTo>
                    <a:pt x="522" y="0"/>
                  </a:lnTo>
                  <a:lnTo>
                    <a:pt x="522" y="61"/>
                  </a:lnTo>
                </a:path>
              </a:pathLst>
            </a:custGeom>
            <a:solidFill>
              <a:srgbClr val="2E354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51" name="Freeform 78"/>
            <p:cNvSpPr>
              <a:spLocks noChangeArrowheads="1"/>
            </p:cNvSpPr>
            <p:nvPr/>
          </p:nvSpPr>
          <p:spPr bwMode="auto">
            <a:xfrm>
              <a:off x="11034156" y="10476773"/>
              <a:ext cx="65474" cy="111300"/>
            </a:xfrm>
            <a:custGeom>
              <a:avLst/>
              <a:gdLst>
                <a:gd name="T0" fmla="*/ 115 w 116"/>
                <a:gd name="T1" fmla="*/ 191 h 192"/>
                <a:gd name="T2" fmla="*/ 0 w 116"/>
                <a:gd name="T3" fmla="*/ 191 h 192"/>
                <a:gd name="T4" fmla="*/ 0 w 116"/>
                <a:gd name="T5" fmla="*/ 0 h 192"/>
                <a:gd name="T6" fmla="*/ 115 w 116"/>
                <a:gd name="T7" fmla="*/ 0 h 192"/>
                <a:gd name="T8" fmla="*/ 115 w 116"/>
                <a:gd name="T9" fmla="*/ 191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192">
                  <a:moveTo>
                    <a:pt x="115" y="191"/>
                  </a:moveTo>
                  <a:lnTo>
                    <a:pt x="0" y="191"/>
                  </a:lnTo>
                  <a:lnTo>
                    <a:pt x="0" y="0"/>
                  </a:lnTo>
                  <a:lnTo>
                    <a:pt x="115" y="0"/>
                  </a:lnTo>
                  <a:lnTo>
                    <a:pt x="115" y="191"/>
                  </a:lnTo>
                </a:path>
              </a:pathLst>
            </a:custGeom>
            <a:solidFill>
              <a:srgbClr val="7B7B7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52" name="Freeform 79"/>
            <p:cNvSpPr>
              <a:spLocks noChangeArrowheads="1"/>
            </p:cNvSpPr>
            <p:nvPr/>
          </p:nvSpPr>
          <p:spPr bwMode="auto">
            <a:xfrm>
              <a:off x="11034156" y="10476773"/>
              <a:ext cx="65474" cy="55649"/>
            </a:xfrm>
            <a:custGeom>
              <a:avLst/>
              <a:gdLst>
                <a:gd name="T0" fmla="*/ 115 w 116"/>
                <a:gd name="T1" fmla="*/ 92 h 93"/>
                <a:gd name="T2" fmla="*/ 0 w 116"/>
                <a:gd name="T3" fmla="*/ 92 h 93"/>
                <a:gd name="T4" fmla="*/ 0 w 116"/>
                <a:gd name="T5" fmla="*/ 0 h 93"/>
                <a:gd name="T6" fmla="*/ 115 w 116"/>
                <a:gd name="T7" fmla="*/ 0 h 93"/>
                <a:gd name="T8" fmla="*/ 115 w 116"/>
                <a:gd name="T9" fmla="*/ 92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93">
                  <a:moveTo>
                    <a:pt x="115" y="92"/>
                  </a:moveTo>
                  <a:lnTo>
                    <a:pt x="0" y="92"/>
                  </a:lnTo>
                  <a:lnTo>
                    <a:pt x="0" y="0"/>
                  </a:lnTo>
                  <a:lnTo>
                    <a:pt x="115" y="0"/>
                  </a:lnTo>
                  <a:lnTo>
                    <a:pt x="115" y="92"/>
                  </a:lnTo>
                </a:path>
              </a:pathLst>
            </a:custGeom>
            <a:solidFill>
              <a:srgbClr val="67676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" name="Group 126"/>
          <p:cNvGrpSpPr/>
          <p:nvPr/>
        </p:nvGrpSpPr>
        <p:grpSpPr>
          <a:xfrm>
            <a:off x="10563860" y="5375275"/>
            <a:ext cx="1541780" cy="728980"/>
            <a:chOff x="9436597" y="5579572"/>
            <a:chExt cx="5473605" cy="3230973"/>
          </a:xfrm>
          <a:solidFill>
            <a:schemeClr val="accent4"/>
          </a:solidFill>
        </p:grpSpPr>
        <p:sp>
          <p:nvSpPr>
            <p:cNvPr id="59" name="Freeform 5"/>
            <p:cNvSpPr>
              <a:spLocks noChangeArrowheads="1"/>
            </p:cNvSpPr>
            <p:nvPr/>
          </p:nvSpPr>
          <p:spPr bwMode="auto">
            <a:xfrm>
              <a:off x="9436597" y="6505981"/>
              <a:ext cx="713663" cy="713630"/>
            </a:xfrm>
            <a:custGeom>
              <a:avLst/>
              <a:gdLst>
                <a:gd name="T0" fmla="*/ 942 w 1248"/>
                <a:gd name="T1" fmla="*/ 0 h 1253"/>
                <a:gd name="T2" fmla="*/ 942 w 1248"/>
                <a:gd name="T3" fmla="*/ 0 h 1253"/>
                <a:gd name="T4" fmla="*/ 585 w 1248"/>
                <a:gd name="T5" fmla="*/ 506 h 1253"/>
                <a:gd name="T6" fmla="*/ 0 w 1248"/>
                <a:gd name="T7" fmla="*/ 305 h 1253"/>
                <a:gd name="T8" fmla="*/ 502 w 1248"/>
                <a:gd name="T9" fmla="*/ 662 h 1253"/>
                <a:gd name="T10" fmla="*/ 300 w 1248"/>
                <a:gd name="T11" fmla="*/ 1252 h 1253"/>
                <a:gd name="T12" fmla="*/ 662 w 1248"/>
                <a:gd name="T13" fmla="*/ 745 h 1253"/>
                <a:gd name="T14" fmla="*/ 1247 w 1248"/>
                <a:gd name="T15" fmla="*/ 946 h 1253"/>
                <a:gd name="T16" fmla="*/ 741 w 1248"/>
                <a:gd name="T17" fmla="*/ 589 h 1253"/>
                <a:gd name="T18" fmla="*/ 942 w 1248"/>
                <a:gd name="T19" fmla="*/ 0 h 1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48" h="1253">
                  <a:moveTo>
                    <a:pt x="942" y="0"/>
                  </a:moveTo>
                  <a:lnTo>
                    <a:pt x="942" y="0"/>
                  </a:lnTo>
                  <a:lnTo>
                    <a:pt x="585" y="506"/>
                  </a:lnTo>
                  <a:lnTo>
                    <a:pt x="0" y="305"/>
                  </a:lnTo>
                  <a:lnTo>
                    <a:pt x="502" y="662"/>
                  </a:lnTo>
                  <a:lnTo>
                    <a:pt x="300" y="1252"/>
                  </a:lnTo>
                  <a:lnTo>
                    <a:pt x="662" y="745"/>
                  </a:lnTo>
                  <a:lnTo>
                    <a:pt x="1247" y="946"/>
                  </a:lnTo>
                  <a:lnTo>
                    <a:pt x="741" y="589"/>
                  </a:lnTo>
                  <a:lnTo>
                    <a:pt x="942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0" name="Freeform 7"/>
            <p:cNvSpPr>
              <a:spLocks noChangeArrowheads="1"/>
            </p:cNvSpPr>
            <p:nvPr/>
          </p:nvSpPr>
          <p:spPr bwMode="auto">
            <a:xfrm>
              <a:off x="12952538" y="5579572"/>
              <a:ext cx="307727" cy="314258"/>
            </a:xfrm>
            <a:custGeom>
              <a:avLst/>
              <a:gdLst>
                <a:gd name="T0" fmla="*/ 496 w 539"/>
                <a:gd name="T1" fmla="*/ 0 h 545"/>
                <a:gd name="T2" fmla="*/ 496 w 539"/>
                <a:gd name="T3" fmla="*/ 0 h 545"/>
                <a:gd name="T4" fmla="*/ 263 w 539"/>
                <a:gd name="T5" fmla="*/ 213 h 545"/>
                <a:gd name="T6" fmla="*/ 0 w 539"/>
                <a:gd name="T7" fmla="*/ 42 h 545"/>
                <a:gd name="T8" fmla="*/ 207 w 539"/>
                <a:gd name="T9" fmla="*/ 280 h 545"/>
                <a:gd name="T10" fmla="*/ 41 w 539"/>
                <a:gd name="T11" fmla="*/ 544 h 545"/>
                <a:gd name="T12" fmla="*/ 273 w 539"/>
                <a:gd name="T13" fmla="*/ 337 h 545"/>
                <a:gd name="T14" fmla="*/ 538 w 539"/>
                <a:gd name="T15" fmla="*/ 502 h 545"/>
                <a:gd name="T16" fmla="*/ 331 w 539"/>
                <a:gd name="T17" fmla="*/ 269 h 545"/>
                <a:gd name="T18" fmla="*/ 496 w 539"/>
                <a:gd name="T19" fmla="*/ 0 h 5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39" h="545">
                  <a:moveTo>
                    <a:pt x="496" y="0"/>
                  </a:moveTo>
                  <a:lnTo>
                    <a:pt x="496" y="0"/>
                  </a:lnTo>
                  <a:lnTo>
                    <a:pt x="263" y="213"/>
                  </a:lnTo>
                  <a:lnTo>
                    <a:pt x="0" y="42"/>
                  </a:lnTo>
                  <a:lnTo>
                    <a:pt x="207" y="280"/>
                  </a:lnTo>
                  <a:lnTo>
                    <a:pt x="41" y="544"/>
                  </a:lnTo>
                  <a:lnTo>
                    <a:pt x="273" y="337"/>
                  </a:lnTo>
                  <a:lnTo>
                    <a:pt x="538" y="502"/>
                  </a:lnTo>
                  <a:lnTo>
                    <a:pt x="331" y="269"/>
                  </a:lnTo>
                  <a:lnTo>
                    <a:pt x="496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1" name="Freeform 9"/>
            <p:cNvSpPr>
              <a:spLocks noChangeArrowheads="1"/>
            </p:cNvSpPr>
            <p:nvPr/>
          </p:nvSpPr>
          <p:spPr bwMode="auto">
            <a:xfrm>
              <a:off x="10094606" y="8434091"/>
              <a:ext cx="307727" cy="314258"/>
            </a:xfrm>
            <a:custGeom>
              <a:avLst/>
              <a:gdLst>
                <a:gd name="T0" fmla="*/ 497 w 539"/>
                <a:gd name="T1" fmla="*/ 0 h 545"/>
                <a:gd name="T2" fmla="*/ 497 w 539"/>
                <a:gd name="T3" fmla="*/ 0 h 545"/>
                <a:gd name="T4" fmla="*/ 497 w 539"/>
                <a:gd name="T5" fmla="*/ 0 h 545"/>
                <a:gd name="T6" fmla="*/ 264 w 539"/>
                <a:gd name="T7" fmla="*/ 213 h 545"/>
                <a:gd name="T8" fmla="*/ 0 w 539"/>
                <a:gd name="T9" fmla="*/ 42 h 545"/>
                <a:gd name="T10" fmla="*/ 207 w 539"/>
                <a:gd name="T11" fmla="*/ 279 h 545"/>
                <a:gd name="T12" fmla="*/ 41 w 539"/>
                <a:gd name="T13" fmla="*/ 544 h 545"/>
                <a:gd name="T14" fmla="*/ 274 w 539"/>
                <a:gd name="T15" fmla="*/ 336 h 545"/>
                <a:gd name="T16" fmla="*/ 538 w 539"/>
                <a:gd name="T17" fmla="*/ 502 h 545"/>
                <a:gd name="T18" fmla="*/ 332 w 539"/>
                <a:gd name="T19" fmla="*/ 269 h 545"/>
                <a:gd name="T20" fmla="*/ 497 w 539"/>
                <a:gd name="T21" fmla="*/ 0 h 5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39" h="545">
                  <a:moveTo>
                    <a:pt x="497" y="0"/>
                  </a:moveTo>
                  <a:lnTo>
                    <a:pt x="497" y="0"/>
                  </a:lnTo>
                  <a:lnTo>
                    <a:pt x="497" y="0"/>
                  </a:lnTo>
                  <a:cubicBezTo>
                    <a:pt x="264" y="213"/>
                    <a:pt x="264" y="213"/>
                    <a:pt x="264" y="213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207" y="279"/>
                    <a:pt x="207" y="279"/>
                    <a:pt x="207" y="279"/>
                  </a:cubicBezTo>
                  <a:cubicBezTo>
                    <a:pt x="41" y="544"/>
                    <a:pt x="41" y="544"/>
                    <a:pt x="41" y="544"/>
                  </a:cubicBezTo>
                  <a:cubicBezTo>
                    <a:pt x="274" y="336"/>
                    <a:pt x="274" y="336"/>
                    <a:pt x="274" y="336"/>
                  </a:cubicBezTo>
                  <a:cubicBezTo>
                    <a:pt x="538" y="502"/>
                    <a:pt x="538" y="502"/>
                    <a:pt x="538" y="502"/>
                  </a:cubicBezTo>
                  <a:cubicBezTo>
                    <a:pt x="332" y="269"/>
                    <a:pt x="332" y="269"/>
                    <a:pt x="332" y="269"/>
                  </a:cubicBezTo>
                  <a:cubicBezTo>
                    <a:pt x="497" y="0"/>
                    <a:pt x="497" y="0"/>
                    <a:pt x="497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2" name="Freeform 11"/>
            <p:cNvSpPr>
              <a:spLocks noChangeArrowheads="1"/>
            </p:cNvSpPr>
            <p:nvPr/>
          </p:nvSpPr>
          <p:spPr bwMode="auto">
            <a:xfrm>
              <a:off x="14602475" y="7055933"/>
              <a:ext cx="307727" cy="304439"/>
            </a:xfrm>
            <a:custGeom>
              <a:avLst/>
              <a:gdLst>
                <a:gd name="T0" fmla="*/ 496 w 539"/>
                <a:gd name="T1" fmla="*/ 0 h 539"/>
                <a:gd name="T2" fmla="*/ 263 w 539"/>
                <a:gd name="T3" fmla="*/ 207 h 539"/>
                <a:gd name="T4" fmla="*/ 0 w 539"/>
                <a:gd name="T5" fmla="*/ 42 h 539"/>
                <a:gd name="T6" fmla="*/ 207 w 539"/>
                <a:gd name="T7" fmla="*/ 274 h 539"/>
                <a:gd name="T8" fmla="*/ 42 w 539"/>
                <a:gd name="T9" fmla="*/ 538 h 539"/>
                <a:gd name="T10" fmla="*/ 274 w 539"/>
                <a:gd name="T11" fmla="*/ 331 h 539"/>
                <a:gd name="T12" fmla="*/ 538 w 539"/>
                <a:gd name="T13" fmla="*/ 497 h 539"/>
                <a:gd name="T14" fmla="*/ 331 w 539"/>
                <a:gd name="T15" fmla="*/ 264 h 539"/>
                <a:gd name="T16" fmla="*/ 496 w 539"/>
                <a:gd name="T17" fmla="*/ 0 h 5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39" h="539">
                  <a:moveTo>
                    <a:pt x="496" y="0"/>
                  </a:moveTo>
                  <a:lnTo>
                    <a:pt x="263" y="207"/>
                  </a:lnTo>
                  <a:lnTo>
                    <a:pt x="0" y="42"/>
                  </a:lnTo>
                  <a:lnTo>
                    <a:pt x="207" y="274"/>
                  </a:lnTo>
                  <a:lnTo>
                    <a:pt x="42" y="538"/>
                  </a:lnTo>
                  <a:lnTo>
                    <a:pt x="274" y="331"/>
                  </a:lnTo>
                  <a:lnTo>
                    <a:pt x="538" y="497"/>
                  </a:lnTo>
                  <a:lnTo>
                    <a:pt x="331" y="264"/>
                  </a:lnTo>
                  <a:lnTo>
                    <a:pt x="496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3" name="Freeform 12"/>
            <p:cNvSpPr>
              <a:spLocks noChangeArrowheads="1"/>
            </p:cNvSpPr>
            <p:nvPr/>
          </p:nvSpPr>
          <p:spPr bwMode="auto">
            <a:xfrm>
              <a:off x="13633465" y="8096915"/>
              <a:ext cx="713663" cy="713630"/>
            </a:xfrm>
            <a:custGeom>
              <a:avLst/>
              <a:gdLst>
                <a:gd name="T0" fmla="*/ 947 w 1248"/>
                <a:gd name="T1" fmla="*/ 0 h 1249"/>
                <a:gd name="T2" fmla="*/ 947 w 1248"/>
                <a:gd name="T3" fmla="*/ 0 h 1249"/>
                <a:gd name="T4" fmla="*/ 591 w 1248"/>
                <a:gd name="T5" fmla="*/ 507 h 1249"/>
                <a:gd name="T6" fmla="*/ 0 w 1248"/>
                <a:gd name="T7" fmla="*/ 306 h 1249"/>
                <a:gd name="T8" fmla="*/ 508 w 1248"/>
                <a:gd name="T9" fmla="*/ 663 h 1249"/>
                <a:gd name="T10" fmla="*/ 306 w 1248"/>
                <a:gd name="T11" fmla="*/ 1248 h 1249"/>
                <a:gd name="T12" fmla="*/ 306 w 1248"/>
                <a:gd name="T13" fmla="*/ 1248 h 1249"/>
                <a:gd name="T14" fmla="*/ 663 w 1248"/>
                <a:gd name="T15" fmla="*/ 745 h 1249"/>
                <a:gd name="T16" fmla="*/ 1247 w 1248"/>
                <a:gd name="T17" fmla="*/ 947 h 1249"/>
                <a:gd name="T18" fmla="*/ 745 w 1248"/>
                <a:gd name="T19" fmla="*/ 585 h 1249"/>
                <a:gd name="T20" fmla="*/ 947 w 1248"/>
                <a:gd name="T21" fmla="*/ 0 h 1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48" h="1249">
                  <a:moveTo>
                    <a:pt x="947" y="0"/>
                  </a:moveTo>
                  <a:lnTo>
                    <a:pt x="947" y="0"/>
                  </a:lnTo>
                  <a:lnTo>
                    <a:pt x="591" y="507"/>
                  </a:lnTo>
                  <a:lnTo>
                    <a:pt x="0" y="306"/>
                  </a:lnTo>
                  <a:lnTo>
                    <a:pt x="508" y="663"/>
                  </a:lnTo>
                  <a:lnTo>
                    <a:pt x="306" y="1248"/>
                  </a:lnTo>
                  <a:lnTo>
                    <a:pt x="306" y="1248"/>
                  </a:lnTo>
                  <a:lnTo>
                    <a:pt x="663" y="745"/>
                  </a:lnTo>
                  <a:lnTo>
                    <a:pt x="1247" y="947"/>
                  </a:lnTo>
                  <a:lnTo>
                    <a:pt x="745" y="585"/>
                  </a:lnTo>
                  <a:lnTo>
                    <a:pt x="947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</p:grpSp>
      <p:sp>
        <p:nvSpPr>
          <p:cNvPr id="16388" name="文本框 1"/>
          <p:cNvSpPr txBox="1"/>
          <p:nvPr/>
        </p:nvSpPr>
        <p:spPr>
          <a:xfrm>
            <a:off x="1717051" y="1179195"/>
            <a:ext cx="7532688" cy="5778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阅读课文，找一找本文主要涉及的人物。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6389" name="文本框 2"/>
          <p:cNvSpPr txBox="1"/>
          <p:nvPr/>
        </p:nvSpPr>
        <p:spPr>
          <a:xfrm>
            <a:off x="1577566" y="2352380"/>
            <a:ext cx="931774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457200" indent="-457200">
              <a:lnSpc>
                <a:spcPct val="150000"/>
              </a:lnSpc>
              <a:buClr>
                <a:srgbClr val="9BBB59"/>
              </a:buClr>
              <a:buFont typeface="Wingdings" panose="05000000000000000000" pitchFamily="2" charset="2"/>
              <a:buChar char="Ø"/>
            </a:pPr>
            <a:r>
              <a:rPr lang="zh-CN" altLang="en-US" sz="32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杨志、老督管、虞侯、军健</a:t>
            </a:r>
            <a:endParaRPr lang="zh-CN" altLang="en-US" sz="3200" b="1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marL="457200" indent="-457200">
              <a:lnSpc>
                <a:spcPct val="150000"/>
              </a:lnSpc>
              <a:buClr>
                <a:srgbClr val="9BBB59"/>
              </a:buClr>
              <a:buFont typeface="Wingdings" panose="05000000000000000000" pitchFamily="2" charset="2"/>
              <a:buChar char="Ø"/>
            </a:pPr>
            <a:r>
              <a:rPr lang="zh-CN" altLang="en-US" sz="32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晁盖、吴用、白胜、公孙胜、刘唐、阮氏三兄弟</a:t>
            </a:r>
            <a:endParaRPr lang="zh-CN" altLang="en-US" sz="3200" b="1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49" name="组合 48"/>
          <p:cNvGrpSpPr/>
          <p:nvPr/>
        </p:nvGrpSpPr>
        <p:grpSpPr>
          <a:xfrm>
            <a:off x="138430" y="118745"/>
            <a:ext cx="3289935" cy="692785"/>
            <a:chOff x="218" y="187"/>
            <a:chExt cx="5181" cy="1091"/>
          </a:xfrm>
        </p:grpSpPr>
        <p:sp>
          <p:nvSpPr>
            <p:cNvPr id="53" name="椭圆 2"/>
            <p:cNvSpPr/>
            <p:nvPr/>
          </p:nvSpPr>
          <p:spPr>
            <a:xfrm>
              <a:off x="218" y="187"/>
              <a:ext cx="1090" cy="1000"/>
            </a:xfrm>
            <a:custGeom>
              <a:avLst/>
              <a:gdLst>
                <a:gd name="connsiteX0" fmla="*/ 58918 w 323554"/>
                <a:gd name="connsiteY0" fmla="*/ 189699 h 313525"/>
                <a:gd name="connsiteX1" fmla="*/ 101421 w 323554"/>
                <a:gd name="connsiteY1" fmla="*/ 189699 h 313525"/>
                <a:gd name="connsiteX2" fmla="*/ 103997 w 323554"/>
                <a:gd name="connsiteY2" fmla="*/ 189699 h 313525"/>
                <a:gd name="connsiteX3" fmla="*/ 114301 w 323554"/>
                <a:gd name="connsiteY3" fmla="*/ 201731 h 313525"/>
                <a:gd name="connsiteX4" fmla="*/ 113013 w 323554"/>
                <a:gd name="connsiteY4" fmla="*/ 205741 h 313525"/>
                <a:gd name="connsiteX5" fmla="*/ 101421 w 323554"/>
                <a:gd name="connsiteY5" fmla="*/ 215099 h 313525"/>
                <a:gd name="connsiteX6" fmla="*/ 58918 w 323554"/>
                <a:gd name="connsiteY6" fmla="*/ 215099 h 313525"/>
                <a:gd name="connsiteX7" fmla="*/ 46038 w 323554"/>
                <a:gd name="connsiteY7" fmla="*/ 201731 h 313525"/>
                <a:gd name="connsiteX8" fmla="*/ 58918 w 323554"/>
                <a:gd name="connsiteY8" fmla="*/ 189699 h 313525"/>
                <a:gd name="connsiteX9" fmla="*/ 149225 w 323554"/>
                <a:gd name="connsiteY9" fmla="*/ 165887 h 313525"/>
                <a:gd name="connsiteX10" fmla="*/ 142875 w 323554"/>
                <a:gd name="connsiteY10" fmla="*/ 186525 h 313525"/>
                <a:gd name="connsiteX11" fmla="*/ 153988 w 323554"/>
                <a:gd name="connsiteY11" fmla="*/ 196050 h 313525"/>
                <a:gd name="connsiteX12" fmla="*/ 173038 w 323554"/>
                <a:gd name="connsiteY12" fmla="*/ 188112 h 313525"/>
                <a:gd name="connsiteX13" fmla="*/ 145188 w 323554"/>
                <a:gd name="connsiteY13" fmla="*/ 151599 h 313525"/>
                <a:gd name="connsiteX14" fmla="*/ 187326 w 323554"/>
                <a:gd name="connsiteY14" fmla="*/ 190104 h 313525"/>
                <a:gd name="connsiteX15" fmla="*/ 138803 w 323554"/>
                <a:gd name="connsiteY15" fmla="*/ 210640 h 313525"/>
                <a:gd name="connsiteX16" fmla="*/ 131142 w 323554"/>
                <a:gd name="connsiteY16" fmla="*/ 210640 h 313525"/>
                <a:gd name="connsiteX17" fmla="*/ 129865 w 323554"/>
                <a:gd name="connsiteY17" fmla="*/ 202939 h 313525"/>
                <a:gd name="connsiteX18" fmla="*/ 145188 w 323554"/>
                <a:gd name="connsiteY18" fmla="*/ 151599 h 313525"/>
                <a:gd name="connsiteX19" fmla="*/ 58982 w 323554"/>
                <a:gd name="connsiteY19" fmla="*/ 146837 h 313525"/>
                <a:gd name="connsiteX20" fmla="*/ 130176 w 323554"/>
                <a:gd name="connsiteY20" fmla="*/ 146837 h 313525"/>
                <a:gd name="connsiteX21" fmla="*/ 130176 w 323554"/>
                <a:gd name="connsiteY21" fmla="*/ 148186 h 313525"/>
                <a:gd name="connsiteX22" fmla="*/ 122409 w 323554"/>
                <a:gd name="connsiteY22" fmla="*/ 173825 h 313525"/>
                <a:gd name="connsiteX23" fmla="*/ 58982 w 323554"/>
                <a:gd name="connsiteY23" fmla="*/ 173825 h 313525"/>
                <a:gd name="connsiteX24" fmla="*/ 46038 w 323554"/>
                <a:gd name="connsiteY24" fmla="*/ 160331 h 313525"/>
                <a:gd name="connsiteX25" fmla="*/ 58982 w 323554"/>
                <a:gd name="connsiteY25" fmla="*/ 146837 h 313525"/>
                <a:gd name="connsiteX26" fmla="*/ 59011 w 323554"/>
                <a:gd name="connsiteY26" fmla="*/ 105562 h 313525"/>
                <a:gd name="connsiteX27" fmla="*/ 166688 w 323554"/>
                <a:gd name="connsiteY27" fmla="*/ 105562 h 313525"/>
                <a:gd name="connsiteX28" fmla="*/ 144634 w 323554"/>
                <a:gd name="connsiteY28" fmla="*/ 130962 h 313525"/>
                <a:gd name="connsiteX29" fmla="*/ 59011 w 323554"/>
                <a:gd name="connsiteY29" fmla="*/ 130962 h 313525"/>
                <a:gd name="connsiteX30" fmla="*/ 46038 w 323554"/>
                <a:gd name="connsiteY30" fmla="*/ 118930 h 313525"/>
                <a:gd name="connsiteX31" fmla="*/ 59011 w 323554"/>
                <a:gd name="connsiteY31" fmla="*/ 105562 h 313525"/>
                <a:gd name="connsiteX32" fmla="*/ 226883 w 323554"/>
                <a:gd name="connsiteY32" fmla="*/ 81749 h 313525"/>
                <a:gd name="connsiteX33" fmla="*/ 224292 w 323554"/>
                <a:gd name="connsiteY33" fmla="*/ 83037 h 313525"/>
                <a:gd name="connsiteX34" fmla="*/ 171159 w 323554"/>
                <a:gd name="connsiteY34" fmla="*/ 140996 h 313525"/>
                <a:gd name="connsiteX35" fmla="*/ 172455 w 323554"/>
                <a:gd name="connsiteY35" fmla="*/ 146148 h 313525"/>
                <a:gd name="connsiteX36" fmla="*/ 175047 w 323554"/>
                <a:gd name="connsiteY36" fmla="*/ 148724 h 313525"/>
                <a:gd name="connsiteX37" fmla="*/ 177639 w 323554"/>
                <a:gd name="connsiteY37" fmla="*/ 150012 h 313525"/>
                <a:gd name="connsiteX38" fmla="*/ 180230 w 323554"/>
                <a:gd name="connsiteY38" fmla="*/ 148724 h 313525"/>
                <a:gd name="connsiteX39" fmla="*/ 232067 w 323554"/>
                <a:gd name="connsiteY39" fmla="*/ 90765 h 313525"/>
                <a:gd name="connsiteX40" fmla="*/ 232067 w 323554"/>
                <a:gd name="connsiteY40" fmla="*/ 85613 h 313525"/>
                <a:gd name="connsiteX41" fmla="*/ 229475 w 323554"/>
                <a:gd name="connsiteY41" fmla="*/ 83037 h 313525"/>
                <a:gd name="connsiteX42" fmla="*/ 226883 w 323554"/>
                <a:gd name="connsiteY42" fmla="*/ 81749 h 313525"/>
                <a:gd name="connsiteX43" fmla="*/ 247254 w 323554"/>
                <a:gd name="connsiteY43" fmla="*/ 62303 h 313525"/>
                <a:gd name="connsiteX44" fmla="*/ 242491 w 323554"/>
                <a:gd name="connsiteY44" fmla="*/ 63493 h 313525"/>
                <a:gd name="connsiteX45" fmla="*/ 237729 w 323554"/>
                <a:gd name="connsiteY45" fmla="*/ 68256 h 313525"/>
                <a:gd name="connsiteX46" fmla="*/ 236538 w 323554"/>
                <a:gd name="connsiteY46" fmla="*/ 70637 h 313525"/>
                <a:gd name="connsiteX47" fmla="*/ 237729 w 323554"/>
                <a:gd name="connsiteY47" fmla="*/ 73019 h 313525"/>
                <a:gd name="connsiteX48" fmla="*/ 240110 w 323554"/>
                <a:gd name="connsiteY48" fmla="*/ 74209 h 313525"/>
                <a:gd name="connsiteX49" fmla="*/ 242491 w 323554"/>
                <a:gd name="connsiteY49" fmla="*/ 75400 h 313525"/>
                <a:gd name="connsiteX50" fmla="*/ 244873 w 323554"/>
                <a:gd name="connsiteY50" fmla="*/ 75400 h 313525"/>
                <a:gd name="connsiteX51" fmla="*/ 244873 w 323554"/>
                <a:gd name="connsiteY51" fmla="*/ 74209 h 313525"/>
                <a:gd name="connsiteX52" fmla="*/ 249635 w 323554"/>
                <a:gd name="connsiteY52" fmla="*/ 69447 h 313525"/>
                <a:gd name="connsiteX53" fmla="*/ 249635 w 323554"/>
                <a:gd name="connsiteY53" fmla="*/ 64684 h 313525"/>
                <a:gd name="connsiteX54" fmla="*/ 247254 w 323554"/>
                <a:gd name="connsiteY54" fmla="*/ 62303 h 313525"/>
                <a:gd name="connsiteX55" fmla="*/ 24647 w 323554"/>
                <a:gd name="connsiteY55" fmla="*/ 48412 h 313525"/>
                <a:gd name="connsiteX56" fmla="*/ 201069 w 323554"/>
                <a:gd name="connsiteY56" fmla="*/ 48412 h 313525"/>
                <a:gd name="connsiteX57" fmla="*/ 214041 w 323554"/>
                <a:gd name="connsiteY57" fmla="*/ 52292 h 313525"/>
                <a:gd name="connsiteX58" fmla="*/ 193285 w 323554"/>
                <a:gd name="connsiteY58" fmla="*/ 76863 h 313525"/>
                <a:gd name="connsiteX59" fmla="*/ 181610 w 323554"/>
                <a:gd name="connsiteY59" fmla="*/ 72983 h 313525"/>
                <a:gd name="connsiteX60" fmla="*/ 45403 w 323554"/>
                <a:gd name="connsiteY60" fmla="*/ 72983 h 313525"/>
                <a:gd name="connsiteX61" fmla="*/ 24647 w 323554"/>
                <a:gd name="connsiteY61" fmla="*/ 93675 h 313525"/>
                <a:gd name="connsiteX62" fmla="*/ 24647 w 323554"/>
                <a:gd name="connsiteY62" fmla="*/ 268262 h 313525"/>
                <a:gd name="connsiteX63" fmla="*/ 45403 w 323554"/>
                <a:gd name="connsiteY63" fmla="*/ 287660 h 313525"/>
                <a:gd name="connsiteX64" fmla="*/ 181610 w 323554"/>
                <a:gd name="connsiteY64" fmla="*/ 287660 h 313525"/>
                <a:gd name="connsiteX65" fmla="*/ 202366 w 323554"/>
                <a:gd name="connsiteY65" fmla="*/ 268262 h 313525"/>
                <a:gd name="connsiteX66" fmla="*/ 202366 w 323554"/>
                <a:gd name="connsiteY66" fmla="*/ 202307 h 313525"/>
                <a:gd name="connsiteX67" fmla="*/ 203663 w 323554"/>
                <a:gd name="connsiteY67" fmla="*/ 201014 h 313525"/>
                <a:gd name="connsiteX68" fmla="*/ 206258 w 323554"/>
                <a:gd name="connsiteY68" fmla="*/ 198427 h 313525"/>
                <a:gd name="connsiteX69" fmla="*/ 227013 w 323554"/>
                <a:gd name="connsiteY69" fmla="*/ 175149 h 313525"/>
                <a:gd name="connsiteX70" fmla="*/ 227013 w 323554"/>
                <a:gd name="connsiteY70" fmla="*/ 287660 h 313525"/>
                <a:gd name="connsiteX71" fmla="*/ 201069 w 323554"/>
                <a:gd name="connsiteY71" fmla="*/ 313525 h 313525"/>
                <a:gd name="connsiteX72" fmla="*/ 25944 w 323554"/>
                <a:gd name="connsiteY72" fmla="*/ 313525 h 313525"/>
                <a:gd name="connsiteX73" fmla="*/ 0 w 323554"/>
                <a:gd name="connsiteY73" fmla="*/ 287660 h 313525"/>
                <a:gd name="connsiteX74" fmla="*/ 0 w 323554"/>
                <a:gd name="connsiteY74" fmla="*/ 72983 h 313525"/>
                <a:gd name="connsiteX75" fmla="*/ 24647 w 323554"/>
                <a:gd name="connsiteY75" fmla="*/ 48412 h 313525"/>
                <a:gd name="connsiteX76" fmla="*/ 242888 w 323554"/>
                <a:gd name="connsiteY76" fmla="*/ 42062 h 313525"/>
                <a:gd name="connsiteX77" fmla="*/ 285751 w 323554"/>
                <a:gd name="connsiteY77" fmla="*/ 81750 h 313525"/>
                <a:gd name="connsiteX78" fmla="*/ 279401 w 323554"/>
                <a:gd name="connsiteY78" fmla="*/ 89687 h 313525"/>
                <a:gd name="connsiteX79" fmla="*/ 200026 w 323554"/>
                <a:gd name="connsiteY79" fmla="*/ 178587 h 313525"/>
                <a:gd name="connsiteX80" fmla="*/ 193676 w 323554"/>
                <a:gd name="connsiteY80" fmla="*/ 184937 h 313525"/>
                <a:gd name="connsiteX81" fmla="*/ 150813 w 323554"/>
                <a:gd name="connsiteY81" fmla="*/ 146837 h 313525"/>
                <a:gd name="connsiteX82" fmla="*/ 155576 w 323554"/>
                <a:gd name="connsiteY82" fmla="*/ 138899 h 313525"/>
                <a:gd name="connsiteX83" fmla="*/ 236538 w 323554"/>
                <a:gd name="connsiteY83" fmla="*/ 48412 h 313525"/>
                <a:gd name="connsiteX84" fmla="*/ 257175 w 323554"/>
                <a:gd name="connsiteY84" fmla="*/ 26187 h 313525"/>
                <a:gd name="connsiteX85" fmla="*/ 301625 w 323554"/>
                <a:gd name="connsiteY85" fmla="*/ 64287 h 313525"/>
                <a:gd name="connsiteX86" fmla="*/ 295275 w 323554"/>
                <a:gd name="connsiteY86" fmla="*/ 72225 h 313525"/>
                <a:gd name="connsiteX87" fmla="*/ 290513 w 323554"/>
                <a:gd name="connsiteY87" fmla="*/ 75400 h 313525"/>
                <a:gd name="connsiteX88" fmla="*/ 247650 w 323554"/>
                <a:gd name="connsiteY88" fmla="*/ 37300 h 313525"/>
                <a:gd name="connsiteX89" fmla="*/ 250825 w 323554"/>
                <a:gd name="connsiteY89" fmla="*/ 34125 h 313525"/>
                <a:gd name="connsiteX90" fmla="*/ 285750 w 323554"/>
                <a:gd name="connsiteY90" fmla="*/ 11899 h 313525"/>
                <a:gd name="connsiteX91" fmla="*/ 279400 w 323554"/>
                <a:gd name="connsiteY91" fmla="*/ 19837 h 313525"/>
                <a:gd name="connsiteX92" fmla="*/ 304800 w 323554"/>
                <a:gd name="connsiteY92" fmla="*/ 43649 h 313525"/>
                <a:gd name="connsiteX93" fmla="*/ 312738 w 323554"/>
                <a:gd name="connsiteY93" fmla="*/ 35712 h 313525"/>
                <a:gd name="connsiteX94" fmla="*/ 285265 w 323554"/>
                <a:gd name="connsiteY94" fmla="*/ 516 h 313525"/>
                <a:gd name="connsiteX95" fmla="*/ 294336 w 323554"/>
                <a:gd name="connsiteY95" fmla="*/ 3151 h 313525"/>
                <a:gd name="connsiteX96" fmla="*/ 318958 w 323554"/>
                <a:gd name="connsiteY96" fmla="*/ 25545 h 313525"/>
                <a:gd name="connsiteX97" fmla="*/ 320254 w 323554"/>
                <a:gd name="connsiteY97" fmla="*/ 43987 h 313525"/>
                <a:gd name="connsiteX98" fmla="*/ 305999 w 323554"/>
                <a:gd name="connsiteY98" fmla="*/ 61112 h 313525"/>
                <a:gd name="connsiteX99" fmla="*/ 261938 w 323554"/>
                <a:gd name="connsiteY99" fmla="*/ 20276 h 313525"/>
                <a:gd name="connsiteX100" fmla="*/ 276193 w 323554"/>
                <a:gd name="connsiteY100" fmla="*/ 4468 h 313525"/>
                <a:gd name="connsiteX101" fmla="*/ 285265 w 323554"/>
                <a:gd name="connsiteY101" fmla="*/ 516 h 313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</a:cxnLst>
              <a:rect l="l" t="t" r="r" b="b"/>
              <a:pathLst>
                <a:path w="323554" h="313525">
                  <a:moveTo>
                    <a:pt x="58918" y="189699"/>
                  </a:moveTo>
                  <a:cubicBezTo>
                    <a:pt x="58918" y="189699"/>
                    <a:pt x="58918" y="189699"/>
                    <a:pt x="101421" y="189699"/>
                  </a:cubicBezTo>
                  <a:cubicBezTo>
                    <a:pt x="102709" y="189699"/>
                    <a:pt x="102709" y="189699"/>
                    <a:pt x="103997" y="189699"/>
                  </a:cubicBezTo>
                  <a:cubicBezTo>
                    <a:pt x="109149" y="189699"/>
                    <a:pt x="114301" y="195046"/>
                    <a:pt x="114301" y="201731"/>
                  </a:cubicBezTo>
                  <a:cubicBezTo>
                    <a:pt x="114301" y="203067"/>
                    <a:pt x="114301" y="204404"/>
                    <a:pt x="113013" y="205741"/>
                  </a:cubicBezTo>
                  <a:cubicBezTo>
                    <a:pt x="111725" y="211088"/>
                    <a:pt x="107861" y="215099"/>
                    <a:pt x="101421" y="215099"/>
                  </a:cubicBezTo>
                  <a:cubicBezTo>
                    <a:pt x="101421" y="215099"/>
                    <a:pt x="101421" y="215099"/>
                    <a:pt x="58918" y="215099"/>
                  </a:cubicBezTo>
                  <a:cubicBezTo>
                    <a:pt x="51190" y="215099"/>
                    <a:pt x="46038" y="209752"/>
                    <a:pt x="46038" y="201731"/>
                  </a:cubicBezTo>
                  <a:cubicBezTo>
                    <a:pt x="46038" y="195046"/>
                    <a:pt x="51190" y="189699"/>
                    <a:pt x="58918" y="189699"/>
                  </a:cubicBezTo>
                  <a:close/>
                  <a:moveTo>
                    <a:pt x="149225" y="165887"/>
                  </a:moveTo>
                  <a:lnTo>
                    <a:pt x="142875" y="186525"/>
                  </a:lnTo>
                  <a:lnTo>
                    <a:pt x="153988" y="196050"/>
                  </a:lnTo>
                  <a:lnTo>
                    <a:pt x="173038" y="188112"/>
                  </a:lnTo>
                  <a:close/>
                  <a:moveTo>
                    <a:pt x="145188" y="151599"/>
                  </a:moveTo>
                  <a:cubicBezTo>
                    <a:pt x="145188" y="151599"/>
                    <a:pt x="145188" y="151599"/>
                    <a:pt x="187326" y="190104"/>
                  </a:cubicBezTo>
                  <a:cubicBezTo>
                    <a:pt x="187326" y="190104"/>
                    <a:pt x="187326" y="190104"/>
                    <a:pt x="138803" y="210640"/>
                  </a:cubicBezTo>
                  <a:cubicBezTo>
                    <a:pt x="136249" y="211924"/>
                    <a:pt x="133696" y="211924"/>
                    <a:pt x="131142" y="210640"/>
                  </a:cubicBezTo>
                  <a:cubicBezTo>
                    <a:pt x="129865" y="208073"/>
                    <a:pt x="128588" y="205506"/>
                    <a:pt x="129865" y="202939"/>
                  </a:cubicBezTo>
                  <a:cubicBezTo>
                    <a:pt x="129865" y="202939"/>
                    <a:pt x="129865" y="202939"/>
                    <a:pt x="145188" y="151599"/>
                  </a:cubicBezTo>
                  <a:close/>
                  <a:moveTo>
                    <a:pt x="58982" y="146837"/>
                  </a:moveTo>
                  <a:cubicBezTo>
                    <a:pt x="58982" y="146837"/>
                    <a:pt x="58982" y="146837"/>
                    <a:pt x="130176" y="146837"/>
                  </a:cubicBezTo>
                  <a:cubicBezTo>
                    <a:pt x="130176" y="148186"/>
                    <a:pt x="130176" y="148186"/>
                    <a:pt x="130176" y="148186"/>
                  </a:cubicBezTo>
                  <a:lnTo>
                    <a:pt x="122409" y="173825"/>
                  </a:lnTo>
                  <a:cubicBezTo>
                    <a:pt x="122409" y="173825"/>
                    <a:pt x="122409" y="173825"/>
                    <a:pt x="58982" y="173825"/>
                  </a:cubicBezTo>
                  <a:cubicBezTo>
                    <a:pt x="51216" y="173825"/>
                    <a:pt x="46038" y="167078"/>
                    <a:pt x="46038" y="160331"/>
                  </a:cubicBezTo>
                  <a:cubicBezTo>
                    <a:pt x="46038" y="153584"/>
                    <a:pt x="51216" y="146837"/>
                    <a:pt x="58982" y="146837"/>
                  </a:cubicBezTo>
                  <a:close/>
                  <a:moveTo>
                    <a:pt x="59011" y="105562"/>
                  </a:moveTo>
                  <a:lnTo>
                    <a:pt x="166688" y="105562"/>
                  </a:lnTo>
                  <a:cubicBezTo>
                    <a:pt x="166688" y="105562"/>
                    <a:pt x="166688" y="105562"/>
                    <a:pt x="144634" y="130962"/>
                  </a:cubicBezTo>
                  <a:cubicBezTo>
                    <a:pt x="144634" y="130962"/>
                    <a:pt x="144634" y="130962"/>
                    <a:pt x="59011" y="130962"/>
                  </a:cubicBezTo>
                  <a:cubicBezTo>
                    <a:pt x="51227" y="130962"/>
                    <a:pt x="46038" y="125615"/>
                    <a:pt x="46038" y="118930"/>
                  </a:cubicBezTo>
                  <a:cubicBezTo>
                    <a:pt x="46038" y="110909"/>
                    <a:pt x="51227" y="105562"/>
                    <a:pt x="59011" y="105562"/>
                  </a:cubicBezTo>
                  <a:close/>
                  <a:moveTo>
                    <a:pt x="226883" y="81749"/>
                  </a:moveTo>
                  <a:cubicBezTo>
                    <a:pt x="225587" y="81749"/>
                    <a:pt x="224292" y="83037"/>
                    <a:pt x="224292" y="83037"/>
                  </a:cubicBezTo>
                  <a:cubicBezTo>
                    <a:pt x="224292" y="83037"/>
                    <a:pt x="224292" y="83037"/>
                    <a:pt x="171159" y="140996"/>
                  </a:cubicBezTo>
                  <a:cubicBezTo>
                    <a:pt x="169863" y="142284"/>
                    <a:pt x="169863" y="144860"/>
                    <a:pt x="172455" y="146148"/>
                  </a:cubicBezTo>
                  <a:cubicBezTo>
                    <a:pt x="172455" y="146148"/>
                    <a:pt x="172455" y="146148"/>
                    <a:pt x="175047" y="148724"/>
                  </a:cubicBezTo>
                  <a:cubicBezTo>
                    <a:pt x="175047" y="148724"/>
                    <a:pt x="176343" y="150012"/>
                    <a:pt x="177639" y="150012"/>
                  </a:cubicBezTo>
                  <a:cubicBezTo>
                    <a:pt x="177639" y="150012"/>
                    <a:pt x="178934" y="148724"/>
                    <a:pt x="180230" y="148724"/>
                  </a:cubicBezTo>
                  <a:cubicBezTo>
                    <a:pt x="180230" y="148724"/>
                    <a:pt x="180230" y="148724"/>
                    <a:pt x="232067" y="90765"/>
                  </a:cubicBezTo>
                  <a:cubicBezTo>
                    <a:pt x="233363" y="89477"/>
                    <a:pt x="233363" y="86901"/>
                    <a:pt x="232067" y="85613"/>
                  </a:cubicBezTo>
                  <a:cubicBezTo>
                    <a:pt x="232067" y="85613"/>
                    <a:pt x="232067" y="85613"/>
                    <a:pt x="229475" y="83037"/>
                  </a:cubicBezTo>
                  <a:cubicBezTo>
                    <a:pt x="228179" y="81749"/>
                    <a:pt x="226883" y="81749"/>
                    <a:pt x="226883" y="81749"/>
                  </a:cubicBezTo>
                  <a:close/>
                  <a:moveTo>
                    <a:pt x="247254" y="62303"/>
                  </a:moveTo>
                  <a:cubicBezTo>
                    <a:pt x="244873" y="61112"/>
                    <a:pt x="243682" y="62303"/>
                    <a:pt x="242491" y="63493"/>
                  </a:cubicBezTo>
                  <a:cubicBezTo>
                    <a:pt x="242491" y="63493"/>
                    <a:pt x="242491" y="63493"/>
                    <a:pt x="237729" y="68256"/>
                  </a:cubicBezTo>
                  <a:cubicBezTo>
                    <a:pt x="237729" y="68256"/>
                    <a:pt x="236538" y="69447"/>
                    <a:pt x="236538" y="70637"/>
                  </a:cubicBezTo>
                  <a:cubicBezTo>
                    <a:pt x="236538" y="70637"/>
                    <a:pt x="237729" y="71828"/>
                    <a:pt x="237729" y="73019"/>
                  </a:cubicBezTo>
                  <a:cubicBezTo>
                    <a:pt x="237729" y="73019"/>
                    <a:pt x="237729" y="73019"/>
                    <a:pt x="240110" y="74209"/>
                  </a:cubicBezTo>
                  <a:cubicBezTo>
                    <a:pt x="241301" y="75400"/>
                    <a:pt x="242491" y="75400"/>
                    <a:pt x="242491" y="75400"/>
                  </a:cubicBezTo>
                  <a:cubicBezTo>
                    <a:pt x="243682" y="75400"/>
                    <a:pt x="243682" y="75400"/>
                    <a:pt x="244873" y="75400"/>
                  </a:cubicBezTo>
                  <a:cubicBezTo>
                    <a:pt x="244873" y="74209"/>
                    <a:pt x="244873" y="74209"/>
                    <a:pt x="244873" y="74209"/>
                  </a:cubicBezTo>
                  <a:cubicBezTo>
                    <a:pt x="244873" y="74209"/>
                    <a:pt x="244873" y="74209"/>
                    <a:pt x="249635" y="69447"/>
                  </a:cubicBezTo>
                  <a:cubicBezTo>
                    <a:pt x="250826" y="68256"/>
                    <a:pt x="250826" y="65875"/>
                    <a:pt x="249635" y="64684"/>
                  </a:cubicBezTo>
                  <a:cubicBezTo>
                    <a:pt x="249635" y="64684"/>
                    <a:pt x="249635" y="64684"/>
                    <a:pt x="247254" y="62303"/>
                  </a:cubicBezTo>
                  <a:close/>
                  <a:moveTo>
                    <a:pt x="24647" y="48412"/>
                  </a:moveTo>
                  <a:cubicBezTo>
                    <a:pt x="24647" y="48412"/>
                    <a:pt x="24647" y="48412"/>
                    <a:pt x="201069" y="48412"/>
                  </a:cubicBezTo>
                  <a:cubicBezTo>
                    <a:pt x="206258" y="48412"/>
                    <a:pt x="210149" y="49705"/>
                    <a:pt x="214041" y="52292"/>
                  </a:cubicBezTo>
                  <a:cubicBezTo>
                    <a:pt x="214041" y="52292"/>
                    <a:pt x="214041" y="52292"/>
                    <a:pt x="193285" y="76863"/>
                  </a:cubicBezTo>
                  <a:cubicBezTo>
                    <a:pt x="189394" y="74277"/>
                    <a:pt x="185502" y="72983"/>
                    <a:pt x="181610" y="72983"/>
                  </a:cubicBezTo>
                  <a:cubicBezTo>
                    <a:pt x="181610" y="72983"/>
                    <a:pt x="181610" y="72983"/>
                    <a:pt x="45403" y="72983"/>
                  </a:cubicBezTo>
                  <a:cubicBezTo>
                    <a:pt x="33728" y="72983"/>
                    <a:pt x="24647" y="82036"/>
                    <a:pt x="24647" y="93675"/>
                  </a:cubicBezTo>
                  <a:cubicBezTo>
                    <a:pt x="24647" y="93675"/>
                    <a:pt x="24647" y="93675"/>
                    <a:pt x="24647" y="268262"/>
                  </a:cubicBezTo>
                  <a:cubicBezTo>
                    <a:pt x="24647" y="278608"/>
                    <a:pt x="33728" y="287660"/>
                    <a:pt x="45403" y="287660"/>
                  </a:cubicBezTo>
                  <a:cubicBezTo>
                    <a:pt x="45403" y="287660"/>
                    <a:pt x="45403" y="287660"/>
                    <a:pt x="181610" y="287660"/>
                  </a:cubicBezTo>
                  <a:cubicBezTo>
                    <a:pt x="193285" y="287660"/>
                    <a:pt x="202366" y="278608"/>
                    <a:pt x="202366" y="268262"/>
                  </a:cubicBezTo>
                  <a:cubicBezTo>
                    <a:pt x="202366" y="268262"/>
                    <a:pt x="202366" y="268262"/>
                    <a:pt x="202366" y="202307"/>
                  </a:cubicBezTo>
                  <a:cubicBezTo>
                    <a:pt x="202366" y="202307"/>
                    <a:pt x="202366" y="201014"/>
                    <a:pt x="203663" y="201014"/>
                  </a:cubicBezTo>
                  <a:cubicBezTo>
                    <a:pt x="203663" y="199720"/>
                    <a:pt x="204960" y="199720"/>
                    <a:pt x="206258" y="198427"/>
                  </a:cubicBezTo>
                  <a:cubicBezTo>
                    <a:pt x="206258" y="198427"/>
                    <a:pt x="206258" y="198427"/>
                    <a:pt x="227013" y="175149"/>
                  </a:cubicBezTo>
                  <a:cubicBezTo>
                    <a:pt x="227013" y="175149"/>
                    <a:pt x="227013" y="175149"/>
                    <a:pt x="227013" y="287660"/>
                  </a:cubicBezTo>
                  <a:cubicBezTo>
                    <a:pt x="227013" y="301886"/>
                    <a:pt x="215338" y="313525"/>
                    <a:pt x="201069" y="313525"/>
                  </a:cubicBezTo>
                  <a:cubicBezTo>
                    <a:pt x="201069" y="313525"/>
                    <a:pt x="201069" y="313525"/>
                    <a:pt x="25944" y="313525"/>
                  </a:cubicBezTo>
                  <a:cubicBezTo>
                    <a:pt x="11675" y="313525"/>
                    <a:pt x="0" y="301886"/>
                    <a:pt x="0" y="287660"/>
                  </a:cubicBezTo>
                  <a:cubicBezTo>
                    <a:pt x="0" y="287660"/>
                    <a:pt x="0" y="287660"/>
                    <a:pt x="0" y="72983"/>
                  </a:cubicBezTo>
                  <a:cubicBezTo>
                    <a:pt x="0" y="60051"/>
                    <a:pt x="10378" y="48412"/>
                    <a:pt x="24647" y="48412"/>
                  </a:cubicBezTo>
                  <a:close/>
                  <a:moveTo>
                    <a:pt x="242888" y="42062"/>
                  </a:moveTo>
                  <a:lnTo>
                    <a:pt x="285751" y="81750"/>
                  </a:lnTo>
                  <a:lnTo>
                    <a:pt x="279401" y="89687"/>
                  </a:lnTo>
                  <a:lnTo>
                    <a:pt x="200026" y="178587"/>
                  </a:lnTo>
                  <a:lnTo>
                    <a:pt x="193676" y="184937"/>
                  </a:lnTo>
                  <a:lnTo>
                    <a:pt x="150813" y="146837"/>
                  </a:lnTo>
                  <a:lnTo>
                    <a:pt x="155576" y="138899"/>
                  </a:lnTo>
                  <a:lnTo>
                    <a:pt x="236538" y="48412"/>
                  </a:lnTo>
                  <a:close/>
                  <a:moveTo>
                    <a:pt x="257175" y="26187"/>
                  </a:moveTo>
                  <a:lnTo>
                    <a:pt x="301625" y="64287"/>
                  </a:lnTo>
                  <a:lnTo>
                    <a:pt x="295275" y="72225"/>
                  </a:lnTo>
                  <a:lnTo>
                    <a:pt x="290513" y="75400"/>
                  </a:lnTo>
                  <a:lnTo>
                    <a:pt x="247650" y="37300"/>
                  </a:lnTo>
                  <a:lnTo>
                    <a:pt x="250825" y="34125"/>
                  </a:lnTo>
                  <a:close/>
                  <a:moveTo>
                    <a:pt x="285750" y="11899"/>
                  </a:moveTo>
                  <a:lnTo>
                    <a:pt x="279400" y="19837"/>
                  </a:lnTo>
                  <a:lnTo>
                    <a:pt x="304800" y="43649"/>
                  </a:lnTo>
                  <a:lnTo>
                    <a:pt x="312738" y="35712"/>
                  </a:lnTo>
                  <a:close/>
                  <a:moveTo>
                    <a:pt x="285265" y="516"/>
                  </a:moveTo>
                  <a:cubicBezTo>
                    <a:pt x="289152" y="-801"/>
                    <a:pt x="291744" y="516"/>
                    <a:pt x="294336" y="3151"/>
                  </a:cubicBezTo>
                  <a:cubicBezTo>
                    <a:pt x="294336" y="3151"/>
                    <a:pt x="294336" y="3151"/>
                    <a:pt x="318958" y="25545"/>
                  </a:cubicBezTo>
                  <a:cubicBezTo>
                    <a:pt x="324142" y="30814"/>
                    <a:pt x="325438" y="38718"/>
                    <a:pt x="320254" y="43987"/>
                  </a:cubicBezTo>
                  <a:cubicBezTo>
                    <a:pt x="320254" y="43987"/>
                    <a:pt x="320254" y="43987"/>
                    <a:pt x="305999" y="61112"/>
                  </a:cubicBezTo>
                  <a:cubicBezTo>
                    <a:pt x="305999" y="61112"/>
                    <a:pt x="305999" y="61112"/>
                    <a:pt x="261938" y="20276"/>
                  </a:cubicBezTo>
                  <a:cubicBezTo>
                    <a:pt x="261938" y="20276"/>
                    <a:pt x="261938" y="20276"/>
                    <a:pt x="276193" y="4468"/>
                  </a:cubicBezTo>
                  <a:cubicBezTo>
                    <a:pt x="278785" y="1834"/>
                    <a:pt x="281377" y="516"/>
                    <a:pt x="285265" y="516"/>
                  </a:cubicBezTo>
                  <a:close/>
                </a:path>
              </a:pathLst>
            </a:custGeom>
            <a:solidFill>
              <a:srgbClr val="65C4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54" name="文本框 53"/>
            <p:cNvSpPr txBox="1"/>
            <p:nvPr/>
          </p:nvSpPr>
          <p:spPr>
            <a:xfrm>
              <a:off x="1344" y="359"/>
              <a:ext cx="4055" cy="91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r>
                <a:rPr lang="zh-CN" altLang="en-US" sz="3200" b="1">
                  <a:ln w="12700">
                    <a:solidFill>
                      <a:srgbClr val="65C4CA"/>
                    </a:solidFill>
                    <a:prstDash val="solid"/>
                  </a:ln>
                  <a:solidFill>
                    <a:srgbClr val="65C4CA"/>
                  </a:solidFill>
                  <a:effectLst>
                    <a:reflection blurRad="6350" stA="55000" endA="300" endPos="45500" dir="5400000" sy="-100000" algn="bl" rotWithShape="0"/>
                  </a:effectLst>
                </a:rPr>
                <a:t>整体感知</a:t>
              </a:r>
              <a:endParaRPr lang="zh-CN" altLang="en-US" sz="3200" b="1">
                <a:ln w="12700">
                  <a:solidFill>
                    <a:srgbClr val="65C4CA"/>
                  </a:solidFill>
                  <a:prstDash val="solid"/>
                </a:ln>
                <a:solidFill>
                  <a:srgbClr val="65C4CA"/>
                </a:solidFill>
                <a:effectLst>
                  <a:reflection blurRad="6350" stA="55000" endA="300" endPos="45500" dir="5400000" sy="-100000" algn="bl" rotWithShape="0"/>
                </a:effectLst>
              </a:endParaRPr>
            </a:p>
          </p:txBody>
        </p:sp>
      </p:grpSp>
    </p:spTree>
  </p:cSld>
  <p:clrMapOvr>
    <a:masterClrMapping/>
  </p:clrMapOvr>
  <p:transition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16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8" grpId="0"/>
      <p:bldP spid="1638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5" name="Group 76"/>
          <p:cNvGrpSpPr/>
          <p:nvPr/>
        </p:nvGrpSpPr>
        <p:grpSpPr>
          <a:xfrm>
            <a:off x="10751185" y="5697855"/>
            <a:ext cx="1109980" cy="1174750"/>
            <a:chOff x="9829438" y="5671231"/>
            <a:chExt cx="4196867" cy="5545360"/>
          </a:xfrm>
        </p:grpSpPr>
        <p:sp>
          <p:nvSpPr>
            <p:cNvPr id="7" name="Freeform 37"/>
            <p:cNvSpPr>
              <a:spLocks noChangeArrowheads="1"/>
            </p:cNvSpPr>
            <p:nvPr/>
          </p:nvSpPr>
          <p:spPr bwMode="auto">
            <a:xfrm>
              <a:off x="10222282" y="5671231"/>
              <a:ext cx="3460286" cy="3453573"/>
            </a:xfrm>
            <a:custGeom>
              <a:avLst/>
              <a:gdLst>
                <a:gd name="T0" fmla="*/ 3028 w 6055"/>
                <a:gd name="T1" fmla="*/ 0 h 6044"/>
                <a:gd name="T2" fmla="*/ 3028 w 6055"/>
                <a:gd name="T3" fmla="*/ 0 h 6044"/>
                <a:gd name="T4" fmla="*/ 0 w 6055"/>
                <a:gd name="T5" fmla="*/ 3021 h 6044"/>
                <a:gd name="T6" fmla="*/ 212 w 6055"/>
                <a:gd name="T7" fmla="*/ 4128 h 6044"/>
                <a:gd name="T8" fmla="*/ 285 w 6055"/>
                <a:gd name="T9" fmla="*/ 4221 h 6044"/>
                <a:gd name="T10" fmla="*/ 425 w 6055"/>
                <a:gd name="T11" fmla="*/ 4418 h 6044"/>
                <a:gd name="T12" fmla="*/ 425 w 6055"/>
                <a:gd name="T13" fmla="*/ 4428 h 6044"/>
                <a:gd name="T14" fmla="*/ 606 w 6055"/>
                <a:gd name="T15" fmla="*/ 4630 h 6044"/>
                <a:gd name="T16" fmla="*/ 560 w 6055"/>
                <a:gd name="T17" fmla="*/ 4765 h 6044"/>
                <a:gd name="T18" fmla="*/ 1838 w 6055"/>
                <a:gd name="T19" fmla="*/ 5799 h 6044"/>
                <a:gd name="T20" fmla="*/ 2096 w 6055"/>
                <a:gd name="T21" fmla="*/ 5541 h 6044"/>
                <a:gd name="T22" fmla="*/ 2960 w 6055"/>
                <a:gd name="T23" fmla="*/ 6043 h 6044"/>
                <a:gd name="T24" fmla="*/ 3012 w 6055"/>
                <a:gd name="T25" fmla="*/ 6043 h 6044"/>
                <a:gd name="T26" fmla="*/ 3876 w 6055"/>
                <a:gd name="T27" fmla="*/ 5541 h 6044"/>
                <a:gd name="T28" fmla="*/ 4160 w 6055"/>
                <a:gd name="T29" fmla="*/ 5826 h 6044"/>
                <a:gd name="T30" fmla="*/ 6054 w 6055"/>
                <a:gd name="T31" fmla="*/ 3021 h 6044"/>
                <a:gd name="T32" fmla="*/ 6054 w 6055"/>
                <a:gd name="T33" fmla="*/ 3021 h 6044"/>
                <a:gd name="T34" fmla="*/ 3028 w 6055"/>
                <a:gd name="T35" fmla="*/ 0 h 60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055" h="6044">
                  <a:moveTo>
                    <a:pt x="3028" y="0"/>
                  </a:moveTo>
                  <a:lnTo>
                    <a:pt x="3028" y="0"/>
                  </a:lnTo>
                  <a:cubicBezTo>
                    <a:pt x="1357" y="0"/>
                    <a:pt x="0" y="1350"/>
                    <a:pt x="0" y="3021"/>
                  </a:cubicBezTo>
                  <a:cubicBezTo>
                    <a:pt x="0" y="3409"/>
                    <a:pt x="79" y="3787"/>
                    <a:pt x="212" y="4128"/>
                  </a:cubicBezTo>
                  <a:cubicBezTo>
                    <a:pt x="239" y="4155"/>
                    <a:pt x="264" y="4190"/>
                    <a:pt x="285" y="4221"/>
                  </a:cubicBezTo>
                  <a:cubicBezTo>
                    <a:pt x="368" y="4253"/>
                    <a:pt x="425" y="4330"/>
                    <a:pt x="425" y="4418"/>
                  </a:cubicBezTo>
                  <a:cubicBezTo>
                    <a:pt x="425" y="4423"/>
                    <a:pt x="425" y="4423"/>
                    <a:pt x="425" y="4428"/>
                  </a:cubicBezTo>
                  <a:cubicBezTo>
                    <a:pt x="528" y="4438"/>
                    <a:pt x="606" y="4527"/>
                    <a:pt x="606" y="4630"/>
                  </a:cubicBezTo>
                  <a:cubicBezTo>
                    <a:pt x="606" y="4682"/>
                    <a:pt x="585" y="4729"/>
                    <a:pt x="560" y="4765"/>
                  </a:cubicBezTo>
                  <a:cubicBezTo>
                    <a:pt x="875" y="5220"/>
                    <a:pt x="1320" y="5577"/>
                    <a:pt x="1838" y="5799"/>
                  </a:cubicBezTo>
                  <a:cubicBezTo>
                    <a:pt x="2096" y="5541"/>
                    <a:pt x="2096" y="5541"/>
                    <a:pt x="2096" y="5541"/>
                  </a:cubicBezTo>
                  <a:cubicBezTo>
                    <a:pt x="2960" y="6043"/>
                    <a:pt x="2960" y="6043"/>
                    <a:pt x="2960" y="6043"/>
                  </a:cubicBezTo>
                  <a:cubicBezTo>
                    <a:pt x="2976" y="6043"/>
                    <a:pt x="2997" y="6043"/>
                    <a:pt x="3012" y="6043"/>
                  </a:cubicBezTo>
                  <a:cubicBezTo>
                    <a:pt x="3876" y="5541"/>
                    <a:pt x="3876" y="5541"/>
                    <a:pt x="3876" y="5541"/>
                  </a:cubicBezTo>
                  <a:cubicBezTo>
                    <a:pt x="4160" y="5826"/>
                    <a:pt x="4160" y="5826"/>
                    <a:pt x="4160" y="5826"/>
                  </a:cubicBezTo>
                  <a:cubicBezTo>
                    <a:pt x="5268" y="5381"/>
                    <a:pt x="6054" y="4288"/>
                    <a:pt x="6054" y="3021"/>
                  </a:cubicBezTo>
                  <a:lnTo>
                    <a:pt x="6054" y="3021"/>
                  </a:lnTo>
                  <a:cubicBezTo>
                    <a:pt x="6054" y="1350"/>
                    <a:pt x="4699" y="0"/>
                    <a:pt x="3028" y="0"/>
                  </a:cubicBezTo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0" name="Freeform 38"/>
            <p:cNvSpPr>
              <a:spLocks noChangeArrowheads="1"/>
            </p:cNvSpPr>
            <p:nvPr/>
          </p:nvSpPr>
          <p:spPr bwMode="auto">
            <a:xfrm>
              <a:off x="10343406" y="8028172"/>
              <a:ext cx="225886" cy="366636"/>
            </a:xfrm>
            <a:custGeom>
              <a:avLst/>
              <a:gdLst>
                <a:gd name="T0" fmla="*/ 0 w 395"/>
                <a:gd name="T1" fmla="*/ 0 h 638"/>
                <a:gd name="T2" fmla="*/ 0 w 395"/>
                <a:gd name="T3" fmla="*/ 0 h 638"/>
                <a:gd name="T4" fmla="*/ 348 w 395"/>
                <a:gd name="T5" fmla="*/ 637 h 638"/>
                <a:gd name="T6" fmla="*/ 394 w 395"/>
                <a:gd name="T7" fmla="*/ 502 h 638"/>
                <a:gd name="T8" fmla="*/ 213 w 395"/>
                <a:gd name="T9" fmla="*/ 300 h 638"/>
                <a:gd name="T10" fmla="*/ 213 w 395"/>
                <a:gd name="T11" fmla="*/ 290 h 638"/>
                <a:gd name="T12" fmla="*/ 73 w 395"/>
                <a:gd name="T13" fmla="*/ 93 h 638"/>
                <a:gd name="T14" fmla="*/ 0 w 395"/>
                <a:gd name="T15" fmla="*/ 0 h 6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5" h="638">
                  <a:moveTo>
                    <a:pt x="0" y="0"/>
                  </a:moveTo>
                  <a:lnTo>
                    <a:pt x="0" y="0"/>
                  </a:lnTo>
                  <a:cubicBezTo>
                    <a:pt x="89" y="228"/>
                    <a:pt x="208" y="441"/>
                    <a:pt x="348" y="637"/>
                  </a:cubicBezTo>
                  <a:cubicBezTo>
                    <a:pt x="373" y="601"/>
                    <a:pt x="394" y="554"/>
                    <a:pt x="394" y="502"/>
                  </a:cubicBezTo>
                  <a:cubicBezTo>
                    <a:pt x="394" y="399"/>
                    <a:pt x="316" y="310"/>
                    <a:pt x="213" y="300"/>
                  </a:cubicBezTo>
                  <a:cubicBezTo>
                    <a:pt x="213" y="295"/>
                    <a:pt x="213" y="295"/>
                    <a:pt x="213" y="290"/>
                  </a:cubicBezTo>
                  <a:cubicBezTo>
                    <a:pt x="213" y="202"/>
                    <a:pt x="156" y="125"/>
                    <a:pt x="73" y="93"/>
                  </a:cubicBezTo>
                  <a:cubicBezTo>
                    <a:pt x="52" y="62"/>
                    <a:pt x="27" y="27"/>
                    <a:pt x="0" y="0"/>
                  </a:cubicBezTo>
                </a:path>
              </a:pathLst>
            </a:custGeom>
            <a:solidFill>
              <a:srgbClr val="F5F4E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1" name="Freeform 39"/>
            <p:cNvSpPr>
              <a:spLocks noChangeArrowheads="1"/>
            </p:cNvSpPr>
            <p:nvPr/>
          </p:nvSpPr>
          <p:spPr bwMode="auto">
            <a:xfrm>
              <a:off x="9878543" y="8836733"/>
              <a:ext cx="4098657" cy="2366764"/>
            </a:xfrm>
            <a:custGeom>
              <a:avLst/>
              <a:gdLst>
                <a:gd name="T0" fmla="*/ 7135 w 7173"/>
                <a:gd name="T1" fmla="*/ 3482 h 4145"/>
                <a:gd name="T2" fmla="*/ 7135 w 7173"/>
                <a:gd name="T3" fmla="*/ 3482 h 4145"/>
                <a:gd name="T4" fmla="*/ 6338 w 7173"/>
                <a:gd name="T5" fmla="*/ 4144 h 4145"/>
                <a:gd name="T6" fmla="*/ 833 w 7173"/>
                <a:gd name="T7" fmla="*/ 4144 h 4145"/>
                <a:gd name="T8" fmla="*/ 36 w 7173"/>
                <a:gd name="T9" fmla="*/ 3482 h 4145"/>
                <a:gd name="T10" fmla="*/ 275 w 7173"/>
                <a:gd name="T11" fmla="*/ 1334 h 4145"/>
                <a:gd name="T12" fmla="*/ 1097 w 7173"/>
                <a:gd name="T13" fmla="*/ 647 h 4145"/>
                <a:gd name="T14" fmla="*/ 2365 w 7173"/>
                <a:gd name="T15" fmla="*/ 331 h 4145"/>
                <a:gd name="T16" fmla="*/ 2696 w 7173"/>
                <a:gd name="T17" fmla="*/ 0 h 4145"/>
                <a:gd name="T18" fmla="*/ 3586 w 7173"/>
                <a:gd name="T19" fmla="*/ 517 h 4145"/>
                <a:gd name="T20" fmla="*/ 4476 w 7173"/>
                <a:gd name="T21" fmla="*/ 0 h 4145"/>
                <a:gd name="T22" fmla="*/ 4802 w 7173"/>
                <a:gd name="T23" fmla="*/ 331 h 4145"/>
                <a:gd name="T24" fmla="*/ 6075 w 7173"/>
                <a:gd name="T25" fmla="*/ 647 h 4145"/>
                <a:gd name="T26" fmla="*/ 6898 w 7173"/>
                <a:gd name="T27" fmla="*/ 1334 h 4145"/>
                <a:gd name="T28" fmla="*/ 7135 w 7173"/>
                <a:gd name="T29" fmla="*/ 3482 h 4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173" h="4145">
                  <a:moveTo>
                    <a:pt x="7135" y="3482"/>
                  </a:moveTo>
                  <a:lnTo>
                    <a:pt x="7135" y="3482"/>
                  </a:lnTo>
                  <a:cubicBezTo>
                    <a:pt x="7172" y="3844"/>
                    <a:pt x="6815" y="4144"/>
                    <a:pt x="6338" y="4144"/>
                  </a:cubicBezTo>
                  <a:cubicBezTo>
                    <a:pt x="833" y="4144"/>
                    <a:pt x="833" y="4144"/>
                    <a:pt x="833" y="4144"/>
                  </a:cubicBezTo>
                  <a:cubicBezTo>
                    <a:pt x="358" y="4144"/>
                    <a:pt x="0" y="3844"/>
                    <a:pt x="36" y="3482"/>
                  </a:cubicBezTo>
                  <a:cubicBezTo>
                    <a:pt x="275" y="1334"/>
                    <a:pt x="275" y="1334"/>
                    <a:pt x="275" y="1334"/>
                  </a:cubicBezTo>
                  <a:cubicBezTo>
                    <a:pt x="306" y="1024"/>
                    <a:pt x="683" y="739"/>
                    <a:pt x="1097" y="647"/>
                  </a:cubicBezTo>
                  <a:cubicBezTo>
                    <a:pt x="1330" y="589"/>
                    <a:pt x="1992" y="419"/>
                    <a:pt x="2365" y="331"/>
                  </a:cubicBezTo>
                  <a:cubicBezTo>
                    <a:pt x="2696" y="0"/>
                    <a:pt x="2696" y="0"/>
                    <a:pt x="2696" y="0"/>
                  </a:cubicBezTo>
                  <a:cubicBezTo>
                    <a:pt x="3586" y="517"/>
                    <a:pt x="3586" y="517"/>
                    <a:pt x="3586" y="517"/>
                  </a:cubicBezTo>
                  <a:cubicBezTo>
                    <a:pt x="4476" y="0"/>
                    <a:pt x="4476" y="0"/>
                    <a:pt x="4476" y="0"/>
                  </a:cubicBezTo>
                  <a:cubicBezTo>
                    <a:pt x="4802" y="331"/>
                    <a:pt x="4802" y="331"/>
                    <a:pt x="4802" y="331"/>
                  </a:cubicBezTo>
                  <a:cubicBezTo>
                    <a:pt x="4802" y="331"/>
                    <a:pt x="5842" y="589"/>
                    <a:pt x="6075" y="647"/>
                  </a:cubicBezTo>
                  <a:cubicBezTo>
                    <a:pt x="6489" y="739"/>
                    <a:pt x="6867" y="1024"/>
                    <a:pt x="6898" y="1334"/>
                  </a:cubicBezTo>
                  <a:cubicBezTo>
                    <a:pt x="7135" y="3482"/>
                    <a:pt x="7135" y="3482"/>
                    <a:pt x="7135" y="3482"/>
                  </a:cubicBezTo>
                </a:path>
              </a:pathLst>
            </a:custGeom>
            <a:solidFill>
              <a:srgbClr val="FDFE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2" name="Freeform 40"/>
            <p:cNvSpPr>
              <a:spLocks noChangeArrowheads="1"/>
            </p:cNvSpPr>
            <p:nvPr/>
          </p:nvSpPr>
          <p:spPr bwMode="auto">
            <a:xfrm>
              <a:off x="11927873" y="8836733"/>
              <a:ext cx="2049329" cy="2366764"/>
            </a:xfrm>
            <a:custGeom>
              <a:avLst/>
              <a:gdLst>
                <a:gd name="T0" fmla="*/ 3549 w 3587"/>
                <a:gd name="T1" fmla="*/ 3482 h 4145"/>
                <a:gd name="T2" fmla="*/ 3549 w 3587"/>
                <a:gd name="T3" fmla="*/ 3482 h 4145"/>
                <a:gd name="T4" fmla="*/ 3312 w 3587"/>
                <a:gd name="T5" fmla="*/ 1334 h 4145"/>
                <a:gd name="T6" fmla="*/ 2489 w 3587"/>
                <a:gd name="T7" fmla="*/ 647 h 4145"/>
                <a:gd name="T8" fmla="*/ 1216 w 3587"/>
                <a:gd name="T9" fmla="*/ 331 h 4145"/>
                <a:gd name="T10" fmla="*/ 890 w 3587"/>
                <a:gd name="T11" fmla="*/ 0 h 4145"/>
                <a:gd name="T12" fmla="*/ 0 w 3587"/>
                <a:gd name="T13" fmla="*/ 517 h 4145"/>
                <a:gd name="T14" fmla="*/ 5 w 3587"/>
                <a:gd name="T15" fmla="*/ 4144 h 4145"/>
                <a:gd name="T16" fmla="*/ 2752 w 3587"/>
                <a:gd name="T17" fmla="*/ 4144 h 4145"/>
                <a:gd name="T18" fmla="*/ 3549 w 3587"/>
                <a:gd name="T19" fmla="*/ 3482 h 4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87" h="4145">
                  <a:moveTo>
                    <a:pt x="3549" y="3482"/>
                  </a:moveTo>
                  <a:lnTo>
                    <a:pt x="3549" y="3482"/>
                  </a:lnTo>
                  <a:cubicBezTo>
                    <a:pt x="3312" y="1334"/>
                    <a:pt x="3312" y="1334"/>
                    <a:pt x="3312" y="1334"/>
                  </a:cubicBezTo>
                  <a:cubicBezTo>
                    <a:pt x="3281" y="1024"/>
                    <a:pt x="2903" y="739"/>
                    <a:pt x="2489" y="647"/>
                  </a:cubicBezTo>
                  <a:cubicBezTo>
                    <a:pt x="2209" y="579"/>
                    <a:pt x="1216" y="331"/>
                    <a:pt x="1216" y="331"/>
                  </a:cubicBezTo>
                  <a:cubicBezTo>
                    <a:pt x="890" y="0"/>
                    <a:pt x="890" y="0"/>
                    <a:pt x="890" y="0"/>
                  </a:cubicBezTo>
                  <a:cubicBezTo>
                    <a:pt x="0" y="517"/>
                    <a:pt x="0" y="517"/>
                    <a:pt x="0" y="517"/>
                  </a:cubicBezTo>
                  <a:cubicBezTo>
                    <a:pt x="5" y="4144"/>
                    <a:pt x="5" y="4144"/>
                    <a:pt x="5" y="4144"/>
                  </a:cubicBezTo>
                  <a:cubicBezTo>
                    <a:pt x="2752" y="4144"/>
                    <a:pt x="2752" y="4144"/>
                    <a:pt x="2752" y="4144"/>
                  </a:cubicBezTo>
                  <a:cubicBezTo>
                    <a:pt x="3229" y="4144"/>
                    <a:pt x="3586" y="3844"/>
                    <a:pt x="3549" y="3482"/>
                  </a:cubicBezTo>
                </a:path>
              </a:pathLst>
            </a:custGeom>
            <a:solidFill>
              <a:srgbClr val="E2E1E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3" name="Freeform 41"/>
            <p:cNvSpPr>
              <a:spLocks noChangeArrowheads="1"/>
            </p:cNvSpPr>
            <p:nvPr/>
          </p:nvSpPr>
          <p:spPr bwMode="auto">
            <a:xfrm>
              <a:off x="11230578" y="9023326"/>
              <a:ext cx="697295" cy="556500"/>
            </a:xfrm>
            <a:custGeom>
              <a:avLst/>
              <a:gdLst>
                <a:gd name="T0" fmla="*/ 0 w 1222"/>
                <a:gd name="T1" fmla="*/ 0 h 969"/>
                <a:gd name="T2" fmla="*/ 833 w 1222"/>
                <a:gd name="T3" fmla="*/ 968 h 969"/>
                <a:gd name="T4" fmla="*/ 838 w 1222"/>
                <a:gd name="T5" fmla="*/ 968 h 969"/>
                <a:gd name="T6" fmla="*/ 1221 w 1222"/>
                <a:gd name="T7" fmla="*/ 585 h 969"/>
                <a:gd name="T8" fmla="*/ 1221 w 1222"/>
                <a:gd name="T9" fmla="*/ 579 h 969"/>
                <a:gd name="T10" fmla="*/ 1221 w 1222"/>
                <a:gd name="T11" fmla="*/ 585 h 969"/>
                <a:gd name="T12" fmla="*/ 1221 w 1222"/>
                <a:gd name="T13" fmla="*/ 585 h 969"/>
                <a:gd name="T14" fmla="*/ 1221 w 1222"/>
                <a:gd name="T15" fmla="*/ 186 h 969"/>
                <a:gd name="T16" fmla="*/ 1221 w 1222"/>
                <a:gd name="T17" fmla="*/ 186 h 969"/>
                <a:gd name="T18" fmla="*/ 0 w 1222"/>
                <a:gd name="T19" fmla="*/ 0 h 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22" h="969">
                  <a:moveTo>
                    <a:pt x="0" y="0"/>
                  </a:moveTo>
                  <a:lnTo>
                    <a:pt x="833" y="968"/>
                  </a:lnTo>
                  <a:lnTo>
                    <a:pt x="838" y="968"/>
                  </a:lnTo>
                  <a:lnTo>
                    <a:pt x="1221" y="585"/>
                  </a:lnTo>
                  <a:lnTo>
                    <a:pt x="1221" y="579"/>
                  </a:lnTo>
                  <a:lnTo>
                    <a:pt x="1221" y="585"/>
                  </a:lnTo>
                  <a:lnTo>
                    <a:pt x="1221" y="585"/>
                  </a:lnTo>
                  <a:lnTo>
                    <a:pt x="1221" y="186"/>
                  </a:lnTo>
                  <a:lnTo>
                    <a:pt x="1221" y="186"/>
                  </a:ln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" name="Freeform 42"/>
            <p:cNvSpPr>
              <a:spLocks noChangeArrowheads="1"/>
            </p:cNvSpPr>
            <p:nvPr/>
          </p:nvSpPr>
          <p:spPr bwMode="auto">
            <a:xfrm>
              <a:off x="11230578" y="9023326"/>
              <a:ext cx="697295" cy="556500"/>
            </a:xfrm>
            <a:custGeom>
              <a:avLst/>
              <a:gdLst>
                <a:gd name="T0" fmla="*/ 0 w 1222"/>
                <a:gd name="T1" fmla="*/ 0 h 969"/>
                <a:gd name="T2" fmla="*/ 833 w 1222"/>
                <a:gd name="T3" fmla="*/ 968 h 969"/>
                <a:gd name="T4" fmla="*/ 838 w 1222"/>
                <a:gd name="T5" fmla="*/ 968 h 969"/>
                <a:gd name="T6" fmla="*/ 1221 w 1222"/>
                <a:gd name="T7" fmla="*/ 585 h 969"/>
                <a:gd name="T8" fmla="*/ 1221 w 1222"/>
                <a:gd name="T9" fmla="*/ 579 h 969"/>
                <a:gd name="T10" fmla="*/ 1221 w 1222"/>
                <a:gd name="T11" fmla="*/ 585 h 969"/>
                <a:gd name="T12" fmla="*/ 1221 w 1222"/>
                <a:gd name="T13" fmla="*/ 585 h 969"/>
                <a:gd name="T14" fmla="*/ 1221 w 1222"/>
                <a:gd name="T15" fmla="*/ 186 h 969"/>
                <a:gd name="T16" fmla="*/ 1221 w 1222"/>
                <a:gd name="T17" fmla="*/ 186 h 969"/>
                <a:gd name="T18" fmla="*/ 0 w 1222"/>
                <a:gd name="T19" fmla="*/ 0 h 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22" h="969">
                  <a:moveTo>
                    <a:pt x="0" y="0"/>
                  </a:moveTo>
                  <a:lnTo>
                    <a:pt x="833" y="968"/>
                  </a:lnTo>
                  <a:lnTo>
                    <a:pt x="838" y="968"/>
                  </a:lnTo>
                  <a:lnTo>
                    <a:pt x="1221" y="585"/>
                  </a:lnTo>
                  <a:lnTo>
                    <a:pt x="1221" y="579"/>
                  </a:lnTo>
                  <a:lnTo>
                    <a:pt x="1221" y="585"/>
                  </a:lnTo>
                  <a:lnTo>
                    <a:pt x="1221" y="585"/>
                  </a:lnTo>
                  <a:lnTo>
                    <a:pt x="1221" y="186"/>
                  </a:lnTo>
                  <a:lnTo>
                    <a:pt x="1221" y="186"/>
                  </a:ln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5" name="Freeform 43"/>
            <p:cNvSpPr>
              <a:spLocks noChangeArrowheads="1"/>
            </p:cNvSpPr>
            <p:nvPr/>
          </p:nvSpPr>
          <p:spPr bwMode="auto">
            <a:xfrm>
              <a:off x="12625169" y="9023326"/>
              <a:ext cx="3273" cy="3273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6" name="Freeform 44"/>
            <p:cNvSpPr>
              <a:spLocks noChangeArrowheads="1"/>
            </p:cNvSpPr>
            <p:nvPr/>
          </p:nvSpPr>
          <p:spPr bwMode="auto">
            <a:xfrm>
              <a:off x="12625169" y="9023326"/>
              <a:ext cx="3273" cy="3273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7" name="Freeform 45"/>
            <p:cNvSpPr>
              <a:spLocks noChangeArrowheads="1"/>
            </p:cNvSpPr>
            <p:nvPr/>
          </p:nvSpPr>
          <p:spPr bwMode="auto">
            <a:xfrm>
              <a:off x="11927873" y="9023326"/>
              <a:ext cx="697296" cy="556500"/>
            </a:xfrm>
            <a:custGeom>
              <a:avLst/>
              <a:gdLst>
                <a:gd name="T0" fmla="*/ 1222 w 1223"/>
                <a:gd name="T1" fmla="*/ 0 h 969"/>
                <a:gd name="T2" fmla="*/ 1222 w 1223"/>
                <a:gd name="T3" fmla="*/ 0 h 969"/>
                <a:gd name="T4" fmla="*/ 0 w 1223"/>
                <a:gd name="T5" fmla="*/ 186 h 969"/>
                <a:gd name="T6" fmla="*/ 0 w 1223"/>
                <a:gd name="T7" fmla="*/ 585 h 969"/>
                <a:gd name="T8" fmla="*/ 383 w 1223"/>
                <a:gd name="T9" fmla="*/ 968 h 969"/>
                <a:gd name="T10" fmla="*/ 388 w 1223"/>
                <a:gd name="T11" fmla="*/ 968 h 969"/>
                <a:gd name="T12" fmla="*/ 1222 w 1223"/>
                <a:gd name="T13" fmla="*/ 0 h 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23" h="969">
                  <a:moveTo>
                    <a:pt x="1222" y="0"/>
                  </a:moveTo>
                  <a:lnTo>
                    <a:pt x="1222" y="0"/>
                  </a:lnTo>
                  <a:cubicBezTo>
                    <a:pt x="0" y="186"/>
                    <a:pt x="0" y="186"/>
                    <a:pt x="0" y="186"/>
                  </a:cubicBezTo>
                  <a:cubicBezTo>
                    <a:pt x="0" y="585"/>
                    <a:pt x="0" y="585"/>
                    <a:pt x="0" y="585"/>
                  </a:cubicBezTo>
                  <a:cubicBezTo>
                    <a:pt x="383" y="968"/>
                    <a:pt x="383" y="968"/>
                    <a:pt x="383" y="968"/>
                  </a:cubicBezTo>
                  <a:cubicBezTo>
                    <a:pt x="388" y="968"/>
                    <a:pt x="388" y="968"/>
                    <a:pt x="388" y="968"/>
                  </a:cubicBezTo>
                  <a:cubicBezTo>
                    <a:pt x="1222" y="0"/>
                    <a:pt x="1222" y="0"/>
                    <a:pt x="1222" y="0"/>
                  </a:cubicBezTo>
                </a:path>
              </a:pathLst>
            </a:custGeom>
            <a:solidFill>
              <a:srgbClr val="C0BEB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8" name="Freeform 46"/>
            <p:cNvSpPr>
              <a:spLocks noChangeArrowheads="1"/>
            </p:cNvSpPr>
            <p:nvPr/>
          </p:nvSpPr>
          <p:spPr bwMode="auto">
            <a:xfrm>
              <a:off x="11230578" y="8836733"/>
              <a:ext cx="697295" cy="625245"/>
            </a:xfrm>
            <a:custGeom>
              <a:avLst/>
              <a:gdLst>
                <a:gd name="T0" fmla="*/ 864 w 1222"/>
                <a:gd name="T1" fmla="*/ 1091 h 1092"/>
                <a:gd name="T2" fmla="*/ 0 w 1222"/>
                <a:gd name="T3" fmla="*/ 331 h 1092"/>
                <a:gd name="T4" fmla="*/ 331 w 1222"/>
                <a:gd name="T5" fmla="*/ 0 h 1092"/>
                <a:gd name="T6" fmla="*/ 1221 w 1222"/>
                <a:gd name="T7" fmla="*/ 517 h 1092"/>
                <a:gd name="T8" fmla="*/ 864 w 1222"/>
                <a:gd name="T9" fmla="*/ 1091 h 10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2" h="1092">
                  <a:moveTo>
                    <a:pt x="864" y="1091"/>
                  </a:moveTo>
                  <a:lnTo>
                    <a:pt x="0" y="331"/>
                  </a:lnTo>
                  <a:lnTo>
                    <a:pt x="331" y="0"/>
                  </a:lnTo>
                  <a:lnTo>
                    <a:pt x="1221" y="517"/>
                  </a:lnTo>
                  <a:lnTo>
                    <a:pt x="864" y="1091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9" name="Freeform 47"/>
            <p:cNvSpPr>
              <a:spLocks noChangeArrowheads="1"/>
            </p:cNvSpPr>
            <p:nvPr/>
          </p:nvSpPr>
          <p:spPr bwMode="auto">
            <a:xfrm>
              <a:off x="11927873" y="8836733"/>
              <a:ext cx="694023" cy="625245"/>
            </a:xfrm>
            <a:custGeom>
              <a:avLst/>
              <a:gdLst>
                <a:gd name="T0" fmla="*/ 352 w 1217"/>
                <a:gd name="T1" fmla="*/ 1091 h 1092"/>
                <a:gd name="T2" fmla="*/ 1216 w 1217"/>
                <a:gd name="T3" fmla="*/ 331 h 1092"/>
                <a:gd name="T4" fmla="*/ 890 w 1217"/>
                <a:gd name="T5" fmla="*/ 0 h 1092"/>
                <a:gd name="T6" fmla="*/ 0 w 1217"/>
                <a:gd name="T7" fmla="*/ 517 h 1092"/>
                <a:gd name="T8" fmla="*/ 352 w 1217"/>
                <a:gd name="T9" fmla="*/ 1091 h 10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17" h="1092">
                  <a:moveTo>
                    <a:pt x="352" y="1091"/>
                  </a:moveTo>
                  <a:lnTo>
                    <a:pt x="1216" y="331"/>
                  </a:lnTo>
                  <a:lnTo>
                    <a:pt x="890" y="0"/>
                  </a:lnTo>
                  <a:lnTo>
                    <a:pt x="0" y="517"/>
                  </a:lnTo>
                  <a:lnTo>
                    <a:pt x="352" y="1091"/>
                  </a:lnTo>
                </a:path>
              </a:pathLst>
            </a:custGeom>
            <a:solidFill>
              <a:srgbClr val="FDFE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0" name="Freeform 48"/>
            <p:cNvSpPr>
              <a:spLocks noChangeArrowheads="1"/>
            </p:cNvSpPr>
            <p:nvPr/>
          </p:nvSpPr>
          <p:spPr bwMode="auto">
            <a:xfrm>
              <a:off x="11734725" y="9288481"/>
              <a:ext cx="386295" cy="314258"/>
            </a:xfrm>
            <a:custGeom>
              <a:avLst/>
              <a:gdLst>
                <a:gd name="T0" fmla="*/ 166 w 673"/>
                <a:gd name="T1" fmla="*/ 549 h 550"/>
                <a:gd name="T2" fmla="*/ 0 w 673"/>
                <a:gd name="T3" fmla="*/ 275 h 550"/>
                <a:gd name="T4" fmla="*/ 166 w 673"/>
                <a:gd name="T5" fmla="*/ 0 h 550"/>
                <a:gd name="T6" fmla="*/ 501 w 673"/>
                <a:gd name="T7" fmla="*/ 0 h 550"/>
                <a:gd name="T8" fmla="*/ 672 w 673"/>
                <a:gd name="T9" fmla="*/ 275 h 550"/>
                <a:gd name="T10" fmla="*/ 501 w 673"/>
                <a:gd name="T11" fmla="*/ 549 h 550"/>
                <a:gd name="T12" fmla="*/ 166 w 673"/>
                <a:gd name="T13" fmla="*/ 549 h 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73" h="550">
                  <a:moveTo>
                    <a:pt x="166" y="549"/>
                  </a:moveTo>
                  <a:lnTo>
                    <a:pt x="0" y="275"/>
                  </a:lnTo>
                  <a:lnTo>
                    <a:pt x="166" y="0"/>
                  </a:lnTo>
                  <a:lnTo>
                    <a:pt x="501" y="0"/>
                  </a:lnTo>
                  <a:lnTo>
                    <a:pt x="672" y="275"/>
                  </a:lnTo>
                  <a:lnTo>
                    <a:pt x="501" y="549"/>
                  </a:lnTo>
                  <a:lnTo>
                    <a:pt x="166" y="549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49"/>
            <p:cNvSpPr>
              <a:spLocks noChangeArrowheads="1"/>
            </p:cNvSpPr>
            <p:nvPr/>
          </p:nvSpPr>
          <p:spPr bwMode="auto">
            <a:xfrm>
              <a:off x="11931146" y="9288481"/>
              <a:ext cx="186600" cy="314258"/>
            </a:xfrm>
            <a:custGeom>
              <a:avLst/>
              <a:gdLst>
                <a:gd name="T0" fmla="*/ 160 w 327"/>
                <a:gd name="T1" fmla="*/ 0 h 550"/>
                <a:gd name="T2" fmla="*/ 0 w 327"/>
                <a:gd name="T3" fmla="*/ 0 h 550"/>
                <a:gd name="T4" fmla="*/ 0 w 327"/>
                <a:gd name="T5" fmla="*/ 549 h 550"/>
                <a:gd name="T6" fmla="*/ 160 w 327"/>
                <a:gd name="T7" fmla="*/ 549 h 550"/>
                <a:gd name="T8" fmla="*/ 326 w 327"/>
                <a:gd name="T9" fmla="*/ 275 h 550"/>
                <a:gd name="T10" fmla="*/ 160 w 327"/>
                <a:gd name="T11" fmla="*/ 0 h 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7" h="550">
                  <a:moveTo>
                    <a:pt x="160" y="0"/>
                  </a:moveTo>
                  <a:lnTo>
                    <a:pt x="0" y="0"/>
                  </a:lnTo>
                  <a:lnTo>
                    <a:pt x="0" y="549"/>
                  </a:lnTo>
                  <a:lnTo>
                    <a:pt x="160" y="549"/>
                  </a:lnTo>
                  <a:lnTo>
                    <a:pt x="326" y="275"/>
                  </a:lnTo>
                  <a:lnTo>
                    <a:pt x="160" y="0"/>
                  </a:lnTo>
                </a:path>
              </a:pathLst>
            </a:custGeom>
            <a:solidFill>
              <a:srgbClr val="01010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50"/>
            <p:cNvSpPr>
              <a:spLocks noChangeArrowheads="1"/>
            </p:cNvSpPr>
            <p:nvPr/>
          </p:nvSpPr>
          <p:spPr bwMode="auto">
            <a:xfrm>
              <a:off x="11744546" y="9602740"/>
              <a:ext cx="363380" cy="1604031"/>
            </a:xfrm>
            <a:custGeom>
              <a:avLst/>
              <a:gdLst>
                <a:gd name="T0" fmla="*/ 636 w 637"/>
                <a:gd name="T1" fmla="*/ 2810 h 2811"/>
                <a:gd name="T2" fmla="*/ 485 w 637"/>
                <a:gd name="T3" fmla="*/ 0 h 2811"/>
                <a:gd name="T4" fmla="*/ 150 w 637"/>
                <a:gd name="T5" fmla="*/ 0 h 2811"/>
                <a:gd name="T6" fmla="*/ 0 w 637"/>
                <a:gd name="T7" fmla="*/ 2810 h 2811"/>
                <a:gd name="T8" fmla="*/ 636 w 637"/>
                <a:gd name="T9" fmla="*/ 2810 h 28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7" h="2811">
                  <a:moveTo>
                    <a:pt x="636" y="2810"/>
                  </a:moveTo>
                  <a:lnTo>
                    <a:pt x="485" y="0"/>
                  </a:lnTo>
                  <a:lnTo>
                    <a:pt x="150" y="0"/>
                  </a:lnTo>
                  <a:lnTo>
                    <a:pt x="0" y="2810"/>
                  </a:lnTo>
                  <a:lnTo>
                    <a:pt x="636" y="2810"/>
                  </a:lnTo>
                </a:path>
              </a:pathLst>
            </a:custGeom>
            <a:solidFill>
              <a:srgbClr val="23232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3" name="Freeform 51"/>
            <p:cNvSpPr>
              <a:spLocks noChangeArrowheads="1"/>
            </p:cNvSpPr>
            <p:nvPr/>
          </p:nvSpPr>
          <p:spPr bwMode="auto">
            <a:xfrm>
              <a:off x="11931146" y="9602740"/>
              <a:ext cx="176780" cy="1604031"/>
            </a:xfrm>
            <a:custGeom>
              <a:avLst/>
              <a:gdLst>
                <a:gd name="T0" fmla="*/ 0 w 312"/>
                <a:gd name="T1" fmla="*/ 2810 h 2811"/>
                <a:gd name="T2" fmla="*/ 311 w 312"/>
                <a:gd name="T3" fmla="*/ 2810 h 2811"/>
                <a:gd name="T4" fmla="*/ 160 w 312"/>
                <a:gd name="T5" fmla="*/ 0 h 2811"/>
                <a:gd name="T6" fmla="*/ 0 w 312"/>
                <a:gd name="T7" fmla="*/ 0 h 2811"/>
                <a:gd name="T8" fmla="*/ 0 w 312"/>
                <a:gd name="T9" fmla="*/ 2810 h 28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2" h="2811">
                  <a:moveTo>
                    <a:pt x="0" y="2810"/>
                  </a:moveTo>
                  <a:lnTo>
                    <a:pt x="311" y="2810"/>
                  </a:lnTo>
                  <a:lnTo>
                    <a:pt x="160" y="0"/>
                  </a:lnTo>
                  <a:lnTo>
                    <a:pt x="0" y="0"/>
                  </a:lnTo>
                  <a:lnTo>
                    <a:pt x="0" y="2810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4" name="Freeform 52"/>
            <p:cNvSpPr>
              <a:spLocks noChangeArrowheads="1"/>
            </p:cNvSpPr>
            <p:nvPr/>
          </p:nvSpPr>
          <p:spPr bwMode="auto">
            <a:xfrm>
              <a:off x="9829438" y="9013505"/>
              <a:ext cx="2098432" cy="2203086"/>
            </a:xfrm>
            <a:custGeom>
              <a:avLst/>
              <a:gdLst>
                <a:gd name="T0" fmla="*/ 3673 w 3674"/>
                <a:gd name="T1" fmla="*/ 3855 h 3856"/>
                <a:gd name="T2" fmla="*/ 3673 w 3674"/>
                <a:gd name="T3" fmla="*/ 3855 h 3856"/>
                <a:gd name="T4" fmla="*/ 3673 w 3674"/>
                <a:gd name="T5" fmla="*/ 3855 h 3856"/>
                <a:gd name="T6" fmla="*/ 3673 w 3674"/>
                <a:gd name="T7" fmla="*/ 3757 h 3856"/>
                <a:gd name="T8" fmla="*/ 3673 w 3674"/>
                <a:gd name="T9" fmla="*/ 3767 h 3856"/>
                <a:gd name="T10" fmla="*/ 2473 w 3674"/>
                <a:gd name="T11" fmla="*/ 11 h 3856"/>
                <a:gd name="T12" fmla="*/ 2452 w 3674"/>
                <a:gd name="T13" fmla="*/ 0 h 3856"/>
                <a:gd name="T14" fmla="*/ 2447 w 3674"/>
                <a:gd name="T15" fmla="*/ 0 h 3856"/>
                <a:gd name="T16" fmla="*/ 1831 w 3674"/>
                <a:gd name="T17" fmla="*/ 156 h 3856"/>
                <a:gd name="T18" fmla="*/ 1180 w 3674"/>
                <a:gd name="T19" fmla="*/ 316 h 3856"/>
                <a:gd name="T20" fmla="*/ 341 w 3674"/>
                <a:gd name="T21" fmla="*/ 1020 h 3856"/>
                <a:gd name="T22" fmla="*/ 0 w 3674"/>
                <a:gd name="T23" fmla="*/ 3855 h 3856"/>
                <a:gd name="T24" fmla="*/ 3673 w 3674"/>
                <a:gd name="T25" fmla="*/ 3855 h 38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74" h="3856">
                  <a:moveTo>
                    <a:pt x="3673" y="3855"/>
                  </a:moveTo>
                  <a:lnTo>
                    <a:pt x="3673" y="3855"/>
                  </a:lnTo>
                  <a:lnTo>
                    <a:pt x="3673" y="3855"/>
                  </a:lnTo>
                  <a:cubicBezTo>
                    <a:pt x="3673" y="3757"/>
                    <a:pt x="3673" y="3757"/>
                    <a:pt x="3673" y="3757"/>
                  </a:cubicBezTo>
                  <a:cubicBezTo>
                    <a:pt x="3673" y="3767"/>
                    <a:pt x="3673" y="3767"/>
                    <a:pt x="3673" y="3767"/>
                  </a:cubicBezTo>
                  <a:cubicBezTo>
                    <a:pt x="2473" y="11"/>
                    <a:pt x="2473" y="11"/>
                    <a:pt x="2473" y="11"/>
                  </a:cubicBezTo>
                  <a:cubicBezTo>
                    <a:pt x="2468" y="6"/>
                    <a:pt x="2462" y="0"/>
                    <a:pt x="2452" y="0"/>
                  </a:cubicBezTo>
                  <a:cubicBezTo>
                    <a:pt x="2452" y="0"/>
                    <a:pt x="2452" y="0"/>
                    <a:pt x="2447" y="0"/>
                  </a:cubicBezTo>
                  <a:cubicBezTo>
                    <a:pt x="2281" y="42"/>
                    <a:pt x="2054" y="98"/>
                    <a:pt x="1831" y="156"/>
                  </a:cubicBezTo>
                  <a:cubicBezTo>
                    <a:pt x="1562" y="223"/>
                    <a:pt x="1309" y="285"/>
                    <a:pt x="1180" y="316"/>
                  </a:cubicBezTo>
                  <a:cubicBezTo>
                    <a:pt x="729" y="419"/>
                    <a:pt x="372" y="725"/>
                    <a:pt x="341" y="1020"/>
                  </a:cubicBezTo>
                  <a:cubicBezTo>
                    <a:pt x="0" y="3855"/>
                    <a:pt x="0" y="3855"/>
                    <a:pt x="0" y="3855"/>
                  </a:cubicBezTo>
                  <a:lnTo>
                    <a:pt x="3673" y="3855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5" name="Freeform 53"/>
            <p:cNvSpPr>
              <a:spLocks noChangeArrowheads="1"/>
            </p:cNvSpPr>
            <p:nvPr/>
          </p:nvSpPr>
          <p:spPr bwMode="auto">
            <a:xfrm>
              <a:off x="11931146" y="9013505"/>
              <a:ext cx="2095159" cy="2203086"/>
            </a:xfrm>
            <a:custGeom>
              <a:avLst/>
              <a:gdLst>
                <a:gd name="T0" fmla="*/ 3663 w 3664"/>
                <a:gd name="T1" fmla="*/ 3855 h 3856"/>
                <a:gd name="T2" fmla="*/ 3663 w 3664"/>
                <a:gd name="T3" fmla="*/ 3855 h 3856"/>
                <a:gd name="T4" fmla="*/ 3321 w 3664"/>
                <a:gd name="T5" fmla="*/ 1024 h 3856"/>
                <a:gd name="T6" fmla="*/ 2483 w 3664"/>
                <a:gd name="T7" fmla="*/ 316 h 3856"/>
                <a:gd name="T8" fmla="*/ 1211 w 3664"/>
                <a:gd name="T9" fmla="*/ 0 h 3856"/>
                <a:gd name="T10" fmla="*/ 1205 w 3664"/>
                <a:gd name="T11" fmla="*/ 0 h 3856"/>
                <a:gd name="T12" fmla="*/ 1190 w 3664"/>
                <a:gd name="T13" fmla="*/ 11 h 3856"/>
                <a:gd name="T14" fmla="*/ 0 w 3664"/>
                <a:gd name="T15" fmla="*/ 3736 h 3856"/>
                <a:gd name="T16" fmla="*/ 0 w 3664"/>
                <a:gd name="T17" fmla="*/ 3855 h 3856"/>
                <a:gd name="T18" fmla="*/ 0 w 3664"/>
                <a:gd name="T19" fmla="*/ 3855 h 3856"/>
                <a:gd name="T20" fmla="*/ 3663 w 3664"/>
                <a:gd name="T21" fmla="*/ 3855 h 38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664" h="3856">
                  <a:moveTo>
                    <a:pt x="3663" y="3855"/>
                  </a:moveTo>
                  <a:lnTo>
                    <a:pt x="3663" y="3855"/>
                  </a:lnTo>
                  <a:cubicBezTo>
                    <a:pt x="3321" y="1024"/>
                    <a:pt x="3321" y="1024"/>
                    <a:pt x="3321" y="1024"/>
                  </a:cubicBezTo>
                  <a:cubicBezTo>
                    <a:pt x="3290" y="725"/>
                    <a:pt x="2933" y="419"/>
                    <a:pt x="2483" y="316"/>
                  </a:cubicBezTo>
                  <a:cubicBezTo>
                    <a:pt x="2250" y="259"/>
                    <a:pt x="1221" y="0"/>
                    <a:pt x="1211" y="0"/>
                  </a:cubicBezTo>
                  <a:cubicBezTo>
                    <a:pt x="1211" y="0"/>
                    <a:pt x="1211" y="0"/>
                    <a:pt x="1205" y="0"/>
                  </a:cubicBezTo>
                  <a:cubicBezTo>
                    <a:pt x="1200" y="0"/>
                    <a:pt x="1190" y="6"/>
                    <a:pt x="1190" y="11"/>
                  </a:cubicBezTo>
                  <a:cubicBezTo>
                    <a:pt x="0" y="3736"/>
                    <a:pt x="0" y="3736"/>
                    <a:pt x="0" y="3736"/>
                  </a:cubicBezTo>
                  <a:cubicBezTo>
                    <a:pt x="0" y="3855"/>
                    <a:pt x="0" y="3855"/>
                    <a:pt x="0" y="3855"/>
                  </a:cubicBezTo>
                  <a:lnTo>
                    <a:pt x="0" y="3855"/>
                  </a:lnTo>
                  <a:lnTo>
                    <a:pt x="3663" y="3855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grpSp>
          <p:nvGrpSpPr>
            <p:cNvPr id="8" name="Group 94"/>
            <p:cNvGrpSpPr/>
            <p:nvPr/>
          </p:nvGrpSpPr>
          <p:grpSpPr>
            <a:xfrm>
              <a:off x="10991597" y="9013505"/>
              <a:ext cx="1866003" cy="2203086"/>
              <a:chOff x="11003802" y="9090394"/>
              <a:chExt cx="2412373" cy="2848155"/>
            </a:xfrm>
            <a:solidFill>
              <a:schemeClr val="tx2"/>
            </a:solidFill>
          </p:grpSpPr>
          <p:sp>
            <p:nvSpPr>
              <p:cNvPr id="47" name="Freeform 54"/>
              <p:cNvSpPr>
                <a:spLocks noChangeArrowheads="1"/>
              </p:cNvSpPr>
              <p:nvPr/>
            </p:nvSpPr>
            <p:spPr bwMode="auto">
              <a:xfrm>
                <a:off x="11003802" y="9090394"/>
                <a:ext cx="1210419" cy="2848155"/>
              </a:xfrm>
              <a:custGeom>
                <a:avLst/>
                <a:gdLst>
                  <a:gd name="T0" fmla="*/ 1640 w 1641"/>
                  <a:gd name="T1" fmla="*/ 3767 h 3856"/>
                  <a:gd name="T2" fmla="*/ 1640 w 1641"/>
                  <a:gd name="T3" fmla="*/ 3767 h 3856"/>
                  <a:gd name="T4" fmla="*/ 440 w 1641"/>
                  <a:gd name="T5" fmla="*/ 11 h 3856"/>
                  <a:gd name="T6" fmla="*/ 419 w 1641"/>
                  <a:gd name="T7" fmla="*/ 0 h 3856"/>
                  <a:gd name="T8" fmla="*/ 414 w 1641"/>
                  <a:gd name="T9" fmla="*/ 0 h 3856"/>
                  <a:gd name="T10" fmla="*/ 83 w 1641"/>
                  <a:gd name="T11" fmla="*/ 83 h 3856"/>
                  <a:gd name="T12" fmla="*/ 0 w 1641"/>
                  <a:gd name="T13" fmla="*/ 658 h 3856"/>
                  <a:gd name="T14" fmla="*/ 275 w 1641"/>
                  <a:gd name="T15" fmla="*/ 932 h 3856"/>
                  <a:gd name="T16" fmla="*/ 57 w 1641"/>
                  <a:gd name="T17" fmla="*/ 1149 h 3856"/>
                  <a:gd name="T18" fmla="*/ 1262 w 1641"/>
                  <a:gd name="T19" fmla="*/ 3855 h 3856"/>
                  <a:gd name="T20" fmla="*/ 1640 w 1641"/>
                  <a:gd name="T21" fmla="*/ 3855 h 3856"/>
                  <a:gd name="T22" fmla="*/ 1640 w 1641"/>
                  <a:gd name="T23" fmla="*/ 3767 h 38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41" h="3856">
                    <a:moveTo>
                      <a:pt x="1640" y="3767"/>
                    </a:moveTo>
                    <a:lnTo>
                      <a:pt x="1640" y="3767"/>
                    </a:lnTo>
                    <a:cubicBezTo>
                      <a:pt x="440" y="11"/>
                      <a:pt x="440" y="11"/>
                      <a:pt x="440" y="11"/>
                    </a:cubicBezTo>
                    <a:cubicBezTo>
                      <a:pt x="435" y="6"/>
                      <a:pt x="429" y="0"/>
                      <a:pt x="419" y="0"/>
                    </a:cubicBezTo>
                    <a:cubicBezTo>
                      <a:pt x="419" y="0"/>
                      <a:pt x="419" y="0"/>
                      <a:pt x="414" y="0"/>
                    </a:cubicBezTo>
                    <a:cubicBezTo>
                      <a:pt x="321" y="21"/>
                      <a:pt x="207" y="52"/>
                      <a:pt x="83" y="83"/>
                    </a:cubicBezTo>
                    <a:cubicBezTo>
                      <a:pt x="0" y="658"/>
                      <a:pt x="0" y="658"/>
                      <a:pt x="0" y="658"/>
                    </a:cubicBezTo>
                    <a:cubicBezTo>
                      <a:pt x="275" y="932"/>
                      <a:pt x="275" y="932"/>
                      <a:pt x="275" y="932"/>
                    </a:cubicBezTo>
                    <a:cubicBezTo>
                      <a:pt x="57" y="1149"/>
                      <a:pt x="57" y="1149"/>
                      <a:pt x="57" y="1149"/>
                    </a:cubicBezTo>
                    <a:cubicBezTo>
                      <a:pt x="1262" y="3855"/>
                      <a:pt x="1262" y="3855"/>
                      <a:pt x="1262" y="3855"/>
                    </a:cubicBezTo>
                    <a:cubicBezTo>
                      <a:pt x="1640" y="3855"/>
                      <a:pt x="1640" y="3855"/>
                      <a:pt x="1640" y="3855"/>
                    </a:cubicBezTo>
                    <a:lnTo>
                      <a:pt x="1640" y="3767"/>
                    </a:ln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  <a:defRPr/>
                </a:pPr>
                <a:endParaRPr lang="en-US" sz="1200" dirty="0">
                  <a:solidFill>
                    <a:prstClr val="black"/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8" name="Freeform 55"/>
              <p:cNvSpPr>
                <a:spLocks noChangeArrowheads="1"/>
              </p:cNvSpPr>
              <p:nvPr/>
            </p:nvSpPr>
            <p:spPr bwMode="auto">
              <a:xfrm>
                <a:off x="12214221" y="9090394"/>
                <a:ext cx="1201954" cy="2848155"/>
              </a:xfrm>
              <a:custGeom>
                <a:avLst/>
                <a:gdLst>
                  <a:gd name="T0" fmla="*/ 1351 w 1625"/>
                  <a:gd name="T1" fmla="*/ 932 h 3856"/>
                  <a:gd name="T2" fmla="*/ 1351 w 1625"/>
                  <a:gd name="T3" fmla="*/ 932 h 3856"/>
                  <a:gd name="T4" fmla="*/ 1624 w 1625"/>
                  <a:gd name="T5" fmla="*/ 658 h 3856"/>
                  <a:gd name="T6" fmla="*/ 1542 w 1625"/>
                  <a:gd name="T7" fmla="*/ 78 h 3856"/>
                  <a:gd name="T8" fmla="*/ 1222 w 1625"/>
                  <a:gd name="T9" fmla="*/ 0 h 3856"/>
                  <a:gd name="T10" fmla="*/ 1216 w 1625"/>
                  <a:gd name="T11" fmla="*/ 0 h 3856"/>
                  <a:gd name="T12" fmla="*/ 1201 w 1625"/>
                  <a:gd name="T13" fmla="*/ 16 h 3856"/>
                  <a:gd name="T14" fmla="*/ 0 w 1625"/>
                  <a:gd name="T15" fmla="*/ 3767 h 3856"/>
                  <a:gd name="T16" fmla="*/ 0 w 1625"/>
                  <a:gd name="T17" fmla="*/ 3855 h 3856"/>
                  <a:gd name="T18" fmla="*/ 378 w 1625"/>
                  <a:gd name="T19" fmla="*/ 3855 h 3856"/>
                  <a:gd name="T20" fmla="*/ 1578 w 1625"/>
                  <a:gd name="T21" fmla="*/ 1159 h 3856"/>
                  <a:gd name="T22" fmla="*/ 1351 w 1625"/>
                  <a:gd name="T23" fmla="*/ 932 h 38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25" h="3856">
                    <a:moveTo>
                      <a:pt x="1351" y="932"/>
                    </a:moveTo>
                    <a:lnTo>
                      <a:pt x="1351" y="932"/>
                    </a:lnTo>
                    <a:cubicBezTo>
                      <a:pt x="1624" y="658"/>
                      <a:pt x="1624" y="658"/>
                      <a:pt x="1624" y="658"/>
                    </a:cubicBezTo>
                    <a:cubicBezTo>
                      <a:pt x="1542" y="78"/>
                      <a:pt x="1542" y="78"/>
                      <a:pt x="1542" y="78"/>
                    </a:cubicBezTo>
                    <a:cubicBezTo>
                      <a:pt x="1361" y="31"/>
                      <a:pt x="1226" y="0"/>
                      <a:pt x="1222" y="0"/>
                    </a:cubicBezTo>
                    <a:cubicBezTo>
                      <a:pt x="1222" y="0"/>
                      <a:pt x="1222" y="0"/>
                      <a:pt x="1216" y="0"/>
                    </a:cubicBezTo>
                    <a:cubicBezTo>
                      <a:pt x="1211" y="0"/>
                      <a:pt x="1201" y="6"/>
                      <a:pt x="1201" y="16"/>
                    </a:cubicBezTo>
                    <a:cubicBezTo>
                      <a:pt x="0" y="3767"/>
                      <a:pt x="0" y="3767"/>
                      <a:pt x="0" y="3767"/>
                    </a:cubicBezTo>
                    <a:cubicBezTo>
                      <a:pt x="0" y="3855"/>
                      <a:pt x="0" y="3855"/>
                      <a:pt x="0" y="3855"/>
                    </a:cubicBezTo>
                    <a:cubicBezTo>
                      <a:pt x="378" y="3855"/>
                      <a:pt x="378" y="3855"/>
                      <a:pt x="378" y="3855"/>
                    </a:cubicBezTo>
                    <a:cubicBezTo>
                      <a:pt x="1578" y="1159"/>
                      <a:pt x="1578" y="1159"/>
                      <a:pt x="1578" y="1159"/>
                    </a:cubicBezTo>
                    <a:lnTo>
                      <a:pt x="1351" y="932"/>
                    </a:ln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  <a:defRPr/>
                </a:pPr>
                <a:endParaRPr lang="en-US" sz="1200" dirty="0">
                  <a:solidFill>
                    <a:prstClr val="black"/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7" name="Freeform 56"/>
            <p:cNvSpPr>
              <a:spLocks noChangeArrowheads="1"/>
            </p:cNvSpPr>
            <p:nvPr/>
          </p:nvSpPr>
          <p:spPr bwMode="auto">
            <a:xfrm>
              <a:off x="10523461" y="10489867"/>
              <a:ext cx="294633" cy="726724"/>
            </a:xfrm>
            <a:custGeom>
              <a:avLst/>
              <a:gdLst>
                <a:gd name="T0" fmla="*/ 99 w 514"/>
                <a:gd name="T1" fmla="*/ 1273 h 1274"/>
                <a:gd name="T2" fmla="*/ 0 w 514"/>
                <a:gd name="T3" fmla="*/ 0 h 1274"/>
                <a:gd name="T4" fmla="*/ 513 w 514"/>
                <a:gd name="T5" fmla="*/ 1273 h 1274"/>
                <a:gd name="T6" fmla="*/ 99 w 514"/>
                <a:gd name="T7" fmla="*/ 1273 h 1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4" h="1274">
                  <a:moveTo>
                    <a:pt x="99" y="1273"/>
                  </a:moveTo>
                  <a:lnTo>
                    <a:pt x="0" y="0"/>
                  </a:lnTo>
                  <a:lnTo>
                    <a:pt x="513" y="1273"/>
                  </a:lnTo>
                  <a:lnTo>
                    <a:pt x="99" y="1273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8" name="Freeform 57"/>
            <p:cNvSpPr>
              <a:spLocks noChangeArrowheads="1"/>
            </p:cNvSpPr>
            <p:nvPr/>
          </p:nvSpPr>
          <p:spPr bwMode="auto">
            <a:xfrm>
              <a:off x="13004916" y="10489867"/>
              <a:ext cx="297905" cy="726724"/>
            </a:xfrm>
            <a:custGeom>
              <a:avLst/>
              <a:gdLst>
                <a:gd name="T0" fmla="*/ 420 w 519"/>
                <a:gd name="T1" fmla="*/ 1273 h 1274"/>
                <a:gd name="T2" fmla="*/ 518 w 519"/>
                <a:gd name="T3" fmla="*/ 0 h 1274"/>
                <a:gd name="T4" fmla="*/ 0 w 519"/>
                <a:gd name="T5" fmla="*/ 1273 h 1274"/>
                <a:gd name="T6" fmla="*/ 420 w 519"/>
                <a:gd name="T7" fmla="*/ 1273 h 1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9" h="1274">
                  <a:moveTo>
                    <a:pt x="420" y="1273"/>
                  </a:moveTo>
                  <a:lnTo>
                    <a:pt x="518" y="0"/>
                  </a:lnTo>
                  <a:lnTo>
                    <a:pt x="0" y="1273"/>
                  </a:lnTo>
                  <a:lnTo>
                    <a:pt x="420" y="1273"/>
                  </a:lnTo>
                </a:path>
              </a:pathLst>
            </a:custGeom>
            <a:solidFill>
              <a:srgbClr val="01010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9" name="Freeform 58"/>
            <p:cNvSpPr>
              <a:spLocks noChangeArrowheads="1"/>
            </p:cNvSpPr>
            <p:nvPr/>
          </p:nvSpPr>
          <p:spPr bwMode="auto">
            <a:xfrm>
              <a:off x="12428747" y="10696099"/>
              <a:ext cx="697295" cy="121122"/>
            </a:xfrm>
            <a:custGeom>
              <a:avLst/>
              <a:gdLst>
                <a:gd name="T0" fmla="*/ 1221 w 1222"/>
                <a:gd name="T1" fmla="*/ 207 h 208"/>
                <a:gd name="T2" fmla="*/ 0 w 1222"/>
                <a:gd name="T3" fmla="*/ 207 h 208"/>
                <a:gd name="T4" fmla="*/ 0 w 1222"/>
                <a:gd name="T5" fmla="*/ 0 h 208"/>
                <a:gd name="T6" fmla="*/ 1221 w 1222"/>
                <a:gd name="T7" fmla="*/ 0 h 208"/>
                <a:gd name="T8" fmla="*/ 1221 w 1222"/>
                <a:gd name="T9" fmla="*/ 207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2" h="208">
                  <a:moveTo>
                    <a:pt x="1221" y="207"/>
                  </a:moveTo>
                  <a:lnTo>
                    <a:pt x="0" y="207"/>
                  </a:lnTo>
                  <a:lnTo>
                    <a:pt x="0" y="0"/>
                  </a:lnTo>
                  <a:lnTo>
                    <a:pt x="1221" y="0"/>
                  </a:lnTo>
                  <a:lnTo>
                    <a:pt x="1221" y="207"/>
                  </a:lnTo>
                </a:path>
              </a:pathLst>
            </a:custGeom>
            <a:solidFill>
              <a:srgbClr val="01010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0" name="Freeform 59"/>
            <p:cNvSpPr>
              <a:spLocks noChangeArrowheads="1"/>
            </p:cNvSpPr>
            <p:nvPr/>
          </p:nvSpPr>
          <p:spPr bwMode="auto">
            <a:xfrm>
              <a:off x="11417176" y="8836733"/>
              <a:ext cx="1018118" cy="294618"/>
            </a:xfrm>
            <a:custGeom>
              <a:avLst/>
              <a:gdLst>
                <a:gd name="T0" fmla="*/ 890 w 1781"/>
                <a:gd name="T1" fmla="*/ 517 h 518"/>
                <a:gd name="T2" fmla="*/ 0 w 1781"/>
                <a:gd name="T3" fmla="*/ 0 h 518"/>
                <a:gd name="T4" fmla="*/ 1780 w 1781"/>
                <a:gd name="T5" fmla="*/ 0 h 518"/>
                <a:gd name="T6" fmla="*/ 890 w 1781"/>
                <a:gd name="T7" fmla="*/ 517 h 5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81" h="518">
                  <a:moveTo>
                    <a:pt x="890" y="517"/>
                  </a:moveTo>
                  <a:lnTo>
                    <a:pt x="0" y="0"/>
                  </a:lnTo>
                  <a:lnTo>
                    <a:pt x="1780" y="0"/>
                  </a:lnTo>
                  <a:lnTo>
                    <a:pt x="890" y="517"/>
                  </a:lnTo>
                </a:path>
              </a:pathLst>
            </a:custGeom>
            <a:solidFill>
              <a:srgbClr val="B3B3B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1" name="Freeform 60"/>
            <p:cNvSpPr>
              <a:spLocks noChangeArrowheads="1"/>
            </p:cNvSpPr>
            <p:nvPr/>
          </p:nvSpPr>
          <p:spPr bwMode="auto">
            <a:xfrm>
              <a:off x="11034156" y="6519074"/>
              <a:ext cx="1793981" cy="2186718"/>
            </a:xfrm>
            <a:custGeom>
              <a:avLst/>
              <a:gdLst>
                <a:gd name="T0" fmla="*/ 2950 w 3142"/>
                <a:gd name="T1" fmla="*/ 1748 h 3829"/>
                <a:gd name="T2" fmla="*/ 2950 w 3142"/>
                <a:gd name="T3" fmla="*/ 1748 h 3829"/>
                <a:gd name="T4" fmla="*/ 1568 w 3142"/>
                <a:gd name="T5" fmla="*/ 0 h 3829"/>
                <a:gd name="T6" fmla="*/ 192 w 3142"/>
                <a:gd name="T7" fmla="*/ 1748 h 3829"/>
                <a:gd name="T8" fmla="*/ 560 w 3142"/>
                <a:gd name="T9" fmla="*/ 2437 h 3829"/>
                <a:gd name="T10" fmla="*/ 1191 w 3142"/>
                <a:gd name="T11" fmla="*/ 3823 h 3829"/>
                <a:gd name="T12" fmla="*/ 1951 w 3142"/>
                <a:gd name="T13" fmla="*/ 3828 h 3829"/>
                <a:gd name="T14" fmla="*/ 2531 w 3142"/>
                <a:gd name="T15" fmla="*/ 2488 h 3829"/>
                <a:gd name="T16" fmla="*/ 2950 w 3142"/>
                <a:gd name="T17" fmla="*/ 1748 h 38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42" h="3829">
                  <a:moveTo>
                    <a:pt x="2950" y="1748"/>
                  </a:moveTo>
                  <a:lnTo>
                    <a:pt x="2950" y="1748"/>
                  </a:lnTo>
                  <a:cubicBezTo>
                    <a:pt x="3141" y="890"/>
                    <a:pt x="2546" y="0"/>
                    <a:pt x="1568" y="0"/>
                  </a:cubicBezTo>
                  <a:cubicBezTo>
                    <a:pt x="596" y="0"/>
                    <a:pt x="0" y="890"/>
                    <a:pt x="192" y="1748"/>
                  </a:cubicBezTo>
                  <a:cubicBezTo>
                    <a:pt x="249" y="2023"/>
                    <a:pt x="389" y="2256"/>
                    <a:pt x="560" y="2437"/>
                  </a:cubicBezTo>
                  <a:cubicBezTo>
                    <a:pt x="1077" y="2980"/>
                    <a:pt x="1191" y="3823"/>
                    <a:pt x="1191" y="3823"/>
                  </a:cubicBezTo>
                  <a:cubicBezTo>
                    <a:pt x="1951" y="3828"/>
                    <a:pt x="1951" y="3828"/>
                    <a:pt x="1951" y="3828"/>
                  </a:cubicBezTo>
                  <a:cubicBezTo>
                    <a:pt x="1951" y="3828"/>
                    <a:pt x="1982" y="3057"/>
                    <a:pt x="2531" y="2488"/>
                  </a:cubicBezTo>
                  <a:cubicBezTo>
                    <a:pt x="2717" y="2291"/>
                    <a:pt x="2883" y="2048"/>
                    <a:pt x="2950" y="1748"/>
                  </a:cubicBezTo>
                </a:path>
              </a:pathLst>
            </a:custGeom>
            <a:solidFill>
              <a:srgbClr val="FDB81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2" name="Freeform 61"/>
            <p:cNvSpPr>
              <a:spLocks noChangeArrowheads="1"/>
            </p:cNvSpPr>
            <p:nvPr/>
          </p:nvSpPr>
          <p:spPr bwMode="auto">
            <a:xfrm>
              <a:off x="11034156" y="6519074"/>
              <a:ext cx="896990" cy="2186718"/>
            </a:xfrm>
            <a:custGeom>
              <a:avLst/>
              <a:gdLst>
                <a:gd name="T0" fmla="*/ 1568 w 1569"/>
                <a:gd name="T1" fmla="*/ 0 h 3824"/>
                <a:gd name="T2" fmla="*/ 1568 w 1569"/>
                <a:gd name="T3" fmla="*/ 0 h 3824"/>
                <a:gd name="T4" fmla="*/ 192 w 1569"/>
                <a:gd name="T5" fmla="*/ 1748 h 3824"/>
                <a:gd name="T6" fmla="*/ 560 w 1569"/>
                <a:gd name="T7" fmla="*/ 2437 h 3824"/>
                <a:gd name="T8" fmla="*/ 1191 w 1569"/>
                <a:gd name="T9" fmla="*/ 3823 h 3824"/>
                <a:gd name="T10" fmla="*/ 1568 w 1569"/>
                <a:gd name="T11" fmla="*/ 3823 h 3824"/>
                <a:gd name="T12" fmla="*/ 1568 w 1569"/>
                <a:gd name="T13" fmla="*/ 0 h 38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69" h="3824">
                  <a:moveTo>
                    <a:pt x="1568" y="0"/>
                  </a:moveTo>
                  <a:lnTo>
                    <a:pt x="1568" y="0"/>
                  </a:lnTo>
                  <a:cubicBezTo>
                    <a:pt x="596" y="0"/>
                    <a:pt x="0" y="890"/>
                    <a:pt x="192" y="1748"/>
                  </a:cubicBezTo>
                  <a:cubicBezTo>
                    <a:pt x="249" y="2023"/>
                    <a:pt x="389" y="2256"/>
                    <a:pt x="560" y="2437"/>
                  </a:cubicBezTo>
                  <a:cubicBezTo>
                    <a:pt x="1082" y="2980"/>
                    <a:pt x="1191" y="3823"/>
                    <a:pt x="1191" y="3823"/>
                  </a:cubicBezTo>
                  <a:cubicBezTo>
                    <a:pt x="1568" y="3823"/>
                    <a:pt x="1568" y="3823"/>
                    <a:pt x="1568" y="3823"/>
                  </a:cubicBezTo>
                  <a:lnTo>
                    <a:pt x="1568" y="0"/>
                  </a:lnTo>
                </a:path>
              </a:pathLst>
            </a:custGeom>
            <a:solidFill>
              <a:srgbClr val="FEDE3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3" name="Freeform 62"/>
            <p:cNvSpPr>
              <a:spLocks noChangeArrowheads="1"/>
            </p:cNvSpPr>
            <p:nvPr/>
          </p:nvSpPr>
          <p:spPr bwMode="auto">
            <a:xfrm>
              <a:off x="11263315" y="6672931"/>
              <a:ext cx="1338938" cy="654705"/>
            </a:xfrm>
            <a:custGeom>
              <a:avLst/>
              <a:gdLst>
                <a:gd name="T0" fmla="*/ 201 w 2345"/>
                <a:gd name="T1" fmla="*/ 958 h 1145"/>
                <a:gd name="T2" fmla="*/ 201 w 2345"/>
                <a:gd name="T3" fmla="*/ 958 h 1145"/>
                <a:gd name="T4" fmla="*/ 1169 w 2345"/>
                <a:gd name="T5" fmla="*/ 606 h 1145"/>
                <a:gd name="T6" fmla="*/ 2142 w 2345"/>
                <a:gd name="T7" fmla="*/ 958 h 1145"/>
                <a:gd name="T8" fmla="*/ 2292 w 2345"/>
                <a:gd name="T9" fmla="*/ 1144 h 1145"/>
                <a:gd name="T10" fmla="*/ 2054 w 2345"/>
                <a:gd name="T11" fmla="*/ 352 h 1145"/>
                <a:gd name="T12" fmla="*/ 1169 w 2345"/>
                <a:gd name="T13" fmla="*/ 0 h 1145"/>
                <a:gd name="T14" fmla="*/ 290 w 2345"/>
                <a:gd name="T15" fmla="*/ 352 h 1145"/>
                <a:gd name="T16" fmla="*/ 51 w 2345"/>
                <a:gd name="T17" fmla="*/ 1144 h 1145"/>
                <a:gd name="T18" fmla="*/ 201 w 2345"/>
                <a:gd name="T19" fmla="*/ 958 h 1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45" h="1145">
                  <a:moveTo>
                    <a:pt x="201" y="958"/>
                  </a:moveTo>
                  <a:lnTo>
                    <a:pt x="201" y="958"/>
                  </a:lnTo>
                  <a:cubicBezTo>
                    <a:pt x="434" y="730"/>
                    <a:pt x="781" y="606"/>
                    <a:pt x="1169" y="606"/>
                  </a:cubicBezTo>
                  <a:cubicBezTo>
                    <a:pt x="1562" y="606"/>
                    <a:pt x="1904" y="730"/>
                    <a:pt x="2142" y="958"/>
                  </a:cubicBezTo>
                  <a:cubicBezTo>
                    <a:pt x="2199" y="1015"/>
                    <a:pt x="2251" y="1076"/>
                    <a:pt x="2292" y="1144"/>
                  </a:cubicBezTo>
                  <a:cubicBezTo>
                    <a:pt x="2344" y="864"/>
                    <a:pt x="2255" y="575"/>
                    <a:pt x="2054" y="352"/>
                  </a:cubicBezTo>
                  <a:cubicBezTo>
                    <a:pt x="1837" y="125"/>
                    <a:pt x="1526" y="0"/>
                    <a:pt x="1169" y="0"/>
                  </a:cubicBezTo>
                  <a:cubicBezTo>
                    <a:pt x="817" y="0"/>
                    <a:pt x="502" y="125"/>
                    <a:pt x="290" y="352"/>
                  </a:cubicBezTo>
                  <a:cubicBezTo>
                    <a:pt x="88" y="570"/>
                    <a:pt x="0" y="864"/>
                    <a:pt x="51" y="1144"/>
                  </a:cubicBezTo>
                  <a:cubicBezTo>
                    <a:pt x="93" y="1076"/>
                    <a:pt x="145" y="1015"/>
                    <a:pt x="201" y="958"/>
                  </a:cubicBezTo>
                </a:path>
              </a:pathLst>
            </a:custGeom>
            <a:solidFill>
              <a:srgbClr val="FEDE3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" name="Freeform 63"/>
            <p:cNvSpPr>
              <a:spLocks noChangeArrowheads="1"/>
            </p:cNvSpPr>
            <p:nvPr/>
          </p:nvSpPr>
          <p:spPr bwMode="auto">
            <a:xfrm>
              <a:off x="11263315" y="6672931"/>
              <a:ext cx="667831" cy="654705"/>
            </a:xfrm>
            <a:custGeom>
              <a:avLst/>
              <a:gdLst>
                <a:gd name="T0" fmla="*/ 1169 w 1170"/>
                <a:gd name="T1" fmla="*/ 0 h 1145"/>
                <a:gd name="T2" fmla="*/ 1169 w 1170"/>
                <a:gd name="T3" fmla="*/ 0 h 1145"/>
                <a:gd name="T4" fmla="*/ 290 w 1170"/>
                <a:gd name="T5" fmla="*/ 358 h 1145"/>
                <a:gd name="T6" fmla="*/ 51 w 1170"/>
                <a:gd name="T7" fmla="*/ 1144 h 1145"/>
                <a:gd name="T8" fmla="*/ 201 w 1170"/>
                <a:gd name="T9" fmla="*/ 958 h 1145"/>
                <a:gd name="T10" fmla="*/ 1169 w 1170"/>
                <a:gd name="T11" fmla="*/ 606 h 1145"/>
                <a:gd name="T12" fmla="*/ 1169 w 1170"/>
                <a:gd name="T13" fmla="*/ 0 h 1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70" h="1145">
                  <a:moveTo>
                    <a:pt x="1169" y="0"/>
                  </a:moveTo>
                  <a:lnTo>
                    <a:pt x="1169" y="0"/>
                  </a:lnTo>
                  <a:cubicBezTo>
                    <a:pt x="812" y="0"/>
                    <a:pt x="502" y="129"/>
                    <a:pt x="290" y="358"/>
                  </a:cubicBezTo>
                  <a:cubicBezTo>
                    <a:pt x="88" y="575"/>
                    <a:pt x="0" y="864"/>
                    <a:pt x="51" y="1144"/>
                  </a:cubicBezTo>
                  <a:cubicBezTo>
                    <a:pt x="93" y="1076"/>
                    <a:pt x="140" y="1015"/>
                    <a:pt x="201" y="958"/>
                  </a:cubicBezTo>
                  <a:cubicBezTo>
                    <a:pt x="434" y="735"/>
                    <a:pt x="776" y="606"/>
                    <a:pt x="1169" y="606"/>
                  </a:cubicBezTo>
                  <a:lnTo>
                    <a:pt x="1169" y="0"/>
                  </a:lnTo>
                </a:path>
              </a:pathLst>
            </a:custGeom>
            <a:solidFill>
              <a:srgbClr val="F8F0B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5" name="Freeform 64"/>
            <p:cNvSpPr>
              <a:spLocks noChangeArrowheads="1"/>
            </p:cNvSpPr>
            <p:nvPr/>
          </p:nvSpPr>
          <p:spPr bwMode="auto">
            <a:xfrm>
              <a:off x="11384439" y="7334184"/>
              <a:ext cx="1096686" cy="1371608"/>
            </a:xfrm>
            <a:custGeom>
              <a:avLst/>
              <a:gdLst>
                <a:gd name="T0" fmla="*/ 709 w 1921"/>
                <a:gd name="T1" fmla="*/ 2396 h 2397"/>
                <a:gd name="T2" fmla="*/ 709 w 1921"/>
                <a:gd name="T3" fmla="*/ 2396 h 2397"/>
                <a:gd name="T4" fmla="*/ 1196 w 1921"/>
                <a:gd name="T5" fmla="*/ 2396 h 2397"/>
                <a:gd name="T6" fmla="*/ 1273 w 1921"/>
                <a:gd name="T7" fmla="*/ 1977 h 2397"/>
                <a:gd name="T8" fmla="*/ 1718 w 1921"/>
                <a:gd name="T9" fmla="*/ 668 h 2397"/>
                <a:gd name="T10" fmla="*/ 1904 w 1921"/>
                <a:gd name="T11" fmla="*/ 280 h 2397"/>
                <a:gd name="T12" fmla="*/ 1200 w 1921"/>
                <a:gd name="T13" fmla="*/ 0 h 2397"/>
                <a:gd name="T14" fmla="*/ 957 w 1921"/>
                <a:gd name="T15" fmla="*/ 6 h 2397"/>
                <a:gd name="T16" fmla="*/ 719 w 1921"/>
                <a:gd name="T17" fmla="*/ 0 h 2397"/>
                <a:gd name="T18" fmla="*/ 16 w 1921"/>
                <a:gd name="T19" fmla="*/ 280 h 2397"/>
                <a:gd name="T20" fmla="*/ 155 w 1921"/>
                <a:gd name="T21" fmla="*/ 627 h 2397"/>
                <a:gd name="T22" fmla="*/ 632 w 1921"/>
                <a:gd name="T23" fmla="*/ 1956 h 2397"/>
                <a:gd name="T24" fmla="*/ 709 w 1921"/>
                <a:gd name="T25" fmla="*/ 2396 h 2397"/>
                <a:gd name="T26" fmla="*/ 93 w 1921"/>
                <a:gd name="T27" fmla="*/ 300 h 2397"/>
                <a:gd name="T28" fmla="*/ 93 w 1921"/>
                <a:gd name="T29" fmla="*/ 300 h 2397"/>
                <a:gd name="T30" fmla="*/ 719 w 1921"/>
                <a:gd name="T31" fmla="*/ 88 h 2397"/>
                <a:gd name="T32" fmla="*/ 957 w 1921"/>
                <a:gd name="T33" fmla="*/ 88 h 2397"/>
                <a:gd name="T34" fmla="*/ 1196 w 1921"/>
                <a:gd name="T35" fmla="*/ 88 h 2397"/>
                <a:gd name="T36" fmla="*/ 1821 w 1921"/>
                <a:gd name="T37" fmla="*/ 300 h 2397"/>
                <a:gd name="T38" fmla="*/ 1666 w 1921"/>
                <a:gd name="T39" fmla="*/ 621 h 2397"/>
                <a:gd name="T40" fmla="*/ 1231 w 1921"/>
                <a:gd name="T41" fmla="*/ 1838 h 2397"/>
                <a:gd name="T42" fmla="*/ 1206 w 1921"/>
                <a:gd name="T43" fmla="*/ 1397 h 2397"/>
                <a:gd name="T44" fmla="*/ 947 w 1921"/>
                <a:gd name="T45" fmla="*/ 590 h 2397"/>
                <a:gd name="T46" fmla="*/ 694 w 1921"/>
                <a:gd name="T47" fmla="*/ 1382 h 2397"/>
                <a:gd name="T48" fmla="*/ 673 w 1921"/>
                <a:gd name="T49" fmla="*/ 1842 h 2397"/>
                <a:gd name="T50" fmla="*/ 207 w 1921"/>
                <a:gd name="T51" fmla="*/ 580 h 2397"/>
                <a:gd name="T52" fmla="*/ 93 w 1921"/>
                <a:gd name="T53" fmla="*/ 300 h 23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921" h="2397">
                  <a:moveTo>
                    <a:pt x="709" y="2396"/>
                  </a:moveTo>
                  <a:lnTo>
                    <a:pt x="709" y="2396"/>
                  </a:lnTo>
                  <a:cubicBezTo>
                    <a:pt x="1196" y="2396"/>
                    <a:pt x="1196" y="2396"/>
                    <a:pt x="1196" y="2396"/>
                  </a:cubicBezTo>
                  <a:cubicBezTo>
                    <a:pt x="1273" y="1977"/>
                    <a:pt x="1273" y="1977"/>
                    <a:pt x="1273" y="1977"/>
                  </a:cubicBezTo>
                  <a:cubicBezTo>
                    <a:pt x="1314" y="1672"/>
                    <a:pt x="1418" y="962"/>
                    <a:pt x="1718" y="668"/>
                  </a:cubicBezTo>
                  <a:cubicBezTo>
                    <a:pt x="1858" y="529"/>
                    <a:pt x="1920" y="404"/>
                    <a:pt x="1904" y="280"/>
                  </a:cubicBezTo>
                  <a:cubicBezTo>
                    <a:pt x="1868" y="21"/>
                    <a:pt x="1547" y="0"/>
                    <a:pt x="1200" y="0"/>
                  </a:cubicBezTo>
                  <a:cubicBezTo>
                    <a:pt x="957" y="6"/>
                    <a:pt x="957" y="6"/>
                    <a:pt x="957" y="6"/>
                  </a:cubicBezTo>
                  <a:cubicBezTo>
                    <a:pt x="719" y="0"/>
                    <a:pt x="719" y="0"/>
                    <a:pt x="719" y="0"/>
                  </a:cubicBezTo>
                  <a:cubicBezTo>
                    <a:pt x="367" y="0"/>
                    <a:pt x="52" y="21"/>
                    <a:pt x="16" y="280"/>
                  </a:cubicBezTo>
                  <a:cubicBezTo>
                    <a:pt x="0" y="399"/>
                    <a:pt x="47" y="523"/>
                    <a:pt x="155" y="627"/>
                  </a:cubicBezTo>
                  <a:cubicBezTo>
                    <a:pt x="461" y="932"/>
                    <a:pt x="580" y="1641"/>
                    <a:pt x="632" y="1956"/>
                  </a:cubicBezTo>
                  <a:lnTo>
                    <a:pt x="709" y="2396"/>
                  </a:lnTo>
                  <a:close/>
                  <a:moveTo>
                    <a:pt x="93" y="300"/>
                  </a:moveTo>
                  <a:lnTo>
                    <a:pt x="93" y="300"/>
                  </a:lnTo>
                  <a:cubicBezTo>
                    <a:pt x="124" y="125"/>
                    <a:pt x="336" y="88"/>
                    <a:pt x="719" y="88"/>
                  </a:cubicBezTo>
                  <a:cubicBezTo>
                    <a:pt x="957" y="88"/>
                    <a:pt x="957" y="88"/>
                    <a:pt x="957" y="88"/>
                  </a:cubicBezTo>
                  <a:cubicBezTo>
                    <a:pt x="1196" y="88"/>
                    <a:pt x="1196" y="88"/>
                    <a:pt x="1196" y="88"/>
                  </a:cubicBezTo>
                  <a:cubicBezTo>
                    <a:pt x="1583" y="88"/>
                    <a:pt x="1795" y="125"/>
                    <a:pt x="1821" y="300"/>
                  </a:cubicBezTo>
                  <a:cubicBezTo>
                    <a:pt x="1837" y="399"/>
                    <a:pt x="1785" y="502"/>
                    <a:pt x="1666" y="621"/>
                  </a:cubicBezTo>
                  <a:cubicBezTo>
                    <a:pt x="1392" y="895"/>
                    <a:pt x="1283" y="1486"/>
                    <a:pt x="1231" y="1838"/>
                  </a:cubicBezTo>
                  <a:cubicBezTo>
                    <a:pt x="1216" y="1744"/>
                    <a:pt x="1196" y="1599"/>
                    <a:pt x="1206" y="1397"/>
                  </a:cubicBezTo>
                  <a:cubicBezTo>
                    <a:pt x="1242" y="694"/>
                    <a:pt x="1087" y="590"/>
                    <a:pt x="947" y="590"/>
                  </a:cubicBezTo>
                  <a:cubicBezTo>
                    <a:pt x="797" y="590"/>
                    <a:pt x="663" y="699"/>
                    <a:pt x="694" y="1382"/>
                  </a:cubicBezTo>
                  <a:cubicBezTo>
                    <a:pt x="704" y="1599"/>
                    <a:pt x="688" y="1749"/>
                    <a:pt x="673" y="1842"/>
                  </a:cubicBezTo>
                  <a:cubicBezTo>
                    <a:pt x="616" y="1480"/>
                    <a:pt x="497" y="875"/>
                    <a:pt x="207" y="580"/>
                  </a:cubicBezTo>
                  <a:cubicBezTo>
                    <a:pt x="119" y="492"/>
                    <a:pt x="78" y="399"/>
                    <a:pt x="93" y="300"/>
                  </a:cubicBezTo>
                  <a:close/>
                </a:path>
              </a:pathLst>
            </a:custGeom>
            <a:solidFill>
              <a:srgbClr val="F78D1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6" name="Freeform 65"/>
            <p:cNvSpPr>
              <a:spLocks noChangeArrowheads="1"/>
            </p:cNvSpPr>
            <p:nvPr/>
          </p:nvSpPr>
          <p:spPr bwMode="auto">
            <a:xfrm>
              <a:off x="11034156" y="6519074"/>
              <a:ext cx="1793981" cy="2186718"/>
            </a:xfrm>
            <a:custGeom>
              <a:avLst/>
              <a:gdLst>
                <a:gd name="T0" fmla="*/ 1568 w 3142"/>
                <a:gd name="T1" fmla="*/ 0 h 3829"/>
                <a:gd name="T2" fmla="*/ 1568 w 3142"/>
                <a:gd name="T3" fmla="*/ 0 h 3829"/>
                <a:gd name="T4" fmla="*/ 192 w 3142"/>
                <a:gd name="T5" fmla="*/ 1748 h 3829"/>
                <a:gd name="T6" fmla="*/ 560 w 3142"/>
                <a:gd name="T7" fmla="*/ 2437 h 3829"/>
                <a:gd name="T8" fmla="*/ 1191 w 3142"/>
                <a:gd name="T9" fmla="*/ 3818 h 3829"/>
                <a:gd name="T10" fmla="*/ 1951 w 3142"/>
                <a:gd name="T11" fmla="*/ 3828 h 3829"/>
                <a:gd name="T12" fmla="*/ 2531 w 3142"/>
                <a:gd name="T13" fmla="*/ 2488 h 3829"/>
                <a:gd name="T14" fmla="*/ 2950 w 3142"/>
                <a:gd name="T15" fmla="*/ 1748 h 3829"/>
                <a:gd name="T16" fmla="*/ 1568 w 3142"/>
                <a:gd name="T17" fmla="*/ 0 h 3829"/>
                <a:gd name="T18" fmla="*/ 2877 w 3142"/>
                <a:gd name="T19" fmla="*/ 1733 h 3829"/>
                <a:gd name="T20" fmla="*/ 2877 w 3142"/>
                <a:gd name="T21" fmla="*/ 1733 h 3829"/>
                <a:gd name="T22" fmla="*/ 2479 w 3142"/>
                <a:gd name="T23" fmla="*/ 2437 h 3829"/>
                <a:gd name="T24" fmla="*/ 1894 w 3142"/>
                <a:gd name="T25" fmla="*/ 3771 h 3829"/>
                <a:gd name="T26" fmla="*/ 1243 w 3142"/>
                <a:gd name="T27" fmla="*/ 3766 h 3829"/>
                <a:gd name="T28" fmla="*/ 611 w 3142"/>
                <a:gd name="T29" fmla="*/ 2389 h 3829"/>
                <a:gd name="T30" fmla="*/ 259 w 3142"/>
                <a:gd name="T31" fmla="*/ 1733 h 3829"/>
                <a:gd name="T32" fmla="*/ 529 w 3142"/>
                <a:gd name="T33" fmla="*/ 558 h 3829"/>
                <a:gd name="T34" fmla="*/ 1568 w 3142"/>
                <a:gd name="T35" fmla="*/ 72 h 3829"/>
                <a:gd name="T36" fmla="*/ 2608 w 3142"/>
                <a:gd name="T37" fmla="*/ 558 h 3829"/>
                <a:gd name="T38" fmla="*/ 2877 w 3142"/>
                <a:gd name="T39" fmla="*/ 1733 h 3829"/>
                <a:gd name="T40" fmla="*/ 1568 w 3142"/>
                <a:gd name="T41" fmla="*/ 0 h 38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142" h="3829">
                  <a:moveTo>
                    <a:pt x="1568" y="0"/>
                  </a:moveTo>
                  <a:lnTo>
                    <a:pt x="1568" y="0"/>
                  </a:lnTo>
                  <a:cubicBezTo>
                    <a:pt x="596" y="0"/>
                    <a:pt x="0" y="890"/>
                    <a:pt x="192" y="1748"/>
                  </a:cubicBezTo>
                  <a:cubicBezTo>
                    <a:pt x="249" y="2023"/>
                    <a:pt x="389" y="2256"/>
                    <a:pt x="560" y="2437"/>
                  </a:cubicBezTo>
                  <a:cubicBezTo>
                    <a:pt x="1082" y="2980"/>
                    <a:pt x="1191" y="3818"/>
                    <a:pt x="1191" y="3818"/>
                  </a:cubicBezTo>
                  <a:cubicBezTo>
                    <a:pt x="1951" y="3828"/>
                    <a:pt x="1951" y="3828"/>
                    <a:pt x="1951" y="3828"/>
                  </a:cubicBezTo>
                  <a:cubicBezTo>
                    <a:pt x="1951" y="3828"/>
                    <a:pt x="1982" y="3057"/>
                    <a:pt x="2531" y="2488"/>
                  </a:cubicBezTo>
                  <a:cubicBezTo>
                    <a:pt x="2717" y="2291"/>
                    <a:pt x="2883" y="2048"/>
                    <a:pt x="2950" y="1748"/>
                  </a:cubicBezTo>
                  <a:cubicBezTo>
                    <a:pt x="3141" y="890"/>
                    <a:pt x="2546" y="0"/>
                    <a:pt x="1568" y="0"/>
                  </a:cubicBezTo>
                  <a:lnTo>
                    <a:pt x="2877" y="1733"/>
                  </a:lnTo>
                  <a:lnTo>
                    <a:pt x="2877" y="1733"/>
                  </a:lnTo>
                  <a:cubicBezTo>
                    <a:pt x="2825" y="1987"/>
                    <a:pt x="2691" y="2214"/>
                    <a:pt x="2479" y="2437"/>
                  </a:cubicBezTo>
                  <a:cubicBezTo>
                    <a:pt x="2003" y="2928"/>
                    <a:pt x="1884" y="3590"/>
                    <a:pt x="1894" y="3771"/>
                  </a:cubicBezTo>
                  <a:cubicBezTo>
                    <a:pt x="1243" y="3766"/>
                    <a:pt x="1243" y="3766"/>
                    <a:pt x="1243" y="3766"/>
                  </a:cubicBezTo>
                  <a:cubicBezTo>
                    <a:pt x="1237" y="3585"/>
                    <a:pt x="1066" y="2861"/>
                    <a:pt x="611" y="2389"/>
                  </a:cubicBezTo>
                  <a:cubicBezTo>
                    <a:pt x="435" y="2204"/>
                    <a:pt x="316" y="1981"/>
                    <a:pt x="259" y="1733"/>
                  </a:cubicBezTo>
                  <a:cubicBezTo>
                    <a:pt x="171" y="1319"/>
                    <a:pt x="269" y="884"/>
                    <a:pt x="529" y="558"/>
                  </a:cubicBezTo>
                  <a:cubicBezTo>
                    <a:pt x="782" y="248"/>
                    <a:pt x="1149" y="72"/>
                    <a:pt x="1568" y="72"/>
                  </a:cubicBezTo>
                  <a:cubicBezTo>
                    <a:pt x="1988" y="72"/>
                    <a:pt x="2360" y="248"/>
                    <a:pt x="2608" y="558"/>
                  </a:cubicBezTo>
                  <a:cubicBezTo>
                    <a:pt x="2867" y="884"/>
                    <a:pt x="2970" y="1319"/>
                    <a:pt x="2877" y="1733"/>
                  </a:cubicBezTo>
                  <a:lnTo>
                    <a:pt x="1568" y="0"/>
                  </a:lnTo>
                </a:path>
              </a:pathLst>
            </a:custGeom>
            <a:solidFill>
              <a:srgbClr val="F0F0F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7" name="Freeform 66"/>
            <p:cNvSpPr>
              <a:spLocks noChangeArrowheads="1"/>
            </p:cNvSpPr>
            <p:nvPr/>
          </p:nvSpPr>
          <p:spPr bwMode="auto">
            <a:xfrm>
              <a:off x="11692165" y="8663238"/>
              <a:ext cx="471411" cy="389549"/>
            </a:xfrm>
            <a:custGeom>
              <a:avLst/>
              <a:gdLst>
                <a:gd name="T0" fmla="*/ 823 w 824"/>
                <a:gd name="T1" fmla="*/ 249 h 684"/>
                <a:gd name="T2" fmla="*/ 823 w 824"/>
                <a:gd name="T3" fmla="*/ 249 h 684"/>
                <a:gd name="T4" fmla="*/ 792 w 824"/>
                <a:gd name="T5" fmla="*/ 171 h 684"/>
                <a:gd name="T6" fmla="*/ 823 w 824"/>
                <a:gd name="T7" fmla="*/ 104 h 684"/>
                <a:gd name="T8" fmla="*/ 725 w 824"/>
                <a:gd name="T9" fmla="*/ 0 h 684"/>
                <a:gd name="T10" fmla="*/ 104 w 824"/>
                <a:gd name="T11" fmla="*/ 0 h 684"/>
                <a:gd name="T12" fmla="*/ 0 w 824"/>
                <a:gd name="T13" fmla="*/ 104 h 684"/>
                <a:gd name="T14" fmla="*/ 31 w 824"/>
                <a:gd name="T15" fmla="*/ 171 h 684"/>
                <a:gd name="T16" fmla="*/ 0 w 824"/>
                <a:gd name="T17" fmla="*/ 249 h 684"/>
                <a:gd name="T18" fmla="*/ 31 w 824"/>
                <a:gd name="T19" fmla="*/ 321 h 684"/>
                <a:gd name="T20" fmla="*/ 0 w 824"/>
                <a:gd name="T21" fmla="*/ 394 h 684"/>
                <a:gd name="T22" fmla="*/ 104 w 824"/>
                <a:gd name="T23" fmla="*/ 492 h 684"/>
                <a:gd name="T24" fmla="*/ 120 w 824"/>
                <a:gd name="T25" fmla="*/ 492 h 684"/>
                <a:gd name="T26" fmla="*/ 414 w 824"/>
                <a:gd name="T27" fmla="*/ 683 h 684"/>
                <a:gd name="T28" fmla="*/ 704 w 824"/>
                <a:gd name="T29" fmla="*/ 492 h 684"/>
                <a:gd name="T30" fmla="*/ 725 w 824"/>
                <a:gd name="T31" fmla="*/ 492 h 684"/>
                <a:gd name="T32" fmla="*/ 823 w 824"/>
                <a:gd name="T33" fmla="*/ 394 h 684"/>
                <a:gd name="T34" fmla="*/ 792 w 824"/>
                <a:gd name="T35" fmla="*/ 321 h 684"/>
                <a:gd name="T36" fmla="*/ 823 w 824"/>
                <a:gd name="T37" fmla="*/ 249 h 6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24" h="684">
                  <a:moveTo>
                    <a:pt x="823" y="249"/>
                  </a:moveTo>
                  <a:lnTo>
                    <a:pt x="823" y="249"/>
                  </a:lnTo>
                  <a:cubicBezTo>
                    <a:pt x="823" y="218"/>
                    <a:pt x="813" y="192"/>
                    <a:pt x="792" y="171"/>
                  </a:cubicBezTo>
                  <a:cubicBezTo>
                    <a:pt x="813" y="156"/>
                    <a:pt x="823" y="129"/>
                    <a:pt x="823" y="104"/>
                  </a:cubicBezTo>
                  <a:cubicBezTo>
                    <a:pt x="823" y="47"/>
                    <a:pt x="782" y="0"/>
                    <a:pt x="725" y="0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47" y="0"/>
                    <a:pt x="0" y="47"/>
                    <a:pt x="0" y="104"/>
                  </a:cubicBezTo>
                  <a:cubicBezTo>
                    <a:pt x="0" y="129"/>
                    <a:pt x="10" y="156"/>
                    <a:pt x="31" y="171"/>
                  </a:cubicBezTo>
                  <a:cubicBezTo>
                    <a:pt x="10" y="192"/>
                    <a:pt x="0" y="218"/>
                    <a:pt x="0" y="249"/>
                  </a:cubicBezTo>
                  <a:cubicBezTo>
                    <a:pt x="0" y="275"/>
                    <a:pt x="10" y="300"/>
                    <a:pt x="31" y="321"/>
                  </a:cubicBezTo>
                  <a:cubicBezTo>
                    <a:pt x="10" y="337"/>
                    <a:pt x="0" y="363"/>
                    <a:pt x="0" y="394"/>
                  </a:cubicBezTo>
                  <a:cubicBezTo>
                    <a:pt x="0" y="446"/>
                    <a:pt x="47" y="492"/>
                    <a:pt x="104" y="492"/>
                  </a:cubicBezTo>
                  <a:cubicBezTo>
                    <a:pt x="120" y="492"/>
                    <a:pt x="120" y="492"/>
                    <a:pt x="120" y="492"/>
                  </a:cubicBezTo>
                  <a:cubicBezTo>
                    <a:pt x="171" y="606"/>
                    <a:pt x="280" y="683"/>
                    <a:pt x="414" y="683"/>
                  </a:cubicBezTo>
                  <a:cubicBezTo>
                    <a:pt x="544" y="683"/>
                    <a:pt x="653" y="606"/>
                    <a:pt x="704" y="492"/>
                  </a:cubicBezTo>
                  <a:cubicBezTo>
                    <a:pt x="725" y="492"/>
                    <a:pt x="725" y="492"/>
                    <a:pt x="725" y="492"/>
                  </a:cubicBezTo>
                  <a:cubicBezTo>
                    <a:pt x="782" y="492"/>
                    <a:pt x="823" y="446"/>
                    <a:pt x="823" y="394"/>
                  </a:cubicBezTo>
                  <a:cubicBezTo>
                    <a:pt x="823" y="363"/>
                    <a:pt x="813" y="337"/>
                    <a:pt x="792" y="321"/>
                  </a:cubicBezTo>
                  <a:cubicBezTo>
                    <a:pt x="813" y="300"/>
                    <a:pt x="823" y="275"/>
                    <a:pt x="823" y="249"/>
                  </a:cubicBezTo>
                </a:path>
              </a:pathLst>
            </a:custGeom>
            <a:solidFill>
              <a:srgbClr val="DEEBF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8" name="Freeform 67"/>
            <p:cNvSpPr>
              <a:spLocks noChangeArrowheads="1"/>
            </p:cNvSpPr>
            <p:nvPr/>
          </p:nvSpPr>
          <p:spPr bwMode="auto">
            <a:xfrm>
              <a:off x="11724903" y="8673057"/>
              <a:ext cx="405938" cy="91658"/>
            </a:xfrm>
            <a:custGeom>
              <a:avLst/>
              <a:gdLst>
                <a:gd name="T0" fmla="*/ 709 w 715"/>
                <a:gd name="T1" fmla="*/ 37 h 157"/>
                <a:gd name="T2" fmla="*/ 709 w 715"/>
                <a:gd name="T3" fmla="*/ 37 h 157"/>
                <a:gd name="T4" fmla="*/ 678 w 715"/>
                <a:gd name="T5" fmla="*/ 73 h 157"/>
                <a:gd name="T6" fmla="*/ 41 w 715"/>
                <a:gd name="T7" fmla="*/ 156 h 157"/>
                <a:gd name="T8" fmla="*/ 5 w 715"/>
                <a:gd name="T9" fmla="*/ 125 h 157"/>
                <a:gd name="T10" fmla="*/ 37 w 715"/>
                <a:gd name="T11" fmla="*/ 83 h 157"/>
                <a:gd name="T12" fmla="*/ 673 w 715"/>
                <a:gd name="T13" fmla="*/ 6 h 157"/>
                <a:gd name="T14" fmla="*/ 709 w 715"/>
                <a:gd name="T15" fmla="*/ 37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5" h="157">
                  <a:moveTo>
                    <a:pt x="709" y="37"/>
                  </a:moveTo>
                  <a:lnTo>
                    <a:pt x="709" y="37"/>
                  </a:lnTo>
                  <a:cubicBezTo>
                    <a:pt x="714" y="52"/>
                    <a:pt x="699" y="73"/>
                    <a:pt x="678" y="73"/>
                  </a:cubicBezTo>
                  <a:cubicBezTo>
                    <a:pt x="41" y="156"/>
                    <a:pt x="41" y="156"/>
                    <a:pt x="41" y="156"/>
                  </a:cubicBezTo>
                  <a:cubicBezTo>
                    <a:pt x="26" y="156"/>
                    <a:pt x="5" y="145"/>
                    <a:pt x="5" y="125"/>
                  </a:cubicBezTo>
                  <a:cubicBezTo>
                    <a:pt x="0" y="104"/>
                    <a:pt x="16" y="88"/>
                    <a:pt x="37" y="83"/>
                  </a:cubicBezTo>
                  <a:cubicBezTo>
                    <a:pt x="673" y="6"/>
                    <a:pt x="673" y="6"/>
                    <a:pt x="673" y="6"/>
                  </a:cubicBezTo>
                  <a:cubicBezTo>
                    <a:pt x="688" y="0"/>
                    <a:pt x="709" y="16"/>
                    <a:pt x="709" y="37"/>
                  </a:cubicBezTo>
                </a:path>
              </a:pathLst>
            </a:custGeom>
            <a:solidFill>
              <a:srgbClr val="58717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9" name="Freeform 68"/>
            <p:cNvSpPr>
              <a:spLocks noChangeArrowheads="1"/>
            </p:cNvSpPr>
            <p:nvPr/>
          </p:nvSpPr>
          <p:spPr bwMode="auto">
            <a:xfrm>
              <a:off x="11724903" y="8758169"/>
              <a:ext cx="405938" cy="88386"/>
            </a:xfrm>
            <a:custGeom>
              <a:avLst/>
              <a:gdLst>
                <a:gd name="T0" fmla="*/ 709 w 715"/>
                <a:gd name="T1" fmla="*/ 32 h 156"/>
                <a:gd name="T2" fmla="*/ 709 w 715"/>
                <a:gd name="T3" fmla="*/ 32 h 156"/>
                <a:gd name="T4" fmla="*/ 678 w 715"/>
                <a:gd name="T5" fmla="*/ 73 h 156"/>
                <a:gd name="T6" fmla="*/ 41 w 715"/>
                <a:gd name="T7" fmla="*/ 155 h 156"/>
                <a:gd name="T8" fmla="*/ 5 w 715"/>
                <a:gd name="T9" fmla="*/ 124 h 156"/>
                <a:gd name="T10" fmla="*/ 37 w 715"/>
                <a:gd name="T11" fmla="*/ 88 h 156"/>
                <a:gd name="T12" fmla="*/ 673 w 715"/>
                <a:gd name="T13" fmla="*/ 0 h 156"/>
                <a:gd name="T14" fmla="*/ 709 w 715"/>
                <a:gd name="T15" fmla="*/ 32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5" h="156">
                  <a:moveTo>
                    <a:pt x="709" y="32"/>
                  </a:moveTo>
                  <a:lnTo>
                    <a:pt x="709" y="32"/>
                  </a:lnTo>
                  <a:cubicBezTo>
                    <a:pt x="714" y="52"/>
                    <a:pt x="699" y="73"/>
                    <a:pt x="678" y="73"/>
                  </a:cubicBezTo>
                  <a:cubicBezTo>
                    <a:pt x="41" y="155"/>
                    <a:pt x="41" y="155"/>
                    <a:pt x="41" y="155"/>
                  </a:cubicBezTo>
                  <a:cubicBezTo>
                    <a:pt x="26" y="155"/>
                    <a:pt x="5" y="145"/>
                    <a:pt x="5" y="124"/>
                  </a:cubicBezTo>
                  <a:cubicBezTo>
                    <a:pt x="0" y="109"/>
                    <a:pt x="16" y="88"/>
                    <a:pt x="37" y="88"/>
                  </a:cubicBezTo>
                  <a:cubicBezTo>
                    <a:pt x="673" y="0"/>
                    <a:pt x="673" y="0"/>
                    <a:pt x="673" y="0"/>
                  </a:cubicBezTo>
                  <a:cubicBezTo>
                    <a:pt x="688" y="0"/>
                    <a:pt x="709" y="15"/>
                    <a:pt x="709" y="32"/>
                  </a:cubicBezTo>
                </a:path>
              </a:pathLst>
            </a:custGeom>
            <a:solidFill>
              <a:srgbClr val="58717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0" name="Freeform 69"/>
            <p:cNvSpPr>
              <a:spLocks noChangeArrowheads="1"/>
            </p:cNvSpPr>
            <p:nvPr/>
          </p:nvSpPr>
          <p:spPr bwMode="auto">
            <a:xfrm>
              <a:off x="11724903" y="8836733"/>
              <a:ext cx="405938" cy="88386"/>
            </a:xfrm>
            <a:custGeom>
              <a:avLst/>
              <a:gdLst>
                <a:gd name="T0" fmla="*/ 709 w 715"/>
                <a:gd name="T1" fmla="*/ 36 h 156"/>
                <a:gd name="T2" fmla="*/ 709 w 715"/>
                <a:gd name="T3" fmla="*/ 36 h 156"/>
                <a:gd name="T4" fmla="*/ 678 w 715"/>
                <a:gd name="T5" fmla="*/ 72 h 156"/>
                <a:gd name="T6" fmla="*/ 41 w 715"/>
                <a:gd name="T7" fmla="*/ 155 h 156"/>
                <a:gd name="T8" fmla="*/ 5 w 715"/>
                <a:gd name="T9" fmla="*/ 124 h 156"/>
                <a:gd name="T10" fmla="*/ 37 w 715"/>
                <a:gd name="T11" fmla="*/ 83 h 156"/>
                <a:gd name="T12" fmla="*/ 673 w 715"/>
                <a:gd name="T13" fmla="*/ 5 h 156"/>
                <a:gd name="T14" fmla="*/ 709 w 715"/>
                <a:gd name="T15" fmla="*/ 36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5" h="156">
                  <a:moveTo>
                    <a:pt x="709" y="36"/>
                  </a:moveTo>
                  <a:lnTo>
                    <a:pt x="709" y="36"/>
                  </a:lnTo>
                  <a:cubicBezTo>
                    <a:pt x="714" y="52"/>
                    <a:pt x="699" y="72"/>
                    <a:pt x="678" y="72"/>
                  </a:cubicBezTo>
                  <a:cubicBezTo>
                    <a:pt x="41" y="155"/>
                    <a:pt x="41" y="155"/>
                    <a:pt x="41" y="155"/>
                  </a:cubicBezTo>
                  <a:cubicBezTo>
                    <a:pt x="26" y="155"/>
                    <a:pt x="5" y="145"/>
                    <a:pt x="5" y="124"/>
                  </a:cubicBezTo>
                  <a:cubicBezTo>
                    <a:pt x="0" y="103"/>
                    <a:pt x="16" y="88"/>
                    <a:pt x="37" y="83"/>
                  </a:cubicBezTo>
                  <a:cubicBezTo>
                    <a:pt x="673" y="5"/>
                    <a:pt x="673" y="5"/>
                    <a:pt x="673" y="5"/>
                  </a:cubicBezTo>
                  <a:cubicBezTo>
                    <a:pt x="688" y="0"/>
                    <a:pt x="709" y="16"/>
                    <a:pt x="709" y="36"/>
                  </a:cubicBezTo>
                </a:path>
              </a:pathLst>
            </a:custGeom>
            <a:solidFill>
              <a:srgbClr val="58717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1" name="Freeform 70"/>
            <p:cNvSpPr>
              <a:spLocks noChangeArrowheads="1"/>
            </p:cNvSpPr>
            <p:nvPr/>
          </p:nvSpPr>
          <p:spPr bwMode="auto">
            <a:xfrm>
              <a:off x="10307397" y="5726880"/>
              <a:ext cx="3273689" cy="2998554"/>
            </a:xfrm>
            <a:custGeom>
              <a:avLst/>
              <a:gdLst>
                <a:gd name="T0" fmla="*/ 5728 w 5729"/>
                <a:gd name="T1" fmla="*/ 2856 h 5247"/>
                <a:gd name="T2" fmla="*/ 5728 w 5729"/>
                <a:gd name="T3" fmla="*/ 2856 h 5247"/>
                <a:gd name="T4" fmla="*/ 5138 w 5729"/>
                <a:gd name="T5" fmla="*/ 2256 h 5247"/>
                <a:gd name="T6" fmla="*/ 5376 w 5729"/>
                <a:gd name="T7" fmla="*/ 1453 h 5247"/>
                <a:gd name="T8" fmla="*/ 4558 w 5729"/>
                <a:gd name="T9" fmla="*/ 1216 h 5247"/>
                <a:gd name="T10" fmla="*/ 4351 w 5729"/>
                <a:gd name="T11" fmla="*/ 404 h 5247"/>
                <a:gd name="T12" fmla="*/ 3523 w 5729"/>
                <a:gd name="T13" fmla="*/ 600 h 5247"/>
                <a:gd name="T14" fmla="*/ 2929 w 5729"/>
                <a:gd name="T15" fmla="*/ 0 h 5247"/>
                <a:gd name="T16" fmla="*/ 2313 w 5729"/>
                <a:gd name="T17" fmla="*/ 575 h 5247"/>
                <a:gd name="T18" fmla="*/ 1490 w 5729"/>
                <a:gd name="T19" fmla="*/ 341 h 5247"/>
                <a:gd name="T20" fmla="*/ 1247 w 5729"/>
                <a:gd name="T21" fmla="*/ 1139 h 5247"/>
                <a:gd name="T22" fmla="*/ 413 w 5729"/>
                <a:gd name="T23" fmla="*/ 1340 h 5247"/>
                <a:gd name="T24" fmla="*/ 615 w 5729"/>
                <a:gd name="T25" fmla="*/ 2152 h 5247"/>
                <a:gd name="T26" fmla="*/ 0 w 5729"/>
                <a:gd name="T27" fmla="*/ 2731 h 5247"/>
                <a:gd name="T28" fmla="*/ 590 w 5729"/>
                <a:gd name="T29" fmla="*/ 3332 h 5247"/>
                <a:gd name="T30" fmla="*/ 352 w 5729"/>
                <a:gd name="T31" fmla="*/ 4139 h 5247"/>
                <a:gd name="T32" fmla="*/ 1169 w 5729"/>
                <a:gd name="T33" fmla="*/ 4372 h 5247"/>
                <a:gd name="T34" fmla="*/ 1376 w 5729"/>
                <a:gd name="T35" fmla="*/ 5184 h 5247"/>
                <a:gd name="T36" fmla="*/ 2204 w 5729"/>
                <a:gd name="T37" fmla="*/ 4987 h 5247"/>
                <a:gd name="T38" fmla="*/ 2204 w 5729"/>
                <a:gd name="T39" fmla="*/ 4993 h 5247"/>
                <a:gd name="T40" fmla="*/ 1759 w 5729"/>
                <a:gd name="T41" fmla="*/ 3859 h 5247"/>
                <a:gd name="T42" fmla="*/ 1360 w 5729"/>
                <a:gd name="T43" fmla="*/ 3141 h 5247"/>
                <a:gd name="T44" fmla="*/ 1661 w 5729"/>
                <a:gd name="T45" fmla="*/ 1852 h 5247"/>
                <a:gd name="T46" fmla="*/ 2840 w 5729"/>
                <a:gd name="T47" fmla="*/ 1309 h 5247"/>
                <a:gd name="T48" fmla="*/ 4015 w 5729"/>
                <a:gd name="T49" fmla="*/ 1852 h 5247"/>
                <a:gd name="T50" fmla="*/ 4320 w 5729"/>
                <a:gd name="T51" fmla="*/ 3141 h 5247"/>
                <a:gd name="T52" fmla="*/ 3876 w 5729"/>
                <a:gd name="T53" fmla="*/ 3907 h 5247"/>
                <a:gd name="T54" fmla="*/ 3456 w 5729"/>
                <a:gd name="T55" fmla="*/ 5008 h 5247"/>
                <a:gd name="T56" fmla="*/ 4238 w 5729"/>
                <a:gd name="T57" fmla="*/ 5246 h 5247"/>
                <a:gd name="T58" fmla="*/ 4480 w 5729"/>
                <a:gd name="T59" fmla="*/ 4450 h 5247"/>
                <a:gd name="T60" fmla="*/ 5308 w 5729"/>
                <a:gd name="T61" fmla="*/ 4248 h 5247"/>
                <a:gd name="T62" fmla="*/ 5112 w 5729"/>
                <a:gd name="T63" fmla="*/ 3441 h 5247"/>
                <a:gd name="T64" fmla="*/ 5728 w 5729"/>
                <a:gd name="T65" fmla="*/ 2856 h 5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29" h="5247">
                  <a:moveTo>
                    <a:pt x="5728" y="2856"/>
                  </a:moveTo>
                  <a:lnTo>
                    <a:pt x="5728" y="2856"/>
                  </a:lnTo>
                  <a:cubicBezTo>
                    <a:pt x="5448" y="2773"/>
                    <a:pt x="5215" y="2556"/>
                    <a:pt x="5138" y="2256"/>
                  </a:cubicBezTo>
                  <a:cubicBezTo>
                    <a:pt x="5065" y="1955"/>
                    <a:pt x="5164" y="1651"/>
                    <a:pt x="5376" y="1453"/>
                  </a:cubicBezTo>
                  <a:cubicBezTo>
                    <a:pt x="5091" y="1516"/>
                    <a:pt x="4775" y="1438"/>
                    <a:pt x="4558" y="1216"/>
                  </a:cubicBezTo>
                  <a:cubicBezTo>
                    <a:pt x="4336" y="993"/>
                    <a:pt x="4268" y="683"/>
                    <a:pt x="4351" y="404"/>
                  </a:cubicBezTo>
                  <a:cubicBezTo>
                    <a:pt x="4139" y="600"/>
                    <a:pt x="3824" y="688"/>
                    <a:pt x="3523" y="600"/>
                  </a:cubicBezTo>
                  <a:cubicBezTo>
                    <a:pt x="3218" y="517"/>
                    <a:pt x="3000" y="279"/>
                    <a:pt x="2929" y="0"/>
                  </a:cubicBezTo>
                  <a:cubicBezTo>
                    <a:pt x="2846" y="274"/>
                    <a:pt x="2617" y="502"/>
                    <a:pt x="2313" y="575"/>
                  </a:cubicBezTo>
                  <a:cubicBezTo>
                    <a:pt x="2002" y="647"/>
                    <a:pt x="1691" y="548"/>
                    <a:pt x="1490" y="341"/>
                  </a:cubicBezTo>
                  <a:cubicBezTo>
                    <a:pt x="1557" y="621"/>
                    <a:pt x="1474" y="926"/>
                    <a:pt x="1247" y="1139"/>
                  </a:cubicBezTo>
                  <a:cubicBezTo>
                    <a:pt x="1019" y="1355"/>
                    <a:pt x="698" y="1422"/>
                    <a:pt x="413" y="1340"/>
                  </a:cubicBezTo>
                  <a:cubicBezTo>
                    <a:pt x="615" y="1552"/>
                    <a:pt x="704" y="1857"/>
                    <a:pt x="615" y="2152"/>
                  </a:cubicBezTo>
                  <a:cubicBezTo>
                    <a:pt x="527" y="2448"/>
                    <a:pt x="284" y="2659"/>
                    <a:pt x="0" y="2731"/>
                  </a:cubicBezTo>
                  <a:cubicBezTo>
                    <a:pt x="279" y="2814"/>
                    <a:pt x="512" y="3037"/>
                    <a:pt x="590" y="3332"/>
                  </a:cubicBezTo>
                  <a:cubicBezTo>
                    <a:pt x="662" y="3632"/>
                    <a:pt x="564" y="3937"/>
                    <a:pt x="352" y="4139"/>
                  </a:cubicBezTo>
                  <a:cubicBezTo>
                    <a:pt x="636" y="4072"/>
                    <a:pt x="952" y="4149"/>
                    <a:pt x="1169" y="4372"/>
                  </a:cubicBezTo>
                  <a:cubicBezTo>
                    <a:pt x="1387" y="4594"/>
                    <a:pt x="1454" y="4910"/>
                    <a:pt x="1376" y="5184"/>
                  </a:cubicBezTo>
                  <a:cubicBezTo>
                    <a:pt x="1588" y="4987"/>
                    <a:pt x="1899" y="4904"/>
                    <a:pt x="2204" y="4987"/>
                  </a:cubicBezTo>
                  <a:lnTo>
                    <a:pt x="2204" y="4993"/>
                  </a:lnTo>
                  <a:cubicBezTo>
                    <a:pt x="2178" y="4713"/>
                    <a:pt x="2084" y="4196"/>
                    <a:pt x="1759" y="3859"/>
                  </a:cubicBezTo>
                  <a:cubicBezTo>
                    <a:pt x="1557" y="3658"/>
                    <a:pt x="1422" y="3410"/>
                    <a:pt x="1360" y="3141"/>
                  </a:cubicBezTo>
                  <a:cubicBezTo>
                    <a:pt x="1257" y="2685"/>
                    <a:pt x="1371" y="2204"/>
                    <a:pt x="1661" y="1852"/>
                  </a:cubicBezTo>
                  <a:cubicBezTo>
                    <a:pt x="1951" y="1505"/>
                    <a:pt x="2365" y="1309"/>
                    <a:pt x="2840" y="1309"/>
                  </a:cubicBezTo>
                  <a:cubicBezTo>
                    <a:pt x="3311" y="1309"/>
                    <a:pt x="3730" y="1505"/>
                    <a:pt x="4015" y="1852"/>
                  </a:cubicBezTo>
                  <a:cubicBezTo>
                    <a:pt x="4309" y="2204"/>
                    <a:pt x="4423" y="2685"/>
                    <a:pt x="4320" y="3141"/>
                  </a:cubicBezTo>
                  <a:cubicBezTo>
                    <a:pt x="4258" y="3410"/>
                    <a:pt x="4108" y="3668"/>
                    <a:pt x="3876" y="3907"/>
                  </a:cubicBezTo>
                  <a:cubicBezTo>
                    <a:pt x="3523" y="4258"/>
                    <a:pt x="3466" y="4755"/>
                    <a:pt x="3456" y="5008"/>
                  </a:cubicBezTo>
                  <a:cubicBezTo>
                    <a:pt x="3751" y="4952"/>
                    <a:pt x="4041" y="5050"/>
                    <a:pt x="4238" y="5246"/>
                  </a:cubicBezTo>
                  <a:cubicBezTo>
                    <a:pt x="4170" y="4972"/>
                    <a:pt x="4253" y="4662"/>
                    <a:pt x="4480" y="4450"/>
                  </a:cubicBezTo>
                  <a:cubicBezTo>
                    <a:pt x="4708" y="4238"/>
                    <a:pt x="5023" y="4170"/>
                    <a:pt x="5308" y="4248"/>
                  </a:cubicBezTo>
                  <a:cubicBezTo>
                    <a:pt x="5106" y="4040"/>
                    <a:pt x="5023" y="3736"/>
                    <a:pt x="5112" y="3441"/>
                  </a:cubicBezTo>
                  <a:cubicBezTo>
                    <a:pt x="5200" y="3141"/>
                    <a:pt x="5437" y="2928"/>
                    <a:pt x="5728" y="2856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2" name="Freeform 71"/>
            <p:cNvSpPr>
              <a:spLocks noChangeArrowheads="1"/>
            </p:cNvSpPr>
            <p:nvPr/>
          </p:nvSpPr>
          <p:spPr bwMode="auto">
            <a:xfrm>
              <a:off x="10307397" y="5723608"/>
              <a:ext cx="3273689" cy="3005101"/>
            </a:xfrm>
            <a:custGeom>
              <a:avLst/>
              <a:gdLst>
                <a:gd name="T0" fmla="*/ 5728 w 5729"/>
                <a:gd name="T1" fmla="*/ 2862 h 5259"/>
                <a:gd name="T2" fmla="*/ 5376 w 5729"/>
                <a:gd name="T3" fmla="*/ 1459 h 5259"/>
                <a:gd name="T4" fmla="*/ 5179 w 5729"/>
                <a:gd name="T5" fmla="*/ 1480 h 5259"/>
                <a:gd name="T6" fmla="*/ 4351 w 5729"/>
                <a:gd name="T7" fmla="*/ 410 h 5259"/>
                <a:gd name="T8" fmla="*/ 3761 w 5729"/>
                <a:gd name="T9" fmla="*/ 637 h 5259"/>
                <a:gd name="T10" fmla="*/ 2929 w 5729"/>
                <a:gd name="T11" fmla="*/ 0 h 5259"/>
                <a:gd name="T12" fmla="*/ 2105 w 5729"/>
                <a:gd name="T13" fmla="*/ 601 h 5259"/>
                <a:gd name="T14" fmla="*/ 1485 w 5729"/>
                <a:gd name="T15" fmla="*/ 347 h 5259"/>
                <a:gd name="T16" fmla="*/ 652 w 5729"/>
                <a:gd name="T17" fmla="*/ 1377 h 5259"/>
                <a:gd name="T18" fmla="*/ 413 w 5729"/>
                <a:gd name="T19" fmla="*/ 1346 h 5259"/>
                <a:gd name="T20" fmla="*/ 0 w 5729"/>
                <a:gd name="T21" fmla="*/ 2737 h 5259"/>
                <a:gd name="T22" fmla="*/ 590 w 5729"/>
                <a:gd name="T23" fmla="*/ 3338 h 5259"/>
                <a:gd name="T24" fmla="*/ 346 w 5729"/>
                <a:gd name="T25" fmla="*/ 4145 h 5259"/>
                <a:gd name="T26" fmla="*/ 1169 w 5729"/>
                <a:gd name="T27" fmla="*/ 4378 h 5259"/>
                <a:gd name="T28" fmla="*/ 1376 w 5729"/>
                <a:gd name="T29" fmla="*/ 5190 h 5259"/>
                <a:gd name="T30" fmla="*/ 2204 w 5729"/>
                <a:gd name="T31" fmla="*/ 4993 h 5259"/>
                <a:gd name="T32" fmla="*/ 2204 w 5729"/>
                <a:gd name="T33" fmla="*/ 4999 h 5259"/>
                <a:gd name="T34" fmla="*/ 2209 w 5729"/>
                <a:gd name="T35" fmla="*/ 4999 h 5259"/>
                <a:gd name="T36" fmla="*/ 1324 w 5729"/>
                <a:gd name="T37" fmla="*/ 2810 h 5259"/>
                <a:gd name="T38" fmla="*/ 4015 w 5729"/>
                <a:gd name="T39" fmla="*/ 1858 h 5259"/>
                <a:gd name="T40" fmla="*/ 3876 w 5729"/>
                <a:gd name="T41" fmla="*/ 3913 h 5259"/>
                <a:gd name="T42" fmla="*/ 3456 w 5729"/>
                <a:gd name="T43" fmla="*/ 5014 h 5259"/>
                <a:gd name="T44" fmla="*/ 4238 w 5729"/>
                <a:gd name="T45" fmla="*/ 5258 h 5259"/>
                <a:gd name="T46" fmla="*/ 4480 w 5729"/>
                <a:gd name="T47" fmla="*/ 4456 h 5259"/>
                <a:gd name="T48" fmla="*/ 5314 w 5729"/>
                <a:gd name="T49" fmla="*/ 4254 h 5259"/>
                <a:gd name="T50" fmla="*/ 5112 w 5729"/>
                <a:gd name="T51" fmla="*/ 3447 h 5259"/>
                <a:gd name="T52" fmla="*/ 5728 w 5729"/>
                <a:gd name="T53" fmla="*/ 2862 h 5259"/>
                <a:gd name="T54" fmla="*/ 5112 w 5729"/>
                <a:gd name="T55" fmla="*/ 3447 h 5259"/>
                <a:gd name="T56" fmla="*/ 5308 w 5729"/>
                <a:gd name="T57" fmla="*/ 4254 h 5259"/>
                <a:gd name="T58" fmla="*/ 4480 w 5729"/>
                <a:gd name="T59" fmla="*/ 4456 h 5259"/>
                <a:gd name="T60" fmla="*/ 4238 w 5729"/>
                <a:gd name="T61" fmla="*/ 5252 h 5259"/>
                <a:gd name="T62" fmla="*/ 3456 w 5729"/>
                <a:gd name="T63" fmla="*/ 5014 h 5259"/>
                <a:gd name="T64" fmla="*/ 3876 w 5729"/>
                <a:gd name="T65" fmla="*/ 3913 h 5259"/>
                <a:gd name="T66" fmla="*/ 4015 w 5729"/>
                <a:gd name="T67" fmla="*/ 1858 h 5259"/>
                <a:gd name="T68" fmla="*/ 1324 w 5729"/>
                <a:gd name="T69" fmla="*/ 2810 h 5259"/>
                <a:gd name="T70" fmla="*/ 2204 w 5729"/>
                <a:gd name="T71" fmla="*/ 4999 h 5259"/>
                <a:gd name="T72" fmla="*/ 2204 w 5729"/>
                <a:gd name="T73" fmla="*/ 4993 h 5259"/>
                <a:gd name="T74" fmla="*/ 2204 w 5729"/>
                <a:gd name="T75" fmla="*/ 4993 h 5259"/>
                <a:gd name="T76" fmla="*/ 1376 w 5729"/>
                <a:gd name="T77" fmla="*/ 5190 h 5259"/>
                <a:gd name="T78" fmla="*/ 1169 w 5729"/>
                <a:gd name="T79" fmla="*/ 4378 h 5259"/>
                <a:gd name="T80" fmla="*/ 352 w 5729"/>
                <a:gd name="T81" fmla="*/ 4145 h 5259"/>
                <a:gd name="T82" fmla="*/ 590 w 5729"/>
                <a:gd name="T83" fmla="*/ 3338 h 5259"/>
                <a:gd name="T84" fmla="*/ 0 w 5729"/>
                <a:gd name="T85" fmla="*/ 2737 h 5259"/>
                <a:gd name="T86" fmla="*/ 419 w 5729"/>
                <a:gd name="T87" fmla="*/ 1346 h 5259"/>
                <a:gd name="T88" fmla="*/ 652 w 5729"/>
                <a:gd name="T89" fmla="*/ 1382 h 5259"/>
                <a:gd name="T90" fmla="*/ 1490 w 5729"/>
                <a:gd name="T91" fmla="*/ 347 h 5259"/>
                <a:gd name="T92" fmla="*/ 2105 w 5729"/>
                <a:gd name="T93" fmla="*/ 606 h 5259"/>
                <a:gd name="T94" fmla="*/ 2929 w 5729"/>
                <a:gd name="T95" fmla="*/ 6 h 5259"/>
                <a:gd name="T96" fmla="*/ 3761 w 5729"/>
                <a:gd name="T97" fmla="*/ 643 h 5259"/>
                <a:gd name="T98" fmla="*/ 4351 w 5729"/>
                <a:gd name="T99" fmla="*/ 410 h 5259"/>
                <a:gd name="T100" fmla="*/ 5179 w 5729"/>
                <a:gd name="T101" fmla="*/ 1480 h 5259"/>
                <a:gd name="T102" fmla="*/ 5376 w 5729"/>
                <a:gd name="T103" fmla="*/ 1455 h 5259"/>
                <a:gd name="T104" fmla="*/ 5728 w 5729"/>
                <a:gd name="T105" fmla="*/ 2867 h 5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5729" h="5259">
                  <a:moveTo>
                    <a:pt x="5728" y="2862"/>
                  </a:moveTo>
                  <a:lnTo>
                    <a:pt x="5728" y="2862"/>
                  </a:lnTo>
                  <a:lnTo>
                    <a:pt x="5728" y="2862"/>
                  </a:lnTo>
                  <a:cubicBezTo>
                    <a:pt x="5448" y="2779"/>
                    <a:pt x="5215" y="2562"/>
                    <a:pt x="5138" y="2262"/>
                  </a:cubicBezTo>
                  <a:cubicBezTo>
                    <a:pt x="5122" y="2194"/>
                    <a:pt x="5112" y="2127"/>
                    <a:pt x="5112" y="2060"/>
                  </a:cubicBezTo>
                  <a:cubicBezTo>
                    <a:pt x="5112" y="1832"/>
                    <a:pt x="5210" y="1615"/>
                    <a:pt x="5376" y="1459"/>
                  </a:cubicBezTo>
                  <a:cubicBezTo>
                    <a:pt x="5376" y="1455"/>
                    <a:pt x="5376" y="1455"/>
                    <a:pt x="5376" y="1455"/>
                  </a:cubicBezTo>
                  <a:lnTo>
                    <a:pt x="5376" y="1455"/>
                  </a:lnTo>
                  <a:cubicBezTo>
                    <a:pt x="5308" y="1470"/>
                    <a:pt x="5241" y="1480"/>
                    <a:pt x="5179" y="1480"/>
                  </a:cubicBezTo>
                  <a:cubicBezTo>
                    <a:pt x="4952" y="1480"/>
                    <a:pt x="4729" y="1393"/>
                    <a:pt x="4558" y="1222"/>
                  </a:cubicBezTo>
                  <a:cubicBezTo>
                    <a:pt x="4398" y="1062"/>
                    <a:pt x="4320" y="849"/>
                    <a:pt x="4320" y="643"/>
                  </a:cubicBezTo>
                  <a:cubicBezTo>
                    <a:pt x="4320" y="564"/>
                    <a:pt x="4330" y="487"/>
                    <a:pt x="4351" y="410"/>
                  </a:cubicBezTo>
                  <a:lnTo>
                    <a:pt x="4351" y="410"/>
                  </a:lnTo>
                  <a:lnTo>
                    <a:pt x="4351" y="410"/>
                  </a:lnTo>
                  <a:cubicBezTo>
                    <a:pt x="4191" y="554"/>
                    <a:pt x="3984" y="637"/>
                    <a:pt x="3761" y="637"/>
                  </a:cubicBezTo>
                  <a:cubicBezTo>
                    <a:pt x="3684" y="637"/>
                    <a:pt x="3601" y="627"/>
                    <a:pt x="3523" y="606"/>
                  </a:cubicBezTo>
                  <a:cubicBezTo>
                    <a:pt x="3218" y="523"/>
                    <a:pt x="3000" y="285"/>
                    <a:pt x="2929" y="6"/>
                  </a:cubicBezTo>
                  <a:cubicBezTo>
                    <a:pt x="2929" y="0"/>
                    <a:pt x="2929" y="0"/>
                    <a:pt x="2929" y="0"/>
                  </a:cubicBezTo>
                  <a:cubicBezTo>
                    <a:pt x="2929" y="6"/>
                    <a:pt x="2929" y="6"/>
                    <a:pt x="2929" y="6"/>
                  </a:cubicBezTo>
                  <a:cubicBezTo>
                    <a:pt x="2840" y="280"/>
                    <a:pt x="2617" y="502"/>
                    <a:pt x="2313" y="581"/>
                  </a:cubicBezTo>
                  <a:cubicBezTo>
                    <a:pt x="2240" y="595"/>
                    <a:pt x="2173" y="601"/>
                    <a:pt x="2105" y="601"/>
                  </a:cubicBezTo>
                  <a:cubicBezTo>
                    <a:pt x="1868" y="601"/>
                    <a:pt x="1651" y="508"/>
                    <a:pt x="1490" y="347"/>
                  </a:cubicBezTo>
                  <a:cubicBezTo>
                    <a:pt x="1485" y="342"/>
                    <a:pt x="1485" y="342"/>
                    <a:pt x="1485" y="342"/>
                  </a:cubicBezTo>
                  <a:cubicBezTo>
                    <a:pt x="1485" y="347"/>
                    <a:pt x="1485" y="347"/>
                    <a:pt x="1485" y="347"/>
                  </a:cubicBezTo>
                  <a:cubicBezTo>
                    <a:pt x="1500" y="410"/>
                    <a:pt x="1510" y="477"/>
                    <a:pt x="1510" y="539"/>
                  </a:cubicBezTo>
                  <a:cubicBezTo>
                    <a:pt x="1510" y="762"/>
                    <a:pt x="1422" y="978"/>
                    <a:pt x="1247" y="1145"/>
                  </a:cubicBezTo>
                  <a:cubicBezTo>
                    <a:pt x="1081" y="1299"/>
                    <a:pt x="869" y="1377"/>
                    <a:pt x="652" y="1377"/>
                  </a:cubicBezTo>
                  <a:cubicBezTo>
                    <a:pt x="574" y="1377"/>
                    <a:pt x="496" y="1367"/>
                    <a:pt x="419" y="1346"/>
                  </a:cubicBezTo>
                  <a:cubicBezTo>
                    <a:pt x="413" y="1346"/>
                    <a:pt x="413" y="1346"/>
                    <a:pt x="413" y="1346"/>
                  </a:cubicBezTo>
                  <a:lnTo>
                    <a:pt x="413" y="1346"/>
                  </a:lnTo>
                  <a:cubicBezTo>
                    <a:pt x="564" y="1501"/>
                    <a:pt x="652" y="1708"/>
                    <a:pt x="652" y="1925"/>
                  </a:cubicBezTo>
                  <a:cubicBezTo>
                    <a:pt x="652" y="1998"/>
                    <a:pt x="641" y="2081"/>
                    <a:pt x="615" y="2158"/>
                  </a:cubicBezTo>
                  <a:cubicBezTo>
                    <a:pt x="527" y="2454"/>
                    <a:pt x="284" y="2665"/>
                    <a:pt x="0" y="2737"/>
                  </a:cubicBezTo>
                  <a:lnTo>
                    <a:pt x="0" y="2737"/>
                  </a:lnTo>
                  <a:lnTo>
                    <a:pt x="0" y="2737"/>
                  </a:lnTo>
                  <a:cubicBezTo>
                    <a:pt x="279" y="2820"/>
                    <a:pt x="512" y="3043"/>
                    <a:pt x="590" y="3338"/>
                  </a:cubicBezTo>
                  <a:cubicBezTo>
                    <a:pt x="605" y="3405"/>
                    <a:pt x="610" y="3472"/>
                    <a:pt x="610" y="3540"/>
                  </a:cubicBezTo>
                  <a:cubicBezTo>
                    <a:pt x="610" y="3772"/>
                    <a:pt x="517" y="3990"/>
                    <a:pt x="352" y="4145"/>
                  </a:cubicBezTo>
                  <a:cubicBezTo>
                    <a:pt x="346" y="4145"/>
                    <a:pt x="346" y="4145"/>
                    <a:pt x="346" y="4145"/>
                  </a:cubicBezTo>
                  <a:cubicBezTo>
                    <a:pt x="352" y="4145"/>
                    <a:pt x="352" y="4145"/>
                    <a:pt x="352" y="4145"/>
                  </a:cubicBezTo>
                  <a:cubicBezTo>
                    <a:pt x="419" y="4129"/>
                    <a:pt x="486" y="4125"/>
                    <a:pt x="554" y="4125"/>
                  </a:cubicBezTo>
                  <a:cubicBezTo>
                    <a:pt x="775" y="4125"/>
                    <a:pt x="998" y="4207"/>
                    <a:pt x="1169" y="4378"/>
                  </a:cubicBezTo>
                  <a:cubicBezTo>
                    <a:pt x="1329" y="4544"/>
                    <a:pt x="1407" y="4750"/>
                    <a:pt x="1407" y="4962"/>
                  </a:cubicBezTo>
                  <a:cubicBezTo>
                    <a:pt x="1407" y="5040"/>
                    <a:pt x="1397" y="5118"/>
                    <a:pt x="1376" y="5190"/>
                  </a:cubicBezTo>
                  <a:lnTo>
                    <a:pt x="1376" y="5190"/>
                  </a:lnTo>
                  <a:lnTo>
                    <a:pt x="1376" y="5190"/>
                  </a:lnTo>
                  <a:cubicBezTo>
                    <a:pt x="1531" y="5045"/>
                    <a:pt x="1743" y="4962"/>
                    <a:pt x="1966" y="4962"/>
                  </a:cubicBezTo>
                  <a:cubicBezTo>
                    <a:pt x="2043" y="4962"/>
                    <a:pt x="2126" y="4973"/>
                    <a:pt x="2204" y="4993"/>
                  </a:cubicBezTo>
                  <a:lnTo>
                    <a:pt x="2204" y="4993"/>
                  </a:lnTo>
                  <a:lnTo>
                    <a:pt x="2204" y="4993"/>
                  </a:lnTo>
                  <a:cubicBezTo>
                    <a:pt x="2204" y="4999"/>
                    <a:pt x="2204" y="4999"/>
                    <a:pt x="2204" y="4999"/>
                  </a:cubicBezTo>
                  <a:lnTo>
                    <a:pt x="2204" y="4999"/>
                  </a:lnTo>
                  <a:cubicBezTo>
                    <a:pt x="2209" y="4999"/>
                    <a:pt x="2209" y="4999"/>
                    <a:pt x="2209" y="4999"/>
                  </a:cubicBezTo>
                  <a:lnTo>
                    <a:pt x="2209" y="4999"/>
                  </a:lnTo>
                  <a:cubicBezTo>
                    <a:pt x="2178" y="4719"/>
                    <a:pt x="2084" y="4202"/>
                    <a:pt x="1759" y="3865"/>
                  </a:cubicBezTo>
                  <a:cubicBezTo>
                    <a:pt x="1557" y="3664"/>
                    <a:pt x="1422" y="3416"/>
                    <a:pt x="1360" y="3147"/>
                  </a:cubicBezTo>
                  <a:cubicBezTo>
                    <a:pt x="1335" y="3033"/>
                    <a:pt x="1324" y="2924"/>
                    <a:pt x="1324" y="2810"/>
                  </a:cubicBezTo>
                  <a:cubicBezTo>
                    <a:pt x="1324" y="2469"/>
                    <a:pt x="1443" y="2127"/>
                    <a:pt x="1661" y="1858"/>
                  </a:cubicBezTo>
                  <a:cubicBezTo>
                    <a:pt x="1951" y="1511"/>
                    <a:pt x="2365" y="1320"/>
                    <a:pt x="2840" y="1320"/>
                  </a:cubicBezTo>
                  <a:cubicBezTo>
                    <a:pt x="3311" y="1320"/>
                    <a:pt x="3730" y="1511"/>
                    <a:pt x="4015" y="1858"/>
                  </a:cubicBezTo>
                  <a:cubicBezTo>
                    <a:pt x="4238" y="2127"/>
                    <a:pt x="4357" y="2469"/>
                    <a:pt x="4357" y="2810"/>
                  </a:cubicBezTo>
                  <a:cubicBezTo>
                    <a:pt x="4357" y="2924"/>
                    <a:pt x="4340" y="3033"/>
                    <a:pt x="4320" y="3147"/>
                  </a:cubicBezTo>
                  <a:cubicBezTo>
                    <a:pt x="4258" y="3416"/>
                    <a:pt x="4108" y="3674"/>
                    <a:pt x="3876" y="3913"/>
                  </a:cubicBezTo>
                  <a:cubicBezTo>
                    <a:pt x="3523" y="4264"/>
                    <a:pt x="3466" y="4761"/>
                    <a:pt x="3456" y="5014"/>
                  </a:cubicBezTo>
                  <a:lnTo>
                    <a:pt x="3456" y="5014"/>
                  </a:lnTo>
                  <a:lnTo>
                    <a:pt x="3456" y="5014"/>
                  </a:lnTo>
                  <a:cubicBezTo>
                    <a:pt x="3513" y="5004"/>
                    <a:pt x="3570" y="4999"/>
                    <a:pt x="3627" y="4999"/>
                  </a:cubicBezTo>
                  <a:cubicBezTo>
                    <a:pt x="3860" y="4999"/>
                    <a:pt x="4077" y="5097"/>
                    <a:pt x="4238" y="5252"/>
                  </a:cubicBezTo>
                  <a:cubicBezTo>
                    <a:pt x="4238" y="5258"/>
                    <a:pt x="4238" y="5258"/>
                    <a:pt x="4238" y="5258"/>
                  </a:cubicBezTo>
                  <a:cubicBezTo>
                    <a:pt x="4238" y="5252"/>
                    <a:pt x="4238" y="5252"/>
                    <a:pt x="4238" y="5252"/>
                  </a:cubicBezTo>
                  <a:cubicBezTo>
                    <a:pt x="4222" y="5190"/>
                    <a:pt x="4217" y="5123"/>
                    <a:pt x="4217" y="5056"/>
                  </a:cubicBezTo>
                  <a:cubicBezTo>
                    <a:pt x="4217" y="4839"/>
                    <a:pt x="4305" y="4621"/>
                    <a:pt x="4480" y="4456"/>
                  </a:cubicBezTo>
                  <a:cubicBezTo>
                    <a:pt x="4646" y="4300"/>
                    <a:pt x="4858" y="4223"/>
                    <a:pt x="5075" y="4223"/>
                  </a:cubicBezTo>
                  <a:cubicBezTo>
                    <a:pt x="5153" y="4223"/>
                    <a:pt x="5231" y="4233"/>
                    <a:pt x="5308" y="4254"/>
                  </a:cubicBezTo>
                  <a:cubicBezTo>
                    <a:pt x="5314" y="4254"/>
                    <a:pt x="5314" y="4254"/>
                    <a:pt x="5314" y="4254"/>
                  </a:cubicBezTo>
                  <a:cubicBezTo>
                    <a:pt x="5308" y="4254"/>
                    <a:pt x="5308" y="4254"/>
                    <a:pt x="5308" y="4254"/>
                  </a:cubicBezTo>
                  <a:cubicBezTo>
                    <a:pt x="5164" y="4098"/>
                    <a:pt x="5075" y="3897"/>
                    <a:pt x="5075" y="3680"/>
                  </a:cubicBezTo>
                  <a:cubicBezTo>
                    <a:pt x="5075" y="3601"/>
                    <a:pt x="5086" y="3524"/>
                    <a:pt x="5112" y="3447"/>
                  </a:cubicBezTo>
                  <a:cubicBezTo>
                    <a:pt x="5200" y="3147"/>
                    <a:pt x="5437" y="2934"/>
                    <a:pt x="5728" y="2867"/>
                  </a:cubicBezTo>
                  <a:cubicBezTo>
                    <a:pt x="5728" y="2862"/>
                    <a:pt x="5728" y="2862"/>
                    <a:pt x="5728" y="2862"/>
                  </a:cubicBezTo>
                  <a:lnTo>
                    <a:pt x="5728" y="2862"/>
                  </a:lnTo>
                  <a:lnTo>
                    <a:pt x="5728" y="2862"/>
                  </a:lnTo>
                  <a:lnTo>
                    <a:pt x="5728" y="2862"/>
                  </a:lnTo>
                  <a:cubicBezTo>
                    <a:pt x="5437" y="2934"/>
                    <a:pt x="5200" y="3147"/>
                    <a:pt x="5112" y="3447"/>
                  </a:cubicBezTo>
                  <a:cubicBezTo>
                    <a:pt x="5086" y="3524"/>
                    <a:pt x="5075" y="3601"/>
                    <a:pt x="5075" y="3680"/>
                  </a:cubicBezTo>
                  <a:cubicBezTo>
                    <a:pt x="5075" y="3897"/>
                    <a:pt x="5164" y="4098"/>
                    <a:pt x="5308" y="4254"/>
                  </a:cubicBezTo>
                  <a:lnTo>
                    <a:pt x="5308" y="4254"/>
                  </a:lnTo>
                  <a:lnTo>
                    <a:pt x="5308" y="4254"/>
                  </a:lnTo>
                  <a:cubicBezTo>
                    <a:pt x="5235" y="4233"/>
                    <a:pt x="5153" y="4223"/>
                    <a:pt x="5075" y="4223"/>
                  </a:cubicBezTo>
                  <a:cubicBezTo>
                    <a:pt x="4858" y="4223"/>
                    <a:pt x="4646" y="4300"/>
                    <a:pt x="4480" y="4456"/>
                  </a:cubicBezTo>
                  <a:cubicBezTo>
                    <a:pt x="4305" y="4621"/>
                    <a:pt x="4217" y="4839"/>
                    <a:pt x="4217" y="5056"/>
                  </a:cubicBezTo>
                  <a:cubicBezTo>
                    <a:pt x="4217" y="5123"/>
                    <a:pt x="4222" y="5190"/>
                    <a:pt x="4238" y="5252"/>
                  </a:cubicBezTo>
                  <a:lnTo>
                    <a:pt x="4238" y="5252"/>
                  </a:lnTo>
                  <a:lnTo>
                    <a:pt x="4238" y="5252"/>
                  </a:lnTo>
                  <a:cubicBezTo>
                    <a:pt x="4082" y="5092"/>
                    <a:pt x="3860" y="4999"/>
                    <a:pt x="3627" y="4999"/>
                  </a:cubicBezTo>
                  <a:cubicBezTo>
                    <a:pt x="3570" y="4999"/>
                    <a:pt x="3513" y="5004"/>
                    <a:pt x="3456" y="5014"/>
                  </a:cubicBezTo>
                  <a:lnTo>
                    <a:pt x="3456" y="5014"/>
                  </a:lnTo>
                  <a:cubicBezTo>
                    <a:pt x="3462" y="5014"/>
                    <a:pt x="3462" y="5014"/>
                    <a:pt x="3462" y="5014"/>
                  </a:cubicBezTo>
                  <a:cubicBezTo>
                    <a:pt x="3466" y="4761"/>
                    <a:pt x="3523" y="4264"/>
                    <a:pt x="3876" y="3913"/>
                  </a:cubicBezTo>
                  <a:cubicBezTo>
                    <a:pt x="4108" y="3674"/>
                    <a:pt x="4258" y="3416"/>
                    <a:pt x="4320" y="3147"/>
                  </a:cubicBezTo>
                  <a:cubicBezTo>
                    <a:pt x="4346" y="3033"/>
                    <a:pt x="4357" y="2924"/>
                    <a:pt x="4357" y="2810"/>
                  </a:cubicBezTo>
                  <a:cubicBezTo>
                    <a:pt x="4357" y="2469"/>
                    <a:pt x="4238" y="2127"/>
                    <a:pt x="4015" y="1858"/>
                  </a:cubicBezTo>
                  <a:cubicBezTo>
                    <a:pt x="3730" y="1511"/>
                    <a:pt x="3311" y="1315"/>
                    <a:pt x="2840" y="1315"/>
                  </a:cubicBezTo>
                  <a:cubicBezTo>
                    <a:pt x="2365" y="1315"/>
                    <a:pt x="1951" y="1511"/>
                    <a:pt x="1661" y="1858"/>
                  </a:cubicBezTo>
                  <a:cubicBezTo>
                    <a:pt x="1443" y="2127"/>
                    <a:pt x="1324" y="2469"/>
                    <a:pt x="1324" y="2810"/>
                  </a:cubicBezTo>
                  <a:cubicBezTo>
                    <a:pt x="1324" y="2924"/>
                    <a:pt x="1335" y="3033"/>
                    <a:pt x="1360" y="3147"/>
                  </a:cubicBezTo>
                  <a:cubicBezTo>
                    <a:pt x="1422" y="3416"/>
                    <a:pt x="1557" y="3664"/>
                    <a:pt x="1753" y="3865"/>
                  </a:cubicBezTo>
                  <a:cubicBezTo>
                    <a:pt x="2084" y="4202"/>
                    <a:pt x="2178" y="4719"/>
                    <a:pt x="2204" y="4999"/>
                  </a:cubicBezTo>
                  <a:lnTo>
                    <a:pt x="2204" y="4999"/>
                  </a:lnTo>
                  <a:lnTo>
                    <a:pt x="2204" y="4999"/>
                  </a:lnTo>
                  <a:cubicBezTo>
                    <a:pt x="2204" y="4993"/>
                    <a:pt x="2204" y="4993"/>
                    <a:pt x="2204" y="4993"/>
                  </a:cubicBezTo>
                  <a:lnTo>
                    <a:pt x="2204" y="4993"/>
                  </a:lnTo>
                  <a:lnTo>
                    <a:pt x="2204" y="4993"/>
                  </a:lnTo>
                  <a:lnTo>
                    <a:pt x="2204" y="4993"/>
                  </a:lnTo>
                  <a:cubicBezTo>
                    <a:pt x="2126" y="4973"/>
                    <a:pt x="2043" y="4962"/>
                    <a:pt x="1966" y="4962"/>
                  </a:cubicBezTo>
                  <a:cubicBezTo>
                    <a:pt x="1743" y="4962"/>
                    <a:pt x="1531" y="5045"/>
                    <a:pt x="1376" y="5190"/>
                  </a:cubicBezTo>
                  <a:lnTo>
                    <a:pt x="1376" y="5190"/>
                  </a:lnTo>
                  <a:lnTo>
                    <a:pt x="1376" y="5190"/>
                  </a:lnTo>
                  <a:cubicBezTo>
                    <a:pt x="1397" y="5118"/>
                    <a:pt x="1407" y="5040"/>
                    <a:pt x="1407" y="4962"/>
                  </a:cubicBezTo>
                  <a:cubicBezTo>
                    <a:pt x="1407" y="4750"/>
                    <a:pt x="1329" y="4544"/>
                    <a:pt x="1169" y="4378"/>
                  </a:cubicBezTo>
                  <a:cubicBezTo>
                    <a:pt x="998" y="4207"/>
                    <a:pt x="775" y="4119"/>
                    <a:pt x="554" y="4119"/>
                  </a:cubicBezTo>
                  <a:cubicBezTo>
                    <a:pt x="486" y="4119"/>
                    <a:pt x="419" y="4129"/>
                    <a:pt x="352" y="4145"/>
                  </a:cubicBezTo>
                  <a:lnTo>
                    <a:pt x="352" y="4145"/>
                  </a:lnTo>
                  <a:lnTo>
                    <a:pt x="352" y="4145"/>
                  </a:lnTo>
                  <a:cubicBezTo>
                    <a:pt x="517" y="3990"/>
                    <a:pt x="615" y="3772"/>
                    <a:pt x="615" y="3540"/>
                  </a:cubicBezTo>
                  <a:cubicBezTo>
                    <a:pt x="615" y="3472"/>
                    <a:pt x="605" y="3405"/>
                    <a:pt x="590" y="3338"/>
                  </a:cubicBezTo>
                  <a:cubicBezTo>
                    <a:pt x="512" y="3043"/>
                    <a:pt x="279" y="2820"/>
                    <a:pt x="0" y="2737"/>
                  </a:cubicBezTo>
                  <a:lnTo>
                    <a:pt x="0" y="2737"/>
                  </a:lnTo>
                  <a:lnTo>
                    <a:pt x="0" y="2737"/>
                  </a:lnTo>
                  <a:cubicBezTo>
                    <a:pt x="290" y="2665"/>
                    <a:pt x="527" y="2454"/>
                    <a:pt x="615" y="2158"/>
                  </a:cubicBezTo>
                  <a:cubicBezTo>
                    <a:pt x="641" y="2081"/>
                    <a:pt x="652" y="1998"/>
                    <a:pt x="652" y="1925"/>
                  </a:cubicBezTo>
                  <a:cubicBezTo>
                    <a:pt x="652" y="1708"/>
                    <a:pt x="564" y="1501"/>
                    <a:pt x="419" y="1346"/>
                  </a:cubicBezTo>
                  <a:cubicBezTo>
                    <a:pt x="413" y="1346"/>
                    <a:pt x="413" y="1346"/>
                    <a:pt x="413" y="1346"/>
                  </a:cubicBezTo>
                  <a:lnTo>
                    <a:pt x="413" y="1346"/>
                  </a:lnTo>
                  <a:cubicBezTo>
                    <a:pt x="492" y="1367"/>
                    <a:pt x="574" y="1382"/>
                    <a:pt x="652" y="1382"/>
                  </a:cubicBezTo>
                  <a:cubicBezTo>
                    <a:pt x="869" y="1382"/>
                    <a:pt x="1081" y="1305"/>
                    <a:pt x="1247" y="1145"/>
                  </a:cubicBezTo>
                  <a:cubicBezTo>
                    <a:pt x="1422" y="978"/>
                    <a:pt x="1510" y="762"/>
                    <a:pt x="1510" y="539"/>
                  </a:cubicBezTo>
                  <a:cubicBezTo>
                    <a:pt x="1510" y="477"/>
                    <a:pt x="1505" y="410"/>
                    <a:pt x="1490" y="347"/>
                  </a:cubicBezTo>
                  <a:lnTo>
                    <a:pt x="1490" y="347"/>
                  </a:lnTo>
                  <a:cubicBezTo>
                    <a:pt x="1485" y="347"/>
                    <a:pt x="1485" y="347"/>
                    <a:pt x="1485" y="347"/>
                  </a:cubicBezTo>
                  <a:cubicBezTo>
                    <a:pt x="1645" y="508"/>
                    <a:pt x="1868" y="606"/>
                    <a:pt x="2105" y="606"/>
                  </a:cubicBezTo>
                  <a:cubicBezTo>
                    <a:pt x="2173" y="606"/>
                    <a:pt x="2240" y="595"/>
                    <a:pt x="2313" y="581"/>
                  </a:cubicBezTo>
                  <a:cubicBezTo>
                    <a:pt x="2617" y="508"/>
                    <a:pt x="2846" y="280"/>
                    <a:pt x="2929" y="6"/>
                  </a:cubicBezTo>
                  <a:lnTo>
                    <a:pt x="2929" y="6"/>
                  </a:lnTo>
                  <a:lnTo>
                    <a:pt x="2929" y="6"/>
                  </a:lnTo>
                  <a:cubicBezTo>
                    <a:pt x="3000" y="285"/>
                    <a:pt x="3218" y="523"/>
                    <a:pt x="3523" y="606"/>
                  </a:cubicBezTo>
                  <a:cubicBezTo>
                    <a:pt x="3601" y="627"/>
                    <a:pt x="3684" y="643"/>
                    <a:pt x="3761" y="643"/>
                  </a:cubicBezTo>
                  <a:cubicBezTo>
                    <a:pt x="3984" y="643"/>
                    <a:pt x="4196" y="554"/>
                    <a:pt x="4351" y="410"/>
                  </a:cubicBezTo>
                  <a:lnTo>
                    <a:pt x="4351" y="410"/>
                  </a:lnTo>
                  <a:lnTo>
                    <a:pt x="4351" y="410"/>
                  </a:lnTo>
                  <a:cubicBezTo>
                    <a:pt x="4330" y="487"/>
                    <a:pt x="4320" y="564"/>
                    <a:pt x="4320" y="643"/>
                  </a:cubicBezTo>
                  <a:cubicBezTo>
                    <a:pt x="4320" y="849"/>
                    <a:pt x="4398" y="1062"/>
                    <a:pt x="4558" y="1222"/>
                  </a:cubicBezTo>
                  <a:cubicBezTo>
                    <a:pt x="4729" y="1393"/>
                    <a:pt x="4952" y="1480"/>
                    <a:pt x="5179" y="1480"/>
                  </a:cubicBezTo>
                  <a:cubicBezTo>
                    <a:pt x="5241" y="1480"/>
                    <a:pt x="5308" y="1476"/>
                    <a:pt x="5376" y="1459"/>
                  </a:cubicBezTo>
                  <a:lnTo>
                    <a:pt x="5376" y="1459"/>
                  </a:lnTo>
                  <a:cubicBezTo>
                    <a:pt x="5376" y="1455"/>
                    <a:pt x="5376" y="1455"/>
                    <a:pt x="5376" y="1455"/>
                  </a:cubicBezTo>
                  <a:cubicBezTo>
                    <a:pt x="5210" y="1615"/>
                    <a:pt x="5112" y="1827"/>
                    <a:pt x="5112" y="2060"/>
                  </a:cubicBezTo>
                  <a:cubicBezTo>
                    <a:pt x="5112" y="2127"/>
                    <a:pt x="5122" y="2194"/>
                    <a:pt x="5138" y="2262"/>
                  </a:cubicBezTo>
                  <a:cubicBezTo>
                    <a:pt x="5215" y="2562"/>
                    <a:pt x="5443" y="2785"/>
                    <a:pt x="5728" y="2867"/>
                  </a:cubicBezTo>
                  <a:cubicBezTo>
                    <a:pt x="5728" y="2862"/>
                    <a:pt x="5728" y="2862"/>
                    <a:pt x="5728" y="286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3" name="Freeform 72"/>
            <p:cNvSpPr>
              <a:spLocks noChangeArrowheads="1"/>
            </p:cNvSpPr>
            <p:nvPr/>
          </p:nvSpPr>
          <p:spPr bwMode="auto">
            <a:xfrm>
              <a:off x="10768986" y="10535697"/>
              <a:ext cx="595811" cy="419012"/>
            </a:xfrm>
            <a:custGeom>
              <a:avLst/>
              <a:gdLst>
                <a:gd name="T0" fmla="*/ 943 w 1042"/>
                <a:gd name="T1" fmla="*/ 0 h 731"/>
                <a:gd name="T2" fmla="*/ 943 w 1042"/>
                <a:gd name="T3" fmla="*/ 0 h 731"/>
                <a:gd name="T4" fmla="*/ 100 w 1042"/>
                <a:gd name="T5" fmla="*/ 0 h 731"/>
                <a:gd name="T6" fmla="*/ 0 w 1042"/>
                <a:gd name="T7" fmla="*/ 98 h 731"/>
                <a:gd name="T8" fmla="*/ 0 w 1042"/>
                <a:gd name="T9" fmla="*/ 631 h 731"/>
                <a:gd name="T10" fmla="*/ 100 w 1042"/>
                <a:gd name="T11" fmla="*/ 730 h 731"/>
                <a:gd name="T12" fmla="*/ 943 w 1042"/>
                <a:gd name="T13" fmla="*/ 730 h 731"/>
                <a:gd name="T14" fmla="*/ 1041 w 1042"/>
                <a:gd name="T15" fmla="*/ 631 h 731"/>
                <a:gd name="T16" fmla="*/ 1041 w 1042"/>
                <a:gd name="T17" fmla="*/ 98 h 731"/>
                <a:gd name="T18" fmla="*/ 943 w 1042"/>
                <a:gd name="T19" fmla="*/ 0 h 731"/>
                <a:gd name="T20" fmla="*/ 622 w 1042"/>
                <a:gd name="T21" fmla="*/ 103 h 731"/>
                <a:gd name="T22" fmla="*/ 622 w 1042"/>
                <a:gd name="T23" fmla="*/ 103 h 731"/>
                <a:gd name="T24" fmla="*/ 431 w 1042"/>
                <a:gd name="T25" fmla="*/ 103 h 731"/>
                <a:gd name="T26" fmla="*/ 394 w 1042"/>
                <a:gd name="T27" fmla="*/ 68 h 731"/>
                <a:gd name="T28" fmla="*/ 431 w 1042"/>
                <a:gd name="T29" fmla="*/ 26 h 731"/>
                <a:gd name="T30" fmla="*/ 622 w 1042"/>
                <a:gd name="T31" fmla="*/ 26 h 731"/>
                <a:gd name="T32" fmla="*/ 658 w 1042"/>
                <a:gd name="T33" fmla="*/ 68 h 731"/>
                <a:gd name="T34" fmla="*/ 622 w 1042"/>
                <a:gd name="T35" fmla="*/ 103 h 731"/>
                <a:gd name="T36" fmla="*/ 943 w 1042"/>
                <a:gd name="T37" fmla="*/ 0 h 7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042" h="731">
                  <a:moveTo>
                    <a:pt x="943" y="0"/>
                  </a:moveTo>
                  <a:lnTo>
                    <a:pt x="943" y="0"/>
                  </a:lnTo>
                  <a:cubicBezTo>
                    <a:pt x="100" y="0"/>
                    <a:pt x="100" y="0"/>
                    <a:pt x="100" y="0"/>
                  </a:cubicBezTo>
                  <a:cubicBezTo>
                    <a:pt x="48" y="0"/>
                    <a:pt x="0" y="47"/>
                    <a:pt x="0" y="98"/>
                  </a:cubicBezTo>
                  <a:cubicBezTo>
                    <a:pt x="0" y="631"/>
                    <a:pt x="0" y="631"/>
                    <a:pt x="0" y="631"/>
                  </a:cubicBezTo>
                  <a:cubicBezTo>
                    <a:pt x="0" y="682"/>
                    <a:pt x="48" y="730"/>
                    <a:pt x="100" y="730"/>
                  </a:cubicBezTo>
                  <a:cubicBezTo>
                    <a:pt x="943" y="730"/>
                    <a:pt x="943" y="730"/>
                    <a:pt x="943" y="730"/>
                  </a:cubicBezTo>
                  <a:cubicBezTo>
                    <a:pt x="995" y="730"/>
                    <a:pt x="1041" y="682"/>
                    <a:pt x="1041" y="631"/>
                  </a:cubicBezTo>
                  <a:cubicBezTo>
                    <a:pt x="1041" y="98"/>
                    <a:pt x="1041" y="98"/>
                    <a:pt x="1041" y="98"/>
                  </a:cubicBezTo>
                  <a:cubicBezTo>
                    <a:pt x="1041" y="47"/>
                    <a:pt x="995" y="0"/>
                    <a:pt x="943" y="0"/>
                  </a:cubicBezTo>
                  <a:lnTo>
                    <a:pt x="622" y="103"/>
                  </a:lnTo>
                  <a:lnTo>
                    <a:pt x="622" y="103"/>
                  </a:lnTo>
                  <a:cubicBezTo>
                    <a:pt x="431" y="103"/>
                    <a:pt x="431" y="103"/>
                    <a:pt x="431" y="103"/>
                  </a:cubicBezTo>
                  <a:cubicBezTo>
                    <a:pt x="410" y="103"/>
                    <a:pt x="394" y="88"/>
                    <a:pt x="394" y="68"/>
                  </a:cubicBezTo>
                  <a:cubicBezTo>
                    <a:pt x="394" y="47"/>
                    <a:pt x="410" y="26"/>
                    <a:pt x="431" y="26"/>
                  </a:cubicBezTo>
                  <a:cubicBezTo>
                    <a:pt x="622" y="26"/>
                    <a:pt x="622" y="26"/>
                    <a:pt x="622" y="26"/>
                  </a:cubicBezTo>
                  <a:cubicBezTo>
                    <a:pt x="643" y="26"/>
                    <a:pt x="658" y="47"/>
                    <a:pt x="658" y="68"/>
                  </a:cubicBezTo>
                  <a:cubicBezTo>
                    <a:pt x="658" y="88"/>
                    <a:pt x="643" y="103"/>
                    <a:pt x="622" y="103"/>
                  </a:cubicBezTo>
                  <a:lnTo>
                    <a:pt x="943" y="0"/>
                  </a:lnTo>
                </a:path>
              </a:pathLst>
            </a:custGeom>
            <a:solidFill>
              <a:srgbClr val="5C678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4" name="Freeform 73"/>
            <p:cNvSpPr>
              <a:spLocks noChangeArrowheads="1"/>
            </p:cNvSpPr>
            <p:nvPr/>
          </p:nvSpPr>
          <p:spPr bwMode="auto">
            <a:xfrm>
              <a:off x="10785357" y="10610987"/>
              <a:ext cx="563075" cy="327352"/>
            </a:xfrm>
            <a:custGeom>
              <a:avLst/>
              <a:gdLst>
                <a:gd name="T0" fmla="*/ 0 w 989"/>
                <a:gd name="T1" fmla="*/ 0 h 575"/>
                <a:gd name="T2" fmla="*/ 0 w 989"/>
                <a:gd name="T3" fmla="*/ 0 h 575"/>
                <a:gd name="T4" fmla="*/ 0 w 989"/>
                <a:gd name="T5" fmla="*/ 502 h 575"/>
                <a:gd name="T6" fmla="*/ 73 w 989"/>
                <a:gd name="T7" fmla="*/ 574 h 575"/>
                <a:gd name="T8" fmla="*/ 916 w 989"/>
                <a:gd name="T9" fmla="*/ 574 h 575"/>
                <a:gd name="T10" fmla="*/ 988 w 989"/>
                <a:gd name="T11" fmla="*/ 502 h 575"/>
                <a:gd name="T12" fmla="*/ 988 w 989"/>
                <a:gd name="T13" fmla="*/ 0 h 575"/>
                <a:gd name="T14" fmla="*/ 0 w 989"/>
                <a:gd name="T15" fmla="*/ 0 h 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89" h="575">
                  <a:moveTo>
                    <a:pt x="0" y="0"/>
                  </a:moveTo>
                  <a:lnTo>
                    <a:pt x="0" y="0"/>
                  </a:lnTo>
                  <a:cubicBezTo>
                    <a:pt x="0" y="502"/>
                    <a:pt x="0" y="502"/>
                    <a:pt x="0" y="502"/>
                  </a:cubicBezTo>
                  <a:cubicBezTo>
                    <a:pt x="0" y="543"/>
                    <a:pt x="31" y="574"/>
                    <a:pt x="73" y="574"/>
                  </a:cubicBezTo>
                  <a:cubicBezTo>
                    <a:pt x="916" y="574"/>
                    <a:pt x="916" y="574"/>
                    <a:pt x="916" y="574"/>
                  </a:cubicBezTo>
                  <a:cubicBezTo>
                    <a:pt x="957" y="574"/>
                    <a:pt x="988" y="543"/>
                    <a:pt x="988" y="502"/>
                  </a:cubicBezTo>
                  <a:cubicBezTo>
                    <a:pt x="988" y="0"/>
                    <a:pt x="988" y="0"/>
                    <a:pt x="988" y="0"/>
                  </a:cubicBezTo>
                  <a:lnTo>
                    <a:pt x="0" y="0"/>
                  </a:lnTo>
                </a:path>
              </a:pathLst>
            </a:custGeom>
            <a:solidFill>
              <a:srgbClr val="FDFE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5" name="Freeform 74"/>
            <p:cNvSpPr>
              <a:spLocks noChangeArrowheads="1"/>
            </p:cNvSpPr>
            <p:nvPr/>
          </p:nvSpPr>
          <p:spPr bwMode="auto">
            <a:xfrm>
              <a:off x="10804998" y="10660091"/>
              <a:ext cx="186600" cy="219326"/>
            </a:xfrm>
            <a:custGeom>
              <a:avLst/>
              <a:gdLst>
                <a:gd name="T0" fmla="*/ 331 w 332"/>
                <a:gd name="T1" fmla="*/ 383 h 384"/>
                <a:gd name="T2" fmla="*/ 0 w 332"/>
                <a:gd name="T3" fmla="*/ 383 h 384"/>
                <a:gd name="T4" fmla="*/ 0 w 332"/>
                <a:gd name="T5" fmla="*/ 0 h 384"/>
                <a:gd name="T6" fmla="*/ 331 w 332"/>
                <a:gd name="T7" fmla="*/ 0 h 384"/>
                <a:gd name="T8" fmla="*/ 331 w 332"/>
                <a:gd name="T9" fmla="*/ 383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2" h="384">
                  <a:moveTo>
                    <a:pt x="331" y="383"/>
                  </a:moveTo>
                  <a:lnTo>
                    <a:pt x="0" y="383"/>
                  </a:lnTo>
                  <a:lnTo>
                    <a:pt x="0" y="0"/>
                  </a:lnTo>
                  <a:lnTo>
                    <a:pt x="331" y="0"/>
                  </a:lnTo>
                  <a:lnTo>
                    <a:pt x="331" y="383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6" name="Freeform 75"/>
            <p:cNvSpPr>
              <a:spLocks noChangeArrowheads="1"/>
            </p:cNvSpPr>
            <p:nvPr/>
          </p:nvSpPr>
          <p:spPr bwMode="auto">
            <a:xfrm>
              <a:off x="11024334" y="10663364"/>
              <a:ext cx="297907" cy="58924"/>
            </a:xfrm>
            <a:custGeom>
              <a:avLst/>
              <a:gdLst>
                <a:gd name="T0" fmla="*/ 522 w 523"/>
                <a:gd name="T1" fmla="*/ 104 h 105"/>
                <a:gd name="T2" fmla="*/ 0 w 523"/>
                <a:gd name="T3" fmla="*/ 104 h 105"/>
                <a:gd name="T4" fmla="*/ 0 w 523"/>
                <a:gd name="T5" fmla="*/ 0 h 105"/>
                <a:gd name="T6" fmla="*/ 522 w 523"/>
                <a:gd name="T7" fmla="*/ 0 h 105"/>
                <a:gd name="T8" fmla="*/ 522 w 523"/>
                <a:gd name="T9" fmla="*/ 104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3" h="105">
                  <a:moveTo>
                    <a:pt x="522" y="104"/>
                  </a:moveTo>
                  <a:lnTo>
                    <a:pt x="0" y="104"/>
                  </a:lnTo>
                  <a:lnTo>
                    <a:pt x="0" y="0"/>
                  </a:lnTo>
                  <a:lnTo>
                    <a:pt x="522" y="0"/>
                  </a:lnTo>
                  <a:lnTo>
                    <a:pt x="522" y="104"/>
                  </a:lnTo>
                </a:path>
              </a:pathLst>
            </a:custGeom>
            <a:solidFill>
              <a:srgbClr val="2E354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" name="Freeform 76"/>
            <p:cNvSpPr>
              <a:spLocks noChangeArrowheads="1"/>
            </p:cNvSpPr>
            <p:nvPr/>
          </p:nvSpPr>
          <p:spPr bwMode="auto">
            <a:xfrm>
              <a:off x="11057071" y="10735380"/>
              <a:ext cx="229159" cy="39282"/>
            </a:xfrm>
            <a:custGeom>
              <a:avLst/>
              <a:gdLst>
                <a:gd name="T0" fmla="*/ 398 w 399"/>
                <a:gd name="T1" fmla="*/ 67 h 68"/>
                <a:gd name="T2" fmla="*/ 0 w 399"/>
                <a:gd name="T3" fmla="*/ 67 h 68"/>
                <a:gd name="T4" fmla="*/ 0 w 399"/>
                <a:gd name="T5" fmla="*/ 0 h 68"/>
                <a:gd name="T6" fmla="*/ 398 w 399"/>
                <a:gd name="T7" fmla="*/ 0 h 68"/>
                <a:gd name="T8" fmla="*/ 398 w 399"/>
                <a:gd name="T9" fmla="*/ 67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9" h="68">
                  <a:moveTo>
                    <a:pt x="398" y="67"/>
                  </a:moveTo>
                  <a:lnTo>
                    <a:pt x="0" y="67"/>
                  </a:lnTo>
                  <a:lnTo>
                    <a:pt x="0" y="0"/>
                  </a:lnTo>
                  <a:lnTo>
                    <a:pt x="398" y="0"/>
                  </a:lnTo>
                  <a:lnTo>
                    <a:pt x="398" y="67"/>
                  </a:lnTo>
                </a:path>
              </a:pathLst>
            </a:custGeom>
            <a:solidFill>
              <a:srgbClr val="2E354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50" name="Freeform 77"/>
            <p:cNvSpPr>
              <a:spLocks noChangeArrowheads="1"/>
            </p:cNvSpPr>
            <p:nvPr/>
          </p:nvSpPr>
          <p:spPr bwMode="auto">
            <a:xfrm>
              <a:off x="11024334" y="10892510"/>
              <a:ext cx="297907" cy="32736"/>
            </a:xfrm>
            <a:custGeom>
              <a:avLst/>
              <a:gdLst>
                <a:gd name="T0" fmla="*/ 522 w 523"/>
                <a:gd name="T1" fmla="*/ 61 h 62"/>
                <a:gd name="T2" fmla="*/ 0 w 523"/>
                <a:gd name="T3" fmla="*/ 61 h 62"/>
                <a:gd name="T4" fmla="*/ 0 w 523"/>
                <a:gd name="T5" fmla="*/ 0 h 62"/>
                <a:gd name="T6" fmla="*/ 522 w 523"/>
                <a:gd name="T7" fmla="*/ 0 h 62"/>
                <a:gd name="T8" fmla="*/ 522 w 523"/>
                <a:gd name="T9" fmla="*/ 61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3" h="62">
                  <a:moveTo>
                    <a:pt x="522" y="61"/>
                  </a:moveTo>
                  <a:lnTo>
                    <a:pt x="0" y="61"/>
                  </a:lnTo>
                  <a:lnTo>
                    <a:pt x="0" y="0"/>
                  </a:lnTo>
                  <a:lnTo>
                    <a:pt x="522" y="0"/>
                  </a:lnTo>
                  <a:lnTo>
                    <a:pt x="522" y="61"/>
                  </a:lnTo>
                </a:path>
              </a:pathLst>
            </a:custGeom>
            <a:solidFill>
              <a:srgbClr val="2E354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51" name="Freeform 78"/>
            <p:cNvSpPr>
              <a:spLocks noChangeArrowheads="1"/>
            </p:cNvSpPr>
            <p:nvPr/>
          </p:nvSpPr>
          <p:spPr bwMode="auto">
            <a:xfrm>
              <a:off x="11034156" y="10476773"/>
              <a:ext cx="65474" cy="111300"/>
            </a:xfrm>
            <a:custGeom>
              <a:avLst/>
              <a:gdLst>
                <a:gd name="T0" fmla="*/ 115 w 116"/>
                <a:gd name="T1" fmla="*/ 191 h 192"/>
                <a:gd name="T2" fmla="*/ 0 w 116"/>
                <a:gd name="T3" fmla="*/ 191 h 192"/>
                <a:gd name="T4" fmla="*/ 0 w 116"/>
                <a:gd name="T5" fmla="*/ 0 h 192"/>
                <a:gd name="T6" fmla="*/ 115 w 116"/>
                <a:gd name="T7" fmla="*/ 0 h 192"/>
                <a:gd name="T8" fmla="*/ 115 w 116"/>
                <a:gd name="T9" fmla="*/ 191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192">
                  <a:moveTo>
                    <a:pt x="115" y="191"/>
                  </a:moveTo>
                  <a:lnTo>
                    <a:pt x="0" y="191"/>
                  </a:lnTo>
                  <a:lnTo>
                    <a:pt x="0" y="0"/>
                  </a:lnTo>
                  <a:lnTo>
                    <a:pt x="115" y="0"/>
                  </a:lnTo>
                  <a:lnTo>
                    <a:pt x="115" y="191"/>
                  </a:lnTo>
                </a:path>
              </a:pathLst>
            </a:custGeom>
            <a:solidFill>
              <a:srgbClr val="7B7B7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52" name="Freeform 79"/>
            <p:cNvSpPr>
              <a:spLocks noChangeArrowheads="1"/>
            </p:cNvSpPr>
            <p:nvPr/>
          </p:nvSpPr>
          <p:spPr bwMode="auto">
            <a:xfrm>
              <a:off x="11034156" y="10476773"/>
              <a:ext cx="65474" cy="55649"/>
            </a:xfrm>
            <a:custGeom>
              <a:avLst/>
              <a:gdLst>
                <a:gd name="T0" fmla="*/ 115 w 116"/>
                <a:gd name="T1" fmla="*/ 92 h 93"/>
                <a:gd name="T2" fmla="*/ 0 w 116"/>
                <a:gd name="T3" fmla="*/ 92 h 93"/>
                <a:gd name="T4" fmla="*/ 0 w 116"/>
                <a:gd name="T5" fmla="*/ 0 h 93"/>
                <a:gd name="T6" fmla="*/ 115 w 116"/>
                <a:gd name="T7" fmla="*/ 0 h 93"/>
                <a:gd name="T8" fmla="*/ 115 w 116"/>
                <a:gd name="T9" fmla="*/ 92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93">
                  <a:moveTo>
                    <a:pt x="115" y="92"/>
                  </a:moveTo>
                  <a:lnTo>
                    <a:pt x="0" y="92"/>
                  </a:lnTo>
                  <a:lnTo>
                    <a:pt x="0" y="0"/>
                  </a:lnTo>
                  <a:lnTo>
                    <a:pt x="115" y="0"/>
                  </a:lnTo>
                  <a:lnTo>
                    <a:pt x="115" y="92"/>
                  </a:lnTo>
                </a:path>
              </a:pathLst>
            </a:custGeom>
            <a:solidFill>
              <a:srgbClr val="67676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" name="Group 126"/>
          <p:cNvGrpSpPr/>
          <p:nvPr/>
        </p:nvGrpSpPr>
        <p:grpSpPr>
          <a:xfrm>
            <a:off x="10563860" y="5375275"/>
            <a:ext cx="1541780" cy="728980"/>
            <a:chOff x="9436597" y="5579572"/>
            <a:chExt cx="5473605" cy="3230973"/>
          </a:xfrm>
          <a:solidFill>
            <a:schemeClr val="accent4"/>
          </a:solidFill>
        </p:grpSpPr>
        <p:sp>
          <p:nvSpPr>
            <p:cNvPr id="59" name="Freeform 5"/>
            <p:cNvSpPr>
              <a:spLocks noChangeArrowheads="1"/>
            </p:cNvSpPr>
            <p:nvPr/>
          </p:nvSpPr>
          <p:spPr bwMode="auto">
            <a:xfrm>
              <a:off x="9436597" y="6505981"/>
              <a:ext cx="713663" cy="713630"/>
            </a:xfrm>
            <a:custGeom>
              <a:avLst/>
              <a:gdLst>
                <a:gd name="T0" fmla="*/ 942 w 1248"/>
                <a:gd name="T1" fmla="*/ 0 h 1253"/>
                <a:gd name="T2" fmla="*/ 942 w 1248"/>
                <a:gd name="T3" fmla="*/ 0 h 1253"/>
                <a:gd name="T4" fmla="*/ 585 w 1248"/>
                <a:gd name="T5" fmla="*/ 506 h 1253"/>
                <a:gd name="T6" fmla="*/ 0 w 1248"/>
                <a:gd name="T7" fmla="*/ 305 h 1253"/>
                <a:gd name="T8" fmla="*/ 502 w 1248"/>
                <a:gd name="T9" fmla="*/ 662 h 1253"/>
                <a:gd name="T10" fmla="*/ 300 w 1248"/>
                <a:gd name="T11" fmla="*/ 1252 h 1253"/>
                <a:gd name="T12" fmla="*/ 662 w 1248"/>
                <a:gd name="T13" fmla="*/ 745 h 1253"/>
                <a:gd name="T14" fmla="*/ 1247 w 1248"/>
                <a:gd name="T15" fmla="*/ 946 h 1253"/>
                <a:gd name="T16" fmla="*/ 741 w 1248"/>
                <a:gd name="T17" fmla="*/ 589 h 1253"/>
                <a:gd name="T18" fmla="*/ 942 w 1248"/>
                <a:gd name="T19" fmla="*/ 0 h 1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48" h="1253">
                  <a:moveTo>
                    <a:pt x="942" y="0"/>
                  </a:moveTo>
                  <a:lnTo>
                    <a:pt x="942" y="0"/>
                  </a:lnTo>
                  <a:lnTo>
                    <a:pt x="585" y="506"/>
                  </a:lnTo>
                  <a:lnTo>
                    <a:pt x="0" y="305"/>
                  </a:lnTo>
                  <a:lnTo>
                    <a:pt x="502" y="662"/>
                  </a:lnTo>
                  <a:lnTo>
                    <a:pt x="300" y="1252"/>
                  </a:lnTo>
                  <a:lnTo>
                    <a:pt x="662" y="745"/>
                  </a:lnTo>
                  <a:lnTo>
                    <a:pt x="1247" y="946"/>
                  </a:lnTo>
                  <a:lnTo>
                    <a:pt x="741" y="589"/>
                  </a:lnTo>
                  <a:lnTo>
                    <a:pt x="942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0" name="Freeform 7"/>
            <p:cNvSpPr>
              <a:spLocks noChangeArrowheads="1"/>
            </p:cNvSpPr>
            <p:nvPr/>
          </p:nvSpPr>
          <p:spPr bwMode="auto">
            <a:xfrm>
              <a:off x="12952538" y="5579572"/>
              <a:ext cx="307727" cy="314258"/>
            </a:xfrm>
            <a:custGeom>
              <a:avLst/>
              <a:gdLst>
                <a:gd name="T0" fmla="*/ 496 w 539"/>
                <a:gd name="T1" fmla="*/ 0 h 545"/>
                <a:gd name="T2" fmla="*/ 496 w 539"/>
                <a:gd name="T3" fmla="*/ 0 h 545"/>
                <a:gd name="T4" fmla="*/ 263 w 539"/>
                <a:gd name="T5" fmla="*/ 213 h 545"/>
                <a:gd name="T6" fmla="*/ 0 w 539"/>
                <a:gd name="T7" fmla="*/ 42 h 545"/>
                <a:gd name="T8" fmla="*/ 207 w 539"/>
                <a:gd name="T9" fmla="*/ 280 h 545"/>
                <a:gd name="T10" fmla="*/ 41 w 539"/>
                <a:gd name="T11" fmla="*/ 544 h 545"/>
                <a:gd name="T12" fmla="*/ 273 w 539"/>
                <a:gd name="T13" fmla="*/ 337 h 545"/>
                <a:gd name="T14" fmla="*/ 538 w 539"/>
                <a:gd name="T15" fmla="*/ 502 h 545"/>
                <a:gd name="T16" fmla="*/ 331 w 539"/>
                <a:gd name="T17" fmla="*/ 269 h 545"/>
                <a:gd name="T18" fmla="*/ 496 w 539"/>
                <a:gd name="T19" fmla="*/ 0 h 5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39" h="545">
                  <a:moveTo>
                    <a:pt x="496" y="0"/>
                  </a:moveTo>
                  <a:lnTo>
                    <a:pt x="496" y="0"/>
                  </a:lnTo>
                  <a:lnTo>
                    <a:pt x="263" y="213"/>
                  </a:lnTo>
                  <a:lnTo>
                    <a:pt x="0" y="42"/>
                  </a:lnTo>
                  <a:lnTo>
                    <a:pt x="207" y="280"/>
                  </a:lnTo>
                  <a:lnTo>
                    <a:pt x="41" y="544"/>
                  </a:lnTo>
                  <a:lnTo>
                    <a:pt x="273" y="337"/>
                  </a:lnTo>
                  <a:lnTo>
                    <a:pt x="538" y="502"/>
                  </a:lnTo>
                  <a:lnTo>
                    <a:pt x="331" y="269"/>
                  </a:lnTo>
                  <a:lnTo>
                    <a:pt x="496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1" name="Freeform 9"/>
            <p:cNvSpPr>
              <a:spLocks noChangeArrowheads="1"/>
            </p:cNvSpPr>
            <p:nvPr/>
          </p:nvSpPr>
          <p:spPr bwMode="auto">
            <a:xfrm>
              <a:off x="10094606" y="8434091"/>
              <a:ext cx="307727" cy="314258"/>
            </a:xfrm>
            <a:custGeom>
              <a:avLst/>
              <a:gdLst>
                <a:gd name="T0" fmla="*/ 497 w 539"/>
                <a:gd name="T1" fmla="*/ 0 h 545"/>
                <a:gd name="T2" fmla="*/ 497 w 539"/>
                <a:gd name="T3" fmla="*/ 0 h 545"/>
                <a:gd name="T4" fmla="*/ 497 w 539"/>
                <a:gd name="T5" fmla="*/ 0 h 545"/>
                <a:gd name="T6" fmla="*/ 264 w 539"/>
                <a:gd name="T7" fmla="*/ 213 h 545"/>
                <a:gd name="T8" fmla="*/ 0 w 539"/>
                <a:gd name="T9" fmla="*/ 42 h 545"/>
                <a:gd name="T10" fmla="*/ 207 w 539"/>
                <a:gd name="T11" fmla="*/ 279 h 545"/>
                <a:gd name="T12" fmla="*/ 41 w 539"/>
                <a:gd name="T13" fmla="*/ 544 h 545"/>
                <a:gd name="T14" fmla="*/ 274 w 539"/>
                <a:gd name="T15" fmla="*/ 336 h 545"/>
                <a:gd name="T16" fmla="*/ 538 w 539"/>
                <a:gd name="T17" fmla="*/ 502 h 545"/>
                <a:gd name="T18" fmla="*/ 332 w 539"/>
                <a:gd name="T19" fmla="*/ 269 h 545"/>
                <a:gd name="T20" fmla="*/ 497 w 539"/>
                <a:gd name="T21" fmla="*/ 0 h 5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39" h="545">
                  <a:moveTo>
                    <a:pt x="497" y="0"/>
                  </a:moveTo>
                  <a:lnTo>
                    <a:pt x="497" y="0"/>
                  </a:lnTo>
                  <a:lnTo>
                    <a:pt x="497" y="0"/>
                  </a:lnTo>
                  <a:cubicBezTo>
                    <a:pt x="264" y="213"/>
                    <a:pt x="264" y="213"/>
                    <a:pt x="264" y="213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207" y="279"/>
                    <a:pt x="207" y="279"/>
                    <a:pt x="207" y="279"/>
                  </a:cubicBezTo>
                  <a:cubicBezTo>
                    <a:pt x="41" y="544"/>
                    <a:pt x="41" y="544"/>
                    <a:pt x="41" y="544"/>
                  </a:cubicBezTo>
                  <a:cubicBezTo>
                    <a:pt x="274" y="336"/>
                    <a:pt x="274" y="336"/>
                    <a:pt x="274" y="336"/>
                  </a:cubicBezTo>
                  <a:cubicBezTo>
                    <a:pt x="538" y="502"/>
                    <a:pt x="538" y="502"/>
                    <a:pt x="538" y="502"/>
                  </a:cubicBezTo>
                  <a:cubicBezTo>
                    <a:pt x="332" y="269"/>
                    <a:pt x="332" y="269"/>
                    <a:pt x="332" y="269"/>
                  </a:cubicBezTo>
                  <a:cubicBezTo>
                    <a:pt x="497" y="0"/>
                    <a:pt x="497" y="0"/>
                    <a:pt x="497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2" name="Freeform 11"/>
            <p:cNvSpPr>
              <a:spLocks noChangeArrowheads="1"/>
            </p:cNvSpPr>
            <p:nvPr/>
          </p:nvSpPr>
          <p:spPr bwMode="auto">
            <a:xfrm>
              <a:off x="14602475" y="7055933"/>
              <a:ext cx="307727" cy="304439"/>
            </a:xfrm>
            <a:custGeom>
              <a:avLst/>
              <a:gdLst>
                <a:gd name="T0" fmla="*/ 496 w 539"/>
                <a:gd name="T1" fmla="*/ 0 h 539"/>
                <a:gd name="T2" fmla="*/ 263 w 539"/>
                <a:gd name="T3" fmla="*/ 207 h 539"/>
                <a:gd name="T4" fmla="*/ 0 w 539"/>
                <a:gd name="T5" fmla="*/ 42 h 539"/>
                <a:gd name="T6" fmla="*/ 207 w 539"/>
                <a:gd name="T7" fmla="*/ 274 h 539"/>
                <a:gd name="T8" fmla="*/ 42 w 539"/>
                <a:gd name="T9" fmla="*/ 538 h 539"/>
                <a:gd name="T10" fmla="*/ 274 w 539"/>
                <a:gd name="T11" fmla="*/ 331 h 539"/>
                <a:gd name="T12" fmla="*/ 538 w 539"/>
                <a:gd name="T13" fmla="*/ 497 h 539"/>
                <a:gd name="T14" fmla="*/ 331 w 539"/>
                <a:gd name="T15" fmla="*/ 264 h 539"/>
                <a:gd name="T16" fmla="*/ 496 w 539"/>
                <a:gd name="T17" fmla="*/ 0 h 5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39" h="539">
                  <a:moveTo>
                    <a:pt x="496" y="0"/>
                  </a:moveTo>
                  <a:lnTo>
                    <a:pt x="263" y="207"/>
                  </a:lnTo>
                  <a:lnTo>
                    <a:pt x="0" y="42"/>
                  </a:lnTo>
                  <a:lnTo>
                    <a:pt x="207" y="274"/>
                  </a:lnTo>
                  <a:lnTo>
                    <a:pt x="42" y="538"/>
                  </a:lnTo>
                  <a:lnTo>
                    <a:pt x="274" y="331"/>
                  </a:lnTo>
                  <a:lnTo>
                    <a:pt x="538" y="497"/>
                  </a:lnTo>
                  <a:lnTo>
                    <a:pt x="331" y="264"/>
                  </a:lnTo>
                  <a:lnTo>
                    <a:pt x="496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3" name="Freeform 12"/>
            <p:cNvSpPr>
              <a:spLocks noChangeArrowheads="1"/>
            </p:cNvSpPr>
            <p:nvPr/>
          </p:nvSpPr>
          <p:spPr bwMode="auto">
            <a:xfrm>
              <a:off x="13633465" y="8096915"/>
              <a:ext cx="713663" cy="713630"/>
            </a:xfrm>
            <a:custGeom>
              <a:avLst/>
              <a:gdLst>
                <a:gd name="T0" fmla="*/ 947 w 1248"/>
                <a:gd name="T1" fmla="*/ 0 h 1249"/>
                <a:gd name="T2" fmla="*/ 947 w 1248"/>
                <a:gd name="T3" fmla="*/ 0 h 1249"/>
                <a:gd name="T4" fmla="*/ 591 w 1248"/>
                <a:gd name="T5" fmla="*/ 507 h 1249"/>
                <a:gd name="T6" fmla="*/ 0 w 1248"/>
                <a:gd name="T7" fmla="*/ 306 h 1249"/>
                <a:gd name="T8" fmla="*/ 508 w 1248"/>
                <a:gd name="T9" fmla="*/ 663 h 1249"/>
                <a:gd name="T10" fmla="*/ 306 w 1248"/>
                <a:gd name="T11" fmla="*/ 1248 h 1249"/>
                <a:gd name="T12" fmla="*/ 306 w 1248"/>
                <a:gd name="T13" fmla="*/ 1248 h 1249"/>
                <a:gd name="T14" fmla="*/ 663 w 1248"/>
                <a:gd name="T15" fmla="*/ 745 h 1249"/>
                <a:gd name="T16" fmla="*/ 1247 w 1248"/>
                <a:gd name="T17" fmla="*/ 947 h 1249"/>
                <a:gd name="T18" fmla="*/ 745 w 1248"/>
                <a:gd name="T19" fmla="*/ 585 h 1249"/>
                <a:gd name="T20" fmla="*/ 947 w 1248"/>
                <a:gd name="T21" fmla="*/ 0 h 1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48" h="1249">
                  <a:moveTo>
                    <a:pt x="947" y="0"/>
                  </a:moveTo>
                  <a:lnTo>
                    <a:pt x="947" y="0"/>
                  </a:lnTo>
                  <a:lnTo>
                    <a:pt x="591" y="507"/>
                  </a:lnTo>
                  <a:lnTo>
                    <a:pt x="0" y="306"/>
                  </a:lnTo>
                  <a:lnTo>
                    <a:pt x="508" y="663"/>
                  </a:lnTo>
                  <a:lnTo>
                    <a:pt x="306" y="1248"/>
                  </a:lnTo>
                  <a:lnTo>
                    <a:pt x="306" y="1248"/>
                  </a:lnTo>
                  <a:lnTo>
                    <a:pt x="663" y="745"/>
                  </a:lnTo>
                  <a:lnTo>
                    <a:pt x="1247" y="947"/>
                  </a:lnTo>
                  <a:lnTo>
                    <a:pt x="745" y="585"/>
                  </a:lnTo>
                  <a:lnTo>
                    <a:pt x="947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</p:grpSp>
      <p:sp>
        <p:nvSpPr>
          <p:cNvPr id="20482" name="文本框 2"/>
          <p:cNvSpPr txBox="1"/>
          <p:nvPr/>
        </p:nvSpPr>
        <p:spPr>
          <a:xfrm>
            <a:off x="1910715" y="415925"/>
            <a:ext cx="5083175" cy="5826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思考：生辰纲是什么东西？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21506" name="文本框 4"/>
          <p:cNvSpPr txBox="1"/>
          <p:nvPr/>
        </p:nvSpPr>
        <p:spPr>
          <a:xfrm>
            <a:off x="1910398" y="1080453"/>
            <a:ext cx="8369300" cy="13709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 dirty="0">
                <a:solidFill>
                  <a:srgbClr val="00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    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为太师蔡京祝寿而进献的大批财物，都是搜刮百姓血汗钱的不义之财。</a:t>
            </a:r>
            <a:endParaRPr lang="zh-CN" altLang="en-US" sz="3200" b="1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sym typeface="宋体" panose="02010600030101010101" pitchFamily="2" charset="-122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2" cstate="print"/>
          <a:srcRect b="12000"/>
          <a:stretch>
            <a:fillRect/>
          </a:stretch>
        </p:blipFill>
        <p:spPr>
          <a:xfrm>
            <a:off x="2627493" y="2361069"/>
            <a:ext cx="6936058" cy="383601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5" name="Group 76"/>
          <p:cNvGrpSpPr/>
          <p:nvPr/>
        </p:nvGrpSpPr>
        <p:grpSpPr>
          <a:xfrm>
            <a:off x="10751185" y="5697855"/>
            <a:ext cx="1109980" cy="1174750"/>
            <a:chOff x="9829438" y="5671231"/>
            <a:chExt cx="4196867" cy="5545360"/>
          </a:xfrm>
        </p:grpSpPr>
        <p:sp>
          <p:nvSpPr>
            <p:cNvPr id="7" name="Freeform 37"/>
            <p:cNvSpPr>
              <a:spLocks noChangeArrowheads="1"/>
            </p:cNvSpPr>
            <p:nvPr/>
          </p:nvSpPr>
          <p:spPr bwMode="auto">
            <a:xfrm>
              <a:off x="10222282" y="5671231"/>
              <a:ext cx="3460286" cy="3453573"/>
            </a:xfrm>
            <a:custGeom>
              <a:avLst/>
              <a:gdLst>
                <a:gd name="T0" fmla="*/ 3028 w 6055"/>
                <a:gd name="T1" fmla="*/ 0 h 6044"/>
                <a:gd name="T2" fmla="*/ 3028 w 6055"/>
                <a:gd name="T3" fmla="*/ 0 h 6044"/>
                <a:gd name="T4" fmla="*/ 0 w 6055"/>
                <a:gd name="T5" fmla="*/ 3021 h 6044"/>
                <a:gd name="T6" fmla="*/ 212 w 6055"/>
                <a:gd name="T7" fmla="*/ 4128 h 6044"/>
                <a:gd name="T8" fmla="*/ 285 w 6055"/>
                <a:gd name="T9" fmla="*/ 4221 h 6044"/>
                <a:gd name="T10" fmla="*/ 425 w 6055"/>
                <a:gd name="T11" fmla="*/ 4418 h 6044"/>
                <a:gd name="T12" fmla="*/ 425 w 6055"/>
                <a:gd name="T13" fmla="*/ 4428 h 6044"/>
                <a:gd name="T14" fmla="*/ 606 w 6055"/>
                <a:gd name="T15" fmla="*/ 4630 h 6044"/>
                <a:gd name="T16" fmla="*/ 560 w 6055"/>
                <a:gd name="T17" fmla="*/ 4765 h 6044"/>
                <a:gd name="T18" fmla="*/ 1838 w 6055"/>
                <a:gd name="T19" fmla="*/ 5799 h 6044"/>
                <a:gd name="T20" fmla="*/ 2096 w 6055"/>
                <a:gd name="T21" fmla="*/ 5541 h 6044"/>
                <a:gd name="T22" fmla="*/ 2960 w 6055"/>
                <a:gd name="T23" fmla="*/ 6043 h 6044"/>
                <a:gd name="T24" fmla="*/ 3012 w 6055"/>
                <a:gd name="T25" fmla="*/ 6043 h 6044"/>
                <a:gd name="T26" fmla="*/ 3876 w 6055"/>
                <a:gd name="T27" fmla="*/ 5541 h 6044"/>
                <a:gd name="T28" fmla="*/ 4160 w 6055"/>
                <a:gd name="T29" fmla="*/ 5826 h 6044"/>
                <a:gd name="T30" fmla="*/ 6054 w 6055"/>
                <a:gd name="T31" fmla="*/ 3021 h 6044"/>
                <a:gd name="T32" fmla="*/ 6054 w 6055"/>
                <a:gd name="T33" fmla="*/ 3021 h 6044"/>
                <a:gd name="T34" fmla="*/ 3028 w 6055"/>
                <a:gd name="T35" fmla="*/ 0 h 60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055" h="6044">
                  <a:moveTo>
                    <a:pt x="3028" y="0"/>
                  </a:moveTo>
                  <a:lnTo>
                    <a:pt x="3028" y="0"/>
                  </a:lnTo>
                  <a:cubicBezTo>
                    <a:pt x="1357" y="0"/>
                    <a:pt x="0" y="1350"/>
                    <a:pt x="0" y="3021"/>
                  </a:cubicBezTo>
                  <a:cubicBezTo>
                    <a:pt x="0" y="3409"/>
                    <a:pt x="79" y="3787"/>
                    <a:pt x="212" y="4128"/>
                  </a:cubicBezTo>
                  <a:cubicBezTo>
                    <a:pt x="239" y="4155"/>
                    <a:pt x="264" y="4190"/>
                    <a:pt x="285" y="4221"/>
                  </a:cubicBezTo>
                  <a:cubicBezTo>
                    <a:pt x="368" y="4253"/>
                    <a:pt x="425" y="4330"/>
                    <a:pt x="425" y="4418"/>
                  </a:cubicBezTo>
                  <a:cubicBezTo>
                    <a:pt x="425" y="4423"/>
                    <a:pt x="425" y="4423"/>
                    <a:pt x="425" y="4428"/>
                  </a:cubicBezTo>
                  <a:cubicBezTo>
                    <a:pt x="528" y="4438"/>
                    <a:pt x="606" y="4527"/>
                    <a:pt x="606" y="4630"/>
                  </a:cubicBezTo>
                  <a:cubicBezTo>
                    <a:pt x="606" y="4682"/>
                    <a:pt x="585" y="4729"/>
                    <a:pt x="560" y="4765"/>
                  </a:cubicBezTo>
                  <a:cubicBezTo>
                    <a:pt x="875" y="5220"/>
                    <a:pt x="1320" y="5577"/>
                    <a:pt x="1838" y="5799"/>
                  </a:cubicBezTo>
                  <a:cubicBezTo>
                    <a:pt x="2096" y="5541"/>
                    <a:pt x="2096" y="5541"/>
                    <a:pt x="2096" y="5541"/>
                  </a:cubicBezTo>
                  <a:cubicBezTo>
                    <a:pt x="2960" y="6043"/>
                    <a:pt x="2960" y="6043"/>
                    <a:pt x="2960" y="6043"/>
                  </a:cubicBezTo>
                  <a:cubicBezTo>
                    <a:pt x="2976" y="6043"/>
                    <a:pt x="2997" y="6043"/>
                    <a:pt x="3012" y="6043"/>
                  </a:cubicBezTo>
                  <a:cubicBezTo>
                    <a:pt x="3876" y="5541"/>
                    <a:pt x="3876" y="5541"/>
                    <a:pt x="3876" y="5541"/>
                  </a:cubicBezTo>
                  <a:cubicBezTo>
                    <a:pt x="4160" y="5826"/>
                    <a:pt x="4160" y="5826"/>
                    <a:pt x="4160" y="5826"/>
                  </a:cubicBezTo>
                  <a:cubicBezTo>
                    <a:pt x="5268" y="5381"/>
                    <a:pt x="6054" y="4288"/>
                    <a:pt x="6054" y="3021"/>
                  </a:cubicBezTo>
                  <a:lnTo>
                    <a:pt x="6054" y="3021"/>
                  </a:lnTo>
                  <a:cubicBezTo>
                    <a:pt x="6054" y="1350"/>
                    <a:pt x="4699" y="0"/>
                    <a:pt x="3028" y="0"/>
                  </a:cubicBezTo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0" name="Freeform 38"/>
            <p:cNvSpPr>
              <a:spLocks noChangeArrowheads="1"/>
            </p:cNvSpPr>
            <p:nvPr/>
          </p:nvSpPr>
          <p:spPr bwMode="auto">
            <a:xfrm>
              <a:off x="10343406" y="8028172"/>
              <a:ext cx="225886" cy="366636"/>
            </a:xfrm>
            <a:custGeom>
              <a:avLst/>
              <a:gdLst>
                <a:gd name="T0" fmla="*/ 0 w 395"/>
                <a:gd name="T1" fmla="*/ 0 h 638"/>
                <a:gd name="T2" fmla="*/ 0 w 395"/>
                <a:gd name="T3" fmla="*/ 0 h 638"/>
                <a:gd name="T4" fmla="*/ 348 w 395"/>
                <a:gd name="T5" fmla="*/ 637 h 638"/>
                <a:gd name="T6" fmla="*/ 394 w 395"/>
                <a:gd name="T7" fmla="*/ 502 h 638"/>
                <a:gd name="T8" fmla="*/ 213 w 395"/>
                <a:gd name="T9" fmla="*/ 300 h 638"/>
                <a:gd name="T10" fmla="*/ 213 w 395"/>
                <a:gd name="T11" fmla="*/ 290 h 638"/>
                <a:gd name="T12" fmla="*/ 73 w 395"/>
                <a:gd name="T13" fmla="*/ 93 h 638"/>
                <a:gd name="T14" fmla="*/ 0 w 395"/>
                <a:gd name="T15" fmla="*/ 0 h 6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5" h="638">
                  <a:moveTo>
                    <a:pt x="0" y="0"/>
                  </a:moveTo>
                  <a:lnTo>
                    <a:pt x="0" y="0"/>
                  </a:lnTo>
                  <a:cubicBezTo>
                    <a:pt x="89" y="228"/>
                    <a:pt x="208" y="441"/>
                    <a:pt x="348" y="637"/>
                  </a:cubicBezTo>
                  <a:cubicBezTo>
                    <a:pt x="373" y="601"/>
                    <a:pt x="394" y="554"/>
                    <a:pt x="394" y="502"/>
                  </a:cubicBezTo>
                  <a:cubicBezTo>
                    <a:pt x="394" y="399"/>
                    <a:pt x="316" y="310"/>
                    <a:pt x="213" y="300"/>
                  </a:cubicBezTo>
                  <a:cubicBezTo>
                    <a:pt x="213" y="295"/>
                    <a:pt x="213" y="295"/>
                    <a:pt x="213" y="290"/>
                  </a:cubicBezTo>
                  <a:cubicBezTo>
                    <a:pt x="213" y="202"/>
                    <a:pt x="156" y="125"/>
                    <a:pt x="73" y="93"/>
                  </a:cubicBezTo>
                  <a:cubicBezTo>
                    <a:pt x="52" y="62"/>
                    <a:pt x="27" y="27"/>
                    <a:pt x="0" y="0"/>
                  </a:cubicBezTo>
                </a:path>
              </a:pathLst>
            </a:custGeom>
            <a:solidFill>
              <a:srgbClr val="F5F4E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1" name="Freeform 39"/>
            <p:cNvSpPr>
              <a:spLocks noChangeArrowheads="1"/>
            </p:cNvSpPr>
            <p:nvPr/>
          </p:nvSpPr>
          <p:spPr bwMode="auto">
            <a:xfrm>
              <a:off x="9878543" y="8836733"/>
              <a:ext cx="4098657" cy="2366764"/>
            </a:xfrm>
            <a:custGeom>
              <a:avLst/>
              <a:gdLst>
                <a:gd name="T0" fmla="*/ 7135 w 7173"/>
                <a:gd name="T1" fmla="*/ 3482 h 4145"/>
                <a:gd name="T2" fmla="*/ 7135 w 7173"/>
                <a:gd name="T3" fmla="*/ 3482 h 4145"/>
                <a:gd name="T4" fmla="*/ 6338 w 7173"/>
                <a:gd name="T5" fmla="*/ 4144 h 4145"/>
                <a:gd name="T6" fmla="*/ 833 w 7173"/>
                <a:gd name="T7" fmla="*/ 4144 h 4145"/>
                <a:gd name="T8" fmla="*/ 36 w 7173"/>
                <a:gd name="T9" fmla="*/ 3482 h 4145"/>
                <a:gd name="T10" fmla="*/ 275 w 7173"/>
                <a:gd name="T11" fmla="*/ 1334 h 4145"/>
                <a:gd name="T12" fmla="*/ 1097 w 7173"/>
                <a:gd name="T13" fmla="*/ 647 h 4145"/>
                <a:gd name="T14" fmla="*/ 2365 w 7173"/>
                <a:gd name="T15" fmla="*/ 331 h 4145"/>
                <a:gd name="T16" fmla="*/ 2696 w 7173"/>
                <a:gd name="T17" fmla="*/ 0 h 4145"/>
                <a:gd name="T18" fmla="*/ 3586 w 7173"/>
                <a:gd name="T19" fmla="*/ 517 h 4145"/>
                <a:gd name="T20" fmla="*/ 4476 w 7173"/>
                <a:gd name="T21" fmla="*/ 0 h 4145"/>
                <a:gd name="T22" fmla="*/ 4802 w 7173"/>
                <a:gd name="T23" fmla="*/ 331 h 4145"/>
                <a:gd name="T24" fmla="*/ 6075 w 7173"/>
                <a:gd name="T25" fmla="*/ 647 h 4145"/>
                <a:gd name="T26" fmla="*/ 6898 w 7173"/>
                <a:gd name="T27" fmla="*/ 1334 h 4145"/>
                <a:gd name="T28" fmla="*/ 7135 w 7173"/>
                <a:gd name="T29" fmla="*/ 3482 h 4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173" h="4145">
                  <a:moveTo>
                    <a:pt x="7135" y="3482"/>
                  </a:moveTo>
                  <a:lnTo>
                    <a:pt x="7135" y="3482"/>
                  </a:lnTo>
                  <a:cubicBezTo>
                    <a:pt x="7172" y="3844"/>
                    <a:pt x="6815" y="4144"/>
                    <a:pt x="6338" y="4144"/>
                  </a:cubicBezTo>
                  <a:cubicBezTo>
                    <a:pt x="833" y="4144"/>
                    <a:pt x="833" y="4144"/>
                    <a:pt x="833" y="4144"/>
                  </a:cubicBezTo>
                  <a:cubicBezTo>
                    <a:pt x="358" y="4144"/>
                    <a:pt x="0" y="3844"/>
                    <a:pt x="36" y="3482"/>
                  </a:cubicBezTo>
                  <a:cubicBezTo>
                    <a:pt x="275" y="1334"/>
                    <a:pt x="275" y="1334"/>
                    <a:pt x="275" y="1334"/>
                  </a:cubicBezTo>
                  <a:cubicBezTo>
                    <a:pt x="306" y="1024"/>
                    <a:pt x="683" y="739"/>
                    <a:pt x="1097" y="647"/>
                  </a:cubicBezTo>
                  <a:cubicBezTo>
                    <a:pt x="1330" y="589"/>
                    <a:pt x="1992" y="419"/>
                    <a:pt x="2365" y="331"/>
                  </a:cubicBezTo>
                  <a:cubicBezTo>
                    <a:pt x="2696" y="0"/>
                    <a:pt x="2696" y="0"/>
                    <a:pt x="2696" y="0"/>
                  </a:cubicBezTo>
                  <a:cubicBezTo>
                    <a:pt x="3586" y="517"/>
                    <a:pt x="3586" y="517"/>
                    <a:pt x="3586" y="517"/>
                  </a:cubicBezTo>
                  <a:cubicBezTo>
                    <a:pt x="4476" y="0"/>
                    <a:pt x="4476" y="0"/>
                    <a:pt x="4476" y="0"/>
                  </a:cubicBezTo>
                  <a:cubicBezTo>
                    <a:pt x="4802" y="331"/>
                    <a:pt x="4802" y="331"/>
                    <a:pt x="4802" y="331"/>
                  </a:cubicBezTo>
                  <a:cubicBezTo>
                    <a:pt x="4802" y="331"/>
                    <a:pt x="5842" y="589"/>
                    <a:pt x="6075" y="647"/>
                  </a:cubicBezTo>
                  <a:cubicBezTo>
                    <a:pt x="6489" y="739"/>
                    <a:pt x="6867" y="1024"/>
                    <a:pt x="6898" y="1334"/>
                  </a:cubicBezTo>
                  <a:cubicBezTo>
                    <a:pt x="7135" y="3482"/>
                    <a:pt x="7135" y="3482"/>
                    <a:pt x="7135" y="3482"/>
                  </a:cubicBezTo>
                </a:path>
              </a:pathLst>
            </a:custGeom>
            <a:solidFill>
              <a:srgbClr val="FDFE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2" name="Freeform 40"/>
            <p:cNvSpPr>
              <a:spLocks noChangeArrowheads="1"/>
            </p:cNvSpPr>
            <p:nvPr/>
          </p:nvSpPr>
          <p:spPr bwMode="auto">
            <a:xfrm>
              <a:off x="11927873" y="8836733"/>
              <a:ext cx="2049329" cy="2366764"/>
            </a:xfrm>
            <a:custGeom>
              <a:avLst/>
              <a:gdLst>
                <a:gd name="T0" fmla="*/ 3549 w 3587"/>
                <a:gd name="T1" fmla="*/ 3482 h 4145"/>
                <a:gd name="T2" fmla="*/ 3549 w 3587"/>
                <a:gd name="T3" fmla="*/ 3482 h 4145"/>
                <a:gd name="T4" fmla="*/ 3312 w 3587"/>
                <a:gd name="T5" fmla="*/ 1334 h 4145"/>
                <a:gd name="T6" fmla="*/ 2489 w 3587"/>
                <a:gd name="T7" fmla="*/ 647 h 4145"/>
                <a:gd name="T8" fmla="*/ 1216 w 3587"/>
                <a:gd name="T9" fmla="*/ 331 h 4145"/>
                <a:gd name="T10" fmla="*/ 890 w 3587"/>
                <a:gd name="T11" fmla="*/ 0 h 4145"/>
                <a:gd name="T12" fmla="*/ 0 w 3587"/>
                <a:gd name="T13" fmla="*/ 517 h 4145"/>
                <a:gd name="T14" fmla="*/ 5 w 3587"/>
                <a:gd name="T15" fmla="*/ 4144 h 4145"/>
                <a:gd name="T16" fmla="*/ 2752 w 3587"/>
                <a:gd name="T17" fmla="*/ 4144 h 4145"/>
                <a:gd name="T18" fmla="*/ 3549 w 3587"/>
                <a:gd name="T19" fmla="*/ 3482 h 4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87" h="4145">
                  <a:moveTo>
                    <a:pt x="3549" y="3482"/>
                  </a:moveTo>
                  <a:lnTo>
                    <a:pt x="3549" y="3482"/>
                  </a:lnTo>
                  <a:cubicBezTo>
                    <a:pt x="3312" y="1334"/>
                    <a:pt x="3312" y="1334"/>
                    <a:pt x="3312" y="1334"/>
                  </a:cubicBezTo>
                  <a:cubicBezTo>
                    <a:pt x="3281" y="1024"/>
                    <a:pt x="2903" y="739"/>
                    <a:pt x="2489" y="647"/>
                  </a:cubicBezTo>
                  <a:cubicBezTo>
                    <a:pt x="2209" y="579"/>
                    <a:pt x="1216" y="331"/>
                    <a:pt x="1216" y="331"/>
                  </a:cubicBezTo>
                  <a:cubicBezTo>
                    <a:pt x="890" y="0"/>
                    <a:pt x="890" y="0"/>
                    <a:pt x="890" y="0"/>
                  </a:cubicBezTo>
                  <a:cubicBezTo>
                    <a:pt x="0" y="517"/>
                    <a:pt x="0" y="517"/>
                    <a:pt x="0" y="517"/>
                  </a:cubicBezTo>
                  <a:cubicBezTo>
                    <a:pt x="5" y="4144"/>
                    <a:pt x="5" y="4144"/>
                    <a:pt x="5" y="4144"/>
                  </a:cubicBezTo>
                  <a:cubicBezTo>
                    <a:pt x="2752" y="4144"/>
                    <a:pt x="2752" y="4144"/>
                    <a:pt x="2752" y="4144"/>
                  </a:cubicBezTo>
                  <a:cubicBezTo>
                    <a:pt x="3229" y="4144"/>
                    <a:pt x="3586" y="3844"/>
                    <a:pt x="3549" y="3482"/>
                  </a:cubicBezTo>
                </a:path>
              </a:pathLst>
            </a:custGeom>
            <a:solidFill>
              <a:srgbClr val="E2E1E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3" name="Freeform 41"/>
            <p:cNvSpPr>
              <a:spLocks noChangeArrowheads="1"/>
            </p:cNvSpPr>
            <p:nvPr/>
          </p:nvSpPr>
          <p:spPr bwMode="auto">
            <a:xfrm>
              <a:off x="11230578" y="9023326"/>
              <a:ext cx="697295" cy="556500"/>
            </a:xfrm>
            <a:custGeom>
              <a:avLst/>
              <a:gdLst>
                <a:gd name="T0" fmla="*/ 0 w 1222"/>
                <a:gd name="T1" fmla="*/ 0 h 969"/>
                <a:gd name="T2" fmla="*/ 833 w 1222"/>
                <a:gd name="T3" fmla="*/ 968 h 969"/>
                <a:gd name="T4" fmla="*/ 838 w 1222"/>
                <a:gd name="T5" fmla="*/ 968 h 969"/>
                <a:gd name="T6" fmla="*/ 1221 w 1222"/>
                <a:gd name="T7" fmla="*/ 585 h 969"/>
                <a:gd name="T8" fmla="*/ 1221 w 1222"/>
                <a:gd name="T9" fmla="*/ 579 h 969"/>
                <a:gd name="T10" fmla="*/ 1221 w 1222"/>
                <a:gd name="T11" fmla="*/ 585 h 969"/>
                <a:gd name="T12" fmla="*/ 1221 w 1222"/>
                <a:gd name="T13" fmla="*/ 585 h 969"/>
                <a:gd name="T14" fmla="*/ 1221 w 1222"/>
                <a:gd name="T15" fmla="*/ 186 h 969"/>
                <a:gd name="T16" fmla="*/ 1221 w 1222"/>
                <a:gd name="T17" fmla="*/ 186 h 969"/>
                <a:gd name="T18" fmla="*/ 0 w 1222"/>
                <a:gd name="T19" fmla="*/ 0 h 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22" h="969">
                  <a:moveTo>
                    <a:pt x="0" y="0"/>
                  </a:moveTo>
                  <a:lnTo>
                    <a:pt x="833" y="968"/>
                  </a:lnTo>
                  <a:lnTo>
                    <a:pt x="838" y="968"/>
                  </a:lnTo>
                  <a:lnTo>
                    <a:pt x="1221" y="585"/>
                  </a:lnTo>
                  <a:lnTo>
                    <a:pt x="1221" y="579"/>
                  </a:lnTo>
                  <a:lnTo>
                    <a:pt x="1221" y="585"/>
                  </a:lnTo>
                  <a:lnTo>
                    <a:pt x="1221" y="585"/>
                  </a:lnTo>
                  <a:lnTo>
                    <a:pt x="1221" y="186"/>
                  </a:lnTo>
                  <a:lnTo>
                    <a:pt x="1221" y="186"/>
                  </a:ln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" name="Freeform 42"/>
            <p:cNvSpPr>
              <a:spLocks noChangeArrowheads="1"/>
            </p:cNvSpPr>
            <p:nvPr/>
          </p:nvSpPr>
          <p:spPr bwMode="auto">
            <a:xfrm>
              <a:off x="11230578" y="9023326"/>
              <a:ext cx="697295" cy="556500"/>
            </a:xfrm>
            <a:custGeom>
              <a:avLst/>
              <a:gdLst>
                <a:gd name="T0" fmla="*/ 0 w 1222"/>
                <a:gd name="T1" fmla="*/ 0 h 969"/>
                <a:gd name="T2" fmla="*/ 833 w 1222"/>
                <a:gd name="T3" fmla="*/ 968 h 969"/>
                <a:gd name="T4" fmla="*/ 838 w 1222"/>
                <a:gd name="T5" fmla="*/ 968 h 969"/>
                <a:gd name="T6" fmla="*/ 1221 w 1222"/>
                <a:gd name="T7" fmla="*/ 585 h 969"/>
                <a:gd name="T8" fmla="*/ 1221 w 1222"/>
                <a:gd name="T9" fmla="*/ 579 h 969"/>
                <a:gd name="T10" fmla="*/ 1221 w 1222"/>
                <a:gd name="T11" fmla="*/ 585 h 969"/>
                <a:gd name="T12" fmla="*/ 1221 w 1222"/>
                <a:gd name="T13" fmla="*/ 585 h 969"/>
                <a:gd name="T14" fmla="*/ 1221 w 1222"/>
                <a:gd name="T15" fmla="*/ 186 h 969"/>
                <a:gd name="T16" fmla="*/ 1221 w 1222"/>
                <a:gd name="T17" fmla="*/ 186 h 969"/>
                <a:gd name="T18" fmla="*/ 0 w 1222"/>
                <a:gd name="T19" fmla="*/ 0 h 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22" h="969">
                  <a:moveTo>
                    <a:pt x="0" y="0"/>
                  </a:moveTo>
                  <a:lnTo>
                    <a:pt x="833" y="968"/>
                  </a:lnTo>
                  <a:lnTo>
                    <a:pt x="838" y="968"/>
                  </a:lnTo>
                  <a:lnTo>
                    <a:pt x="1221" y="585"/>
                  </a:lnTo>
                  <a:lnTo>
                    <a:pt x="1221" y="579"/>
                  </a:lnTo>
                  <a:lnTo>
                    <a:pt x="1221" y="585"/>
                  </a:lnTo>
                  <a:lnTo>
                    <a:pt x="1221" y="585"/>
                  </a:lnTo>
                  <a:lnTo>
                    <a:pt x="1221" y="186"/>
                  </a:lnTo>
                  <a:lnTo>
                    <a:pt x="1221" y="186"/>
                  </a:ln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5" name="Freeform 43"/>
            <p:cNvSpPr>
              <a:spLocks noChangeArrowheads="1"/>
            </p:cNvSpPr>
            <p:nvPr/>
          </p:nvSpPr>
          <p:spPr bwMode="auto">
            <a:xfrm>
              <a:off x="12625169" y="9023326"/>
              <a:ext cx="3273" cy="3273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6" name="Freeform 44"/>
            <p:cNvSpPr>
              <a:spLocks noChangeArrowheads="1"/>
            </p:cNvSpPr>
            <p:nvPr/>
          </p:nvSpPr>
          <p:spPr bwMode="auto">
            <a:xfrm>
              <a:off x="12625169" y="9023326"/>
              <a:ext cx="3273" cy="3273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7" name="Freeform 45"/>
            <p:cNvSpPr>
              <a:spLocks noChangeArrowheads="1"/>
            </p:cNvSpPr>
            <p:nvPr/>
          </p:nvSpPr>
          <p:spPr bwMode="auto">
            <a:xfrm>
              <a:off x="11927873" y="9023326"/>
              <a:ext cx="697296" cy="556500"/>
            </a:xfrm>
            <a:custGeom>
              <a:avLst/>
              <a:gdLst>
                <a:gd name="T0" fmla="*/ 1222 w 1223"/>
                <a:gd name="T1" fmla="*/ 0 h 969"/>
                <a:gd name="T2" fmla="*/ 1222 w 1223"/>
                <a:gd name="T3" fmla="*/ 0 h 969"/>
                <a:gd name="T4" fmla="*/ 0 w 1223"/>
                <a:gd name="T5" fmla="*/ 186 h 969"/>
                <a:gd name="T6" fmla="*/ 0 w 1223"/>
                <a:gd name="T7" fmla="*/ 585 h 969"/>
                <a:gd name="T8" fmla="*/ 383 w 1223"/>
                <a:gd name="T9" fmla="*/ 968 h 969"/>
                <a:gd name="T10" fmla="*/ 388 w 1223"/>
                <a:gd name="T11" fmla="*/ 968 h 969"/>
                <a:gd name="T12" fmla="*/ 1222 w 1223"/>
                <a:gd name="T13" fmla="*/ 0 h 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23" h="969">
                  <a:moveTo>
                    <a:pt x="1222" y="0"/>
                  </a:moveTo>
                  <a:lnTo>
                    <a:pt x="1222" y="0"/>
                  </a:lnTo>
                  <a:cubicBezTo>
                    <a:pt x="0" y="186"/>
                    <a:pt x="0" y="186"/>
                    <a:pt x="0" y="186"/>
                  </a:cubicBezTo>
                  <a:cubicBezTo>
                    <a:pt x="0" y="585"/>
                    <a:pt x="0" y="585"/>
                    <a:pt x="0" y="585"/>
                  </a:cubicBezTo>
                  <a:cubicBezTo>
                    <a:pt x="383" y="968"/>
                    <a:pt x="383" y="968"/>
                    <a:pt x="383" y="968"/>
                  </a:cubicBezTo>
                  <a:cubicBezTo>
                    <a:pt x="388" y="968"/>
                    <a:pt x="388" y="968"/>
                    <a:pt x="388" y="968"/>
                  </a:cubicBezTo>
                  <a:cubicBezTo>
                    <a:pt x="1222" y="0"/>
                    <a:pt x="1222" y="0"/>
                    <a:pt x="1222" y="0"/>
                  </a:cubicBezTo>
                </a:path>
              </a:pathLst>
            </a:custGeom>
            <a:solidFill>
              <a:srgbClr val="C0BEB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8" name="Freeform 46"/>
            <p:cNvSpPr>
              <a:spLocks noChangeArrowheads="1"/>
            </p:cNvSpPr>
            <p:nvPr/>
          </p:nvSpPr>
          <p:spPr bwMode="auto">
            <a:xfrm>
              <a:off x="11230578" y="8836733"/>
              <a:ext cx="697295" cy="625245"/>
            </a:xfrm>
            <a:custGeom>
              <a:avLst/>
              <a:gdLst>
                <a:gd name="T0" fmla="*/ 864 w 1222"/>
                <a:gd name="T1" fmla="*/ 1091 h 1092"/>
                <a:gd name="T2" fmla="*/ 0 w 1222"/>
                <a:gd name="T3" fmla="*/ 331 h 1092"/>
                <a:gd name="T4" fmla="*/ 331 w 1222"/>
                <a:gd name="T5" fmla="*/ 0 h 1092"/>
                <a:gd name="T6" fmla="*/ 1221 w 1222"/>
                <a:gd name="T7" fmla="*/ 517 h 1092"/>
                <a:gd name="T8" fmla="*/ 864 w 1222"/>
                <a:gd name="T9" fmla="*/ 1091 h 10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2" h="1092">
                  <a:moveTo>
                    <a:pt x="864" y="1091"/>
                  </a:moveTo>
                  <a:lnTo>
                    <a:pt x="0" y="331"/>
                  </a:lnTo>
                  <a:lnTo>
                    <a:pt x="331" y="0"/>
                  </a:lnTo>
                  <a:lnTo>
                    <a:pt x="1221" y="517"/>
                  </a:lnTo>
                  <a:lnTo>
                    <a:pt x="864" y="1091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9" name="Freeform 47"/>
            <p:cNvSpPr>
              <a:spLocks noChangeArrowheads="1"/>
            </p:cNvSpPr>
            <p:nvPr/>
          </p:nvSpPr>
          <p:spPr bwMode="auto">
            <a:xfrm>
              <a:off x="11927873" y="8836733"/>
              <a:ext cx="694023" cy="625245"/>
            </a:xfrm>
            <a:custGeom>
              <a:avLst/>
              <a:gdLst>
                <a:gd name="T0" fmla="*/ 352 w 1217"/>
                <a:gd name="T1" fmla="*/ 1091 h 1092"/>
                <a:gd name="T2" fmla="*/ 1216 w 1217"/>
                <a:gd name="T3" fmla="*/ 331 h 1092"/>
                <a:gd name="T4" fmla="*/ 890 w 1217"/>
                <a:gd name="T5" fmla="*/ 0 h 1092"/>
                <a:gd name="T6" fmla="*/ 0 w 1217"/>
                <a:gd name="T7" fmla="*/ 517 h 1092"/>
                <a:gd name="T8" fmla="*/ 352 w 1217"/>
                <a:gd name="T9" fmla="*/ 1091 h 10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17" h="1092">
                  <a:moveTo>
                    <a:pt x="352" y="1091"/>
                  </a:moveTo>
                  <a:lnTo>
                    <a:pt x="1216" y="331"/>
                  </a:lnTo>
                  <a:lnTo>
                    <a:pt x="890" y="0"/>
                  </a:lnTo>
                  <a:lnTo>
                    <a:pt x="0" y="517"/>
                  </a:lnTo>
                  <a:lnTo>
                    <a:pt x="352" y="1091"/>
                  </a:lnTo>
                </a:path>
              </a:pathLst>
            </a:custGeom>
            <a:solidFill>
              <a:srgbClr val="FDFE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0" name="Freeform 48"/>
            <p:cNvSpPr>
              <a:spLocks noChangeArrowheads="1"/>
            </p:cNvSpPr>
            <p:nvPr/>
          </p:nvSpPr>
          <p:spPr bwMode="auto">
            <a:xfrm>
              <a:off x="11734725" y="9288481"/>
              <a:ext cx="386295" cy="314258"/>
            </a:xfrm>
            <a:custGeom>
              <a:avLst/>
              <a:gdLst>
                <a:gd name="T0" fmla="*/ 166 w 673"/>
                <a:gd name="T1" fmla="*/ 549 h 550"/>
                <a:gd name="T2" fmla="*/ 0 w 673"/>
                <a:gd name="T3" fmla="*/ 275 h 550"/>
                <a:gd name="T4" fmla="*/ 166 w 673"/>
                <a:gd name="T5" fmla="*/ 0 h 550"/>
                <a:gd name="T6" fmla="*/ 501 w 673"/>
                <a:gd name="T7" fmla="*/ 0 h 550"/>
                <a:gd name="T8" fmla="*/ 672 w 673"/>
                <a:gd name="T9" fmla="*/ 275 h 550"/>
                <a:gd name="T10" fmla="*/ 501 w 673"/>
                <a:gd name="T11" fmla="*/ 549 h 550"/>
                <a:gd name="T12" fmla="*/ 166 w 673"/>
                <a:gd name="T13" fmla="*/ 549 h 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73" h="550">
                  <a:moveTo>
                    <a:pt x="166" y="549"/>
                  </a:moveTo>
                  <a:lnTo>
                    <a:pt x="0" y="275"/>
                  </a:lnTo>
                  <a:lnTo>
                    <a:pt x="166" y="0"/>
                  </a:lnTo>
                  <a:lnTo>
                    <a:pt x="501" y="0"/>
                  </a:lnTo>
                  <a:lnTo>
                    <a:pt x="672" y="275"/>
                  </a:lnTo>
                  <a:lnTo>
                    <a:pt x="501" y="549"/>
                  </a:lnTo>
                  <a:lnTo>
                    <a:pt x="166" y="549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49"/>
            <p:cNvSpPr>
              <a:spLocks noChangeArrowheads="1"/>
            </p:cNvSpPr>
            <p:nvPr/>
          </p:nvSpPr>
          <p:spPr bwMode="auto">
            <a:xfrm>
              <a:off x="11931146" y="9288481"/>
              <a:ext cx="186600" cy="314258"/>
            </a:xfrm>
            <a:custGeom>
              <a:avLst/>
              <a:gdLst>
                <a:gd name="T0" fmla="*/ 160 w 327"/>
                <a:gd name="T1" fmla="*/ 0 h 550"/>
                <a:gd name="T2" fmla="*/ 0 w 327"/>
                <a:gd name="T3" fmla="*/ 0 h 550"/>
                <a:gd name="T4" fmla="*/ 0 w 327"/>
                <a:gd name="T5" fmla="*/ 549 h 550"/>
                <a:gd name="T6" fmla="*/ 160 w 327"/>
                <a:gd name="T7" fmla="*/ 549 h 550"/>
                <a:gd name="T8" fmla="*/ 326 w 327"/>
                <a:gd name="T9" fmla="*/ 275 h 550"/>
                <a:gd name="T10" fmla="*/ 160 w 327"/>
                <a:gd name="T11" fmla="*/ 0 h 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7" h="550">
                  <a:moveTo>
                    <a:pt x="160" y="0"/>
                  </a:moveTo>
                  <a:lnTo>
                    <a:pt x="0" y="0"/>
                  </a:lnTo>
                  <a:lnTo>
                    <a:pt x="0" y="549"/>
                  </a:lnTo>
                  <a:lnTo>
                    <a:pt x="160" y="549"/>
                  </a:lnTo>
                  <a:lnTo>
                    <a:pt x="326" y="275"/>
                  </a:lnTo>
                  <a:lnTo>
                    <a:pt x="160" y="0"/>
                  </a:lnTo>
                </a:path>
              </a:pathLst>
            </a:custGeom>
            <a:solidFill>
              <a:srgbClr val="01010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50"/>
            <p:cNvSpPr>
              <a:spLocks noChangeArrowheads="1"/>
            </p:cNvSpPr>
            <p:nvPr/>
          </p:nvSpPr>
          <p:spPr bwMode="auto">
            <a:xfrm>
              <a:off x="11744546" y="9602740"/>
              <a:ext cx="363380" cy="1604031"/>
            </a:xfrm>
            <a:custGeom>
              <a:avLst/>
              <a:gdLst>
                <a:gd name="T0" fmla="*/ 636 w 637"/>
                <a:gd name="T1" fmla="*/ 2810 h 2811"/>
                <a:gd name="T2" fmla="*/ 485 w 637"/>
                <a:gd name="T3" fmla="*/ 0 h 2811"/>
                <a:gd name="T4" fmla="*/ 150 w 637"/>
                <a:gd name="T5" fmla="*/ 0 h 2811"/>
                <a:gd name="T6" fmla="*/ 0 w 637"/>
                <a:gd name="T7" fmla="*/ 2810 h 2811"/>
                <a:gd name="T8" fmla="*/ 636 w 637"/>
                <a:gd name="T9" fmla="*/ 2810 h 28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7" h="2811">
                  <a:moveTo>
                    <a:pt x="636" y="2810"/>
                  </a:moveTo>
                  <a:lnTo>
                    <a:pt x="485" y="0"/>
                  </a:lnTo>
                  <a:lnTo>
                    <a:pt x="150" y="0"/>
                  </a:lnTo>
                  <a:lnTo>
                    <a:pt x="0" y="2810"/>
                  </a:lnTo>
                  <a:lnTo>
                    <a:pt x="636" y="2810"/>
                  </a:lnTo>
                </a:path>
              </a:pathLst>
            </a:custGeom>
            <a:solidFill>
              <a:srgbClr val="23232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3" name="Freeform 51"/>
            <p:cNvSpPr>
              <a:spLocks noChangeArrowheads="1"/>
            </p:cNvSpPr>
            <p:nvPr/>
          </p:nvSpPr>
          <p:spPr bwMode="auto">
            <a:xfrm>
              <a:off x="11931146" y="9602740"/>
              <a:ext cx="176780" cy="1604031"/>
            </a:xfrm>
            <a:custGeom>
              <a:avLst/>
              <a:gdLst>
                <a:gd name="T0" fmla="*/ 0 w 312"/>
                <a:gd name="T1" fmla="*/ 2810 h 2811"/>
                <a:gd name="T2" fmla="*/ 311 w 312"/>
                <a:gd name="T3" fmla="*/ 2810 h 2811"/>
                <a:gd name="T4" fmla="*/ 160 w 312"/>
                <a:gd name="T5" fmla="*/ 0 h 2811"/>
                <a:gd name="T6" fmla="*/ 0 w 312"/>
                <a:gd name="T7" fmla="*/ 0 h 2811"/>
                <a:gd name="T8" fmla="*/ 0 w 312"/>
                <a:gd name="T9" fmla="*/ 2810 h 28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2" h="2811">
                  <a:moveTo>
                    <a:pt x="0" y="2810"/>
                  </a:moveTo>
                  <a:lnTo>
                    <a:pt x="311" y="2810"/>
                  </a:lnTo>
                  <a:lnTo>
                    <a:pt x="160" y="0"/>
                  </a:lnTo>
                  <a:lnTo>
                    <a:pt x="0" y="0"/>
                  </a:lnTo>
                  <a:lnTo>
                    <a:pt x="0" y="2810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4" name="Freeform 52"/>
            <p:cNvSpPr>
              <a:spLocks noChangeArrowheads="1"/>
            </p:cNvSpPr>
            <p:nvPr/>
          </p:nvSpPr>
          <p:spPr bwMode="auto">
            <a:xfrm>
              <a:off x="9829438" y="9013505"/>
              <a:ext cx="2098432" cy="2203086"/>
            </a:xfrm>
            <a:custGeom>
              <a:avLst/>
              <a:gdLst>
                <a:gd name="T0" fmla="*/ 3673 w 3674"/>
                <a:gd name="T1" fmla="*/ 3855 h 3856"/>
                <a:gd name="T2" fmla="*/ 3673 w 3674"/>
                <a:gd name="T3" fmla="*/ 3855 h 3856"/>
                <a:gd name="T4" fmla="*/ 3673 w 3674"/>
                <a:gd name="T5" fmla="*/ 3855 h 3856"/>
                <a:gd name="T6" fmla="*/ 3673 w 3674"/>
                <a:gd name="T7" fmla="*/ 3757 h 3856"/>
                <a:gd name="T8" fmla="*/ 3673 w 3674"/>
                <a:gd name="T9" fmla="*/ 3767 h 3856"/>
                <a:gd name="T10" fmla="*/ 2473 w 3674"/>
                <a:gd name="T11" fmla="*/ 11 h 3856"/>
                <a:gd name="T12" fmla="*/ 2452 w 3674"/>
                <a:gd name="T13" fmla="*/ 0 h 3856"/>
                <a:gd name="T14" fmla="*/ 2447 w 3674"/>
                <a:gd name="T15" fmla="*/ 0 h 3856"/>
                <a:gd name="T16" fmla="*/ 1831 w 3674"/>
                <a:gd name="T17" fmla="*/ 156 h 3856"/>
                <a:gd name="T18" fmla="*/ 1180 w 3674"/>
                <a:gd name="T19" fmla="*/ 316 h 3856"/>
                <a:gd name="T20" fmla="*/ 341 w 3674"/>
                <a:gd name="T21" fmla="*/ 1020 h 3856"/>
                <a:gd name="T22" fmla="*/ 0 w 3674"/>
                <a:gd name="T23" fmla="*/ 3855 h 3856"/>
                <a:gd name="T24" fmla="*/ 3673 w 3674"/>
                <a:gd name="T25" fmla="*/ 3855 h 38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74" h="3856">
                  <a:moveTo>
                    <a:pt x="3673" y="3855"/>
                  </a:moveTo>
                  <a:lnTo>
                    <a:pt x="3673" y="3855"/>
                  </a:lnTo>
                  <a:lnTo>
                    <a:pt x="3673" y="3855"/>
                  </a:lnTo>
                  <a:cubicBezTo>
                    <a:pt x="3673" y="3757"/>
                    <a:pt x="3673" y="3757"/>
                    <a:pt x="3673" y="3757"/>
                  </a:cubicBezTo>
                  <a:cubicBezTo>
                    <a:pt x="3673" y="3767"/>
                    <a:pt x="3673" y="3767"/>
                    <a:pt x="3673" y="3767"/>
                  </a:cubicBezTo>
                  <a:cubicBezTo>
                    <a:pt x="2473" y="11"/>
                    <a:pt x="2473" y="11"/>
                    <a:pt x="2473" y="11"/>
                  </a:cubicBezTo>
                  <a:cubicBezTo>
                    <a:pt x="2468" y="6"/>
                    <a:pt x="2462" y="0"/>
                    <a:pt x="2452" y="0"/>
                  </a:cubicBezTo>
                  <a:cubicBezTo>
                    <a:pt x="2452" y="0"/>
                    <a:pt x="2452" y="0"/>
                    <a:pt x="2447" y="0"/>
                  </a:cubicBezTo>
                  <a:cubicBezTo>
                    <a:pt x="2281" y="42"/>
                    <a:pt x="2054" y="98"/>
                    <a:pt x="1831" y="156"/>
                  </a:cubicBezTo>
                  <a:cubicBezTo>
                    <a:pt x="1562" y="223"/>
                    <a:pt x="1309" y="285"/>
                    <a:pt x="1180" y="316"/>
                  </a:cubicBezTo>
                  <a:cubicBezTo>
                    <a:pt x="729" y="419"/>
                    <a:pt x="372" y="725"/>
                    <a:pt x="341" y="1020"/>
                  </a:cubicBezTo>
                  <a:cubicBezTo>
                    <a:pt x="0" y="3855"/>
                    <a:pt x="0" y="3855"/>
                    <a:pt x="0" y="3855"/>
                  </a:cubicBezTo>
                  <a:lnTo>
                    <a:pt x="3673" y="3855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5" name="Freeform 53"/>
            <p:cNvSpPr>
              <a:spLocks noChangeArrowheads="1"/>
            </p:cNvSpPr>
            <p:nvPr/>
          </p:nvSpPr>
          <p:spPr bwMode="auto">
            <a:xfrm>
              <a:off x="11931146" y="9013505"/>
              <a:ext cx="2095159" cy="2203086"/>
            </a:xfrm>
            <a:custGeom>
              <a:avLst/>
              <a:gdLst>
                <a:gd name="T0" fmla="*/ 3663 w 3664"/>
                <a:gd name="T1" fmla="*/ 3855 h 3856"/>
                <a:gd name="T2" fmla="*/ 3663 w 3664"/>
                <a:gd name="T3" fmla="*/ 3855 h 3856"/>
                <a:gd name="T4" fmla="*/ 3321 w 3664"/>
                <a:gd name="T5" fmla="*/ 1024 h 3856"/>
                <a:gd name="T6" fmla="*/ 2483 w 3664"/>
                <a:gd name="T7" fmla="*/ 316 h 3856"/>
                <a:gd name="T8" fmla="*/ 1211 w 3664"/>
                <a:gd name="T9" fmla="*/ 0 h 3856"/>
                <a:gd name="T10" fmla="*/ 1205 w 3664"/>
                <a:gd name="T11" fmla="*/ 0 h 3856"/>
                <a:gd name="T12" fmla="*/ 1190 w 3664"/>
                <a:gd name="T13" fmla="*/ 11 h 3856"/>
                <a:gd name="T14" fmla="*/ 0 w 3664"/>
                <a:gd name="T15" fmla="*/ 3736 h 3856"/>
                <a:gd name="T16" fmla="*/ 0 w 3664"/>
                <a:gd name="T17" fmla="*/ 3855 h 3856"/>
                <a:gd name="T18" fmla="*/ 0 w 3664"/>
                <a:gd name="T19" fmla="*/ 3855 h 3856"/>
                <a:gd name="T20" fmla="*/ 3663 w 3664"/>
                <a:gd name="T21" fmla="*/ 3855 h 38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664" h="3856">
                  <a:moveTo>
                    <a:pt x="3663" y="3855"/>
                  </a:moveTo>
                  <a:lnTo>
                    <a:pt x="3663" y="3855"/>
                  </a:lnTo>
                  <a:cubicBezTo>
                    <a:pt x="3321" y="1024"/>
                    <a:pt x="3321" y="1024"/>
                    <a:pt x="3321" y="1024"/>
                  </a:cubicBezTo>
                  <a:cubicBezTo>
                    <a:pt x="3290" y="725"/>
                    <a:pt x="2933" y="419"/>
                    <a:pt x="2483" y="316"/>
                  </a:cubicBezTo>
                  <a:cubicBezTo>
                    <a:pt x="2250" y="259"/>
                    <a:pt x="1221" y="0"/>
                    <a:pt x="1211" y="0"/>
                  </a:cubicBezTo>
                  <a:cubicBezTo>
                    <a:pt x="1211" y="0"/>
                    <a:pt x="1211" y="0"/>
                    <a:pt x="1205" y="0"/>
                  </a:cubicBezTo>
                  <a:cubicBezTo>
                    <a:pt x="1200" y="0"/>
                    <a:pt x="1190" y="6"/>
                    <a:pt x="1190" y="11"/>
                  </a:cubicBezTo>
                  <a:cubicBezTo>
                    <a:pt x="0" y="3736"/>
                    <a:pt x="0" y="3736"/>
                    <a:pt x="0" y="3736"/>
                  </a:cubicBezTo>
                  <a:cubicBezTo>
                    <a:pt x="0" y="3855"/>
                    <a:pt x="0" y="3855"/>
                    <a:pt x="0" y="3855"/>
                  </a:cubicBezTo>
                  <a:lnTo>
                    <a:pt x="0" y="3855"/>
                  </a:lnTo>
                  <a:lnTo>
                    <a:pt x="3663" y="3855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grpSp>
          <p:nvGrpSpPr>
            <p:cNvPr id="8" name="Group 94"/>
            <p:cNvGrpSpPr/>
            <p:nvPr/>
          </p:nvGrpSpPr>
          <p:grpSpPr>
            <a:xfrm>
              <a:off x="10991597" y="9013505"/>
              <a:ext cx="1866003" cy="2203086"/>
              <a:chOff x="11003802" y="9090394"/>
              <a:chExt cx="2412373" cy="2848155"/>
            </a:xfrm>
            <a:solidFill>
              <a:schemeClr val="tx2"/>
            </a:solidFill>
          </p:grpSpPr>
          <p:sp>
            <p:nvSpPr>
              <p:cNvPr id="47" name="Freeform 54"/>
              <p:cNvSpPr>
                <a:spLocks noChangeArrowheads="1"/>
              </p:cNvSpPr>
              <p:nvPr/>
            </p:nvSpPr>
            <p:spPr bwMode="auto">
              <a:xfrm>
                <a:off x="11003802" y="9090394"/>
                <a:ext cx="1210419" cy="2848155"/>
              </a:xfrm>
              <a:custGeom>
                <a:avLst/>
                <a:gdLst>
                  <a:gd name="T0" fmla="*/ 1640 w 1641"/>
                  <a:gd name="T1" fmla="*/ 3767 h 3856"/>
                  <a:gd name="T2" fmla="*/ 1640 w 1641"/>
                  <a:gd name="T3" fmla="*/ 3767 h 3856"/>
                  <a:gd name="T4" fmla="*/ 440 w 1641"/>
                  <a:gd name="T5" fmla="*/ 11 h 3856"/>
                  <a:gd name="T6" fmla="*/ 419 w 1641"/>
                  <a:gd name="T7" fmla="*/ 0 h 3856"/>
                  <a:gd name="T8" fmla="*/ 414 w 1641"/>
                  <a:gd name="T9" fmla="*/ 0 h 3856"/>
                  <a:gd name="T10" fmla="*/ 83 w 1641"/>
                  <a:gd name="T11" fmla="*/ 83 h 3856"/>
                  <a:gd name="T12" fmla="*/ 0 w 1641"/>
                  <a:gd name="T13" fmla="*/ 658 h 3856"/>
                  <a:gd name="T14" fmla="*/ 275 w 1641"/>
                  <a:gd name="T15" fmla="*/ 932 h 3856"/>
                  <a:gd name="T16" fmla="*/ 57 w 1641"/>
                  <a:gd name="T17" fmla="*/ 1149 h 3856"/>
                  <a:gd name="T18" fmla="*/ 1262 w 1641"/>
                  <a:gd name="T19" fmla="*/ 3855 h 3856"/>
                  <a:gd name="T20" fmla="*/ 1640 w 1641"/>
                  <a:gd name="T21" fmla="*/ 3855 h 3856"/>
                  <a:gd name="T22" fmla="*/ 1640 w 1641"/>
                  <a:gd name="T23" fmla="*/ 3767 h 38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41" h="3856">
                    <a:moveTo>
                      <a:pt x="1640" y="3767"/>
                    </a:moveTo>
                    <a:lnTo>
                      <a:pt x="1640" y="3767"/>
                    </a:lnTo>
                    <a:cubicBezTo>
                      <a:pt x="440" y="11"/>
                      <a:pt x="440" y="11"/>
                      <a:pt x="440" y="11"/>
                    </a:cubicBezTo>
                    <a:cubicBezTo>
                      <a:pt x="435" y="6"/>
                      <a:pt x="429" y="0"/>
                      <a:pt x="419" y="0"/>
                    </a:cubicBezTo>
                    <a:cubicBezTo>
                      <a:pt x="419" y="0"/>
                      <a:pt x="419" y="0"/>
                      <a:pt x="414" y="0"/>
                    </a:cubicBezTo>
                    <a:cubicBezTo>
                      <a:pt x="321" y="21"/>
                      <a:pt x="207" y="52"/>
                      <a:pt x="83" y="83"/>
                    </a:cubicBezTo>
                    <a:cubicBezTo>
                      <a:pt x="0" y="658"/>
                      <a:pt x="0" y="658"/>
                      <a:pt x="0" y="658"/>
                    </a:cubicBezTo>
                    <a:cubicBezTo>
                      <a:pt x="275" y="932"/>
                      <a:pt x="275" y="932"/>
                      <a:pt x="275" y="932"/>
                    </a:cubicBezTo>
                    <a:cubicBezTo>
                      <a:pt x="57" y="1149"/>
                      <a:pt x="57" y="1149"/>
                      <a:pt x="57" y="1149"/>
                    </a:cubicBezTo>
                    <a:cubicBezTo>
                      <a:pt x="1262" y="3855"/>
                      <a:pt x="1262" y="3855"/>
                      <a:pt x="1262" y="3855"/>
                    </a:cubicBezTo>
                    <a:cubicBezTo>
                      <a:pt x="1640" y="3855"/>
                      <a:pt x="1640" y="3855"/>
                      <a:pt x="1640" y="3855"/>
                    </a:cubicBezTo>
                    <a:lnTo>
                      <a:pt x="1640" y="3767"/>
                    </a:ln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  <a:defRPr/>
                </a:pPr>
                <a:endParaRPr lang="en-US" sz="1200" dirty="0">
                  <a:solidFill>
                    <a:prstClr val="black"/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8" name="Freeform 55"/>
              <p:cNvSpPr>
                <a:spLocks noChangeArrowheads="1"/>
              </p:cNvSpPr>
              <p:nvPr/>
            </p:nvSpPr>
            <p:spPr bwMode="auto">
              <a:xfrm>
                <a:off x="12214221" y="9090394"/>
                <a:ext cx="1201954" cy="2848155"/>
              </a:xfrm>
              <a:custGeom>
                <a:avLst/>
                <a:gdLst>
                  <a:gd name="T0" fmla="*/ 1351 w 1625"/>
                  <a:gd name="T1" fmla="*/ 932 h 3856"/>
                  <a:gd name="T2" fmla="*/ 1351 w 1625"/>
                  <a:gd name="T3" fmla="*/ 932 h 3856"/>
                  <a:gd name="T4" fmla="*/ 1624 w 1625"/>
                  <a:gd name="T5" fmla="*/ 658 h 3856"/>
                  <a:gd name="T6" fmla="*/ 1542 w 1625"/>
                  <a:gd name="T7" fmla="*/ 78 h 3856"/>
                  <a:gd name="T8" fmla="*/ 1222 w 1625"/>
                  <a:gd name="T9" fmla="*/ 0 h 3856"/>
                  <a:gd name="T10" fmla="*/ 1216 w 1625"/>
                  <a:gd name="T11" fmla="*/ 0 h 3856"/>
                  <a:gd name="T12" fmla="*/ 1201 w 1625"/>
                  <a:gd name="T13" fmla="*/ 16 h 3856"/>
                  <a:gd name="T14" fmla="*/ 0 w 1625"/>
                  <a:gd name="T15" fmla="*/ 3767 h 3856"/>
                  <a:gd name="T16" fmla="*/ 0 w 1625"/>
                  <a:gd name="T17" fmla="*/ 3855 h 3856"/>
                  <a:gd name="T18" fmla="*/ 378 w 1625"/>
                  <a:gd name="T19" fmla="*/ 3855 h 3856"/>
                  <a:gd name="T20" fmla="*/ 1578 w 1625"/>
                  <a:gd name="T21" fmla="*/ 1159 h 3856"/>
                  <a:gd name="T22" fmla="*/ 1351 w 1625"/>
                  <a:gd name="T23" fmla="*/ 932 h 38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25" h="3856">
                    <a:moveTo>
                      <a:pt x="1351" y="932"/>
                    </a:moveTo>
                    <a:lnTo>
                      <a:pt x="1351" y="932"/>
                    </a:lnTo>
                    <a:cubicBezTo>
                      <a:pt x="1624" y="658"/>
                      <a:pt x="1624" y="658"/>
                      <a:pt x="1624" y="658"/>
                    </a:cubicBezTo>
                    <a:cubicBezTo>
                      <a:pt x="1542" y="78"/>
                      <a:pt x="1542" y="78"/>
                      <a:pt x="1542" y="78"/>
                    </a:cubicBezTo>
                    <a:cubicBezTo>
                      <a:pt x="1361" y="31"/>
                      <a:pt x="1226" y="0"/>
                      <a:pt x="1222" y="0"/>
                    </a:cubicBezTo>
                    <a:cubicBezTo>
                      <a:pt x="1222" y="0"/>
                      <a:pt x="1222" y="0"/>
                      <a:pt x="1216" y="0"/>
                    </a:cubicBezTo>
                    <a:cubicBezTo>
                      <a:pt x="1211" y="0"/>
                      <a:pt x="1201" y="6"/>
                      <a:pt x="1201" y="16"/>
                    </a:cubicBezTo>
                    <a:cubicBezTo>
                      <a:pt x="0" y="3767"/>
                      <a:pt x="0" y="3767"/>
                      <a:pt x="0" y="3767"/>
                    </a:cubicBezTo>
                    <a:cubicBezTo>
                      <a:pt x="0" y="3855"/>
                      <a:pt x="0" y="3855"/>
                      <a:pt x="0" y="3855"/>
                    </a:cubicBezTo>
                    <a:cubicBezTo>
                      <a:pt x="378" y="3855"/>
                      <a:pt x="378" y="3855"/>
                      <a:pt x="378" y="3855"/>
                    </a:cubicBezTo>
                    <a:cubicBezTo>
                      <a:pt x="1578" y="1159"/>
                      <a:pt x="1578" y="1159"/>
                      <a:pt x="1578" y="1159"/>
                    </a:cubicBezTo>
                    <a:lnTo>
                      <a:pt x="1351" y="932"/>
                    </a:ln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  <a:defRPr/>
                </a:pPr>
                <a:endParaRPr lang="en-US" sz="1200" dirty="0">
                  <a:solidFill>
                    <a:prstClr val="black"/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7" name="Freeform 56"/>
            <p:cNvSpPr>
              <a:spLocks noChangeArrowheads="1"/>
            </p:cNvSpPr>
            <p:nvPr/>
          </p:nvSpPr>
          <p:spPr bwMode="auto">
            <a:xfrm>
              <a:off x="10523461" y="10489867"/>
              <a:ext cx="294633" cy="726724"/>
            </a:xfrm>
            <a:custGeom>
              <a:avLst/>
              <a:gdLst>
                <a:gd name="T0" fmla="*/ 99 w 514"/>
                <a:gd name="T1" fmla="*/ 1273 h 1274"/>
                <a:gd name="T2" fmla="*/ 0 w 514"/>
                <a:gd name="T3" fmla="*/ 0 h 1274"/>
                <a:gd name="T4" fmla="*/ 513 w 514"/>
                <a:gd name="T5" fmla="*/ 1273 h 1274"/>
                <a:gd name="T6" fmla="*/ 99 w 514"/>
                <a:gd name="T7" fmla="*/ 1273 h 1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4" h="1274">
                  <a:moveTo>
                    <a:pt x="99" y="1273"/>
                  </a:moveTo>
                  <a:lnTo>
                    <a:pt x="0" y="0"/>
                  </a:lnTo>
                  <a:lnTo>
                    <a:pt x="513" y="1273"/>
                  </a:lnTo>
                  <a:lnTo>
                    <a:pt x="99" y="1273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8" name="Freeform 57"/>
            <p:cNvSpPr>
              <a:spLocks noChangeArrowheads="1"/>
            </p:cNvSpPr>
            <p:nvPr/>
          </p:nvSpPr>
          <p:spPr bwMode="auto">
            <a:xfrm>
              <a:off x="13004916" y="10489867"/>
              <a:ext cx="297905" cy="726724"/>
            </a:xfrm>
            <a:custGeom>
              <a:avLst/>
              <a:gdLst>
                <a:gd name="T0" fmla="*/ 420 w 519"/>
                <a:gd name="T1" fmla="*/ 1273 h 1274"/>
                <a:gd name="T2" fmla="*/ 518 w 519"/>
                <a:gd name="T3" fmla="*/ 0 h 1274"/>
                <a:gd name="T4" fmla="*/ 0 w 519"/>
                <a:gd name="T5" fmla="*/ 1273 h 1274"/>
                <a:gd name="T6" fmla="*/ 420 w 519"/>
                <a:gd name="T7" fmla="*/ 1273 h 1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9" h="1274">
                  <a:moveTo>
                    <a:pt x="420" y="1273"/>
                  </a:moveTo>
                  <a:lnTo>
                    <a:pt x="518" y="0"/>
                  </a:lnTo>
                  <a:lnTo>
                    <a:pt x="0" y="1273"/>
                  </a:lnTo>
                  <a:lnTo>
                    <a:pt x="420" y="1273"/>
                  </a:lnTo>
                </a:path>
              </a:pathLst>
            </a:custGeom>
            <a:solidFill>
              <a:srgbClr val="01010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9" name="Freeform 58"/>
            <p:cNvSpPr>
              <a:spLocks noChangeArrowheads="1"/>
            </p:cNvSpPr>
            <p:nvPr/>
          </p:nvSpPr>
          <p:spPr bwMode="auto">
            <a:xfrm>
              <a:off x="12428747" y="10696099"/>
              <a:ext cx="697295" cy="121122"/>
            </a:xfrm>
            <a:custGeom>
              <a:avLst/>
              <a:gdLst>
                <a:gd name="T0" fmla="*/ 1221 w 1222"/>
                <a:gd name="T1" fmla="*/ 207 h 208"/>
                <a:gd name="T2" fmla="*/ 0 w 1222"/>
                <a:gd name="T3" fmla="*/ 207 h 208"/>
                <a:gd name="T4" fmla="*/ 0 w 1222"/>
                <a:gd name="T5" fmla="*/ 0 h 208"/>
                <a:gd name="T6" fmla="*/ 1221 w 1222"/>
                <a:gd name="T7" fmla="*/ 0 h 208"/>
                <a:gd name="T8" fmla="*/ 1221 w 1222"/>
                <a:gd name="T9" fmla="*/ 207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2" h="208">
                  <a:moveTo>
                    <a:pt x="1221" y="207"/>
                  </a:moveTo>
                  <a:lnTo>
                    <a:pt x="0" y="207"/>
                  </a:lnTo>
                  <a:lnTo>
                    <a:pt x="0" y="0"/>
                  </a:lnTo>
                  <a:lnTo>
                    <a:pt x="1221" y="0"/>
                  </a:lnTo>
                  <a:lnTo>
                    <a:pt x="1221" y="207"/>
                  </a:lnTo>
                </a:path>
              </a:pathLst>
            </a:custGeom>
            <a:solidFill>
              <a:srgbClr val="01010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0" name="Freeform 59"/>
            <p:cNvSpPr>
              <a:spLocks noChangeArrowheads="1"/>
            </p:cNvSpPr>
            <p:nvPr/>
          </p:nvSpPr>
          <p:spPr bwMode="auto">
            <a:xfrm>
              <a:off x="11417176" y="8836733"/>
              <a:ext cx="1018118" cy="294618"/>
            </a:xfrm>
            <a:custGeom>
              <a:avLst/>
              <a:gdLst>
                <a:gd name="T0" fmla="*/ 890 w 1781"/>
                <a:gd name="T1" fmla="*/ 517 h 518"/>
                <a:gd name="T2" fmla="*/ 0 w 1781"/>
                <a:gd name="T3" fmla="*/ 0 h 518"/>
                <a:gd name="T4" fmla="*/ 1780 w 1781"/>
                <a:gd name="T5" fmla="*/ 0 h 518"/>
                <a:gd name="T6" fmla="*/ 890 w 1781"/>
                <a:gd name="T7" fmla="*/ 517 h 5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81" h="518">
                  <a:moveTo>
                    <a:pt x="890" y="517"/>
                  </a:moveTo>
                  <a:lnTo>
                    <a:pt x="0" y="0"/>
                  </a:lnTo>
                  <a:lnTo>
                    <a:pt x="1780" y="0"/>
                  </a:lnTo>
                  <a:lnTo>
                    <a:pt x="890" y="517"/>
                  </a:lnTo>
                </a:path>
              </a:pathLst>
            </a:custGeom>
            <a:solidFill>
              <a:srgbClr val="B3B3B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1" name="Freeform 60"/>
            <p:cNvSpPr>
              <a:spLocks noChangeArrowheads="1"/>
            </p:cNvSpPr>
            <p:nvPr/>
          </p:nvSpPr>
          <p:spPr bwMode="auto">
            <a:xfrm>
              <a:off x="11034156" y="6519074"/>
              <a:ext cx="1793981" cy="2186718"/>
            </a:xfrm>
            <a:custGeom>
              <a:avLst/>
              <a:gdLst>
                <a:gd name="T0" fmla="*/ 2950 w 3142"/>
                <a:gd name="T1" fmla="*/ 1748 h 3829"/>
                <a:gd name="T2" fmla="*/ 2950 w 3142"/>
                <a:gd name="T3" fmla="*/ 1748 h 3829"/>
                <a:gd name="T4" fmla="*/ 1568 w 3142"/>
                <a:gd name="T5" fmla="*/ 0 h 3829"/>
                <a:gd name="T6" fmla="*/ 192 w 3142"/>
                <a:gd name="T7" fmla="*/ 1748 h 3829"/>
                <a:gd name="T8" fmla="*/ 560 w 3142"/>
                <a:gd name="T9" fmla="*/ 2437 h 3829"/>
                <a:gd name="T10" fmla="*/ 1191 w 3142"/>
                <a:gd name="T11" fmla="*/ 3823 h 3829"/>
                <a:gd name="T12" fmla="*/ 1951 w 3142"/>
                <a:gd name="T13" fmla="*/ 3828 h 3829"/>
                <a:gd name="T14" fmla="*/ 2531 w 3142"/>
                <a:gd name="T15" fmla="*/ 2488 h 3829"/>
                <a:gd name="T16" fmla="*/ 2950 w 3142"/>
                <a:gd name="T17" fmla="*/ 1748 h 38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42" h="3829">
                  <a:moveTo>
                    <a:pt x="2950" y="1748"/>
                  </a:moveTo>
                  <a:lnTo>
                    <a:pt x="2950" y="1748"/>
                  </a:lnTo>
                  <a:cubicBezTo>
                    <a:pt x="3141" y="890"/>
                    <a:pt x="2546" y="0"/>
                    <a:pt x="1568" y="0"/>
                  </a:cubicBezTo>
                  <a:cubicBezTo>
                    <a:pt x="596" y="0"/>
                    <a:pt x="0" y="890"/>
                    <a:pt x="192" y="1748"/>
                  </a:cubicBezTo>
                  <a:cubicBezTo>
                    <a:pt x="249" y="2023"/>
                    <a:pt x="389" y="2256"/>
                    <a:pt x="560" y="2437"/>
                  </a:cubicBezTo>
                  <a:cubicBezTo>
                    <a:pt x="1077" y="2980"/>
                    <a:pt x="1191" y="3823"/>
                    <a:pt x="1191" y="3823"/>
                  </a:cubicBezTo>
                  <a:cubicBezTo>
                    <a:pt x="1951" y="3828"/>
                    <a:pt x="1951" y="3828"/>
                    <a:pt x="1951" y="3828"/>
                  </a:cubicBezTo>
                  <a:cubicBezTo>
                    <a:pt x="1951" y="3828"/>
                    <a:pt x="1982" y="3057"/>
                    <a:pt x="2531" y="2488"/>
                  </a:cubicBezTo>
                  <a:cubicBezTo>
                    <a:pt x="2717" y="2291"/>
                    <a:pt x="2883" y="2048"/>
                    <a:pt x="2950" y="1748"/>
                  </a:cubicBezTo>
                </a:path>
              </a:pathLst>
            </a:custGeom>
            <a:solidFill>
              <a:srgbClr val="FDB81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2" name="Freeform 61"/>
            <p:cNvSpPr>
              <a:spLocks noChangeArrowheads="1"/>
            </p:cNvSpPr>
            <p:nvPr/>
          </p:nvSpPr>
          <p:spPr bwMode="auto">
            <a:xfrm>
              <a:off x="11034156" y="6519074"/>
              <a:ext cx="896990" cy="2186718"/>
            </a:xfrm>
            <a:custGeom>
              <a:avLst/>
              <a:gdLst>
                <a:gd name="T0" fmla="*/ 1568 w 1569"/>
                <a:gd name="T1" fmla="*/ 0 h 3824"/>
                <a:gd name="T2" fmla="*/ 1568 w 1569"/>
                <a:gd name="T3" fmla="*/ 0 h 3824"/>
                <a:gd name="T4" fmla="*/ 192 w 1569"/>
                <a:gd name="T5" fmla="*/ 1748 h 3824"/>
                <a:gd name="T6" fmla="*/ 560 w 1569"/>
                <a:gd name="T7" fmla="*/ 2437 h 3824"/>
                <a:gd name="T8" fmla="*/ 1191 w 1569"/>
                <a:gd name="T9" fmla="*/ 3823 h 3824"/>
                <a:gd name="T10" fmla="*/ 1568 w 1569"/>
                <a:gd name="T11" fmla="*/ 3823 h 3824"/>
                <a:gd name="T12" fmla="*/ 1568 w 1569"/>
                <a:gd name="T13" fmla="*/ 0 h 38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69" h="3824">
                  <a:moveTo>
                    <a:pt x="1568" y="0"/>
                  </a:moveTo>
                  <a:lnTo>
                    <a:pt x="1568" y="0"/>
                  </a:lnTo>
                  <a:cubicBezTo>
                    <a:pt x="596" y="0"/>
                    <a:pt x="0" y="890"/>
                    <a:pt x="192" y="1748"/>
                  </a:cubicBezTo>
                  <a:cubicBezTo>
                    <a:pt x="249" y="2023"/>
                    <a:pt x="389" y="2256"/>
                    <a:pt x="560" y="2437"/>
                  </a:cubicBezTo>
                  <a:cubicBezTo>
                    <a:pt x="1082" y="2980"/>
                    <a:pt x="1191" y="3823"/>
                    <a:pt x="1191" y="3823"/>
                  </a:cubicBezTo>
                  <a:cubicBezTo>
                    <a:pt x="1568" y="3823"/>
                    <a:pt x="1568" y="3823"/>
                    <a:pt x="1568" y="3823"/>
                  </a:cubicBezTo>
                  <a:lnTo>
                    <a:pt x="1568" y="0"/>
                  </a:lnTo>
                </a:path>
              </a:pathLst>
            </a:custGeom>
            <a:solidFill>
              <a:srgbClr val="FEDE3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3" name="Freeform 62"/>
            <p:cNvSpPr>
              <a:spLocks noChangeArrowheads="1"/>
            </p:cNvSpPr>
            <p:nvPr/>
          </p:nvSpPr>
          <p:spPr bwMode="auto">
            <a:xfrm>
              <a:off x="11263315" y="6672931"/>
              <a:ext cx="1338938" cy="654705"/>
            </a:xfrm>
            <a:custGeom>
              <a:avLst/>
              <a:gdLst>
                <a:gd name="T0" fmla="*/ 201 w 2345"/>
                <a:gd name="T1" fmla="*/ 958 h 1145"/>
                <a:gd name="T2" fmla="*/ 201 w 2345"/>
                <a:gd name="T3" fmla="*/ 958 h 1145"/>
                <a:gd name="T4" fmla="*/ 1169 w 2345"/>
                <a:gd name="T5" fmla="*/ 606 h 1145"/>
                <a:gd name="T6" fmla="*/ 2142 w 2345"/>
                <a:gd name="T7" fmla="*/ 958 h 1145"/>
                <a:gd name="T8" fmla="*/ 2292 w 2345"/>
                <a:gd name="T9" fmla="*/ 1144 h 1145"/>
                <a:gd name="T10" fmla="*/ 2054 w 2345"/>
                <a:gd name="T11" fmla="*/ 352 h 1145"/>
                <a:gd name="T12" fmla="*/ 1169 w 2345"/>
                <a:gd name="T13" fmla="*/ 0 h 1145"/>
                <a:gd name="T14" fmla="*/ 290 w 2345"/>
                <a:gd name="T15" fmla="*/ 352 h 1145"/>
                <a:gd name="T16" fmla="*/ 51 w 2345"/>
                <a:gd name="T17" fmla="*/ 1144 h 1145"/>
                <a:gd name="T18" fmla="*/ 201 w 2345"/>
                <a:gd name="T19" fmla="*/ 958 h 1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45" h="1145">
                  <a:moveTo>
                    <a:pt x="201" y="958"/>
                  </a:moveTo>
                  <a:lnTo>
                    <a:pt x="201" y="958"/>
                  </a:lnTo>
                  <a:cubicBezTo>
                    <a:pt x="434" y="730"/>
                    <a:pt x="781" y="606"/>
                    <a:pt x="1169" y="606"/>
                  </a:cubicBezTo>
                  <a:cubicBezTo>
                    <a:pt x="1562" y="606"/>
                    <a:pt x="1904" y="730"/>
                    <a:pt x="2142" y="958"/>
                  </a:cubicBezTo>
                  <a:cubicBezTo>
                    <a:pt x="2199" y="1015"/>
                    <a:pt x="2251" y="1076"/>
                    <a:pt x="2292" y="1144"/>
                  </a:cubicBezTo>
                  <a:cubicBezTo>
                    <a:pt x="2344" y="864"/>
                    <a:pt x="2255" y="575"/>
                    <a:pt x="2054" y="352"/>
                  </a:cubicBezTo>
                  <a:cubicBezTo>
                    <a:pt x="1837" y="125"/>
                    <a:pt x="1526" y="0"/>
                    <a:pt x="1169" y="0"/>
                  </a:cubicBezTo>
                  <a:cubicBezTo>
                    <a:pt x="817" y="0"/>
                    <a:pt x="502" y="125"/>
                    <a:pt x="290" y="352"/>
                  </a:cubicBezTo>
                  <a:cubicBezTo>
                    <a:pt x="88" y="570"/>
                    <a:pt x="0" y="864"/>
                    <a:pt x="51" y="1144"/>
                  </a:cubicBezTo>
                  <a:cubicBezTo>
                    <a:pt x="93" y="1076"/>
                    <a:pt x="145" y="1015"/>
                    <a:pt x="201" y="958"/>
                  </a:cubicBezTo>
                </a:path>
              </a:pathLst>
            </a:custGeom>
            <a:solidFill>
              <a:srgbClr val="FEDE3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" name="Freeform 63"/>
            <p:cNvSpPr>
              <a:spLocks noChangeArrowheads="1"/>
            </p:cNvSpPr>
            <p:nvPr/>
          </p:nvSpPr>
          <p:spPr bwMode="auto">
            <a:xfrm>
              <a:off x="11263315" y="6672931"/>
              <a:ext cx="667831" cy="654705"/>
            </a:xfrm>
            <a:custGeom>
              <a:avLst/>
              <a:gdLst>
                <a:gd name="T0" fmla="*/ 1169 w 1170"/>
                <a:gd name="T1" fmla="*/ 0 h 1145"/>
                <a:gd name="T2" fmla="*/ 1169 w 1170"/>
                <a:gd name="T3" fmla="*/ 0 h 1145"/>
                <a:gd name="T4" fmla="*/ 290 w 1170"/>
                <a:gd name="T5" fmla="*/ 358 h 1145"/>
                <a:gd name="T6" fmla="*/ 51 w 1170"/>
                <a:gd name="T7" fmla="*/ 1144 h 1145"/>
                <a:gd name="T8" fmla="*/ 201 w 1170"/>
                <a:gd name="T9" fmla="*/ 958 h 1145"/>
                <a:gd name="T10" fmla="*/ 1169 w 1170"/>
                <a:gd name="T11" fmla="*/ 606 h 1145"/>
                <a:gd name="T12" fmla="*/ 1169 w 1170"/>
                <a:gd name="T13" fmla="*/ 0 h 1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70" h="1145">
                  <a:moveTo>
                    <a:pt x="1169" y="0"/>
                  </a:moveTo>
                  <a:lnTo>
                    <a:pt x="1169" y="0"/>
                  </a:lnTo>
                  <a:cubicBezTo>
                    <a:pt x="812" y="0"/>
                    <a:pt x="502" y="129"/>
                    <a:pt x="290" y="358"/>
                  </a:cubicBezTo>
                  <a:cubicBezTo>
                    <a:pt x="88" y="575"/>
                    <a:pt x="0" y="864"/>
                    <a:pt x="51" y="1144"/>
                  </a:cubicBezTo>
                  <a:cubicBezTo>
                    <a:pt x="93" y="1076"/>
                    <a:pt x="140" y="1015"/>
                    <a:pt x="201" y="958"/>
                  </a:cubicBezTo>
                  <a:cubicBezTo>
                    <a:pt x="434" y="735"/>
                    <a:pt x="776" y="606"/>
                    <a:pt x="1169" y="606"/>
                  </a:cubicBezTo>
                  <a:lnTo>
                    <a:pt x="1169" y="0"/>
                  </a:lnTo>
                </a:path>
              </a:pathLst>
            </a:custGeom>
            <a:solidFill>
              <a:srgbClr val="F8F0B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5" name="Freeform 64"/>
            <p:cNvSpPr>
              <a:spLocks noChangeArrowheads="1"/>
            </p:cNvSpPr>
            <p:nvPr/>
          </p:nvSpPr>
          <p:spPr bwMode="auto">
            <a:xfrm>
              <a:off x="11384439" y="7334184"/>
              <a:ext cx="1096686" cy="1371608"/>
            </a:xfrm>
            <a:custGeom>
              <a:avLst/>
              <a:gdLst>
                <a:gd name="T0" fmla="*/ 709 w 1921"/>
                <a:gd name="T1" fmla="*/ 2396 h 2397"/>
                <a:gd name="T2" fmla="*/ 709 w 1921"/>
                <a:gd name="T3" fmla="*/ 2396 h 2397"/>
                <a:gd name="T4" fmla="*/ 1196 w 1921"/>
                <a:gd name="T5" fmla="*/ 2396 h 2397"/>
                <a:gd name="T6" fmla="*/ 1273 w 1921"/>
                <a:gd name="T7" fmla="*/ 1977 h 2397"/>
                <a:gd name="T8" fmla="*/ 1718 w 1921"/>
                <a:gd name="T9" fmla="*/ 668 h 2397"/>
                <a:gd name="T10" fmla="*/ 1904 w 1921"/>
                <a:gd name="T11" fmla="*/ 280 h 2397"/>
                <a:gd name="T12" fmla="*/ 1200 w 1921"/>
                <a:gd name="T13" fmla="*/ 0 h 2397"/>
                <a:gd name="T14" fmla="*/ 957 w 1921"/>
                <a:gd name="T15" fmla="*/ 6 h 2397"/>
                <a:gd name="T16" fmla="*/ 719 w 1921"/>
                <a:gd name="T17" fmla="*/ 0 h 2397"/>
                <a:gd name="T18" fmla="*/ 16 w 1921"/>
                <a:gd name="T19" fmla="*/ 280 h 2397"/>
                <a:gd name="T20" fmla="*/ 155 w 1921"/>
                <a:gd name="T21" fmla="*/ 627 h 2397"/>
                <a:gd name="T22" fmla="*/ 632 w 1921"/>
                <a:gd name="T23" fmla="*/ 1956 h 2397"/>
                <a:gd name="T24" fmla="*/ 709 w 1921"/>
                <a:gd name="T25" fmla="*/ 2396 h 2397"/>
                <a:gd name="T26" fmla="*/ 93 w 1921"/>
                <a:gd name="T27" fmla="*/ 300 h 2397"/>
                <a:gd name="T28" fmla="*/ 93 w 1921"/>
                <a:gd name="T29" fmla="*/ 300 h 2397"/>
                <a:gd name="T30" fmla="*/ 719 w 1921"/>
                <a:gd name="T31" fmla="*/ 88 h 2397"/>
                <a:gd name="T32" fmla="*/ 957 w 1921"/>
                <a:gd name="T33" fmla="*/ 88 h 2397"/>
                <a:gd name="T34" fmla="*/ 1196 w 1921"/>
                <a:gd name="T35" fmla="*/ 88 h 2397"/>
                <a:gd name="T36" fmla="*/ 1821 w 1921"/>
                <a:gd name="T37" fmla="*/ 300 h 2397"/>
                <a:gd name="T38" fmla="*/ 1666 w 1921"/>
                <a:gd name="T39" fmla="*/ 621 h 2397"/>
                <a:gd name="T40" fmla="*/ 1231 w 1921"/>
                <a:gd name="T41" fmla="*/ 1838 h 2397"/>
                <a:gd name="T42" fmla="*/ 1206 w 1921"/>
                <a:gd name="T43" fmla="*/ 1397 h 2397"/>
                <a:gd name="T44" fmla="*/ 947 w 1921"/>
                <a:gd name="T45" fmla="*/ 590 h 2397"/>
                <a:gd name="T46" fmla="*/ 694 w 1921"/>
                <a:gd name="T47" fmla="*/ 1382 h 2397"/>
                <a:gd name="T48" fmla="*/ 673 w 1921"/>
                <a:gd name="T49" fmla="*/ 1842 h 2397"/>
                <a:gd name="T50" fmla="*/ 207 w 1921"/>
                <a:gd name="T51" fmla="*/ 580 h 2397"/>
                <a:gd name="T52" fmla="*/ 93 w 1921"/>
                <a:gd name="T53" fmla="*/ 300 h 23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921" h="2397">
                  <a:moveTo>
                    <a:pt x="709" y="2396"/>
                  </a:moveTo>
                  <a:lnTo>
                    <a:pt x="709" y="2396"/>
                  </a:lnTo>
                  <a:cubicBezTo>
                    <a:pt x="1196" y="2396"/>
                    <a:pt x="1196" y="2396"/>
                    <a:pt x="1196" y="2396"/>
                  </a:cubicBezTo>
                  <a:cubicBezTo>
                    <a:pt x="1273" y="1977"/>
                    <a:pt x="1273" y="1977"/>
                    <a:pt x="1273" y="1977"/>
                  </a:cubicBezTo>
                  <a:cubicBezTo>
                    <a:pt x="1314" y="1672"/>
                    <a:pt x="1418" y="962"/>
                    <a:pt x="1718" y="668"/>
                  </a:cubicBezTo>
                  <a:cubicBezTo>
                    <a:pt x="1858" y="529"/>
                    <a:pt x="1920" y="404"/>
                    <a:pt x="1904" y="280"/>
                  </a:cubicBezTo>
                  <a:cubicBezTo>
                    <a:pt x="1868" y="21"/>
                    <a:pt x="1547" y="0"/>
                    <a:pt x="1200" y="0"/>
                  </a:cubicBezTo>
                  <a:cubicBezTo>
                    <a:pt x="957" y="6"/>
                    <a:pt x="957" y="6"/>
                    <a:pt x="957" y="6"/>
                  </a:cubicBezTo>
                  <a:cubicBezTo>
                    <a:pt x="719" y="0"/>
                    <a:pt x="719" y="0"/>
                    <a:pt x="719" y="0"/>
                  </a:cubicBezTo>
                  <a:cubicBezTo>
                    <a:pt x="367" y="0"/>
                    <a:pt x="52" y="21"/>
                    <a:pt x="16" y="280"/>
                  </a:cubicBezTo>
                  <a:cubicBezTo>
                    <a:pt x="0" y="399"/>
                    <a:pt x="47" y="523"/>
                    <a:pt x="155" y="627"/>
                  </a:cubicBezTo>
                  <a:cubicBezTo>
                    <a:pt x="461" y="932"/>
                    <a:pt x="580" y="1641"/>
                    <a:pt x="632" y="1956"/>
                  </a:cubicBezTo>
                  <a:lnTo>
                    <a:pt x="709" y="2396"/>
                  </a:lnTo>
                  <a:close/>
                  <a:moveTo>
                    <a:pt x="93" y="300"/>
                  </a:moveTo>
                  <a:lnTo>
                    <a:pt x="93" y="300"/>
                  </a:lnTo>
                  <a:cubicBezTo>
                    <a:pt x="124" y="125"/>
                    <a:pt x="336" y="88"/>
                    <a:pt x="719" y="88"/>
                  </a:cubicBezTo>
                  <a:cubicBezTo>
                    <a:pt x="957" y="88"/>
                    <a:pt x="957" y="88"/>
                    <a:pt x="957" y="88"/>
                  </a:cubicBezTo>
                  <a:cubicBezTo>
                    <a:pt x="1196" y="88"/>
                    <a:pt x="1196" y="88"/>
                    <a:pt x="1196" y="88"/>
                  </a:cubicBezTo>
                  <a:cubicBezTo>
                    <a:pt x="1583" y="88"/>
                    <a:pt x="1795" y="125"/>
                    <a:pt x="1821" y="300"/>
                  </a:cubicBezTo>
                  <a:cubicBezTo>
                    <a:pt x="1837" y="399"/>
                    <a:pt x="1785" y="502"/>
                    <a:pt x="1666" y="621"/>
                  </a:cubicBezTo>
                  <a:cubicBezTo>
                    <a:pt x="1392" y="895"/>
                    <a:pt x="1283" y="1486"/>
                    <a:pt x="1231" y="1838"/>
                  </a:cubicBezTo>
                  <a:cubicBezTo>
                    <a:pt x="1216" y="1744"/>
                    <a:pt x="1196" y="1599"/>
                    <a:pt x="1206" y="1397"/>
                  </a:cubicBezTo>
                  <a:cubicBezTo>
                    <a:pt x="1242" y="694"/>
                    <a:pt x="1087" y="590"/>
                    <a:pt x="947" y="590"/>
                  </a:cubicBezTo>
                  <a:cubicBezTo>
                    <a:pt x="797" y="590"/>
                    <a:pt x="663" y="699"/>
                    <a:pt x="694" y="1382"/>
                  </a:cubicBezTo>
                  <a:cubicBezTo>
                    <a:pt x="704" y="1599"/>
                    <a:pt x="688" y="1749"/>
                    <a:pt x="673" y="1842"/>
                  </a:cubicBezTo>
                  <a:cubicBezTo>
                    <a:pt x="616" y="1480"/>
                    <a:pt x="497" y="875"/>
                    <a:pt x="207" y="580"/>
                  </a:cubicBezTo>
                  <a:cubicBezTo>
                    <a:pt x="119" y="492"/>
                    <a:pt x="78" y="399"/>
                    <a:pt x="93" y="300"/>
                  </a:cubicBezTo>
                  <a:close/>
                </a:path>
              </a:pathLst>
            </a:custGeom>
            <a:solidFill>
              <a:srgbClr val="F78D1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6" name="Freeform 65"/>
            <p:cNvSpPr>
              <a:spLocks noChangeArrowheads="1"/>
            </p:cNvSpPr>
            <p:nvPr/>
          </p:nvSpPr>
          <p:spPr bwMode="auto">
            <a:xfrm>
              <a:off x="11034156" y="6519074"/>
              <a:ext cx="1793981" cy="2186718"/>
            </a:xfrm>
            <a:custGeom>
              <a:avLst/>
              <a:gdLst>
                <a:gd name="T0" fmla="*/ 1568 w 3142"/>
                <a:gd name="T1" fmla="*/ 0 h 3829"/>
                <a:gd name="T2" fmla="*/ 1568 w 3142"/>
                <a:gd name="T3" fmla="*/ 0 h 3829"/>
                <a:gd name="T4" fmla="*/ 192 w 3142"/>
                <a:gd name="T5" fmla="*/ 1748 h 3829"/>
                <a:gd name="T6" fmla="*/ 560 w 3142"/>
                <a:gd name="T7" fmla="*/ 2437 h 3829"/>
                <a:gd name="T8" fmla="*/ 1191 w 3142"/>
                <a:gd name="T9" fmla="*/ 3818 h 3829"/>
                <a:gd name="T10" fmla="*/ 1951 w 3142"/>
                <a:gd name="T11" fmla="*/ 3828 h 3829"/>
                <a:gd name="T12" fmla="*/ 2531 w 3142"/>
                <a:gd name="T13" fmla="*/ 2488 h 3829"/>
                <a:gd name="T14" fmla="*/ 2950 w 3142"/>
                <a:gd name="T15" fmla="*/ 1748 h 3829"/>
                <a:gd name="T16" fmla="*/ 1568 w 3142"/>
                <a:gd name="T17" fmla="*/ 0 h 3829"/>
                <a:gd name="T18" fmla="*/ 2877 w 3142"/>
                <a:gd name="T19" fmla="*/ 1733 h 3829"/>
                <a:gd name="T20" fmla="*/ 2877 w 3142"/>
                <a:gd name="T21" fmla="*/ 1733 h 3829"/>
                <a:gd name="T22" fmla="*/ 2479 w 3142"/>
                <a:gd name="T23" fmla="*/ 2437 h 3829"/>
                <a:gd name="T24" fmla="*/ 1894 w 3142"/>
                <a:gd name="T25" fmla="*/ 3771 h 3829"/>
                <a:gd name="T26" fmla="*/ 1243 w 3142"/>
                <a:gd name="T27" fmla="*/ 3766 h 3829"/>
                <a:gd name="T28" fmla="*/ 611 w 3142"/>
                <a:gd name="T29" fmla="*/ 2389 h 3829"/>
                <a:gd name="T30" fmla="*/ 259 w 3142"/>
                <a:gd name="T31" fmla="*/ 1733 h 3829"/>
                <a:gd name="T32" fmla="*/ 529 w 3142"/>
                <a:gd name="T33" fmla="*/ 558 h 3829"/>
                <a:gd name="T34" fmla="*/ 1568 w 3142"/>
                <a:gd name="T35" fmla="*/ 72 h 3829"/>
                <a:gd name="T36" fmla="*/ 2608 w 3142"/>
                <a:gd name="T37" fmla="*/ 558 h 3829"/>
                <a:gd name="T38" fmla="*/ 2877 w 3142"/>
                <a:gd name="T39" fmla="*/ 1733 h 3829"/>
                <a:gd name="T40" fmla="*/ 1568 w 3142"/>
                <a:gd name="T41" fmla="*/ 0 h 38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142" h="3829">
                  <a:moveTo>
                    <a:pt x="1568" y="0"/>
                  </a:moveTo>
                  <a:lnTo>
                    <a:pt x="1568" y="0"/>
                  </a:lnTo>
                  <a:cubicBezTo>
                    <a:pt x="596" y="0"/>
                    <a:pt x="0" y="890"/>
                    <a:pt x="192" y="1748"/>
                  </a:cubicBezTo>
                  <a:cubicBezTo>
                    <a:pt x="249" y="2023"/>
                    <a:pt x="389" y="2256"/>
                    <a:pt x="560" y="2437"/>
                  </a:cubicBezTo>
                  <a:cubicBezTo>
                    <a:pt x="1082" y="2980"/>
                    <a:pt x="1191" y="3818"/>
                    <a:pt x="1191" y="3818"/>
                  </a:cubicBezTo>
                  <a:cubicBezTo>
                    <a:pt x="1951" y="3828"/>
                    <a:pt x="1951" y="3828"/>
                    <a:pt x="1951" y="3828"/>
                  </a:cubicBezTo>
                  <a:cubicBezTo>
                    <a:pt x="1951" y="3828"/>
                    <a:pt x="1982" y="3057"/>
                    <a:pt x="2531" y="2488"/>
                  </a:cubicBezTo>
                  <a:cubicBezTo>
                    <a:pt x="2717" y="2291"/>
                    <a:pt x="2883" y="2048"/>
                    <a:pt x="2950" y="1748"/>
                  </a:cubicBezTo>
                  <a:cubicBezTo>
                    <a:pt x="3141" y="890"/>
                    <a:pt x="2546" y="0"/>
                    <a:pt x="1568" y="0"/>
                  </a:cubicBezTo>
                  <a:lnTo>
                    <a:pt x="2877" y="1733"/>
                  </a:lnTo>
                  <a:lnTo>
                    <a:pt x="2877" y="1733"/>
                  </a:lnTo>
                  <a:cubicBezTo>
                    <a:pt x="2825" y="1987"/>
                    <a:pt x="2691" y="2214"/>
                    <a:pt x="2479" y="2437"/>
                  </a:cubicBezTo>
                  <a:cubicBezTo>
                    <a:pt x="2003" y="2928"/>
                    <a:pt x="1884" y="3590"/>
                    <a:pt x="1894" y="3771"/>
                  </a:cubicBezTo>
                  <a:cubicBezTo>
                    <a:pt x="1243" y="3766"/>
                    <a:pt x="1243" y="3766"/>
                    <a:pt x="1243" y="3766"/>
                  </a:cubicBezTo>
                  <a:cubicBezTo>
                    <a:pt x="1237" y="3585"/>
                    <a:pt x="1066" y="2861"/>
                    <a:pt x="611" y="2389"/>
                  </a:cubicBezTo>
                  <a:cubicBezTo>
                    <a:pt x="435" y="2204"/>
                    <a:pt x="316" y="1981"/>
                    <a:pt x="259" y="1733"/>
                  </a:cubicBezTo>
                  <a:cubicBezTo>
                    <a:pt x="171" y="1319"/>
                    <a:pt x="269" y="884"/>
                    <a:pt x="529" y="558"/>
                  </a:cubicBezTo>
                  <a:cubicBezTo>
                    <a:pt x="782" y="248"/>
                    <a:pt x="1149" y="72"/>
                    <a:pt x="1568" y="72"/>
                  </a:cubicBezTo>
                  <a:cubicBezTo>
                    <a:pt x="1988" y="72"/>
                    <a:pt x="2360" y="248"/>
                    <a:pt x="2608" y="558"/>
                  </a:cubicBezTo>
                  <a:cubicBezTo>
                    <a:pt x="2867" y="884"/>
                    <a:pt x="2970" y="1319"/>
                    <a:pt x="2877" y="1733"/>
                  </a:cubicBezTo>
                  <a:lnTo>
                    <a:pt x="1568" y="0"/>
                  </a:lnTo>
                </a:path>
              </a:pathLst>
            </a:custGeom>
            <a:solidFill>
              <a:srgbClr val="F0F0F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7" name="Freeform 66"/>
            <p:cNvSpPr>
              <a:spLocks noChangeArrowheads="1"/>
            </p:cNvSpPr>
            <p:nvPr/>
          </p:nvSpPr>
          <p:spPr bwMode="auto">
            <a:xfrm>
              <a:off x="11692165" y="8663238"/>
              <a:ext cx="471411" cy="389549"/>
            </a:xfrm>
            <a:custGeom>
              <a:avLst/>
              <a:gdLst>
                <a:gd name="T0" fmla="*/ 823 w 824"/>
                <a:gd name="T1" fmla="*/ 249 h 684"/>
                <a:gd name="T2" fmla="*/ 823 w 824"/>
                <a:gd name="T3" fmla="*/ 249 h 684"/>
                <a:gd name="T4" fmla="*/ 792 w 824"/>
                <a:gd name="T5" fmla="*/ 171 h 684"/>
                <a:gd name="T6" fmla="*/ 823 w 824"/>
                <a:gd name="T7" fmla="*/ 104 h 684"/>
                <a:gd name="T8" fmla="*/ 725 w 824"/>
                <a:gd name="T9" fmla="*/ 0 h 684"/>
                <a:gd name="T10" fmla="*/ 104 w 824"/>
                <a:gd name="T11" fmla="*/ 0 h 684"/>
                <a:gd name="T12" fmla="*/ 0 w 824"/>
                <a:gd name="T13" fmla="*/ 104 h 684"/>
                <a:gd name="T14" fmla="*/ 31 w 824"/>
                <a:gd name="T15" fmla="*/ 171 h 684"/>
                <a:gd name="T16" fmla="*/ 0 w 824"/>
                <a:gd name="T17" fmla="*/ 249 h 684"/>
                <a:gd name="T18" fmla="*/ 31 w 824"/>
                <a:gd name="T19" fmla="*/ 321 h 684"/>
                <a:gd name="T20" fmla="*/ 0 w 824"/>
                <a:gd name="T21" fmla="*/ 394 h 684"/>
                <a:gd name="T22" fmla="*/ 104 w 824"/>
                <a:gd name="T23" fmla="*/ 492 h 684"/>
                <a:gd name="T24" fmla="*/ 120 w 824"/>
                <a:gd name="T25" fmla="*/ 492 h 684"/>
                <a:gd name="T26" fmla="*/ 414 w 824"/>
                <a:gd name="T27" fmla="*/ 683 h 684"/>
                <a:gd name="T28" fmla="*/ 704 w 824"/>
                <a:gd name="T29" fmla="*/ 492 h 684"/>
                <a:gd name="T30" fmla="*/ 725 w 824"/>
                <a:gd name="T31" fmla="*/ 492 h 684"/>
                <a:gd name="T32" fmla="*/ 823 w 824"/>
                <a:gd name="T33" fmla="*/ 394 h 684"/>
                <a:gd name="T34" fmla="*/ 792 w 824"/>
                <a:gd name="T35" fmla="*/ 321 h 684"/>
                <a:gd name="T36" fmla="*/ 823 w 824"/>
                <a:gd name="T37" fmla="*/ 249 h 6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24" h="684">
                  <a:moveTo>
                    <a:pt x="823" y="249"/>
                  </a:moveTo>
                  <a:lnTo>
                    <a:pt x="823" y="249"/>
                  </a:lnTo>
                  <a:cubicBezTo>
                    <a:pt x="823" y="218"/>
                    <a:pt x="813" y="192"/>
                    <a:pt x="792" y="171"/>
                  </a:cubicBezTo>
                  <a:cubicBezTo>
                    <a:pt x="813" y="156"/>
                    <a:pt x="823" y="129"/>
                    <a:pt x="823" y="104"/>
                  </a:cubicBezTo>
                  <a:cubicBezTo>
                    <a:pt x="823" y="47"/>
                    <a:pt x="782" y="0"/>
                    <a:pt x="725" y="0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47" y="0"/>
                    <a:pt x="0" y="47"/>
                    <a:pt x="0" y="104"/>
                  </a:cubicBezTo>
                  <a:cubicBezTo>
                    <a:pt x="0" y="129"/>
                    <a:pt x="10" y="156"/>
                    <a:pt x="31" y="171"/>
                  </a:cubicBezTo>
                  <a:cubicBezTo>
                    <a:pt x="10" y="192"/>
                    <a:pt x="0" y="218"/>
                    <a:pt x="0" y="249"/>
                  </a:cubicBezTo>
                  <a:cubicBezTo>
                    <a:pt x="0" y="275"/>
                    <a:pt x="10" y="300"/>
                    <a:pt x="31" y="321"/>
                  </a:cubicBezTo>
                  <a:cubicBezTo>
                    <a:pt x="10" y="337"/>
                    <a:pt x="0" y="363"/>
                    <a:pt x="0" y="394"/>
                  </a:cubicBezTo>
                  <a:cubicBezTo>
                    <a:pt x="0" y="446"/>
                    <a:pt x="47" y="492"/>
                    <a:pt x="104" y="492"/>
                  </a:cubicBezTo>
                  <a:cubicBezTo>
                    <a:pt x="120" y="492"/>
                    <a:pt x="120" y="492"/>
                    <a:pt x="120" y="492"/>
                  </a:cubicBezTo>
                  <a:cubicBezTo>
                    <a:pt x="171" y="606"/>
                    <a:pt x="280" y="683"/>
                    <a:pt x="414" y="683"/>
                  </a:cubicBezTo>
                  <a:cubicBezTo>
                    <a:pt x="544" y="683"/>
                    <a:pt x="653" y="606"/>
                    <a:pt x="704" y="492"/>
                  </a:cubicBezTo>
                  <a:cubicBezTo>
                    <a:pt x="725" y="492"/>
                    <a:pt x="725" y="492"/>
                    <a:pt x="725" y="492"/>
                  </a:cubicBezTo>
                  <a:cubicBezTo>
                    <a:pt x="782" y="492"/>
                    <a:pt x="823" y="446"/>
                    <a:pt x="823" y="394"/>
                  </a:cubicBezTo>
                  <a:cubicBezTo>
                    <a:pt x="823" y="363"/>
                    <a:pt x="813" y="337"/>
                    <a:pt x="792" y="321"/>
                  </a:cubicBezTo>
                  <a:cubicBezTo>
                    <a:pt x="813" y="300"/>
                    <a:pt x="823" y="275"/>
                    <a:pt x="823" y="249"/>
                  </a:cubicBezTo>
                </a:path>
              </a:pathLst>
            </a:custGeom>
            <a:solidFill>
              <a:srgbClr val="DEEBF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8" name="Freeform 67"/>
            <p:cNvSpPr>
              <a:spLocks noChangeArrowheads="1"/>
            </p:cNvSpPr>
            <p:nvPr/>
          </p:nvSpPr>
          <p:spPr bwMode="auto">
            <a:xfrm>
              <a:off x="11724903" y="8673057"/>
              <a:ext cx="405938" cy="91658"/>
            </a:xfrm>
            <a:custGeom>
              <a:avLst/>
              <a:gdLst>
                <a:gd name="T0" fmla="*/ 709 w 715"/>
                <a:gd name="T1" fmla="*/ 37 h 157"/>
                <a:gd name="T2" fmla="*/ 709 w 715"/>
                <a:gd name="T3" fmla="*/ 37 h 157"/>
                <a:gd name="T4" fmla="*/ 678 w 715"/>
                <a:gd name="T5" fmla="*/ 73 h 157"/>
                <a:gd name="T6" fmla="*/ 41 w 715"/>
                <a:gd name="T7" fmla="*/ 156 h 157"/>
                <a:gd name="T8" fmla="*/ 5 w 715"/>
                <a:gd name="T9" fmla="*/ 125 h 157"/>
                <a:gd name="T10" fmla="*/ 37 w 715"/>
                <a:gd name="T11" fmla="*/ 83 h 157"/>
                <a:gd name="T12" fmla="*/ 673 w 715"/>
                <a:gd name="T13" fmla="*/ 6 h 157"/>
                <a:gd name="T14" fmla="*/ 709 w 715"/>
                <a:gd name="T15" fmla="*/ 37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5" h="157">
                  <a:moveTo>
                    <a:pt x="709" y="37"/>
                  </a:moveTo>
                  <a:lnTo>
                    <a:pt x="709" y="37"/>
                  </a:lnTo>
                  <a:cubicBezTo>
                    <a:pt x="714" y="52"/>
                    <a:pt x="699" y="73"/>
                    <a:pt x="678" y="73"/>
                  </a:cubicBezTo>
                  <a:cubicBezTo>
                    <a:pt x="41" y="156"/>
                    <a:pt x="41" y="156"/>
                    <a:pt x="41" y="156"/>
                  </a:cubicBezTo>
                  <a:cubicBezTo>
                    <a:pt x="26" y="156"/>
                    <a:pt x="5" y="145"/>
                    <a:pt x="5" y="125"/>
                  </a:cubicBezTo>
                  <a:cubicBezTo>
                    <a:pt x="0" y="104"/>
                    <a:pt x="16" y="88"/>
                    <a:pt x="37" y="83"/>
                  </a:cubicBezTo>
                  <a:cubicBezTo>
                    <a:pt x="673" y="6"/>
                    <a:pt x="673" y="6"/>
                    <a:pt x="673" y="6"/>
                  </a:cubicBezTo>
                  <a:cubicBezTo>
                    <a:pt x="688" y="0"/>
                    <a:pt x="709" y="16"/>
                    <a:pt x="709" y="37"/>
                  </a:cubicBezTo>
                </a:path>
              </a:pathLst>
            </a:custGeom>
            <a:solidFill>
              <a:srgbClr val="58717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9" name="Freeform 68"/>
            <p:cNvSpPr>
              <a:spLocks noChangeArrowheads="1"/>
            </p:cNvSpPr>
            <p:nvPr/>
          </p:nvSpPr>
          <p:spPr bwMode="auto">
            <a:xfrm>
              <a:off x="11724903" y="8758169"/>
              <a:ext cx="405938" cy="88386"/>
            </a:xfrm>
            <a:custGeom>
              <a:avLst/>
              <a:gdLst>
                <a:gd name="T0" fmla="*/ 709 w 715"/>
                <a:gd name="T1" fmla="*/ 32 h 156"/>
                <a:gd name="T2" fmla="*/ 709 w 715"/>
                <a:gd name="T3" fmla="*/ 32 h 156"/>
                <a:gd name="T4" fmla="*/ 678 w 715"/>
                <a:gd name="T5" fmla="*/ 73 h 156"/>
                <a:gd name="T6" fmla="*/ 41 w 715"/>
                <a:gd name="T7" fmla="*/ 155 h 156"/>
                <a:gd name="T8" fmla="*/ 5 w 715"/>
                <a:gd name="T9" fmla="*/ 124 h 156"/>
                <a:gd name="T10" fmla="*/ 37 w 715"/>
                <a:gd name="T11" fmla="*/ 88 h 156"/>
                <a:gd name="T12" fmla="*/ 673 w 715"/>
                <a:gd name="T13" fmla="*/ 0 h 156"/>
                <a:gd name="T14" fmla="*/ 709 w 715"/>
                <a:gd name="T15" fmla="*/ 32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5" h="156">
                  <a:moveTo>
                    <a:pt x="709" y="32"/>
                  </a:moveTo>
                  <a:lnTo>
                    <a:pt x="709" y="32"/>
                  </a:lnTo>
                  <a:cubicBezTo>
                    <a:pt x="714" y="52"/>
                    <a:pt x="699" y="73"/>
                    <a:pt x="678" y="73"/>
                  </a:cubicBezTo>
                  <a:cubicBezTo>
                    <a:pt x="41" y="155"/>
                    <a:pt x="41" y="155"/>
                    <a:pt x="41" y="155"/>
                  </a:cubicBezTo>
                  <a:cubicBezTo>
                    <a:pt x="26" y="155"/>
                    <a:pt x="5" y="145"/>
                    <a:pt x="5" y="124"/>
                  </a:cubicBezTo>
                  <a:cubicBezTo>
                    <a:pt x="0" y="109"/>
                    <a:pt x="16" y="88"/>
                    <a:pt x="37" y="88"/>
                  </a:cubicBezTo>
                  <a:cubicBezTo>
                    <a:pt x="673" y="0"/>
                    <a:pt x="673" y="0"/>
                    <a:pt x="673" y="0"/>
                  </a:cubicBezTo>
                  <a:cubicBezTo>
                    <a:pt x="688" y="0"/>
                    <a:pt x="709" y="15"/>
                    <a:pt x="709" y="32"/>
                  </a:cubicBezTo>
                </a:path>
              </a:pathLst>
            </a:custGeom>
            <a:solidFill>
              <a:srgbClr val="58717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0" name="Freeform 69"/>
            <p:cNvSpPr>
              <a:spLocks noChangeArrowheads="1"/>
            </p:cNvSpPr>
            <p:nvPr/>
          </p:nvSpPr>
          <p:spPr bwMode="auto">
            <a:xfrm>
              <a:off x="11724903" y="8836733"/>
              <a:ext cx="405938" cy="88386"/>
            </a:xfrm>
            <a:custGeom>
              <a:avLst/>
              <a:gdLst>
                <a:gd name="T0" fmla="*/ 709 w 715"/>
                <a:gd name="T1" fmla="*/ 36 h 156"/>
                <a:gd name="T2" fmla="*/ 709 w 715"/>
                <a:gd name="T3" fmla="*/ 36 h 156"/>
                <a:gd name="T4" fmla="*/ 678 w 715"/>
                <a:gd name="T5" fmla="*/ 72 h 156"/>
                <a:gd name="T6" fmla="*/ 41 w 715"/>
                <a:gd name="T7" fmla="*/ 155 h 156"/>
                <a:gd name="T8" fmla="*/ 5 w 715"/>
                <a:gd name="T9" fmla="*/ 124 h 156"/>
                <a:gd name="T10" fmla="*/ 37 w 715"/>
                <a:gd name="T11" fmla="*/ 83 h 156"/>
                <a:gd name="T12" fmla="*/ 673 w 715"/>
                <a:gd name="T13" fmla="*/ 5 h 156"/>
                <a:gd name="T14" fmla="*/ 709 w 715"/>
                <a:gd name="T15" fmla="*/ 36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5" h="156">
                  <a:moveTo>
                    <a:pt x="709" y="36"/>
                  </a:moveTo>
                  <a:lnTo>
                    <a:pt x="709" y="36"/>
                  </a:lnTo>
                  <a:cubicBezTo>
                    <a:pt x="714" y="52"/>
                    <a:pt x="699" y="72"/>
                    <a:pt x="678" y="72"/>
                  </a:cubicBezTo>
                  <a:cubicBezTo>
                    <a:pt x="41" y="155"/>
                    <a:pt x="41" y="155"/>
                    <a:pt x="41" y="155"/>
                  </a:cubicBezTo>
                  <a:cubicBezTo>
                    <a:pt x="26" y="155"/>
                    <a:pt x="5" y="145"/>
                    <a:pt x="5" y="124"/>
                  </a:cubicBezTo>
                  <a:cubicBezTo>
                    <a:pt x="0" y="103"/>
                    <a:pt x="16" y="88"/>
                    <a:pt x="37" y="83"/>
                  </a:cubicBezTo>
                  <a:cubicBezTo>
                    <a:pt x="673" y="5"/>
                    <a:pt x="673" y="5"/>
                    <a:pt x="673" y="5"/>
                  </a:cubicBezTo>
                  <a:cubicBezTo>
                    <a:pt x="688" y="0"/>
                    <a:pt x="709" y="16"/>
                    <a:pt x="709" y="36"/>
                  </a:cubicBezTo>
                </a:path>
              </a:pathLst>
            </a:custGeom>
            <a:solidFill>
              <a:srgbClr val="58717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1" name="Freeform 70"/>
            <p:cNvSpPr>
              <a:spLocks noChangeArrowheads="1"/>
            </p:cNvSpPr>
            <p:nvPr/>
          </p:nvSpPr>
          <p:spPr bwMode="auto">
            <a:xfrm>
              <a:off x="10307397" y="5726880"/>
              <a:ext cx="3273689" cy="2998554"/>
            </a:xfrm>
            <a:custGeom>
              <a:avLst/>
              <a:gdLst>
                <a:gd name="T0" fmla="*/ 5728 w 5729"/>
                <a:gd name="T1" fmla="*/ 2856 h 5247"/>
                <a:gd name="T2" fmla="*/ 5728 w 5729"/>
                <a:gd name="T3" fmla="*/ 2856 h 5247"/>
                <a:gd name="T4" fmla="*/ 5138 w 5729"/>
                <a:gd name="T5" fmla="*/ 2256 h 5247"/>
                <a:gd name="T6" fmla="*/ 5376 w 5729"/>
                <a:gd name="T7" fmla="*/ 1453 h 5247"/>
                <a:gd name="T8" fmla="*/ 4558 w 5729"/>
                <a:gd name="T9" fmla="*/ 1216 h 5247"/>
                <a:gd name="T10" fmla="*/ 4351 w 5729"/>
                <a:gd name="T11" fmla="*/ 404 h 5247"/>
                <a:gd name="T12" fmla="*/ 3523 w 5729"/>
                <a:gd name="T13" fmla="*/ 600 h 5247"/>
                <a:gd name="T14" fmla="*/ 2929 w 5729"/>
                <a:gd name="T15" fmla="*/ 0 h 5247"/>
                <a:gd name="T16" fmla="*/ 2313 w 5729"/>
                <a:gd name="T17" fmla="*/ 575 h 5247"/>
                <a:gd name="T18" fmla="*/ 1490 w 5729"/>
                <a:gd name="T19" fmla="*/ 341 h 5247"/>
                <a:gd name="T20" fmla="*/ 1247 w 5729"/>
                <a:gd name="T21" fmla="*/ 1139 h 5247"/>
                <a:gd name="T22" fmla="*/ 413 w 5729"/>
                <a:gd name="T23" fmla="*/ 1340 h 5247"/>
                <a:gd name="T24" fmla="*/ 615 w 5729"/>
                <a:gd name="T25" fmla="*/ 2152 h 5247"/>
                <a:gd name="T26" fmla="*/ 0 w 5729"/>
                <a:gd name="T27" fmla="*/ 2731 h 5247"/>
                <a:gd name="T28" fmla="*/ 590 w 5729"/>
                <a:gd name="T29" fmla="*/ 3332 h 5247"/>
                <a:gd name="T30" fmla="*/ 352 w 5729"/>
                <a:gd name="T31" fmla="*/ 4139 h 5247"/>
                <a:gd name="T32" fmla="*/ 1169 w 5729"/>
                <a:gd name="T33" fmla="*/ 4372 h 5247"/>
                <a:gd name="T34" fmla="*/ 1376 w 5729"/>
                <a:gd name="T35" fmla="*/ 5184 h 5247"/>
                <a:gd name="T36" fmla="*/ 2204 w 5729"/>
                <a:gd name="T37" fmla="*/ 4987 h 5247"/>
                <a:gd name="T38" fmla="*/ 2204 w 5729"/>
                <a:gd name="T39" fmla="*/ 4993 h 5247"/>
                <a:gd name="T40" fmla="*/ 1759 w 5729"/>
                <a:gd name="T41" fmla="*/ 3859 h 5247"/>
                <a:gd name="T42" fmla="*/ 1360 w 5729"/>
                <a:gd name="T43" fmla="*/ 3141 h 5247"/>
                <a:gd name="T44" fmla="*/ 1661 w 5729"/>
                <a:gd name="T45" fmla="*/ 1852 h 5247"/>
                <a:gd name="T46" fmla="*/ 2840 w 5729"/>
                <a:gd name="T47" fmla="*/ 1309 h 5247"/>
                <a:gd name="T48" fmla="*/ 4015 w 5729"/>
                <a:gd name="T49" fmla="*/ 1852 h 5247"/>
                <a:gd name="T50" fmla="*/ 4320 w 5729"/>
                <a:gd name="T51" fmla="*/ 3141 h 5247"/>
                <a:gd name="T52" fmla="*/ 3876 w 5729"/>
                <a:gd name="T53" fmla="*/ 3907 h 5247"/>
                <a:gd name="T54" fmla="*/ 3456 w 5729"/>
                <a:gd name="T55" fmla="*/ 5008 h 5247"/>
                <a:gd name="T56" fmla="*/ 4238 w 5729"/>
                <a:gd name="T57" fmla="*/ 5246 h 5247"/>
                <a:gd name="T58" fmla="*/ 4480 w 5729"/>
                <a:gd name="T59" fmla="*/ 4450 h 5247"/>
                <a:gd name="T60" fmla="*/ 5308 w 5729"/>
                <a:gd name="T61" fmla="*/ 4248 h 5247"/>
                <a:gd name="T62" fmla="*/ 5112 w 5729"/>
                <a:gd name="T63" fmla="*/ 3441 h 5247"/>
                <a:gd name="T64" fmla="*/ 5728 w 5729"/>
                <a:gd name="T65" fmla="*/ 2856 h 5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29" h="5247">
                  <a:moveTo>
                    <a:pt x="5728" y="2856"/>
                  </a:moveTo>
                  <a:lnTo>
                    <a:pt x="5728" y="2856"/>
                  </a:lnTo>
                  <a:cubicBezTo>
                    <a:pt x="5448" y="2773"/>
                    <a:pt x="5215" y="2556"/>
                    <a:pt x="5138" y="2256"/>
                  </a:cubicBezTo>
                  <a:cubicBezTo>
                    <a:pt x="5065" y="1955"/>
                    <a:pt x="5164" y="1651"/>
                    <a:pt x="5376" y="1453"/>
                  </a:cubicBezTo>
                  <a:cubicBezTo>
                    <a:pt x="5091" y="1516"/>
                    <a:pt x="4775" y="1438"/>
                    <a:pt x="4558" y="1216"/>
                  </a:cubicBezTo>
                  <a:cubicBezTo>
                    <a:pt x="4336" y="993"/>
                    <a:pt x="4268" y="683"/>
                    <a:pt x="4351" y="404"/>
                  </a:cubicBezTo>
                  <a:cubicBezTo>
                    <a:pt x="4139" y="600"/>
                    <a:pt x="3824" y="688"/>
                    <a:pt x="3523" y="600"/>
                  </a:cubicBezTo>
                  <a:cubicBezTo>
                    <a:pt x="3218" y="517"/>
                    <a:pt x="3000" y="279"/>
                    <a:pt x="2929" y="0"/>
                  </a:cubicBezTo>
                  <a:cubicBezTo>
                    <a:pt x="2846" y="274"/>
                    <a:pt x="2617" y="502"/>
                    <a:pt x="2313" y="575"/>
                  </a:cubicBezTo>
                  <a:cubicBezTo>
                    <a:pt x="2002" y="647"/>
                    <a:pt x="1691" y="548"/>
                    <a:pt x="1490" y="341"/>
                  </a:cubicBezTo>
                  <a:cubicBezTo>
                    <a:pt x="1557" y="621"/>
                    <a:pt x="1474" y="926"/>
                    <a:pt x="1247" y="1139"/>
                  </a:cubicBezTo>
                  <a:cubicBezTo>
                    <a:pt x="1019" y="1355"/>
                    <a:pt x="698" y="1422"/>
                    <a:pt x="413" y="1340"/>
                  </a:cubicBezTo>
                  <a:cubicBezTo>
                    <a:pt x="615" y="1552"/>
                    <a:pt x="704" y="1857"/>
                    <a:pt x="615" y="2152"/>
                  </a:cubicBezTo>
                  <a:cubicBezTo>
                    <a:pt x="527" y="2448"/>
                    <a:pt x="284" y="2659"/>
                    <a:pt x="0" y="2731"/>
                  </a:cubicBezTo>
                  <a:cubicBezTo>
                    <a:pt x="279" y="2814"/>
                    <a:pt x="512" y="3037"/>
                    <a:pt x="590" y="3332"/>
                  </a:cubicBezTo>
                  <a:cubicBezTo>
                    <a:pt x="662" y="3632"/>
                    <a:pt x="564" y="3937"/>
                    <a:pt x="352" y="4139"/>
                  </a:cubicBezTo>
                  <a:cubicBezTo>
                    <a:pt x="636" y="4072"/>
                    <a:pt x="952" y="4149"/>
                    <a:pt x="1169" y="4372"/>
                  </a:cubicBezTo>
                  <a:cubicBezTo>
                    <a:pt x="1387" y="4594"/>
                    <a:pt x="1454" y="4910"/>
                    <a:pt x="1376" y="5184"/>
                  </a:cubicBezTo>
                  <a:cubicBezTo>
                    <a:pt x="1588" y="4987"/>
                    <a:pt x="1899" y="4904"/>
                    <a:pt x="2204" y="4987"/>
                  </a:cubicBezTo>
                  <a:lnTo>
                    <a:pt x="2204" y="4993"/>
                  </a:lnTo>
                  <a:cubicBezTo>
                    <a:pt x="2178" y="4713"/>
                    <a:pt x="2084" y="4196"/>
                    <a:pt x="1759" y="3859"/>
                  </a:cubicBezTo>
                  <a:cubicBezTo>
                    <a:pt x="1557" y="3658"/>
                    <a:pt x="1422" y="3410"/>
                    <a:pt x="1360" y="3141"/>
                  </a:cubicBezTo>
                  <a:cubicBezTo>
                    <a:pt x="1257" y="2685"/>
                    <a:pt x="1371" y="2204"/>
                    <a:pt x="1661" y="1852"/>
                  </a:cubicBezTo>
                  <a:cubicBezTo>
                    <a:pt x="1951" y="1505"/>
                    <a:pt x="2365" y="1309"/>
                    <a:pt x="2840" y="1309"/>
                  </a:cubicBezTo>
                  <a:cubicBezTo>
                    <a:pt x="3311" y="1309"/>
                    <a:pt x="3730" y="1505"/>
                    <a:pt x="4015" y="1852"/>
                  </a:cubicBezTo>
                  <a:cubicBezTo>
                    <a:pt x="4309" y="2204"/>
                    <a:pt x="4423" y="2685"/>
                    <a:pt x="4320" y="3141"/>
                  </a:cubicBezTo>
                  <a:cubicBezTo>
                    <a:pt x="4258" y="3410"/>
                    <a:pt x="4108" y="3668"/>
                    <a:pt x="3876" y="3907"/>
                  </a:cubicBezTo>
                  <a:cubicBezTo>
                    <a:pt x="3523" y="4258"/>
                    <a:pt x="3466" y="4755"/>
                    <a:pt x="3456" y="5008"/>
                  </a:cubicBezTo>
                  <a:cubicBezTo>
                    <a:pt x="3751" y="4952"/>
                    <a:pt x="4041" y="5050"/>
                    <a:pt x="4238" y="5246"/>
                  </a:cubicBezTo>
                  <a:cubicBezTo>
                    <a:pt x="4170" y="4972"/>
                    <a:pt x="4253" y="4662"/>
                    <a:pt x="4480" y="4450"/>
                  </a:cubicBezTo>
                  <a:cubicBezTo>
                    <a:pt x="4708" y="4238"/>
                    <a:pt x="5023" y="4170"/>
                    <a:pt x="5308" y="4248"/>
                  </a:cubicBezTo>
                  <a:cubicBezTo>
                    <a:pt x="5106" y="4040"/>
                    <a:pt x="5023" y="3736"/>
                    <a:pt x="5112" y="3441"/>
                  </a:cubicBezTo>
                  <a:cubicBezTo>
                    <a:pt x="5200" y="3141"/>
                    <a:pt x="5437" y="2928"/>
                    <a:pt x="5728" y="2856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2" name="Freeform 71"/>
            <p:cNvSpPr>
              <a:spLocks noChangeArrowheads="1"/>
            </p:cNvSpPr>
            <p:nvPr/>
          </p:nvSpPr>
          <p:spPr bwMode="auto">
            <a:xfrm>
              <a:off x="10307397" y="5723608"/>
              <a:ext cx="3273689" cy="3005101"/>
            </a:xfrm>
            <a:custGeom>
              <a:avLst/>
              <a:gdLst>
                <a:gd name="T0" fmla="*/ 5728 w 5729"/>
                <a:gd name="T1" fmla="*/ 2862 h 5259"/>
                <a:gd name="T2" fmla="*/ 5376 w 5729"/>
                <a:gd name="T3" fmla="*/ 1459 h 5259"/>
                <a:gd name="T4" fmla="*/ 5179 w 5729"/>
                <a:gd name="T5" fmla="*/ 1480 h 5259"/>
                <a:gd name="T6" fmla="*/ 4351 w 5729"/>
                <a:gd name="T7" fmla="*/ 410 h 5259"/>
                <a:gd name="T8" fmla="*/ 3761 w 5729"/>
                <a:gd name="T9" fmla="*/ 637 h 5259"/>
                <a:gd name="T10" fmla="*/ 2929 w 5729"/>
                <a:gd name="T11" fmla="*/ 0 h 5259"/>
                <a:gd name="T12" fmla="*/ 2105 w 5729"/>
                <a:gd name="T13" fmla="*/ 601 h 5259"/>
                <a:gd name="T14" fmla="*/ 1485 w 5729"/>
                <a:gd name="T15" fmla="*/ 347 h 5259"/>
                <a:gd name="T16" fmla="*/ 652 w 5729"/>
                <a:gd name="T17" fmla="*/ 1377 h 5259"/>
                <a:gd name="T18" fmla="*/ 413 w 5729"/>
                <a:gd name="T19" fmla="*/ 1346 h 5259"/>
                <a:gd name="T20" fmla="*/ 0 w 5729"/>
                <a:gd name="T21" fmla="*/ 2737 h 5259"/>
                <a:gd name="T22" fmla="*/ 590 w 5729"/>
                <a:gd name="T23" fmla="*/ 3338 h 5259"/>
                <a:gd name="T24" fmla="*/ 346 w 5729"/>
                <a:gd name="T25" fmla="*/ 4145 h 5259"/>
                <a:gd name="T26" fmla="*/ 1169 w 5729"/>
                <a:gd name="T27" fmla="*/ 4378 h 5259"/>
                <a:gd name="T28" fmla="*/ 1376 w 5729"/>
                <a:gd name="T29" fmla="*/ 5190 h 5259"/>
                <a:gd name="T30" fmla="*/ 2204 w 5729"/>
                <a:gd name="T31" fmla="*/ 4993 h 5259"/>
                <a:gd name="T32" fmla="*/ 2204 w 5729"/>
                <a:gd name="T33" fmla="*/ 4999 h 5259"/>
                <a:gd name="T34" fmla="*/ 2209 w 5729"/>
                <a:gd name="T35" fmla="*/ 4999 h 5259"/>
                <a:gd name="T36" fmla="*/ 1324 w 5729"/>
                <a:gd name="T37" fmla="*/ 2810 h 5259"/>
                <a:gd name="T38" fmla="*/ 4015 w 5729"/>
                <a:gd name="T39" fmla="*/ 1858 h 5259"/>
                <a:gd name="T40" fmla="*/ 3876 w 5729"/>
                <a:gd name="T41" fmla="*/ 3913 h 5259"/>
                <a:gd name="T42" fmla="*/ 3456 w 5729"/>
                <a:gd name="T43" fmla="*/ 5014 h 5259"/>
                <a:gd name="T44" fmla="*/ 4238 w 5729"/>
                <a:gd name="T45" fmla="*/ 5258 h 5259"/>
                <a:gd name="T46" fmla="*/ 4480 w 5729"/>
                <a:gd name="T47" fmla="*/ 4456 h 5259"/>
                <a:gd name="T48" fmla="*/ 5314 w 5729"/>
                <a:gd name="T49" fmla="*/ 4254 h 5259"/>
                <a:gd name="T50" fmla="*/ 5112 w 5729"/>
                <a:gd name="T51" fmla="*/ 3447 h 5259"/>
                <a:gd name="T52" fmla="*/ 5728 w 5729"/>
                <a:gd name="T53" fmla="*/ 2862 h 5259"/>
                <a:gd name="T54" fmla="*/ 5112 w 5729"/>
                <a:gd name="T55" fmla="*/ 3447 h 5259"/>
                <a:gd name="T56" fmla="*/ 5308 w 5729"/>
                <a:gd name="T57" fmla="*/ 4254 h 5259"/>
                <a:gd name="T58" fmla="*/ 4480 w 5729"/>
                <a:gd name="T59" fmla="*/ 4456 h 5259"/>
                <a:gd name="T60" fmla="*/ 4238 w 5729"/>
                <a:gd name="T61" fmla="*/ 5252 h 5259"/>
                <a:gd name="T62" fmla="*/ 3456 w 5729"/>
                <a:gd name="T63" fmla="*/ 5014 h 5259"/>
                <a:gd name="T64" fmla="*/ 3876 w 5729"/>
                <a:gd name="T65" fmla="*/ 3913 h 5259"/>
                <a:gd name="T66" fmla="*/ 4015 w 5729"/>
                <a:gd name="T67" fmla="*/ 1858 h 5259"/>
                <a:gd name="T68" fmla="*/ 1324 w 5729"/>
                <a:gd name="T69" fmla="*/ 2810 h 5259"/>
                <a:gd name="T70" fmla="*/ 2204 w 5729"/>
                <a:gd name="T71" fmla="*/ 4999 h 5259"/>
                <a:gd name="T72" fmla="*/ 2204 w 5729"/>
                <a:gd name="T73" fmla="*/ 4993 h 5259"/>
                <a:gd name="T74" fmla="*/ 2204 w 5729"/>
                <a:gd name="T75" fmla="*/ 4993 h 5259"/>
                <a:gd name="T76" fmla="*/ 1376 w 5729"/>
                <a:gd name="T77" fmla="*/ 5190 h 5259"/>
                <a:gd name="T78" fmla="*/ 1169 w 5729"/>
                <a:gd name="T79" fmla="*/ 4378 h 5259"/>
                <a:gd name="T80" fmla="*/ 352 w 5729"/>
                <a:gd name="T81" fmla="*/ 4145 h 5259"/>
                <a:gd name="T82" fmla="*/ 590 w 5729"/>
                <a:gd name="T83" fmla="*/ 3338 h 5259"/>
                <a:gd name="T84" fmla="*/ 0 w 5729"/>
                <a:gd name="T85" fmla="*/ 2737 h 5259"/>
                <a:gd name="T86" fmla="*/ 419 w 5729"/>
                <a:gd name="T87" fmla="*/ 1346 h 5259"/>
                <a:gd name="T88" fmla="*/ 652 w 5729"/>
                <a:gd name="T89" fmla="*/ 1382 h 5259"/>
                <a:gd name="T90" fmla="*/ 1490 w 5729"/>
                <a:gd name="T91" fmla="*/ 347 h 5259"/>
                <a:gd name="T92" fmla="*/ 2105 w 5729"/>
                <a:gd name="T93" fmla="*/ 606 h 5259"/>
                <a:gd name="T94" fmla="*/ 2929 w 5729"/>
                <a:gd name="T95" fmla="*/ 6 h 5259"/>
                <a:gd name="T96" fmla="*/ 3761 w 5729"/>
                <a:gd name="T97" fmla="*/ 643 h 5259"/>
                <a:gd name="T98" fmla="*/ 4351 w 5729"/>
                <a:gd name="T99" fmla="*/ 410 h 5259"/>
                <a:gd name="T100" fmla="*/ 5179 w 5729"/>
                <a:gd name="T101" fmla="*/ 1480 h 5259"/>
                <a:gd name="T102" fmla="*/ 5376 w 5729"/>
                <a:gd name="T103" fmla="*/ 1455 h 5259"/>
                <a:gd name="T104" fmla="*/ 5728 w 5729"/>
                <a:gd name="T105" fmla="*/ 2867 h 5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5729" h="5259">
                  <a:moveTo>
                    <a:pt x="5728" y="2862"/>
                  </a:moveTo>
                  <a:lnTo>
                    <a:pt x="5728" y="2862"/>
                  </a:lnTo>
                  <a:lnTo>
                    <a:pt x="5728" y="2862"/>
                  </a:lnTo>
                  <a:cubicBezTo>
                    <a:pt x="5448" y="2779"/>
                    <a:pt x="5215" y="2562"/>
                    <a:pt x="5138" y="2262"/>
                  </a:cubicBezTo>
                  <a:cubicBezTo>
                    <a:pt x="5122" y="2194"/>
                    <a:pt x="5112" y="2127"/>
                    <a:pt x="5112" y="2060"/>
                  </a:cubicBezTo>
                  <a:cubicBezTo>
                    <a:pt x="5112" y="1832"/>
                    <a:pt x="5210" y="1615"/>
                    <a:pt x="5376" y="1459"/>
                  </a:cubicBezTo>
                  <a:cubicBezTo>
                    <a:pt x="5376" y="1455"/>
                    <a:pt x="5376" y="1455"/>
                    <a:pt x="5376" y="1455"/>
                  </a:cubicBezTo>
                  <a:lnTo>
                    <a:pt x="5376" y="1455"/>
                  </a:lnTo>
                  <a:cubicBezTo>
                    <a:pt x="5308" y="1470"/>
                    <a:pt x="5241" y="1480"/>
                    <a:pt x="5179" y="1480"/>
                  </a:cubicBezTo>
                  <a:cubicBezTo>
                    <a:pt x="4952" y="1480"/>
                    <a:pt x="4729" y="1393"/>
                    <a:pt x="4558" y="1222"/>
                  </a:cubicBezTo>
                  <a:cubicBezTo>
                    <a:pt x="4398" y="1062"/>
                    <a:pt x="4320" y="849"/>
                    <a:pt x="4320" y="643"/>
                  </a:cubicBezTo>
                  <a:cubicBezTo>
                    <a:pt x="4320" y="564"/>
                    <a:pt x="4330" y="487"/>
                    <a:pt x="4351" y="410"/>
                  </a:cubicBezTo>
                  <a:lnTo>
                    <a:pt x="4351" y="410"/>
                  </a:lnTo>
                  <a:lnTo>
                    <a:pt x="4351" y="410"/>
                  </a:lnTo>
                  <a:cubicBezTo>
                    <a:pt x="4191" y="554"/>
                    <a:pt x="3984" y="637"/>
                    <a:pt x="3761" y="637"/>
                  </a:cubicBezTo>
                  <a:cubicBezTo>
                    <a:pt x="3684" y="637"/>
                    <a:pt x="3601" y="627"/>
                    <a:pt x="3523" y="606"/>
                  </a:cubicBezTo>
                  <a:cubicBezTo>
                    <a:pt x="3218" y="523"/>
                    <a:pt x="3000" y="285"/>
                    <a:pt x="2929" y="6"/>
                  </a:cubicBezTo>
                  <a:cubicBezTo>
                    <a:pt x="2929" y="0"/>
                    <a:pt x="2929" y="0"/>
                    <a:pt x="2929" y="0"/>
                  </a:cubicBezTo>
                  <a:cubicBezTo>
                    <a:pt x="2929" y="6"/>
                    <a:pt x="2929" y="6"/>
                    <a:pt x="2929" y="6"/>
                  </a:cubicBezTo>
                  <a:cubicBezTo>
                    <a:pt x="2840" y="280"/>
                    <a:pt x="2617" y="502"/>
                    <a:pt x="2313" y="581"/>
                  </a:cubicBezTo>
                  <a:cubicBezTo>
                    <a:pt x="2240" y="595"/>
                    <a:pt x="2173" y="601"/>
                    <a:pt x="2105" y="601"/>
                  </a:cubicBezTo>
                  <a:cubicBezTo>
                    <a:pt x="1868" y="601"/>
                    <a:pt x="1651" y="508"/>
                    <a:pt x="1490" y="347"/>
                  </a:cubicBezTo>
                  <a:cubicBezTo>
                    <a:pt x="1485" y="342"/>
                    <a:pt x="1485" y="342"/>
                    <a:pt x="1485" y="342"/>
                  </a:cubicBezTo>
                  <a:cubicBezTo>
                    <a:pt x="1485" y="347"/>
                    <a:pt x="1485" y="347"/>
                    <a:pt x="1485" y="347"/>
                  </a:cubicBezTo>
                  <a:cubicBezTo>
                    <a:pt x="1500" y="410"/>
                    <a:pt x="1510" y="477"/>
                    <a:pt x="1510" y="539"/>
                  </a:cubicBezTo>
                  <a:cubicBezTo>
                    <a:pt x="1510" y="762"/>
                    <a:pt x="1422" y="978"/>
                    <a:pt x="1247" y="1145"/>
                  </a:cubicBezTo>
                  <a:cubicBezTo>
                    <a:pt x="1081" y="1299"/>
                    <a:pt x="869" y="1377"/>
                    <a:pt x="652" y="1377"/>
                  </a:cubicBezTo>
                  <a:cubicBezTo>
                    <a:pt x="574" y="1377"/>
                    <a:pt x="496" y="1367"/>
                    <a:pt x="419" y="1346"/>
                  </a:cubicBezTo>
                  <a:cubicBezTo>
                    <a:pt x="413" y="1346"/>
                    <a:pt x="413" y="1346"/>
                    <a:pt x="413" y="1346"/>
                  </a:cubicBezTo>
                  <a:lnTo>
                    <a:pt x="413" y="1346"/>
                  </a:lnTo>
                  <a:cubicBezTo>
                    <a:pt x="564" y="1501"/>
                    <a:pt x="652" y="1708"/>
                    <a:pt x="652" y="1925"/>
                  </a:cubicBezTo>
                  <a:cubicBezTo>
                    <a:pt x="652" y="1998"/>
                    <a:pt x="641" y="2081"/>
                    <a:pt x="615" y="2158"/>
                  </a:cubicBezTo>
                  <a:cubicBezTo>
                    <a:pt x="527" y="2454"/>
                    <a:pt x="284" y="2665"/>
                    <a:pt x="0" y="2737"/>
                  </a:cubicBezTo>
                  <a:lnTo>
                    <a:pt x="0" y="2737"/>
                  </a:lnTo>
                  <a:lnTo>
                    <a:pt x="0" y="2737"/>
                  </a:lnTo>
                  <a:cubicBezTo>
                    <a:pt x="279" y="2820"/>
                    <a:pt x="512" y="3043"/>
                    <a:pt x="590" y="3338"/>
                  </a:cubicBezTo>
                  <a:cubicBezTo>
                    <a:pt x="605" y="3405"/>
                    <a:pt x="610" y="3472"/>
                    <a:pt x="610" y="3540"/>
                  </a:cubicBezTo>
                  <a:cubicBezTo>
                    <a:pt x="610" y="3772"/>
                    <a:pt x="517" y="3990"/>
                    <a:pt x="352" y="4145"/>
                  </a:cubicBezTo>
                  <a:cubicBezTo>
                    <a:pt x="346" y="4145"/>
                    <a:pt x="346" y="4145"/>
                    <a:pt x="346" y="4145"/>
                  </a:cubicBezTo>
                  <a:cubicBezTo>
                    <a:pt x="352" y="4145"/>
                    <a:pt x="352" y="4145"/>
                    <a:pt x="352" y="4145"/>
                  </a:cubicBezTo>
                  <a:cubicBezTo>
                    <a:pt x="419" y="4129"/>
                    <a:pt x="486" y="4125"/>
                    <a:pt x="554" y="4125"/>
                  </a:cubicBezTo>
                  <a:cubicBezTo>
                    <a:pt x="775" y="4125"/>
                    <a:pt x="998" y="4207"/>
                    <a:pt x="1169" y="4378"/>
                  </a:cubicBezTo>
                  <a:cubicBezTo>
                    <a:pt x="1329" y="4544"/>
                    <a:pt x="1407" y="4750"/>
                    <a:pt x="1407" y="4962"/>
                  </a:cubicBezTo>
                  <a:cubicBezTo>
                    <a:pt x="1407" y="5040"/>
                    <a:pt x="1397" y="5118"/>
                    <a:pt x="1376" y="5190"/>
                  </a:cubicBezTo>
                  <a:lnTo>
                    <a:pt x="1376" y="5190"/>
                  </a:lnTo>
                  <a:lnTo>
                    <a:pt x="1376" y="5190"/>
                  </a:lnTo>
                  <a:cubicBezTo>
                    <a:pt x="1531" y="5045"/>
                    <a:pt x="1743" y="4962"/>
                    <a:pt x="1966" y="4962"/>
                  </a:cubicBezTo>
                  <a:cubicBezTo>
                    <a:pt x="2043" y="4962"/>
                    <a:pt x="2126" y="4973"/>
                    <a:pt x="2204" y="4993"/>
                  </a:cubicBezTo>
                  <a:lnTo>
                    <a:pt x="2204" y="4993"/>
                  </a:lnTo>
                  <a:lnTo>
                    <a:pt x="2204" y="4993"/>
                  </a:lnTo>
                  <a:cubicBezTo>
                    <a:pt x="2204" y="4999"/>
                    <a:pt x="2204" y="4999"/>
                    <a:pt x="2204" y="4999"/>
                  </a:cubicBezTo>
                  <a:lnTo>
                    <a:pt x="2204" y="4999"/>
                  </a:lnTo>
                  <a:cubicBezTo>
                    <a:pt x="2209" y="4999"/>
                    <a:pt x="2209" y="4999"/>
                    <a:pt x="2209" y="4999"/>
                  </a:cubicBezTo>
                  <a:lnTo>
                    <a:pt x="2209" y="4999"/>
                  </a:lnTo>
                  <a:cubicBezTo>
                    <a:pt x="2178" y="4719"/>
                    <a:pt x="2084" y="4202"/>
                    <a:pt x="1759" y="3865"/>
                  </a:cubicBezTo>
                  <a:cubicBezTo>
                    <a:pt x="1557" y="3664"/>
                    <a:pt x="1422" y="3416"/>
                    <a:pt x="1360" y="3147"/>
                  </a:cubicBezTo>
                  <a:cubicBezTo>
                    <a:pt x="1335" y="3033"/>
                    <a:pt x="1324" y="2924"/>
                    <a:pt x="1324" y="2810"/>
                  </a:cubicBezTo>
                  <a:cubicBezTo>
                    <a:pt x="1324" y="2469"/>
                    <a:pt x="1443" y="2127"/>
                    <a:pt x="1661" y="1858"/>
                  </a:cubicBezTo>
                  <a:cubicBezTo>
                    <a:pt x="1951" y="1511"/>
                    <a:pt x="2365" y="1320"/>
                    <a:pt x="2840" y="1320"/>
                  </a:cubicBezTo>
                  <a:cubicBezTo>
                    <a:pt x="3311" y="1320"/>
                    <a:pt x="3730" y="1511"/>
                    <a:pt x="4015" y="1858"/>
                  </a:cubicBezTo>
                  <a:cubicBezTo>
                    <a:pt x="4238" y="2127"/>
                    <a:pt x="4357" y="2469"/>
                    <a:pt x="4357" y="2810"/>
                  </a:cubicBezTo>
                  <a:cubicBezTo>
                    <a:pt x="4357" y="2924"/>
                    <a:pt x="4340" y="3033"/>
                    <a:pt x="4320" y="3147"/>
                  </a:cubicBezTo>
                  <a:cubicBezTo>
                    <a:pt x="4258" y="3416"/>
                    <a:pt x="4108" y="3674"/>
                    <a:pt x="3876" y="3913"/>
                  </a:cubicBezTo>
                  <a:cubicBezTo>
                    <a:pt x="3523" y="4264"/>
                    <a:pt x="3466" y="4761"/>
                    <a:pt x="3456" y="5014"/>
                  </a:cubicBezTo>
                  <a:lnTo>
                    <a:pt x="3456" y="5014"/>
                  </a:lnTo>
                  <a:lnTo>
                    <a:pt x="3456" y="5014"/>
                  </a:lnTo>
                  <a:cubicBezTo>
                    <a:pt x="3513" y="5004"/>
                    <a:pt x="3570" y="4999"/>
                    <a:pt x="3627" y="4999"/>
                  </a:cubicBezTo>
                  <a:cubicBezTo>
                    <a:pt x="3860" y="4999"/>
                    <a:pt x="4077" y="5097"/>
                    <a:pt x="4238" y="5252"/>
                  </a:cubicBezTo>
                  <a:cubicBezTo>
                    <a:pt x="4238" y="5258"/>
                    <a:pt x="4238" y="5258"/>
                    <a:pt x="4238" y="5258"/>
                  </a:cubicBezTo>
                  <a:cubicBezTo>
                    <a:pt x="4238" y="5252"/>
                    <a:pt x="4238" y="5252"/>
                    <a:pt x="4238" y="5252"/>
                  </a:cubicBezTo>
                  <a:cubicBezTo>
                    <a:pt x="4222" y="5190"/>
                    <a:pt x="4217" y="5123"/>
                    <a:pt x="4217" y="5056"/>
                  </a:cubicBezTo>
                  <a:cubicBezTo>
                    <a:pt x="4217" y="4839"/>
                    <a:pt x="4305" y="4621"/>
                    <a:pt x="4480" y="4456"/>
                  </a:cubicBezTo>
                  <a:cubicBezTo>
                    <a:pt x="4646" y="4300"/>
                    <a:pt x="4858" y="4223"/>
                    <a:pt x="5075" y="4223"/>
                  </a:cubicBezTo>
                  <a:cubicBezTo>
                    <a:pt x="5153" y="4223"/>
                    <a:pt x="5231" y="4233"/>
                    <a:pt x="5308" y="4254"/>
                  </a:cubicBezTo>
                  <a:cubicBezTo>
                    <a:pt x="5314" y="4254"/>
                    <a:pt x="5314" y="4254"/>
                    <a:pt x="5314" y="4254"/>
                  </a:cubicBezTo>
                  <a:cubicBezTo>
                    <a:pt x="5308" y="4254"/>
                    <a:pt x="5308" y="4254"/>
                    <a:pt x="5308" y="4254"/>
                  </a:cubicBezTo>
                  <a:cubicBezTo>
                    <a:pt x="5164" y="4098"/>
                    <a:pt x="5075" y="3897"/>
                    <a:pt x="5075" y="3680"/>
                  </a:cubicBezTo>
                  <a:cubicBezTo>
                    <a:pt x="5075" y="3601"/>
                    <a:pt x="5086" y="3524"/>
                    <a:pt x="5112" y="3447"/>
                  </a:cubicBezTo>
                  <a:cubicBezTo>
                    <a:pt x="5200" y="3147"/>
                    <a:pt x="5437" y="2934"/>
                    <a:pt x="5728" y="2867"/>
                  </a:cubicBezTo>
                  <a:cubicBezTo>
                    <a:pt x="5728" y="2862"/>
                    <a:pt x="5728" y="2862"/>
                    <a:pt x="5728" y="2862"/>
                  </a:cubicBezTo>
                  <a:lnTo>
                    <a:pt x="5728" y="2862"/>
                  </a:lnTo>
                  <a:lnTo>
                    <a:pt x="5728" y="2862"/>
                  </a:lnTo>
                  <a:lnTo>
                    <a:pt x="5728" y="2862"/>
                  </a:lnTo>
                  <a:cubicBezTo>
                    <a:pt x="5437" y="2934"/>
                    <a:pt x="5200" y="3147"/>
                    <a:pt x="5112" y="3447"/>
                  </a:cubicBezTo>
                  <a:cubicBezTo>
                    <a:pt x="5086" y="3524"/>
                    <a:pt x="5075" y="3601"/>
                    <a:pt x="5075" y="3680"/>
                  </a:cubicBezTo>
                  <a:cubicBezTo>
                    <a:pt x="5075" y="3897"/>
                    <a:pt x="5164" y="4098"/>
                    <a:pt x="5308" y="4254"/>
                  </a:cubicBezTo>
                  <a:lnTo>
                    <a:pt x="5308" y="4254"/>
                  </a:lnTo>
                  <a:lnTo>
                    <a:pt x="5308" y="4254"/>
                  </a:lnTo>
                  <a:cubicBezTo>
                    <a:pt x="5235" y="4233"/>
                    <a:pt x="5153" y="4223"/>
                    <a:pt x="5075" y="4223"/>
                  </a:cubicBezTo>
                  <a:cubicBezTo>
                    <a:pt x="4858" y="4223"/>
                    <a:pt x="4646" y="4300"/>
                    <a:pt x="4480" y="4456"/>
                  </a:cubicBezTo>
                  <a:cubicBezTo>
                    <a:pt x="4305" y="4621"/>
                    <a:pt x="4217" y="4839"/>
                    <a:pt x="4217" y="5056"/>
                  </a:cubicBezTo>
                  <a:cubicBezTo>
                    <a:pt x="4217" y="5123"/>
                    <a:pt x="4222" y="5190"/>
                    <a:pt x="4238" y="5252"/>
                  </a:cubicBezTo>
                  <a:lnTo>
                    <a:pt x="4238" y="5252"/>
                  </a:lnTo>
                  <a:lnTo>
                    <a:pt x="4238" y="5252"/>
                  </a:lnTo>
                  <a:cubicBezTo>
                    <a:pt x="4082" y="5092"/>
                    <a:pt x="3860" y="4999"/>
                    <a:pt x="3627" y="4999"/>
                  </a:cubicBezTo>
                  <a:cubicBezTo>
                    <a:pt x="3570" y="4999"/>
                    <a:pt x="3513" y="5004"/>
                    <a:pt x="3456" y="5014"/>
                  </a:cubicBezTo>
                  <a:lnTo>
                    <a:pt x="3456" y="5014"/>
                  </a:lnTo>
                  <a:cubicBezTo>
                    <a:pt x="3462" y="5014"/>
                    <a:pt x="3462" y="5014"/>
                    <a:pt x="3462" y="5014"/>
                  </a:cubicBezTo>
                  <a:cubicBezTo>
                    <a:pt x="3466" y="4761"/>
                    <a:pt x="3523" y="4264"/>
                    <a:pt x="3876" y="3913"/>
                  </a:cubicBezTo>
                  <a:cubicBezTo>
                    <a:pt x="4108" y="3674"/>
                    <a:pt x="4258" y="3416"/>
                    <a:pt x="4320" y="3147"/>
                  </a:cubicBezTo>
                  <a:cubicBezTo>
                    <a:pt x="4346" y="3033"/>
                    <a:pt x="4357" y="2924"/>
                    <a:pt x="4357" y="2810"/>
                  </a:cubicBezTo>
                  <a:cubicBezTo>
                    <a:pt x="4357" y="2469"/>
                    <a:pt x="4238" y="2127"/>
                    <a:pt x="4015" y="1858"/>
                  </a:cubicBezTo>
                  <a:cubicBezTo>
                    <a:pt x="3730" y="1511"/>
                    <a:pt x="3311" y="1315"/>
                    <a:pt x="2840" y="1315"/>
                  </a:cubicBezTo>
                  <a:cubicBezTo>
                    <a:pt x="2365" y="1315"/>
                    <a:pt x="1951" y="1511"/>
                    <a:pt x="1661" y="1858"/>
                  </a:cubicBezTo>
                  <a:cubicBezTo>
                    <a:pt x="1443" y="2127"/>
                    <a:pt x="1324" y="2469"/>
                    <a:pt x="1324" y="2810"/>
                  </a:cubicBezTo>
                  <a:cubicBezTo>
                    <a:pt x="1324" y="2924"/>
                    <a:pt x="1335" y="3033"/>
                    <a:pt x="1360" y="3147"/>
                  </a:cubicBezTo>
                  <a:cubicBezTo>
                    <a:pt x="1422" y="3416"/>
                    <a:pt x="1557" y="3664"/>
                    <a:pt x="1753" y="3865"/>
                  </a:cubicBezTo>
                  <a:cubicBezTo>
                    <a:pt x="2084" y="4202"/>
                    <a:pt x="2178" y="4719"/>
                    <a:pt x="2204" y="4999"/>
                  </a:cubicBezTo>
                  <a:lnTo>
                    <a:pt x="2204" y="4999"/>
                  </a:lnTo>
                  <a:lnTo>
                    <a:pt x="2204" y="4999"/>
                  </a:lnTo>
                  <a:cubicBezTo>
                    <a:pt x="2204" y="4993"/>
                    <a:pt x="2204" y="4993"/>
                    <a:pt x="2204" y="4993"/>
                  </a:cubicBezTo>
                  <a:lnTo>
                    <a:pt x="2204" y="4993"/>
                  </a:lnTo>
                  <a:lnTo>
                    <a:pt x="2204" y="4993"/>
                  </a:lnTo>
                  <a:lnTo>
                    <a:pt x="2204" y="4993"/>
                  </a:lnTo>
                  <a:cubicBezTo>
                    <a:pt x="2126" y="4973"/>
                    <a:pt x="2043" y="4962"/>
                    <a:pt x="1966" y="4962"/>
                  </a:cubicBezTo>
                  <a:cubicBezTo>
                    <a:pt x="1743" y="4962"/>
                    <a:pt x="1531" y="5045"/>
                    <a:pt x="1376" y="5190"/>
                  </a:cubicBezTo>
                  <a:lnTo>
                    <a:pt x="1376" y="5190"/>
                  </a:lnTo>
                  <a:lnTo>
                    <a:pt x="1376" y="5190"/>
                  </a:lnTo>
                  <a:cubicBezTo>
                    <a:pt x="1397" y="5118"/>
                    <a:pt x="1407" y="5040"/>
                    <a:pt x="1407" y="4962"/>
                  </a:cubicBezTo>
                  <a:cubicBezTo>
                    <a:pt x="1407" y="4750"/>
                    <a:pt x="1329" y="4544"/>
                    <a:pt x="1169" y="4378"/>
                  </a:cubicBezTo>
                  <a:cubicBezTo>
                    <a:pt x="998" y="4207"/>
                    <a:pt x="775" y="4119"/>
                    <a:pt x="554" y="4119"/>
                  </a:cubicBezTo>
                  <a:cubicBezTo>
                    <a:pt x="486" y="4119"/>
                    <a:pt x="419" y="4129"/>
                    <a:pt x="352" y="4145"/>
                  </a:cubicBezTo>
                  <a:lnTo>
                    <a:pt x="352" y="4145"/>
                  </a:lnTo>
                  <a:lnTo>
                    <a:pt x="352" y="4145"/>
                  </a:lnTo>
                  <a:cubicBezTo>
                    <a:pt x="517" y="3990"/>
                    <a:pt x="615" y="3772"/>
                    <a:pt x="615" y="3540"/>
                  </a:cubicBezTo>
                  <a:cubicBezTo>
                    <a:pt x="615" y="3472"/>
                    <a:pt x="605" y="3405"/>
                    <a:pt x="590" y="3338"/>
                  </a:cubicBezTo>
                  <a:cubicBezTo>
                    <a:pt x="512" y="3043"/>
                    <a:pt x="279" y="2820"/>
                    <a:pt x="0" y="2737"/>
                  </a:cubicBezTo>
                  <a:lnTo>
                    <a:pt x="0" y="2737"/>
                  </a:lnTo>
                  <a:lnTo>
                    <a:pt x="0" y="2737"/>
                  </a:lnTo>
                  <a:cubicBezTo>
                    <a:pt x="290" y="2665"/>
                    <a:pt x="527" y="2454"/>
                    <a:pt x="615" y="2158"/>
                  </a:cubicBezTo>
                  <a:cubicBezTo>
                    <a:pt x="641" y="2081"/>
                    <a:pt x="652" y="1998"/>
                    <a:pt x="652" y="1925"/>
                  </a:cubicBezTo>
                  <a:cubicBezTo>
                    <a:pt x="652" y="1708"/>
                    <a:pt x="564" y="1501"/>
                    <a:pt x="419" y="1346"/>
                  </a:cubicBezTo>
                  <a:cubicBezTo>
                    <a:pt x="413" y="1346"/>
                    <a:pt x="413" y="1346"/>
                    <a:pt x="413" y="1346"/>
                  </a:cubicBezTo>
                  <a:lnTo>
                    <a:pt x="413" y="1346"/>
                  </a:lnTo>
                  <a:cubicBezTo>
                    <a:pt x="492" y="1367"/>
                    <a:pt x="574" y="1382"/>
                    <a:pt x="652" y="1382"/>
                  </a:cubicBezTo>
                  <a:cubicBezTo>
                    <a:pt x="869" y="1382"/>
                    <a:pt x="1081" y="1305"/>
                    <a:pt x="1247" y="1145"/>
                  </a:cubicBezTo>
                  <a:cubicBezTo>
                    <a:pt x="1422" y="978"/>
                    <a:pt x="1510" y="762"/>
                    <a:pt x="1510" y="539"/>
                  </a:cubicBezTo>
                  <a:cubicBezTo>
                    <a:pt x="1510" y="477"/>
                    <a:pt x="1505" y="410"/>
                    <a:pt x="1490" y="347"/>
                  </a:cubicBezTo>
                  <a:lnTo>
                    <a:pt x="1490" y="347"/>
                  </a:lnTo>
                  <a:cubicBezTo>
                    <a:pt x="1485" y="347"/>
                    <a:pt x="1485" y="347"/>
                    <a:pt x="1485" y="347"/>
                  </a:cubicBezTo>
                  <a:cubicBezTo>
                    <a:pt x="1645" y="508"/>
                    <a:pt x="1868" y="606"/>
                    <a:pt x="2105" y="606"/>
                  </a:cubicBezTo>
                  <a:cubicBezTo>
                    <a:pt x="2173" y="606"/>
                    <a:pt x="2240" y="595"/>
                    <a:pt x="2313" y="581"/>
                  </a:cubicBezTo>
                  <a:cubicBezTo>
                    <a:pt x="2617" y="508"/>
                    <a:pt x="2846" y="280"/>
                    <a:pt x="2929" y="6"/>
                  </a:cubicBezTo>
                  <a:lnTo>
                    <a:pt x="2929" y="6"/>
                  </a:lnTo>
                  <a:lnTo>
                    <a:pt x="2929" y="6"/>
                  </a:lnTo>
                  <a:cubicBezTo>
                    <a:pt x="3000" y="285"/>
                    <a:pt x="3218" y="523"/>
                    <a:pt x="3523" y="606"/>
                  </a:cubicBezTo>
                  <a:cubicBezTo>
                    <a:pt x="3601" y="627"/>
                    <a:pt x="3684" y="643"/>
                    <a:pt x="3761" y="643"/>
                  </a:cubicBezTo>
                  <a:cubicBezTo>
                    <a:pt x="3984" y="643"/>
                    <a:pt x="4196" y="554"/>
                    <a:pt x="4351" y="410"/>
                  </a:cubicBezTo>
                  <a:lnTo>
                    <a:pt x="4351" y="410"/>
                  </a:lnTo>
                  <a:lnTo>
                    <a:pt x="4351" y="410"/>
                  </a:lnTo>
                  <a:cubicBezTo>
                    <a:pt x="4330" y="487"/>
                    <a:pt x="4320" y="564"/>
                    <a:pt x="4320" y="643"/>
                  </a:cubicBezTo>
                  <a:cubicBezTo>
                    <a:pt x="4320" y="849"/>
                    <a:pt x="4398" y="1062"/>
                    <a:pt x="4558" y="1222"/>
                  </a:cubicBezTo>
                  <a:cubicBezTo>
                    <a:pt x="4729" y="1393"/>
                    <a:pt x="4952" y="1480"/>
                    <a:pt x="5179" y="1480"/>
                  </a:cubicBezTo>
                  <a:cubicBezTo>
                    <a:pt x="5241" y="1480"/>
                    <a:pt x="5308" y="1476"/>
                    <a:pt x="5376" y="1459"/>
                  </a:cubicBezTo>
                  <a:lnTo>
                    <a:pt x="5376" y="1459"/>
                  </a:lnTo>
                  <a:cubicBezTo>
                    <a:pt x="5376" y="1455"/>
                    <a:pt x="5376" y="1455"/>
                    <a:pt x="5376" y="1455"/>
                  </a:cubicBezTo>
                  <a:cubicBezTo>
                    <a:pt x="5210" y="1615"/>
                    <a:pt x="5112" y="1827"/>
                    <a:pt x="5112" y="2060"/>
                  </a:cubicBezTo>
                  <a:cubicBezTo>
                    <a:pt x="5112" y="2127"/>
                    <a:pt x="5122" y="2194"/>
                    <a:pt x="5138" y="2262"/>
                  </a:cubicBezTo>
                  <a:cubicBezTo>
                    <a:pt x="5215" y="2562"/>
                    <a:pt x="5443" y="2785"/>
                    <a:pt x="5728" y="2867"/>
                  </a:cubicBezTo>
                  <a:cubicBezTo>
                    <a:pt x="5728" y="2862"/>
                    <a:pt x="5728" y="2862"/>
                    <a:pt x="5728" y="286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3" name="Freeform 72"/>
            <p:cNvSpPr>
              <a:spLocks noChangeArrowheads="1"/>
            </p:cNvSpPr>
            <p:nvPr/>
          </p:nvSpPr>
          <p:spPr bwMode="auto">
            <a:xfrm>
              <a:off x="10768986" y="10535697"/>
              <a:ext cx="595811" cy="419012"/>
            </a:xfrm>
            <a:custGeom>
              <a:avLst/>
              <a:gdLst>
                <a:gd name="T0" fmla="*/ 943 w 1042"/>
                <a:gd name="T1" fmla="*/ 0 h 731"/>
                <a:gd name="T2" fmla="*/ 943 w 1042"/>
                <a:gd name="T3" fmla="*/ 0 h 731"/>
                <a:gd name="T4" fmla="*/ 100 w 1042"/>
                <a:gd name="T5" fmla="*/ 0 h 731"/>
                <a:gd name="T6" fmla="*/ 0 w 1042"/>
                <a:gd name="T7" fmla="*/ 98 h 731"/>
                <a:gd name="T8" fmla="*/ 0 w 1042"/>
                <a:gd name="T9" fmla="*/ 631 h 731"/>
                <a:gd name="T10" fmla="*/ 100 w 1042"/>
                <a:gd name="T11" fmla="*/ 730 h 731"/>
                <a:gd name="T12" fmla="*/ 943 w 1042"/>
                <a:gd name="T13" fmla="*/ 730 h 731"/>
                <a:gd name="T14" fmla="*/ 1041 w 1042"/>
                <a:gd name="T15" fmla="*/ 631 h 731"/>
                <a:gd name="T16" fmla="*/ 1041 w 1042"/>
                <a:gd name="T17" fmla="*/ 98 h 731"/>
                <a:gd name="T18" fmla="*/ 943 w 1042"/>
                <a:gd name="T19" fmla="*/ 0 h 731"/>
                <a:gd name="T20" fmla="*/ 622 w 1042"/>
                <a:gd name="T21" fmla="*/ 103 h 731"/>
                <a:gd name="T22" fmla="*/ 622 w 1042"/>
                <a:gd name="T23" fmla="*/ 103 h 731"/>
                <a:gd name="T24" fmla="*/ 431 w 1042"/>
                <a:gd name="T25" fmla="*/ 103 h 731"/>
                <a:gd name="T26" fmla="*/ 394 w 1042"/>
                <a:gd name="T27" fmla="*/ 68 h 731"/>
                <a:gd name="T28" fmla="*/ 431 w 1042"/>
                <a:gd name="T29" fmla="*/ 26 h 731"/>
                <a:gd name="T30" fmla="*/ 622 w 1042"/>
                <a:gd name="T31" fmla="*/ 26 h 731"/>
                <a:gd name="T32" fmla="*/ 658 w 1042"/>
                <a:gd name="T33" fmla="*/ 68 h 731"/>
                <a:gd name="T34" fmla="*/ 622 w 1042"/>
                <a:gd name="T35" fmla="*/ 103 h 731"/>
                <a:gd name="T36" fmla="*/ 943 w 1042"/>
                <a:gd name="T37" fmla="*/ 0 h 7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042" h="731">
                  <a:moveTo>
                    <a:pt x="943" y="0"/>
                  </a:moveTo>
                  <a:lnTo>
                    <a:pt x="943" y="0"/>
                  </a:lnTo>
                  <a:cubicBezTo>
                    <a:pt x="100" y="0"/>
                    <a:pt x="100" y="0"/>
                    <a:pt x="100" y="0"/>
                  </a:cubicBezTo>
                  <a:cubicBezTo>
                    <a:pt x="48" y="0"/>
                    <a:pt x="0" y="47"/>
                    <a:pt x="0" y="98"/>
                  </a:cubicBezTo>
                  <a:cubicBezTo>
                    <a:pt x="0" y="631"/>
                    <a:pt x="0" y="631"/>
                    <a:pt x="0" y="631"/>
                  </a:cubicBezTo>
                  <a:cubicBezTo>
                    <a:pt x="0" y="682"/>
                    <a:pt x="48" y="730"/>
                    <a:pt x="100" y="730"/>
                  </a:cubicBezTo>
                  <a:cubicBezTo>
                    <a:pt x="943" y="730"/>
                    <a:pt x="943" y="730"/>
                    <a:pt x="943" y="730"/>
                  </a:cubicBezTo>
                  <a:cubicBezTo>
                    <a:pt x="995" y="730"/>
                    <a:pt x="1041" y="682"/>
                    <a:pt x="1041" y="631"/>
                  </a:cubicBezTo>
                  <a:cubicBezTo>
                    <a:pt x="1041" y="98"/>
                    <a:pt x="1041" y="98"/>
                    <a:pt x="1041" y="98"/>
                  </a:cubicBezTo>
                  <a:cubicBezTo>
                    <a:pt x="1041" y="47"/>
                    <a:pt x="995" y="0"/>
                    <a:pt x="943" y="0"/>
                  </a:cubicBezTo>
                  <a:lnTo>
                    <a:pt x="622" y="103"/>
                  </a:lnTo>
                  <a:lnTo>
                    <a:pt x="622" y="103"/>
                  </a:lnTo>
                  <a:cubicBezTo>
                    <a:pt x="431" y="103"/>
                    <a:pt x="431" y="103"/>
                    <a:pt x="431" y="103"/>
                  </a:cubicBezTo>
                  <a:cubicBezTo>
                    <a:pt x="410" y="103"/>
                    <a:pt x="394" y="88"/>
                    <a:pt x="394" y="68"/>
                  </a:cubicBezTo>
                  <a:cubicBezTo>
                    <a:pt x="394" y="47"/>
                    <a:pt x="410" y="26"/>
                    <a:pt x="431" y="26"/>
                  </a:cubicBezTo>
                  <a:cubicBezTo>
                    <a:pt x="622" y="26"/>
                    <a:pt x="622" y="26"/>
                    <a:pt x="622" y="26"/>
                  </a:cubicBezTo>
                  <a:cubicBezTo>
                    <a:pt x="643" y="26"/>
                    <a:pt x="658" y="47"/>
                    <a:pt x="658" y="68"/>
                  </a:cubicBezTo>
                  <a:cubicBezTo>
                    <a:pt x="658" y="88"/>
                    <a:pt x="643" y="103"/>
                    <a:pt x="622" y="103"/>
                  </a:cubicBezTo>
                  <a:lnTo>
                    <a:pt x="943" y="0"/>
                  </a:lnTo>
                </a:path>
              </a:pathLst>
            </a:custGeom>
            <a:solidFill>
              <a:srgbClr val="5C678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4" name="Freeform 73"/>
            <p:cNvSpPr>
              <a:spLocks noChangeArrowheads="1"/>
            </p:cNvSpPr>
            <p:nvPr/>
          </p:nvSpPr>
          <p:spPr bwMode="auto">
            <a:xfrm>
              <a:off x="10785357" y="10610987"/>
              <a:ext cx="563075" cy="327352"/>
            </a:xfrm>
            <a:custGeom>
              <a:avLst/>
              <a:gdLst>
                <a:gd name="T0" fmla="*/ 0 w 989"/>
                <a:gd name="T1" fmla="*/ 0 h 575"/>
                <a:gd name="T2" fmla="*/ 0 w 989"/>
                <a:gd name="T3" fmla="*/ 0 h 575"/>
                <a:gd name="T4" fmla="*/ 0 w 989"/>
                <a:gd name="T5" fmla="*/ 502 h 575"/>
                <a:gd name="T6" fmla="*/ 73 w 989"/>
                <a:gd name="T7" fmla="*/ 574 h 575"/>
                <a:gd name="T8" fmla="*/ 916 w 989"/>
                <a:gd name="T9" fmla="*/ 574 h 575"/>
                <a:gd name="T10" fmla="*/ 988 w 989"/>
                <a:gd name="T11" fmla="*/ 502 h 575"/>
                <a:gd name="T12" fmla="*/ 988 w 989"/>
                <a:gd name="T13" fmla="*/ 0 h 575"/>
                <a:gd name="T14" fmla="*/ 0 w 989"/>
                <a:gd name="T15" fmla="*/ 0 h 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89" h="575">
                  <a:moveTo>
                    <a:pt x="0" y="0"/>
                  </a:moveTo>
                  <a:lnTo>
                    <a:pt x="0" y="0"/>
                  </a:lnTo>
                  <a:cubicBezTo>
                    <a:pt x="0" y="502"/>
                    <a:pt x="0" y="502"/>
                    <a:pt x="0" y="502"/>
                  </a:cubicBezTo>
                  <a:cubicBezTo>
                    <a:pt x="0" y="543"/>
                    <a:pt x="31" y="574"/>
                    <a:pt x="73" y="574"/>
                  </a:cubicBezTo>
                  <a:cubicBezTo>
                    <a:pt x="916" y="574"/>
                    <a:pt x="916" y="574"/>
                    <a:pt x="916" y="574"/>
                  </a:cubicBezTo>
                  <a:cubicBezTo>
                    <a:pt x="957" y="574"/>
                    <a:pt x="988" y="543"/>
                    <a:pt x="988" y="502"/>
                  </a:cubicBezTo>
                  <a:cubicBezTo>
                    <a:pt x="988" y="0"/>
                    <a:pt x="988" y="0"/>
                    <a:pt x="988" y="0"/>
                  </a:cubicBezTo>
                  <a:lnTo>
                    <a:pt x="0" y="0"/>
                  </a:lnTo>
                </a:path>
              </a:pathLst>
            </a:custGeom>
            <a:solidFill>
              <a:srgbClr val="FDFE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5" name="Freeform 74"/>
            <p:cNvSpPr>
              <a:spLocks noChangeArrowheads="1"/>
            </p:cNvSpPr>
            <p:nvPr/>
          </p:nvSpPr>
          <p:spPr bwMode="auto">
            <a:xfrm>
              <a:off x="10804998" y="10660091"/>
              <a:ext cx="186600" cy="219326"/>
            </a:xfrm>
            <a:custGeom>
              <a:avLst/>
              <a:gdLst>
                <a:gd name="T0" fmla="*/ 331 w 332"/>
                <a:gd name="T1" fmla="*/ 383 h 384"/>
                <a:gd name="T2" fmla="*/ 0 w 332"/>
                <a:gd name="T3" fmla="*/ 383 h 384"/>
                <a:gd name="T4" fmla="*/ 0 w 332"/>
                <a:gd name="T5" fmla="*/ 0 h 384"/>
                <a:gd name="T6" fmla="*/ 331 w 332"/>
                <a:gd name="T7" fmla="*/ 0 h 384"/>
                <a:gd name="T8" fmla="*/ 331 w 332"/>
                <a:gd name="T9" fmla="*/ 383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2" h="384">
                  <a:moveTo>
                    <a:pt x="331" y="383"/>
                  </a:moveTo>
                  <a:lnTo>
                    <a:pt x="0" y="383"/>
                  </a:lnTo>
                  <a:lnTo>
                    <a:pt x="0" y="0"/>
                  </a:lnTo>
                  <a:lnTo>
                    <a:pt x="331" y="0"/>
                  </a:lnTo>
                  <a:lnTo>
                    <a:pt x="331" y="383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6" name="Freeform 75"/>
            <p:cNvSpPr>
              <a:spLocks noChangeArrowheads="1"/>
            </p:cNvSpPr>
            <p:nvPr/>
          </p:nvSpPr>
          <p:spPr bwMode="auto">
            <a:xfrm>
              <a:off x="11024334" y="10663364"/>
              <a:ext cx="297907" cy="58924"/>
            </a:xfrm>
            <a:custGeom>
              <a:avLst/>
              <a:gdLst>
                <a:gd name="T0" fmla="*/ 522 w 523"/>
                <a:gd name="T1" fmla="*/ 104 h 105"/>
                <a:gd name="T2" fmla="*/ 0 w 523"/>
                <a:gd name="T3" fmla="*/ 104 h 105"/>
                <a:gd name="T4" fmla="*/ 0 w 523"/>
                <a:gd name="T5" fmla="*/ 0 h 105"/>
                <a:gd name="T6" fmla="*/ 522 w 523"/>
                <a:gd name="T7" fmla="*/ 0 h 105"/>
                <a:gd name="T8" fmla="*/ 522 w 523"/>
                <a:gd name="T9" fmla="*/ 104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3" h="105">
                  <a:moveTo>
                    <a:pt x="522" y="104"/>
                  </a:moveTo>
                  <a:lnTo>
                    <a:pt x="0" y="104"/>
                  </a:lnTo>
                  <a:lnTo>
                    <a:pt x="0" y="0"/>
                  </a:lnTo>
                  <a:lnTo>
                    <a:pt x="522" y="0"/>
                  </a:lnTo>
                  <a:lnTo>
                    <a:pt x="522" y="104"/>
                  </a:lnTo>
                </a:path>
              </a:pathLst>
            </a:custGeom>
            <a:solidFill>
              <a:srgbClr val="2E354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" name="Freeform 76"/>
            <p:cNvSpPr>
              <a:spLocks noChangeArrowheads="1"/>
            </p:cNvSpPr>
            <p:nvPr/>
          </p:nvSpPr>
          <p:spPr bwMode="auto">
            <a:xfrm>
              <a:off x="11057071" y="10735380"/>
              <a:ext cx="229159" cy="39282"/>
            </a:xfrm>
            <a:custGeom>
              <a:avLst/>
              <a:gdLst>
                <a:gd name="T0" fmla="*/ 398 w 399"/>
                <a:gd name="T1" fmla="*/ 67 h 68"/>
                <a:gd name="T2" fmla="*/ 0 w 399"/>
                <a:gd name="T3" fmla="*/ 67 h 68"/>
                <a:gd name="T4" fmla="*/ 0 w 399"/>
                <a:gd name="T5" fmla="*/ 0 h 68"/>
                <a:gd name="T6" fmla="*/ 398 w 399"/>
                <a:gd name="T7" fmla="*/ 0 h 68"/>
                <a:gd name="T8" fmla="*/ 398 w 399"/>
                <a:gd name="T9" fmla="*/ 67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9" h="68">
                  <a:moveTo>
                    <a:pt x="398" y="67"/>
                  </a:moveTo>
                  <a:lnTo>
                    <a:pt x="0" y="67"/>
                  </a:lnTo>
                  <a:lnTo>
                    <a:pt x="0" y="0"/>
                  </a:lnTo>
                  <a:lnTo>
                    <a:pt x="398" y="0"/>
                  </a:lnTo>
                  <a:lnTo>
                    <a:pt x="398" y="67"/>
                  </a:lnTo>
                </a:path>
              </a:pathLst>
            </a:custGeom>
            <a:solidFill>
              <a:srgbClr val="2E354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50" name="Freeform 77"/>
            <p:cNvSpPr>
              <a:spLocks noChangeArrowheads="1"/>
            </p:cNvSpPr>
            <p:nvPr/>
          </p:nvSpPr>
          <p:spPr bwMode="auto">
            <a:xfrm>
              <a:off x="11024334" y="10892510"/>
              <a:ext cx="297907" cy="32736"/>
            </a:xfrm>
            <a:custGeom>
              <a:avLst/>
              <a:gdLst>
                <a:gd name="T0" fmla="*/ 522 w 523"/>
                <a:gd name="T1" fmla="*/ 61 h 62"/>
                <a:gd name="T2" fmla="*/ 0 w 523"/>
                <a:gd name="T3" fmla="*/ 61 h 62"/>
                <a:gd name="T4" fmla="*/ 0 w 523"/>
                <a:gd name="T5" fmla="*/ 0 h 62"/>
                <a:gd name="T6" fmla="*/ 522 w 523"/>
                <a:gd name="T7" fmla="*/ 0 h 62"/>
                <a:gd name="T8" fmla="*/ 522 w 523"/>
                <a:gd name="T9" fmla="*/ 61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3" h="62">
                  <a:moveTo>
                    <a:pt x="522" y="61"/>
                  </a:moveTo>
                  <a:lnTo>
                    <a:pt x="0" y="61"/>
                  </a:lnTo>
                  <a:lnTo>
                    <a:pt x="0" y="0"/>
                  </a:lnTo>
                  <a:lnTo>
                    <a:pt x="522" y="0"/>
                  </a:lnTo>
                  <a:lnTo>
                    <a:pt x="522" y="61"/>
                  </a:lnTo>
                </a:path>
              </a:pathLst>
            </a:custGeom>
            <a:solidFill>
              <a:srgbClr val="2E354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51" name="Freeform 78"/>
            <p:cNvSpPr>
              <a:spLocks noChangeArrowheads="1"/>
            </p:cNvSpPr>
            <p:nvPr/>
          </p:nvSpPr>
          <p:spPr bwMode="auto">
            <a:xfrm>
              <a:off x="11034156" y="10476773"/>
              <a:ext cx="65474" cy="111300"/>
            </a:xfrm>
            <a:custGeom>
              <a:avLst/>
              <a:gdLst>
                <a:gd name="T0" fmla="*/ 115 w 116"/>
                <a:gd name="T1" fmla="*/ 191 h 192"/>
                <a:gd name="T2" fmla="*/ 0 w 116"/>
                <a:gd name="T3" fmla="*/ 191 h 192"/>
                <a:gd name="T4" fmla="*/ 0 w 116"/>
                <a:gd name="T5" fmla="*/ 0 h 192"/>
                <a:gd name="T6" fmla="*/ 115 w 116"/>
                <a:gd name="T7" fmla="*/ 0 h 192"/>
                <a:gd name="T8" fmla="*/ 115 w 116"/>
                <a:gd name="T9" fmla="*/ 191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192">
                  <a:moveTo>
                    <a:pt x="115" y="191"/>
                  </a:moveTo>
                  <a:lnTo>
                    <a:pt x="0" y="191"/>
                  </a:lnTo>
                  <a:lnTo>
                    <a:pt x="0" y="0"/>
                  </a:lnTo>
                  <a:lnTo>
                    <a:pt x="115" y="0"/>
                  </a:lnTo>
                  <a:lnTo>
                    <a:pt x="115" y="191"/>
                  </a:lnTo>
                </a:path>
              </a:pathLst>
            </a:custGeom>
            <a:solidFill>
              <a:srgbClr val="7B7B7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52" name="Freeform 79"/>
            <p:cNvSpPr>
              <a:spLocks noChangeArrowheads="1"/>
            </p:cNvSpPr>
            <p:nvPr/>
          </p:nvSpPr>
          <p:spPr bwMode="auto">
            <a:xfrm>
              <a:off x="11034156" y="10476773"/>
              <a:ext cx="65474" cy="55649"/>
            </a:xfrm>
            <a:custGeom>
              <a:avLst/>
              <a:gdLst>
                <a:gd name="T0" fmla="*/ 115 w 116"/>
                <a:gd name="T1" fmla="*/ 92 h 93"/>
                <a:gd name="T2" fmla="*/ 0 w 116"/>
                <a:gd name="T3" fmla="*/ 92 h 93"/>
                <a:gd name="T4" fmla="*/ 0 w 116"/>
                <a:gd name="T5" fmla="*/ 0 h 93"/>
                <a:gd name="T6" fmla="*/ 115 w 116"/>
                <a:gd name="T7" fmla="*/ 0 h 93"/>
                <a:gd name="T8" fmla="*/ 115 w 116"/>
                <a:gd name="T9" fmla="*/ 92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93">
                  <a:moveTo>
                    <a:pt x="115" y="92"/>
                  </a:moveTo>
                  <a:lnTo>
                    <a:pt x="0" y="92"/>
                  </a:lnTo>
                  <a:lnTo>
                    <a:pt x="0" y="0"/>
                  </a:lnTo>
                  <a:lnTo>
                    <a:pt x="115" y="0"/>
                  </a:lnTo>
                  <a:lnTo>
                    <a:pt x="115" y="92"/>
                  </a:lnTo>
                </a:path>
              </a:pathLst>
            </a:custGeom>
            <a:solidFill>
              <a:srgbClr val="67676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" name="Group 126"/>
          <p:cNvGrpSpPr/>
          <p:nvPr/>
        </p:nvGrpSpPr>
        <p:grpSpPr>
          <a:xfrm>
            <a:off x="10563860" y="5375275"/>
            <a:ext cx="1541780" cy="728980"/>
            <a:chOff x="9436597" y="5579572"/>
            <a:chExt cx="5473605" cy="3230973"/>
          </a:xfrm>
          <a:solidFill>
            <a:schemeClr val="accent4"/>
          </a:solidFill>
        </p:grpSpPr>
        <p:sp>
          <p:nvSpPr>
            <p:cNvPr id="59" name="Freeform 5"/>
            <p:cNvSpPr>
              <a:spLocks noChangeArrowheads="1"/>
            </p:cNvSpPr>
            <p:nvPr/>
          </p:nvSpPr>
          <p:spPr bwMode="auto">
            <a:xfrm>
              <a:off x="9436597" y="6505981"/>
              <a:ext cx="713663" cy="713630"/>
            </a:xfrm>
            <a:custGeom>
              <a:avLst/>
              <a:gdLst>
                <a:gd name="T0" fmla="*/ 942 w 1248"/>
                <a:gd name="T1" fmla="*/ 0 h 1253"/>
                <a:gd name="T2" fmla="*/ 942 w 1248"/>
                <a:gd name="T3" fmla="*/ 0 h 1253"/>
                <a:gd name="T4" fmla="*/ 585 w 1248"/>
                <a:gd name="T5" fmla="*/ 506 h 1253"/>
                <a:gd name="T6" fmla="*/ 0 w 1248"/>
                <a:gd name="T7" fmla="*/ 305 h 1253"/>
                <a:gd name="T8" fmla="*/ 502 w 1248"/>
                <a:gd name="T9" fmla="*/ 662 h 1253"/>
                <a:gd name="T10" fmla="*/ 300 w 1248"/>
                <a:gd name="T11" fmla="*/ 1252 h 1253"/>
                <a:gd name="T12" fmla="*/ 662 w 1248"/>
                <a:gd name="T13" fmla="*/ 745 h 1253"/>
                <a:gd name="T14" fmla="*/ 1247 w 1248"/>
                <a:gd name="T15" fmla="*/ 946 h 1253"/>
                <a:gd name="T16" fmla="*/ 741 w 1248"/>
                <a:gd name="T17" fmla="*/ 589 h 1253"/>
                <a:gd name="T18" fmla="*/ 942 w 1248"/>
                <a:gd name="T19" fmla="*/ 0 h 1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48" h="1253">
                  <a:moveTo>
                    <a:pt x="942" y="0"/>
                  </a:moveTo>
                  <a:lnTo>
                    <a:pt x="942" y="0"/>
                  </a:lnTo>
                  <a:lnTo>
                    <a:pt x="585" y="506"/>
                  </a:lnTo>
                  <a:lnTo>
                    <a:pt x="0" y="305"/>
                  </a:lnTo>
                  <a:lnTo>
                    <a:pt x="502" y="662"/>
                  </a:lnTo>
                  <a:lnTo>
                    <a:pt x="300" y="1252"/>
                  </a:lnTo>
                  <a:lnTo>
                    <a:pt x="662" y="745"/>
                  </a:lnTo>
                  <a:lnTo>
                    <a:pt x="1247" y="946"/>
                  </a:lnTo>
                  <a:lnTo>
                    <a:pt x="741" y="589"/>
                  </a:lnTo>
                  <a:lnTo>
                    <a:pt x="942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0" name="Freeform 7"/>
            <p:cNvSpPr>
              <a:spLocks noChangeArrowheads="1"/>
            </p:cNvSpPr>
            <p:nvPr/>
          </p:nvSpPr>
          <p:spPr bwMode="auto">
            <a:xfrm>
              <a:off x="12952538" y="5579572"/>
              <a:ext cx="307727" cy="314258"/>
            </a:xfrm>
            <a:custGeom>
              <a:avLst/>
              <a:gdLst>
                <a:gd name="T0" fmla="*/ 496 w 539"/>
                <a:gd name="T1" fmla="*/ 0 h 545"/>
                <a:gd name="T2" fmla="*/ 496 w 539"/>
                <a:gd name="T3" fmla="*/ 0 h 545"/>
                <a:gd name="T4" fmla="*/ 263 w 539"/>
                <a:gd name="T5" fmla="*/ 213 h 545"/>
                <a:gd name="T6" fmla="*/ 0 w 539"/>
                <a:gd name="T7" fmla="*/ 42 h 545"/>
                <a:gd name="T8" fmla="*/ 207 w 539"/>
                <a:gd name="T9" fmla="*/ 280 h 545"/>
                <a:gd name="T10" fmla="*/ 41 w 539"/>
                <a:gd name="T11" fmla="*/ 544 h 545"/>
                <a:gd name="T12" fmla="*/ 273 w 539"/>
                <a:gd name="T13" fmla="*/ 337 h 545"/>
                <a:gd name="T14" fmla="*/ 538 w 539"/>
                <a:gd name="T15" fmla="*/ 502 h 545"/>
                <a:gd name="T16" fmla="*/ 331 w 539"/>
                <a:gd name="T17" fmla="*/ 269 h 545"/>
                <a:gd name="T18" fmla="*/ 496 w 539"/>
                <a:gd name="T19" fmla="*/ 0 h 5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39" h="545">
                  <a:moveTo>
                    <a:pt x="496" y="0"/>
                  </a:moveTo>
                  <a:lnTo>
                    <a:pt x="496" y="0"/>
                  </a:lnTo>
                  <a:lnTo>
                    <a:pt x="263" y="213"/>
                  </a:lnTo>
                  <a:lnTo>
                    <a:pt x="0" y="42"/>
                  </a:lnTo>
                  <a:lnTo>
                    <a:pt x="207" y="280"/>
                  </a:lnTo>
                  <a:lnTo>
                    <a:pt x="41" y="544"/>
                  </a:lnTo>
                  <a:lnTo>
                    <a:pt x="273" y="337"/>
                  </a:lnTo>
                  <a:lnTo>
                    <a:pt x="538" y="502"/>
                  </a:lnTo>
                  <a:lnTo>
                    <a:pt x="331" y="269"/>
                  </a:lnTo>
                  <a:lnTo>
                    <a:pt x="496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1" name="Freeform 9"/>
            <p:cNvSpPr>
              <a:spLocks noChangeArrowheads="1"/>
            </p:cNvSpPr>
            <p:nvPr/>
          </p:nvSpPr>
          <p:spPr bwMode="auto">
            <a:xfrm>
              <a:off x="10094606" y="8434091"/>
              <a:ext cx="307727" cy="314258"/>
            </a:xfrm>
            <a:custGeom>
              <a:avLst/>
              <a:gdLst>
                <a:gd name="T0" fmla="*/ 497 w 539"/>
                <a:gd name="T1" fmla="*/ 0 h 545"/>
                <a:gd name="T2" fmla="*/ 497 w 539"/>
                <a:gd name="T3" fmla="*/ 0 h 545"/>
                <a:gd name="T4" fmla="*/ 497 w 539"/>
                <a:gd name="T5" fmla="*/ 0 h 545"/>
                <a:gd name="T6" fmla="*/ 264 w 539"/>
                <a:gd name="T7" fmla="*/ 213 h 545"/>
                <a:gd name="T8" fmla="*/ 0 w 539"/>
                <a:gd name="T9" fmla="*/ 42 h 545"/>
                <a:gd name="T10" fmla="*/ 207 w 539"/>
                <a:gd name="T11" fmla="*/ 279 h 545"/>
                <a:gd name="T12" fmla="*/ 41 w 539"/>
                <a:gd name="T13" fmla="*/ 544 h 545"/>
                <a:gd name="T14" fmla="*/ 274 w 539"/>
                <a:gd name="T15" fmla="*/ 336 h 545"/>
                <a:gd name="T16" fmla="*/ 538 w 539"/>
                <a:gd name="T17" fmla="*/ 502 h 545"/>
                <a:gd name="T18" fmla="*/ 332 w 539"/>
                <a:gd name="T19" fmla="*/ 269 h 545"/>
                <a:gd name="T20" fmla="*/ 497 w 539"/>
                <a:gd name="T21" fmla="*/ 0 h 5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39" h="545">
                  <a:moveTo>
                    <a:pt x="497" y="0"/>
                  </a:moveTo>
                  <a:lnTo>
                    <a:pt x="497" y="0"/>
                  </a:lnTo>
                  <a:lnTo>
                    <a:pt x="497" y="0"/>
                  </a:lnTo>
                  <a:cubicBezTo>
                    <a:pt x="264" y="213"/>
                    <a:pt x="264" y="213"/>
                    <a:pt x="264" y="213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207" y="279"/>
                    <a:pt x="207" y="279"/>
                    <a:pt x="207" y="279"/>
                  </a:cubicBezTo>
                  <a:cubicBezTo>
                    <a:pt x="41" y="544"/>
                    <a:pt x="41" y="544"/>
                    <a:pt x="41" y="544"/>
                  </a:cubicBezTo>
                  <a:cubicBezTo>
                    <a:pt x="274" y="336"/>
                    <a:pt x="274" y="336"/>
                    <a:pt x="274" y="336"/>
                  </a:cubicBezTo>
                  <a:cubicBezTo>
                    <a:pt x="538" y="502"/>
                    <a:pt x="538" y="502"/>
                    <a:pt x="538" y="502"/>
                  </a:cubicBezTo>
                  <a:cubicBezTo>
                    <a:pt x="332" y="269"/>
                    <a:pt x="332" y="269"/>
                    <a:pt x="332" y="269"/>
                  </a:cubicBezTo>
                  <a:cubicBezTo>
                    <a:pt x="497" y="0"/>
                    <a:pt x="497" y="0"/>
                    <a:pt x="497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2" name="Freeform 11"/>
            <p:cNvSpPr>
              <a:spLocks noChangeArrowheads="1"/>
            </p:cNvSpPr>
            <p:nvPr/>
          </p:nvSpPr>
          <p:spPr bwMode="auto">
            <a:xfrm>
              <a:off x="14602475" y="7055933"/>
              <a:ext cx="307727" cy="304439"/>
            </a:xfrm>
            <a:custGeom>
              <a:avLst/>
              <a:gdLst>
                <a:gd name="T0" fmla="*/ 496 w 539"/>
                <a:gd name="T1" fmla="*/ 0 h 539"/>
                <a:gd name="T2" fmla="*/ 263 w 539"/>
                <a:gd name="T3" fmla="*/ 207 h 539"/>
                <a:gd name="T4" fmla="*/ 0 w 539"/>
                <a:gd name="T5" fmla="*/ 42 h 539"/>
                <a:gd name="T6" fmla="*/ 207 w 539"/>
                <a:gd name="T7" fmla="*/ 274 h 539"/>
                <a:gd name="T8" fmla="*/ 42 w 539"/>
                <a:gd name="T9" fmla="*/ 538 h 539"/>
                <a:gd name="T10" fmla="*/ 274 w 539"/>
                <a:gd name="T11" fmla="*/ 331 h 539"/>
                <a:gd name="T12" fmla="*/ 538 w 539"/>
                <a:gd name="T13" fmla="*/ 497 h 539"/>
                <a:gd name="T14" fmla="*/ 331 w 539"/>
                <a:gd name="T15" fmla="*/ 264 h 539"/>
                <a:gd name="T16" fmla="*/ 496 w 539"/>
                <a:gd name="T17" fmla="*/ 0 h 5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39" h="539">
                  <a:moveTo>
                    <a:pt x="496" y="0"/>
                  </a:moveTo>
                  <a:lnTo>
                    <a:pt x="263" y="207"/>
                  </a:lnTo>
                  <a:lnTo>
                    <a:pt x="0" y="42"/>
                  </a:lnTo>
                  <a:lnTo>
                    <a:pt x="207" y="274"/>
                  </a:lnTo>
                  <a:lnTo>
                    <a:pt x="42" y="538"/>
                  </a:lnTo>
                  <a:lnTo>
                    <a:pt x="274" y="331"/>
                  </a:lnTo>
                  <a:lnTo>
                    <a:pt x="538" y="497"/>
                  </a:lnTo>
                  <a:lnTo>
                    <a:pt x="331" y="264"/>
                  </a:lnTo>
                  <a:lnTo>
                    <a:pt x="496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3" name="Freeform 12"/>
            <p:cNvSpPr>
              <a:spLocks noChangeArrowheads="1"/>
            </p:cNvSpPr>
            <p:nvPr/>
          </p:nvSpPr>
          <p:spPr bwMode="auto">
            <a:xfrm>
              <a:off x="13633465" y="8096915"/>
              <a:ext cx="713663" cy="713630"/>
            </a:xfrm>
            <a:custGeom>
              <a:avLst/>
              <a:gdLst>
                <a:gd name="T0" fmla="*/ 947 w 1248"/>
                <a:gd name="T1" fmla="*/ 0 h 1249"/>
                <a:gd name="T2" fmla="*/ 947 w 1248"/>
                <a:gd name="T3" fmla="*/ 0 h 1249"/>
                <a:gd name="T4" fmla="*/ 591 w 1248"/>
                <a:gd name="T5" fmla="*/ 507 h 1249"/>
                <a:gd name="T6" fmla="*/ 0 w 1248"/>
                <a:gd name="T7" fmla="*/ 306 h 1249"/>
                <a:gd name="T8" fmla="*/ 508 w 1248"/>
                <a:gd name="T9" fmla="*/ 663 h 1249"/>
                <a:gd name="T10" fmla="*/ 306 w 1248"/>
                <a:gd name="T11" fmla="*/ 1248 h 1249"/>
                <a:gd name="T12" fmla="*/ 306 w 1248"/>
                <a:gd name="T13" fmla="*/ 1248 h 1249"/>
                <a:gd name="T14" fmla="*/ 663 w 1248"/>
                <a:gd name="T15" fmla="*/ 745 h 1249"/>
                <a:gd name="T16" fmla="*/ 1247 w 1248"/>
                <a:gd name="T17" fmla="*/ 947 h 1249"/>
                <a:gd name="T18" fmla="*/ 745 w 1248"/>
                <a:gd name="T19" fmla="*/ 585 h 1249"/>
                <a:gd name="T20" fmla="*/ 947 w 1248"/>
                <a:gd name="T21" fmla="*/ 0 h 1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48" h="1249">
                  <a:moveTo>
                    <a:pt x="947" y="0"/>
                  </a:moveTo>
                  <a:lnTo>
                    <a:pt x="947" y="0"/>
                  </a:lnTo>
                  <a:lnTo>
                    <a:pt x="591" y="507"/>
                  </a:lnTo>
                  <a:lnTo>
                    <a:pt x="0" y="306"/>
                  </a:lnTo>
                  <a:lnTo>
                    <a:pt x="508" y="663"/>
                  </a:lnTo>
                  <a:lnTo>
                    <a:pt x="306" y="1248"/>
                  </a:lnTo>
                  <a:lnTo>
                    <a:pt x="306" y="1248"/>
                  </a:lnTo>
                  <a:lnTo>
                    <a:pt x="663" y="745"/>
                  </a:lnTo>
                  <a:lnTo>
                    <a:pt x="1247" y="947"/>
                  </a:lnTo>
                  <a:lnTo>
                    <a:pt x="745" y="585"/>
                  </a:lnTo>
                  <a:lnTo>
                    <a:pt x="947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</p:grpSp>
      <p:sp>
        <p:nvSpPr>
          <p:cNvPr id="21506" name="文本框 1"/>
          <p:cNvSpPr txBox="1"/>
          <p:nvPr/>
        </p:nvSpPr>
        <p:spPr>
          <a:xfrm>
            <a:off x="1038387" y="956192"/>
            <a:ext cx="919049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    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charset="-122"/>
                <a:sym typeface="宋体" panose="02010600030101010101" pitchFamily="2" charset="-122"/>
              </a:rPr>
              <a:t>理清情节结构，说说他们之间发生了什么故事？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  <a:cs typeface="楷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17410" name="文本框 2"/>
          <p:cNvSpPr txBox="1"/>
          <p:nvPr/>
        </p:nvSpPr>
        <p:spPr>
          <a:xfrm>
            <a:off x="2643268" y="2355353"/>
            <a:ext cx="3600450" cy="1765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457200" indent="-457200">
              <a:lnSpc>
                <a:spcPct val="170000"/>
              </a:lnSpc>
              <a:buClr>
                <a:srgbClr val="9BBB59"/>
              </a:buClr>
              <a:buFont typeface="Arial" panose="020B0604020202020204" pitchFamily="34" charset="0"/>
              <a:buChar char="•"/>
            </a:pPr>
            <a:r>
              <a:rPr lang="zh-CN" altLang="en-US" sz="32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杨志押送生辰纲</a:t>
            </a:r>
            <a:endParaRPr lang="zh-CN" altLang="en-US" sz="3200" b="1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sym typeface="宋体" panose="02010600030101010101" pitchFamily="2" charset="-122"/>
            </a:endParaRPr>
          </a:p>
          <a:p>
            <a:pPr marL="457200" indent="-457200">
              <a:lnSpc>
                <a:spcPct val="170000"/>
              </a:lnSpc>
              <a:buClr>
                <a:srgbClr val="9BBB59"/>
              </a:buClr>
              <a:buFont typeface="Arial" panose="020B0604020202020204" pitchFamily="34" charset="0"/>
              <a:buChar char="•"/>
            </a:pPr>
            <a:r>
              <a:rPr lang="zh-CN" altLang="en-US" sz="32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吴用智取生辰纲</a:t>
            </a:r>
            <a:endParaRPr lang="zh-CN" altLang="en-US" sz="3200" b="1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14" name="右箭头 13"/>
          <p:cNvSpPr/>
          <p:nvPr/>
        </p:nvSpPr>
        <p:spPr>
          <a:xfrm>
            <a:off x="6369130" y="3058616"/>
            <a:ext cx="538163" cy="414338"/>
          </a:xfrm>
          <a:prstGeom prst="rightArrow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17412" name="文本框 4"/>
          <p:cNvSpPr txBox="1"/>
          <p:nvPr/>
        </p:nvSpPr>
        <p:spPr>
          <a:xfrm>
            <a:off x="7381955" y="2580778"/>
            <a:ext cx="1133475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buClr>
                <a:srgbClr val="9BBB59"/>
              </a:buClr>
              <a:buFont typeface="Arial" panose="020B0604020202020204" pitchFamily="34" charset="0"/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明线</a:t>
            </a:r>
            <a:endParaRPr lang="zh-CN" altLang="en-US" sz="3200" b="1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17413" name="文本框 5"/>
          <p:cNvSpPr txBox="1"/>
          <p:nvPr/>
        </p:nvSpPr>
        <p:spPr>
          <a:xfrm>
            <a:off x="7416880" y="3317378"/>
            <a:ext cx="1133475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buClr>
                <a:srgbClr val="9BBB59"/>
              </a:buClr>
              <a:buFont typeface="Arial" panose="020B0604020202020204" pitchFamily="34" charset="0"/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暗线</a:t>
            </a:r>
            <a:endParaRPr lang="zh-CN" altLang="en-US" sz="3200" b="1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0" grpId="0"/>
      <p:bldP spid="14" grpId="0" animBg="1"/>
      <p:bldP spid="14" grpId="1" bldLvl="0" animBg="1"/>
      <p:bldP spid="17412" grpId="0"/>
      <p:bldP spid="1741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1" name="Freeform 24"/>
          <p:cNvSpPr/>
          <p:nvPr/>
        </p:nvSpPr>
        <p:spPr bwMode="auto">
          <a:xfrm>
            <a:off x="10216515" y="4739640"/>
            <a:ext cx="1776730" cy="2103120"/>
          </a:xfrm>
          <a:custGeom>
            <a:avLst/>
            <a:gdLst>
              <a:gd name="T0" fmla="*/ 1317 w 1567"/>
              <a:gd name="T1" fmla="*/ 1087 h 2116"/>
              <a:gd name="T2" fmla="*/ 1512 w 1567"/>
              <a:gd name="T3" fmla="*/ 862 h 2116"/>
              <a:gd name="T4" fmla="*/ 1211 w 1567"/>
              <a:gd name="T5" fmla="*/ 1050 h 2116"/>
              <a:gd name="T6" fmla="*/ 1029 w 1567"/>
              <a:gd name="T7" fmla="*/ 1123 h 2116"/>
              <a:gd name="T8" fmla="*/ 1064 w 1567"/>
              <a:gd name="T9" fmla="*/ 1044 h 2116"/>
              <a:gd name="T10" fmla="*/ 1111 w 1567"/>
              <a:gd name="T11" fmla="*/ 909 h 2116"/>
              <a:gd name="T12" fmla="*/ 1567 w 1567"/>
              <a:gd name="T13" fmla="*/ 524 h 2116"/>
              <a:gd name="T14" fmla="*/ 1131 w 1567"/>
              <a:gd name="T15" fmla="*/ 761 h 2116"/>
              <a:gd name="T16" fmla="*/ 1114 w 1567"/>
              <a:gd name="T17" fmla="*/ 579 h 2116"/>
              <a:gd name="T18" fmla="*/ 1284 w 1567"/>
              <a:gd name="T19" fmla="*/ 266 h 2116"/>
              <a:gd name="T20" fmla="*/ 1087 w 1567"/>
              <a:gd name="T21" fmla="*/ 490 h 2116"/>
              <a:gd name="T22" fmla="*/ 987 w 1567"/>
              <a:gd name="T23" fmla="*/ 310 h 2116"/>
              <a:gd name="T24" fmla="*/ 1017 w 1567"/>
              <a:gd name="T25" fmla="*/ 937 h 2116"/>
              <a:gd name="T26" fmla="*/ 795 w 1567"/>
              <a:gd name="T27" fmla="*/ 509 h 2116"/>
              <a:gd name="T28" fmla="*/ 899 w 1567"/>
              <a:gd name="T29" fmla="*/ 1168 h 2116"/>
              <a:gd name="T30" fmla="*/ 820 w 1567"/>
              <a:gd name="T31" fmla="*/ 1358 h 2116"/>
              <a:gd name="T32" fmla="*/ 644 w 1567"/>
              <a:gd name="T33" fmla="*/ 942 h 2116"/>
              <a:gd name="T34" fmla="*/ 873 w 1567"/>
              <a:gd name="T35" fmla="*/ 0 h 2116"/>
              <a:gd name="T36" fmla="*/ 680 w 1567"/>
              <a:gd name="T37" fmla="*/ 282 h 2116"/>
              <a:gd name="T38" fmla="*/ 520 w 1567"/>
              <a:gd name="T39" fmla="*/ 22 h 2116"/>
              <a:gd name="T40" fmla="*/ 629 w 1567"/>
              <a:gd name="T41" fmla="*/ 396 h 2116"/>
              <a:gd name="T42" fmla="*/ 549 w 1567"/>
              <a:gd name="T43" fmla="*/ 886 h 2116"/>
              <a:gd name="T44" fmla="*/ 589 w 1567"/>
              <a:gd name="T45" fmla="*/ 1130 h 2116"/>
              <a:gd name="T46" fmla="*/ 407 w 1567"/>
              <a:gd name="T47" fmla="*/ 295 h 2116"/>
              <a:gd name="T48" fmla="*/ 382 w 1567"/>
              <a:gd name="T49" fmla="*/ 671 h 2116"/>
              <a:gd name="T50" fmla="*/ 0 w 1567"/>
              <a:gd name="T51" fmla="*/ 548 h 2116"/>
              <a:gd name="T52" fmla="*/ 389 w 1567"/>
              <a:gd name="T53" fmla="*/ 754 h 2116"/>
              <a:gd name="T54" fmla="*/ 479 w 1567"/>
              <a:gd name="T55" fmla="*/ 1122 h 2116"/>
              <a:gd name="T56" fmla="*/ 290 w 1567"/>
              <a:gd name="T57" fmla="*/ 1097 h 2116"/>
              <a:gd name="T58" fmla="*/ 72 w 1567"/>
              <a:gd name="T59" fmla="*/ 825 h 2116"/>
              <a:gd name="T60" fmla="*/ 226 w 1567"/>
              <a:gd name="T61" fmla="*/ 1109 h 2116"/>
              <a:gd name="T62" fmla="*/ 18 w 1567"/>
              <a:gd name="T63" fmla="*/ 1208 h 2116"/>
              <a:gd name="T64" fmla="*/ 538 w 1567"/>
              <a:gd name="T65" fmla="*/ 1241 h 2116"/>
              <a:gd name="T66" fmla="*/ 608 w 1567"/>
              <a:gd name="T67" fmla="*/ 1347 h 2116"/>
              <a:gd name="T68" fmla="*/ 890 w 1567"/>
              <a:gd name="T69" fmla="*/ 2115 h 2116"/>
              <a:gd name="T70" fmla="*/ 1166 w 1567"/>
              <a:gd name="T71" fmla="*/ 2116 h 2116"/>
              <a:gd name="T72" fmla="*/ 983 w 1567"/>
              <a:gd name="T73" fmla="*/ 1539 h 2116"/>
              <a:gd name="T74" fmla="*/ 961 w 1567"/>
              <a:gd name="T75" fmla="*/ 1354 h 2116"/>
              <a:gd name="T76" fmla="*/ 1231 w 1567"/>
              <a:gd name="T77" fmla="*/ 1112 h 2116"/>
              <a:gd name="T78" fmla="*/ 1233 w 1567"/>
              <a:gd name="T79" fmla="*/ 1112 h 2116"/>
              <a:gd name="T80" fmla="*/ 1534 w 1567"/>
              <a:gd name="T81" fmla="*/ 1290 h 2116"/>
              <a:gd name="T82" fmla="*/ 1317 w 1567"/>
              <a:gd name="T83" fmla="*/ 1087 h 2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567" h="2116">
                <a:moveTo>
                  <a:pt x="1317" y="1087"/>
                </a:moveTo>
                <a:cubicBezTo>
                  <a:pt x="1416" y="1050"/>
                  <a:pt x="1504" y="971"/>
                  <a:pt x="1512" y="862"/>
                </a:cubicBezTo>
                <a:cubicBezTo>
                  <a:pt x="1478" y="1038"/>
                  <a:pt x="1315" y="1034"/>
                  <a:pt x="1211" y="1050"/>
                </a:cubicBezTo>
                <a:cubicBezTo>
                  <a:pt x="1127" y="1062"/>
                  <a:pt x="1077" y="1082"/>
                  <a:pt x="1029" y="1123"/>
                </a:cubicBezTo>
                <a:cubicBezTo>
                  <a:pt x="1039" y="1099"/>
                  <a:pt x="1051" y="1072"/>
                  <a:pt x="1064" y="1044"/>
                </a:cubicBezTo>
                <a:cubicBezTo>
                  <a:pt x="1084" y="1001"/>
                  <a:pt x="1100" y="955"/>
                  <a:pt x="1111" y="909"/>
                </a:cubicBezTo>
                <a:cubicBezTo>
                  <a:pt x="1186" y="731"/>
                  <a:pt x="1324" y="527"/>
                  <a:pt x="1567" y="524"/>
                </a:cubicBezTo>
                <a:cubicBezTo>
                  <a:pt x="1423" y="513"/>
                  <a:pt x="1253" y="617"/>
                  <a:pt x="1131" y="761"/>
                </a:cubicBezTo>
                <a:cubicBezTo>
                  <a:pt x="1133" y="701"/>
                  <a:pt x="1128" y="640"/>
                  <a:pt x="1114" y="579"/>
                </a:cubicBezTo>
                <a:cubicBezTo>
                  <a:pt x="1110" y="465"/>
                  <a:pt x="1145" y="339"/>
                  <a:pt x="1284" y="266"/>
                </a:cubicBezTo>
                <a:cubicBezTo>
                  <a:pt x="1198" y="305"/>
                  <a:pt x="1120" y="381"/>
                  <a:pt x="1087" y="490"/>
                </a:cubicBezTo>
                <a:cubicBezTo>
                  <a:pt x="1063" y="428"/>
                  <a:pt x="1030" y="368"/>
                  <a:pt x="987" y="310"/>
                </a:cubicBezTo>
                <a:cubicBezTo>
                  <a:pt x="1142" y="559"/>
                  <a:pt x="1095" y="764"/>
                  <a:pt x="1017" y="937"/>
                </a:cubicBezTo>
                <a:cubicBezTo>
                  <a:pt x="1010" y="754"/>
                  <a:pt x="917" y="601"/>
                  <a:pt x="795" y="509"/>
                </a:cubicBezTo>
                <a:cubicBezTo>
                  <a:pt x="986" y="704"/>
                  <a:pt x="971" y="980"/>
                  <a:pt x="899" y="1168"/>
                </a:cubicBezTo>
                <a:cubicBezTo>
                  <a:pt x="858" y="1245"/>
                  <a:pt x="831" y="1297"/>
                  <a:pt x="820" y="1358"/>
                </a:cubicBezTo>
                <a:cubicBezTo>
                  <a:pt x="739" y="1210"/>
                  <a:pt x="668" y="1046"/>
                  <a:pt x="644" y="942"/>
                </a:cubicBezTo>
                <a:cubicBezTo>
                  <a:pt x="590" y="708"/>
                  <a:pt x="609" y="334"/>
                  <a:pt x="873" y="0"/>
                </a:cubicBezTo>
                <a:cubicBezTo>
                  <a:pt x="805" y="76"/>
                  <a:pt x="736" y="174"/>
                  <a:pt x="680" y="282"/>
                </a:cubicBezTo>
                <a:cubicBezTo>
                  <a:pt x="666" y="167"/>
                  <a:pt x="601" y="75"/>
                  <a:pt x="520" y="22"/>
                </a:cubicBezTo>
                <a:cubicBezTo>
                  <a:pt x="659" y="127"/>
                  <a:pt x="661" y="276"/>
                  <a:pt x="629" y="396"/>
                </a:cubicBezTo>
                <a:cubicBezTo>
                  <a:pt x="567" y="550"/>
                  <a:pt x="531" y="720"/>
                  <a:pt x="549" y="886"/>
                </a:cubicBezTo>
                <a:cubicBezTo>
                  <a:pt x="553" y="926"/>
                  <a:pt x="566" y="1049"/>
                  <a:pt x="589" y="1130"/>
                </a:cubicBezTo>
                <a:cubicBezTo>
                  <a:pt x="449" y="940"/>
                  <a:pt x="359" y="660"/>
                  <a:pt x="407" y="295"/>
                </a:cubicBezTo>
                <a:cubicBezTo>
                  <a:pt x="383" y="407"/>
                  <a:pt x="375" y="535"/>
                  <a:pt x="382" y="671"/>
                </a:cubicBezTo>
                <a:cubicBezTo>
                  <a:pt x="273" y="554"/>
                  <a:pt x="124" y="521"/>
                  <a:pt x="0" y="548"/>
                </a:cubicBezTo>
                <a:cubicBezTo>
                  <a:pt x="204" y="520"/>
                  <a:pt x="330" y="635"/>
                  <a:pt x="389" y="754"/>
                </a:cubicBezTo>
                <a:cubicBezTo>
                  <a:pt x="405" y="880"/>
                  <a:pt x="431" y="1004"/>
                  <a:pt x="479" y="1122"/>
                </a:cubicBezTo>
                <a:cubicBezTo>
                  <a:pt x="416" y="1100"/>
                  <a:pt x="352" y="1093"/>
                  <a:pt x="290" y="1097"/>
                </a:cubicBezTo>
                <a:cubicBezTo>
                  <a:pt x="187" y="1057"/>
                  <a:pt x="87" y="977"/>
                  <a:pt x="72" y="825"/>
                </a:cubicBezTo>
                <a:cubicBezTo>
                  <a:pt x="75" y="926"/>
                  <a:pt x="126" y="1037"/>
                  <a:pt x="226" y="1109"/>
                </a:cubicBezTo>
                <a:cubicBezTo>
                  <a:pt x="150" y="1126"/>
                  <a:pt x="78" y="1159"/>
                  <a:pt x="18" y="1208"/>
                </a:cubicBezTo>
                <a:cubicBezTo>
                  <a:pt x="255" y="1128"/>
                  <a:pt x="417" y="1158"/>
                  <a:pt x="538" y="1241"/>
                </a:cubicBezTo>
                <a:cubicBezTo>
                  <a:pt x="559" y="1276"/>
                  <a:pt x="582" y="1314"/>
                  <a:pt x="608" y="1347"/>
                </a:cubicBezTo>
                <a:cubicBezTo>
                  <a:pt x="818" y="1627"/>
                  <a:pt x="936" y="1846"/>
                  <a:pt x="890" y="2115"/>
                </a:cubicBezTo>
                <a:cubicBezTo>
                  <a:pt x="1166" y="2116"/>
                  <a:pt x="1166" y="2116"/>
                  <a:pt x="1166" y="2116"/>
                </a:cubicBezTo>
                <a:cubicBezTo>
                  <a:pt x="1176" y="1919"/>
                  <a:pt x="1116" y="1721"/>
                  <a:pt x="983" y="1539"/>
                </a:cubicBezTo>
                <a:cubicBezTo>
                  <a:pt x="963" y="1471"/>
                  <a:pt x="955" y="1413"/>
                  <a:pt x="961" y="1354"/>
                </a:cubicBezTo>
                <a:cubicBezTo>
                  <a:pt x="1010" y="1233"/>
                  <a:pt x="1076" y="1141"/>
                  <a:pt x="1231" y="1112"/>
                </a:cubicBezTo>
                <a:cubicBezTo>
                  <a:pt x="1233" y="1112"/>
                  <a:pt x="1233" y="1112"/>
                  <a:pt x="1233" y="1112"/>
                </a:cubicBezTo>
                <a:cubicBezTo>
                  <a:pt x="1343" y="1115"/>
                  <a:pt x="1465" y="1152"/>
                  <a:pt x="1534" y="1290"/>
                </a:cubicBezTo>
                <a:cubicBezTo>
                  <a:pt x="1499" y="1204"/>
                  <a:pt x="1423" y="1125"/>
                  <a:pt x="1317" y="1087"/>
                </a:cubicBez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2" name="Freeform 22"/>
          <p:cNvSpPr/>
          <p:nvPr/>
        </p:nvSpPr>
        <p:spPr bwMode="auto">
          <a:xfrm>
            <a:off x="10962005" y="4671695"/>
            <a:ext cx="285750" cy="280670"/>
          </a:xfrm>
          <a:custGeom>
            <a:avLst/>
            <a:gdLst>
              <a:gd name="T0" fmla="*/ 61 w 518"/>
              <a:gd name="T1" fmla="*/ 371 h 406"/>
              <a:gd name="T2" fmla="*/ 344 w 518"/>
              <a:gd name="T3" fmla="*/ 262 h 406"/>
              <a:gd name="T4" fmla="*/ 518 w 518"/>
              <a:gd name="T5" fmla="*/ 7 h 406"/>
              <a:gd name="T6" fmla="*/ 52 w 518"/>
              <a:gd name="T7" fmla="*/ 170 h 406"/>
              <a:gd name="T8" fmla="*/ 40 w 518"/>
              <a:gd name="T9" fmla="*/ 354 h 406"/>
              <a:gd name="T10" fmla="*/ 410 w 518"/>
              <a:gd name="T11" fmla="*/ 52 h 406"/>
              <a:gd name="T12" fmla="*/ 61 w 518"/>
              <a:gd name="T13" fmla="*/ 371 h 4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18" h="406">
                <a:moveTo>
                  <a:pt x="61" y="371"/>
                </a:moveTo>
                <a:cubicBezTo>
                  <a:pt x="183" y="406"/>
                  <a:pt x="299" y="379"/>
                  <a:pt x="344" y="262"/>
                </a:cubicBezTo>
                <a:cubicBezTo>
                  <a:pt x="392" y="143"/>
                  <a:pt x="434" y="58"/>
                  <a:pt x="518" y="7"/>
                </a:cubicBezTo>
                <a:cubicBezTo>
                  <a:pt x="331" y="0"/>
                  <a:pt x="159" y="28"/>
                  <a:pt x="52" y="170"/>
                </a:cubicBezTo>
                <a:cubicBezTo>
                  <a:pt x="0" y="241"/>
                  <a:pt x="6" y="303"/>
                  <a:pt x="40" y="354"/>
                </a:cubicBezTo>
                <a:cubicBezTo>
                  <a:pt x="128" y="217"/>
                  <a:pt x="262" y="119"/>
                  <a:pt x="410" y="52"/>
                </a:cubicBezTo>
                <a:cubicBezTo>
                  <a:pt x="240" y="142"/>
                  <a:pt x="138" y="244"/>
                  <a:pt x="61" y="371"/>
                </a:cubicBezTo>
                <a:close/>
              </a:path>
            </a:pathLst>
          </a:custGeom>
          <a:solidFill>
            <a:srgbClr val="65C4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3" name="Freeform 23"/>
          <p:cNvSpPr/>
          <p:nvPr/>
        </p:nvSpPr>
        <p:spPr bwMode="auto">
          <a:xfrm>
            <a:off x="10033635" y="5318760"/>
            <a:ext cx="317500" cy="347980"/>
          </a:xfrm>
          <a:custGeom>
            <a:avLst/>
            <a:gdLst>
              <a:gd name="T0" fmla="*/ 404 w 441"/>
              <a:gd name="T1" fmla="*/ 263 h 325"/>
              <a:gd name="T2" fmla="*/ 164 w 441"/>
              <a:gd name="T3" fmla="*/ 220 h 325"/>
              <a:gd name="T4" fmla="*/ 0 w 441"/>
              <a:gd name="T5" fmla="*/ 29 h 325"/>
              <a:gd name="T6" fmla="*/ 338 w 441"/>
              <a:gd name="T7" fmla="*/ 79 h 325"/>
              <a:gd name="T8" fmla="*/ 415 w 441"/>
              <a:gd name="T9" fmla="*/ 244 h 325"/>
              <a:gd name="T10" fmla="*/ 109 w 441"/>
              <a:gd name="T11" fmla="*/ 53 h 325"/>
              <a:gd name="T12" fmla="*/ 404 w 441"/>
              <a:gd name="T13" fmla="*/ 263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41" h="325">
                <a:moveTo>
                  <a:pt x="404" y="263"/>
                </a:moveTo>
                <a:cubicBezTo>
                  <a:pt x="322" y="325"/>
                  <a:pt x="221" y="320"/>
                  <a:pt x="164" y="220"/>
                </a:cubicBezTo>
                <a:cubicBezTo>
                  <a:pt x="123" y="144"/>
                  <a:pt x="82" y="76"/>
                  <a:pt x="0" y="29"/>
                </a:cubicBezTo>
                <a:cubicBezTo>
                  <a:pt x="126" y="0"/>
                  <a:pt x="241" y="8"/>
                  <a:pt x="338" y="79"/>
                </a:cubicBezTo>
                <a:cubicBezTo>
                  <a:pt x="338" y="79"/>
                  <a:pt x="441" y="140"/>
                  <a:pt x="415" y="244"/>
                </a:cubicBezTo>
                <a:cubicBezTo>
                  <a:pt x="334" y="154"/>
                  <a:pt x="226" y="93"/>
                  <a:pt x="109" y="53"/>
                </a:cubicBezTo>
                <a:cubicBezTo>
                  <a:pt x="244" y="109"/>
                  <a:pt x="334" y="176"/>
                  <a:pt x="404" y="263"/>
                </a:cubicBezTo>
                <a:close/>
              </a:path>
            </a:pathLst>
          </a:custGeom>
          <a:solidFill>
            <a:srgbClr val="EECE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5" name="Freeform 27"/>
          <p:cNvSpPr/>
          <p:nvPr/>
        </p:nvSpPr>
        <p:spPr bwMode="auto">
          <a:xfrm>
            <a:off x="10691495" y="4523740"/>
            <a:ext cx="191770" cy="314960"/>
          </a:xfrm>
          <a:custGeom>
            <a:avLst/>
            <a:gdLst>
              <a:gd name="T0" fmla="*/ 82 w 134"/>
              <a:gd name="T1" fmla="*/ 210 h 210"/>
              <a:gd name="T2" fmla="*/ 124 w 134"/>
              <a:gd name="T3" fmla="*/ 133 h 210"/>
              <a:gd name="T4" fmla="*/ 132 w 134"/>
              <a:gd name="T5" fmla="*/ 0 h 210"/>
              <a:gd name="T6" fmla="*/ 9 w 134"/>
              <a:gd name="T7" fmla="*/ 134 h 210"/>
              <a:gd name="T8" fmla="*/ 74 w 134"/>
              <a:gd name="T9" fmla="*/ 210 h 210"/>
              <a:gd name="T10" fmla="*/ 102 w 134"/>
              <a:gd name="T11" fmla="*/ 37 h 210"/>
              <a:gd name="T12" fmla="*/ 82 w 134"/>
              <a:gd name="T13" fmla="*/ 210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4" h="210">
                <a:moveTo>
                  <a:pt x="82" y="210"/>
                </a:moveTo>
                <a:cubicBezTo>
                  <a:pt x="122" y="198"/>
                  <a:pt x="134" y="166"/>
                  <a:pt x="124" y="133"/>
                </a:cubicBezTo>
                <a:cubicBezTo>
                  <a:pt x="111" y="88"/>
                  <a:pt x="115" y="45"/>
                  <a:pt x="132" y="0"/>
                </a:cubicBezTo>
                <a:cubicBezTo>
                  <a:pt x="81" y="31"/>
                  <a:pt x="24" y="67"/>
                  <a:pt x="9" y="134"/>
                </a:cubicBezTo>
                <a:cubicBezTo>
                  <a:pt x="0" y="179"/>
                  <a:pt x="21" y="206"/>
                  <a:pt x="74" y="210"/>
                </a:cubicBezTo>
                <a:cubicBezTo>
                  <a:pt x="56" y="151"/>
                  <a:pt x="71" y="89"/>
                  <a:pt x="102" y="37"/>
                </a:cubicBezTo>
                <a:cubicBezTo>
                  <a:pt x="71" y="103"/>
                  <a:pt x="67" y="156"/>
                  <a:pt x="82" y="21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5" name="Freeform 28"/>
          <p:cNvSpPr/>
          <p:nvPr/>
        </p:nvSpPr>
        <p:spPr bwMode="auto">
          <a:xfrm>
            <a:off x="10079355" y="5873115"/>
            <a:ext cx="271780" cy="359410"/>
          </a:xfrm>
          <a:custGeom>
            <a:avLst/>
            <a:gdLst>
              <a:gd name="T0" fmla="*/ 345 w 377"/>
              <a:gd name="T1" fmla="*/ 105 h 505"/>
              <a:gd name="T2" fmla="*/ 268 w 377"/>
              <a:gd name="T3" fmla="*/ 291 h 505"/>
              <a:gd name="T4" fmla="*/ 44 w 377"/>
              <a:gd name="T5" fmla="*/ 505 h 505"/>
              <a:gd name="T6" fmla="*/ 99 w 377"/>
              <a:gd name="T7" fmla="*/ 84 h 505"/>
              <a:gd name="T8" fmla="*/ 329 w 377"/>
              <a:gd name="T9" fmla="*/ 84 h 505"/>
              <a:gd name="T10" fmla="*/ 68 w 377"/>
              <a:gd name="T11" fmla="*/ 393 h 505"/>
              <a:gd name="T12" fmla="*/ 345 w 377"/>
              <a:gd name="T13" fmla="*/ 105 h 5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77" h="505">
                <a:moveTo>
                  <a:pt x="345" y="105"/>
                </a:moveTo>
                <a:cubicBezTo>
                  <a:pt x="377" y="194"/>
                  <a:pt x="341" y="258"/>
                  <a:pt x="268" y="291"/>
                </a:cubicBezTo>
                <a:cubicBezTo>
                  <a:pt x="171" y="334"/>
                  <a:pt x="97" y="407"/>
                  <a:pt x="44" y="505"/>
                </a:cubicBezTo>
                <a:cubicBezTo>
                  <a:pt x="21" y="365"/>
                  <a:pt x="0" y="210"/>
                  <a:pt x="99" y="84"/>
                </a:cubicBezTo>
                <a:cubicBezTo>
                  <a:pt x="165" y="0"/>
                  <a:pt x="245" y="1"/>
                  <a:pt x="329" y="84"/>
                </a:cubicBezTo>
                <a:cubicBezTo>
                  <a:pt x="199" y="142"/>
                  <a:pt x="114" y="261"/>
                  <a:pt x="68" y="393"/>
                </a:cubicBezTo>
                <a:cubicBezTo>
                  <a:pt x="133" y="240"/>
                  <a:pt x="223" y="153"/>
                  <a:pt x="345" y="105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6" name="Freeform 29"/>
          <p:cNvSpPr/>
          <p:nvPr/>
        </p:nvSpPr>
        <p:spPr bwMode="auto">
          <a:xfrm>
            <a:off x="10998200" y="5148580"/>
            <a:ext cx="213360" cy="170180"/>
          </a:xfrm>
          <a:custGeom>
            <a:avLst/>
            <a:gdLst>
              <a:gd name="T0" fmla="*/ 131 w 148"/>
              <a:gd name="T1" fmla="*/ 93 h 114"/>
              <a:gd name="T2" fmla="*/ 52 w 148"/>
              <a:gd name="T3" fmla="*/ 75 h 114"/>
              <a:gd name="T4" fmla="*/ 0 w 148"/>
              <a:gd name="T5" fmla="*/ 10 h 114"/>
              <a:gd name="T6" fmla="*/ 111 w 148"/>
              <a:gd name="T7" fmla="*/ 31 h 114"/>
              <a:gd name="T8" fmla="*/ 137 w 148"/>
              <a:gd name="T9" fmla="*/ 85 h 114"/>
              <a:gd name="T10" fmla="*/ 37 w 148"/>
              <a:gd name="T11" fmla="*/ 19 h 114"/>
              <a:gd name="T12" fmla="*/ 131 w 148"/>
              <a:gd name="T13" fmla="*/ 93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8" h="114">
                <a:moveTo>
                  <a:pt x="131" y="93"/>
                </a:moveTo>
                <a:cubicBezTo>
                  <a:pt x="101" y="114"/>
                  <a:pt x="70" y="110"/>
                  <a:pt x="52" y="75"/>
                </a:cubicBezTo>
                <a:cubicBezTo>
                  <a:pt x="39" y="51"/>
                  <a:pt x="26" y="27"/>
                  <a:pt x="0" y="10"/>
                </a:cubicBezTo>
                <a:cubicBezTo>
                  <a:pt x="43" y="0"/>
                  <a:pt x="80" y="6"/>
                  <a:pt x="111" y="31"/>
                </a:cubicBezTo>
                <a:cubicBezTo>
                  <a:pt x="111" y="31"/>
                  <a:pt x="148" y="51"/>
                  <a:pt x="137" y="85"/>
                </a:cubicBezTo>
                <a:cubicBezTo>
                  <a:pt x="111" y="58"/>
                  <a:pt x="74" y="33"/>
                  <a:pt x="37" y="19"/>
                </a:cubicBezTo>
                <a:cubicBezTo>
                  <a:pt x="79" y="41"/>
                  <a:pt x="108" y="63"/>
                  <a:pt x="131" y="93"/>
                </a:cubicBezTo>
                <a:close/>
              </a:path>
            </a:pathLst>
          </a:custGeom>
          <a:solidFill>
            <a:srgbClr val="DF7A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7" name="Freeform 30"/>
          <p:cNvSpPr/>
          <p:nvPr/>
        </p:nvSpPr>
        <p:spPr bwMode="auto">
          <a:xfrm>
            <a:off x="10411460" y="4952365"/>
            <a:ext cx="384810" cy="283210"/>
          </a:xfrm>
          <a:custGeom>
            <a:avLst/>
            <a:gdLst>
              <a:gd name="T0" fmla="*/ 221 w 268"/>
              <a:gd name="T1" fmla="*/ 165 h 188"/>
              <a:gd name="T2" fmla="*/ 123 w 268"/>
              <a:gd name="T3" fmla="*/ 142 h 188"/>
              <a:gd name="T4" fmla="*/ 0 w 268"/>
              <a:gd name="T5" fmla="*/ 43 h 188"/>
              <a:gd name="T6" fmla="*/ 213 w 268"/>
              <a:gd name="T7" fmla="*/ 42 h 188"/>
              <a:gd name="T8" fmla="*/ 230 w 268"/>
              <a:gd name="T9" fmla="*/ 157 h 188"/>
              <a:gd name="T10" fmla="*/ 56 w 268"/>
              <a:gd name="T11" fmla="*/ 47 h 188"/>
              <a:gd name="T12" fmla="*/ 221 w 268"/>
              <a:gd name="T13" fmla="*/ 165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68" h="188">
                <a:moveTo>
                  <a:pt x="221" y="165"/>
                </a:moveTo>
                <a:cubicBezTo>
                  <a:pt x="181" y="188"/>
                  <a:pt x="144" y="174"/>
                  <a:pt x="123" y="142"/>
                </a:cubicBezTo>
                <a:cubicBezTo>
                  <a:pt x="95" y="96"/>
                  <a:pt x="53" y="62"/>
                  <a:pt x="0" y="43"/>
                </a:cubicBezTo>
                <a:cubicBezTo>
                  <a:pt x="67" y="20"/>
                  <a:pt x="145" y="0"/>
                  <a:pt x="213" y="42"/>
                </a:cubicBezTo>
                <a:cubicBezTo>
                  <a:pt x="261" y="67"/>
                  <a:pt x="268" y="110"/>
                  <a:pt x="230" y="157"/>
                </a:cubicBezTo>
                <a:cubicBezTo>
                  <a:pt x="191" y="95"/>
                  <a:pt x="127" y="61"/>
                  <a:pt x="56" y="47"/>
                </a:cubicBezTo>
                <a:cubicBezTo>
                  <a:pt x="138" y="70"/>
                  <a:pt x="188" y="108"/>
                  <a:pt x="221" y="165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8" name="Freeform 32"/>
          <p:cNvSpPr/>
          <p:nvPr/>
        </p:nvSpPr>
        <p:spPr bwMode="auto">
          <a:xfrm>
            <a:off x="11605260" y="5148580"/>
            <a:ext cx="561340" cy="273050"/>
          </a:xfrm>
          <a:custGeom>
            <a:avLst/>
            <a:gdLst>
              <a:gd name="T0" fmla="*/ 0 w 522"/>
              <a:gd name="T1" fmla="*/ 133 h 312"/>
              <a:gd name="T2" fmla="*/ 246 w 522"/>
              <a:gd name="T3" fmla="*/ 259 h 312"/>
              <a:gd name="T4" fmla="*/ 522 w 522"/>
              <a:gd name="T5" fmla="*/ 201 h 312"/>
              <a:gd name="T6" fmla="*/ 185 w 522"/>
              <a:gd name="T7" fmla="*/ 11 h 312"/>
              <a:gd name="T8" fmla="*/ 3 w 522"/>
              <a:gd name="T9" fmla="*/ 109 h 312"/>
              <a:gd name="T10" fmla="*/ 409 w 522"/>
              <a:gd name="T11" fmla="*/ 147 h 312"/>
              <a:gd name="T12" fmla="*/ 0 w 522"/>
              <a:gd name="T13" fmla="*/ 133 h 3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22" h="312">
                <a:moveTo>
                  <a:pt x="0" y="133"/>
                </a:moveTo>
                <a:cubicBezTo>
                  <a:pt x="30" y="249"/>
                  <a:pt x="124" y="312"/>
                  <a:pt x="246" y="259"/>
                </a:cubicBezTo>
                <a:cubicBezTo>
                  <a:pt x="332" y="221"/>
                  <a:pt x="419" y="188"/>
                  <a:pt x="522" y="201"/>
                </a:cubicBezTo>
                <a:cubicBezTo>
                  <a:pt x="431" y="89"/>
                  <a:pt x="321" y="17"/>
                  <a:pt x="185" y="11"/>
                </a:cubicBezTo>
                <a:cubicBezTo>
                  <a:pt x="185" y="11"/>
                  <a:pt x="51" y="0"/>
                  <a:pt x="3" y="109"/>
                </a:cubicBezTo>
                <a:cubicBezTo>
                  <a:pt x="137" y="85"/>
                  <a:pt x="279" y="104"/>
                  <a:pt x="409" y="147"/>
                </a:cubicBezTo>
                <a:cubicBezTo>
                  <a:pt x="249" y="106"/>
                  <a:pt x="124" y="106"/>
                  <a:pt x="0" y="13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9" name="Freeform 33"/>
          <p:cNvSpPr/>
          <p:nvPr/>
        </p:nvSpPr>
        <p:spPr bwMode="auto">
          <a:xfrm rot="15960000">
            <a:off x="10984865" y="6630035"/>
            <a:ext cx="135890" cy="193040"/>
          </a:xfrm>
          <a:custGeom>
            <a:avLst/>
            <a:gdLst>
              <a:gd name="T0" fmla="*/ 40 w 91"/>
              <a:gd name="T1" fmla="*/ 134 h 134"/>
              <a:gd name="T2" fmla="*/ 9 w 91"/>
              <a:gd name="T3" fmla="*/ 85 h 134"/>
              <a:gd name="T4" fmla="*/ 0 w 91"/>
              <a:gd name="T5" fmla="*/ 0 h 134"/>
              <a:gd name="T6" fmla="*/ 84 w 91"/>
              <a:gd name="T7" fmla="*/ 82 h 134"/>
              <a:gd name="T8" fmla="*/ 45 w 91"/>
              <a:gd name="T9" fmla="*/ 132 h 134"/>
              <a:gd name="T10" fmla="*/ 21 w 91"/>
              <a:gd name="T11" fmla="*/ 24 h 134"/>
              <a:gd name="T12" fmla="*/ 40 w 91"/>
              <a:gd name="T13" fmla="*/ 134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1" h="134">
                <a:moveTo>
                  <a:pt x="40" y="134"/>
                </a:moveTo>
                <a:cubicBezTo>
                  <a:pt x="16" y="126"/>
                  <a:pt x="6" y="107"/>
                  <a:pt x="9" y="85"/>
                </a:cubicBezTo>
                <a:cubicBezTo>
                  <a:pt x="18" y="56"/>
                  <a:pt x="13" y="27"/>
                  <a:pt x="0" y="0"/>
                </a:cubicBezTo>
                <a:cubicBezTo>
                  <a:pt x="34" y="16"/>
                  <a:pt x="71" y="39"/>
                  <a:pt x="84" y="82"/>
                </a:cubicBezTo>
                <a:cubicBezTo>
                  <a:pt x="91" y="109"/>
                  <a:pt x="80" y="127"/>
                  <a:pt x="45" y="132"/>
                </a:cubicBezTo>
                <a:cubicBezTo>
                  <a:pt x="54" y="94"/>
                  <a:pt x="42" y="57"/>
                  <a:pt x="21" y="24"/>
                </a:cubicBezTo>
                <a:cubicBezTo>
                  <a:pt x="44" y="65"/>
                  <a:pt x="49" y="97"/>
                  <a:pt x="40" y="134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40" name="Freeform 34"/>
          <p:cNvSpPr/>
          <p:nvPr/>
        </p:nvSpPr>
        <p:spPr bwMode="auto">
          <a:xfrm>
            <a:off x="11854180" y="5873115"/>
            <a:ext cx="312420" cy="219710"/>
          </a:xfrm>
          <a:custGeom>
            <a:avLst/>
            <a:gdLst>
              <a:gd name="T0" fmla="*/ 79 w 321"/>
              <a:gd name="T1" fmla="*/ 23 h 496"/>
              <a:gd name="T2" fmla="*/ 81 w 321"/>
              <a:gd name="T3" fmla="*/ 282 h 496"/>
              <a:gd name="T4" fmla="*/ 232 w 321"/>
              <a:gd name="T5" fmla="*/ 496 h 496"/>
              <a:gd name="T6" fmla="*/ 241 w 321"/>
              <a:gd name="T7" fmla="*/ 77 h 496"/>
              <a:gd name="T8" fmla="*/ 98 w 321"/>
              <a:gd name="T9" fmla="*/ 12 h 496"/>
              <a:gd name="T10" fmla="*/ 226 w 321"/>
              <a:gd name="T11" fmla="*/ 397 h 496"/>
              <a:gd name="T12" fmla="*/ 79 w 321"/>
              <a:gd name="T13" fmla="*/ 23 h 4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21" h="496">
                <a:moveTo>
                  <a:pt x="79" y="23"/>
                </a:moveTo>
                <a:cubicBezTo>
                  <a:pt x="16" y="109"/>
                  <a:pt x="0" y="208"/>
                  <a:pt x="81" y="282"/>
                </a:cubicBezTo>
                <a:cubicBezTo>
                  <a:pt x="160" y="356"/>
                  <a:pt x="215" y="413"/>
                  <a:pt x="232" y="496"/>
                </a:cubicBezTo>
                <a:cubicBezTo>
                  <a:pt x="294" y="351"/>
                  <a:pt x="321" y="204"/>
                  <a:pt x="241" y="77"/>
                </a:cubicBezTo>
                <a:cubicBezTo>
                  <a:pt x="200" y="12"/>
                  <a:pt x="149" y="0"/>
                  <a:pt x="98" y="12"/>
                </a:cubicBezTo>
                <a:cubicBezTo>
                  <a:pt x="181" y="124"/>
                  <a:pt x="221" y="261"/>
                  <a:pt x="226" y="397"/>
                </a:cubicBezTo>
                <a:cubicBezTo>
                  <a:pt x="208" y="234"/>
                  <a:pt x="157" y="123"/>
                  <a:pt x="79" y="23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23" name="Text Box 23"/>
          <p:cNvSpPr txBox="1"/>
          <p:nvPr/>
        </p:nvSpPr>
        <p:spPr>
          <a:xfrm>
            <a:off x="2354898" y="3144838"/>
            <a:ext cx="600075" cy="10147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0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明线</a:t>
            </a:r>
            <a:endParaRPr lang="zh-CN" altLang="en-US" sz="30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4" name="Text Box 24"/>
          <p:cNvSpPr txBox="1"/>
          <p:nvPr/>
        </p:nvSpPr>
        <p:spPr>
          <a:xfrm>
            <a:off x="9150985" y="3144838"/>
            <a:ext cx="596900" cy="10147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0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暗线</a:t>
            </a:r>
            <a:endParaRPr lang="zh-CN" altLang="en-US" sz="3000" b="1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5" name="AutoShape 25"/>
          <p:cNvSpPr/>
          <p:nvPr/>
        </p:nvSpPr>
        <p:spPr>
          <a:xfrm>
            <a:off x="2354898" y="1484313"/>
            <a:ext cx="3119437" cy="549275"/>
          </a:xfrm>
          <a:prstGeom prst="wedgeRectCallout">
            <a:avLst>
              <a:gd name="adj1" fmla="val -43745"/>
              <a:gd name="adj2" fmla="val 13227"/>
            </a:avLst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457200" indent="-457200" defTabSz="1219200"/>
            <a:r>
              <a:rPr lang="zh-CN" altLang="eu-ES" sz="3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杨志押送生辰纲</a:t>
            </a:r>
            <a:endParaRPr lang="zh-CN" altLang="eu-ES" sz="30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6" name="AutoShape 26"/>
          <p:cNvSpPr/>
          <p:nvPr/>
        </p:nvSpPr>
        <p:spPr>
          <a:xfrm>
            <a:off x="6747510" y="1484313"/>
            <a:ext cx="3143250" cy="549275"/>
          </a:xfrm>
          <a:prstGeom prst="wedgeRectCallout">
            <a:avLst>
              <a:gd name="adj1" fmla="val -43727"/>
              <a:gd name="adj2" fmla="val 34560"/>
            </a:avLst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457200" indent="-457200" defTabSz="1219200"/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好汉智取生辰纲</a:t>
            </a:r>
            <a:endParaRPr lang="zh-CN" altLang="en-US" sz="30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3224848" y="2490788"/>
            <a:ext cx="1095375" cy="2168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457200" indent="-457200" defTabSz="1219200">
              <a:lnSpc>
                <a:spcPct val="150000"/>
              </a:lnSpc>
            </a:pP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</a:rPr>
              <a:t>上路</a:t>
            </a:r>
            <a:endParaRPr lang="zh-CN" altLang="en-US" sz="3000" b="1" dirty="0">
              <a:latin typeface="楷体" panose="02010609060101010101" charset="-122"/>
              <a:ea typeface="楷体" panose="02010609060101010101" charset="-122"/>
            </a:endParaRPr>
          </a:p>
          <a:p>
            <a:pPr marL="457200" indent="-457200" defTabSz="1219200">
              <a:lnSpc>
                <a:spcPct val="150000"/>
              </a:lnSpc>
            </a:pP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</a:rPr>
              <a:t>中计</a:t>
            </a:r>
            <a:endParaRPr lang="zh-CN" altLang="en-US" sz="3000" b="1" dirty="0">
              <a:latin typeface="楷体" panose="02010609060101010101" charset="-122"/>
              <a:ea typeface="楷体" panose="02010609060101010101" charset="-122"/>
            </a:endParaRPr>
          </a:p>
          <a:p>
            <a:pPr marL="457200" indent="-457200" defTabSz="1219200">
              <a:lnSpc>
                <a:spcPct val="150000"/>
              </a:lnSpc>
            </a:pPr>
            <a:r>
              <a:rPr lang="zh-CN" altLang="en-US" sz="30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失纲</a:t>
            </a:r>
            <a:endParaRPr lang="zh-CN" altLang="en-US" sz="30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886960" y="2833688"/>
            <a:ext cx="2482850" cy="1476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六月初四正午黄泥岗松树林</a:t>
            </a:r>
            <a:endParaRPr lang="zh-CN" altLang="en-US" sz="30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700010" y="2490788"/>
            <a:ext cx="948690" cy="21685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marL="457200" indent="-457200" defTabSz="1219200">
              <a:lnSpc>
                <a:spcPct val="150000"/>
              </a:lnSpc>
            </a:pPr>
            <a:r>
              <a:rPr lang="zh-CN" altLang="en-US" sz="30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定计</a:t>
            </a:r>
            <a:endParaRPr lang="zh-CN" altLang="en-US" sz="3000" b="1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marL="457200" indent="-457200" defTabSz="1219200">
              <a:lnSpc>
                <a:spcPct val="150000"/>
              </a:lnSpc>
            </a:pPr>
            <a:r>
              <a:rPr lang="zh-CN" altLang="en-US" sz="30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施计</a:t>
            </a:r>
            <a:endParaRPr lang="zh-CN" altLang="en-US" sz="3000" b="1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marL="457200" indent="-457200" defTabSz="1219200">
              <a:lnSpc>
                <a:spcPct val="150000"/>
              </a:lnSpc>
            </a:pPr>
            <a:r>
              <a:rPr lang="zh-CN" altLang="en-US" sz="30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劫纲</a:t>
            </a:r>
            <a:endParaRPr lang="zh-CN" altLang="en-US" sz="3000" b="1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7" name="AutoShape 3"/>
          <p:cNvSpPr/>
          <p:nvPr/>
        </p:nvSpPr>
        <p:spPr bwMode="auto">
          <a:xfrm>
            <a:off x="8908098" y="2805113"/>
            <a:ext cx="242888" cy="1690688"/>
          </a:xfrm>
          <a:prstGeom prst="rightBrace">
            <a:avLst>
              <a:gd name="adj1" fmla="val 51228"/>
              <a:gd name="adj2" fmla="val 50000"/>
            </a:avLst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3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+mn-ea"/>
              <a:cs typeface="+mn-cs"/>
            </a:endParaRPr>
          </a:p>
        </p:txBody>
      </p:sp>
      <p:sp>
        <p:nvSpPr>
          <p:cNvPr id="8" name="AutoShape 16"/>
          <p:cNvSpPr/>
          <p:nvPr/>
        </p:nvSpPr>
        <p:spPr bwMode="auto">
          <a:xfrm>
            <a:off x="2954973" y="2803525"/>
            <a:ext cx="269875" cy="1690688"/>
          </a:xfrm>
          <a:prstGeom prst="leftBrace">
            <a:avLst>
              <a:gd name="adj1" fmla="val 27764"/>
              <a:gd name="adj2" fmla="val 50000"/>
            </a:avLst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1" lang="zh-CN" altLang="zh-CN" sz="30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宋体" panose="02010600030101010101" pitchFamily="2" charset="-122"/>
              <a:ea typeface="+mn-ea"/>
              <a:cs typeface="+mn-cs"/>
            </a:endParaRPr>
          </a:p>
        </p:txBody>
      </p:sp>
      <p:sp>
        <p:nvSpPr>
          <p:cNvPr id="9" name="左右箭头 8"/>
          <p:cNvSpPr/>
          <p:nvPr/>
        </p:nvSpPr>
        <p:spPr>
          <a:xfrm>
            <a:off x="4663123" y="3573463"/>
            <a:ext cx="2846388" cy="166688"/>
          </a:xfrm>
          <a:prstGeom prst="leftRightArrow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/>
      <p:bldP spid="25" grpId="0"/>
      <p:bldP spid="26" grpId="0"/>
      <p:bldP spid="29" grpId="0"/>
      <p:bldP spid="3" grpId="0"/>
      <p:bldP spid="6" grpId="0"/>
      <p:bldP spid="7" grpId="0" bldLvl="0" animBg="1"/>
      <p:bldP spid="8" grpId="0" bldLvl="0" animBg="1"/>
      <p:bldP spid="9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1" name="Freeform 24"/>
          <p:cNvSpPr/>
          <p:nvPr/>
        </p:nvSpPr>
        <p:spPr bwMode="auto">
          <a:xfrm>
            <a:off x="10216515" y="4739640"/>
            <a:ext cx="1776730" cy="2103120"/>
          </a:xfrm>
          <a:custGeom>
            <a:avLst/>
            <a:gdLst>
              <a:gd name="T0" fmla="*/ 1317 w 1567"/>
              <a:gd name="T1" fmla="*/ 1087 h 2116"/>
              <a:gd name="T2" fmla="*/ 1512 w 1567"/>
              <a:gd name="T3" fmla="*/ 862 h 2116"/>
              <a:gd name="T4" fmla="*/ 1211 w 1567"/>
              <a:gd name="T5" fmla="*/ 1050 h 2116"/>
              <a:gd name="T6" fmla="*/ 1029 w 1567"/>
              <a:gd name="T7" fmla="*/ 1123 h 2116"/>
              <a:gd name="T8" fmla="*/ 1064 w 1567"/>
              <a:gd name="T9" fmla="*/ 1044 h 2116"/>
              <a:gd name="T10" fmla="*/ 1111 w 1567"/>
              <a:gd name="T11" fmla="*/ 909 h 2116"/>
              <a:gd name="T12" fmla="*/ 1567 w 1567"/>
              <a:gd name="T13" fmla="*/ 524 h 2116"/>
              <a:gd name="T14" fmla="*/ 1131 w 1567"/>
              <a:gd name="T15" fmla="*/ 761 h 2116"/>
              <a:gd name="T16" fmla="*/ 1114 w 1567"/>
              <a:gd name="T17" fmla="*/ 579 h 2116"/>
              <a:gd name="T18" fmla="*/ 1284 w 1567"/>
              <a:gd name="T19" fmla="*/ 266 h 2116"/>
              <a:gd name="T20" fmla="*/ 1087 w 1567"/>
              <a:gd name="T21" fmla="*/ 490 h 2116"/>
              <a:gd name="T22" fmla="*/ 987 w 1567"/>
              <a:gd name="T23" fmla="*/ 310 h 2116"/>
              <a:gd name="T24" fmla="*/ 1017 w 1567"/>
              <a:gd name="T25" fmla="*/ 937 h 2116"/>
              <a:gd name="T26" fmla="*/ 795 w 1567"/>
              <a:gd name="T27" fmla="*/ 509 h 2116"/>
              <a:gd name="T28" fmla="*/ 899 w 1567"/>
              <a:gd name="T29" fmla="*/ 1168 h 2116"/>
              <a:gd name="T30" fmla="*/ 820 w 1567"/>
              <a:gd name="T31" fmla="*/ 1358 h 2116"/>
              <a:gd name="T32" fmla="*/ 644 w 1567"/>
              <a:gd name="T33" fmla="*/ 942 h 2116"/>
              <a:gd name="T34" fmla="*/ 873 w 1567"/>
              <a:gd name="T35" fmla="*/ 0 h 2116"/>
              <a:gd name="T36" fmla="*/ 680 w 1567"/>
              <a:gd name="T37" fmla="*/ 282 h 2116"/>
              <a:gd name="T38" fmla="*/ 520 w 1567"/>
              <a:gd name="T39" fmla="*/ 22 h 2116"/>
              <a:gd name="T40" fmla="*/ 629 w 1567"/>
              <a:gd name="T41" fmla="*/ 396 h 2116"/>
              <a:gd name="T42" fmla="*/ 549 w 1567"/>
              <a:gd name="T43" fmla="*/ 886 h 2116"/>
              <a:gd name="T44" fmla="*/ 589 w 1567"/>
              <a:gd name="T45" fmla="*/ 1130 h 2116"/>
              <a:gd name="T46" fmla="*/ 407 w 1567"/>
              <a:gd name="T47" fmla="*/ 295 h 2116"/>
              <a:gd name="T48" fmla="*/ 382 w 1567"/>
              <a:gd name="T49" fmla="*/ 671 h 2116"/>
              <a:gd name="T50" fmla="*/ 0 w 1567"/>
              <a:gd name="T51" fmla="*/ 548 h 2116"/>
              <a:gd name="T52" fmla="*/ 389 w 1567"/>
              <a:gd name="T53" fmla="*/ 754 h 2116"/>
              <a:gd name="T54" fmla="*/ 479 w 1567"/>
              <a:gd name="T55" fmla="*/ 1122 h 2116"/>
              <a:gd name="T56" fmla="*/ 290 w 1567"/>
              <a:gd name="T57" fmla="*/ 1097 h 2116"/>
              <a:gd name="T58" fmla="*/ 72 w 1567"/>
              <a:gd name="T59" fmla="*/ 825 h 2116"/>
              <a:gd name="T60" fmla="*/ 226 w 1567"/>
              <a:gd name="T61" fmla="*/ 1109 h 2116"/>
              <a:gd name="T62" fmla="*/ 18 w 1567"/>
              <a:gd name="T63" fmla="*/ 1208 h 2116"/>
              <a:gd name="T64" fmla="*/ 538 w 1567"/>
              <a:gd name="T65" fmla="*/ 1241 h 2116"/>
              <a:gd name="T66" fmla="*/ 608 w 1567"/>
              <a:gd name="T67" fmla="*/ 1347 h 2116"/>
              <a:gd name="T68" fmla="*/ 890 w 1567"/>
              <a:gd name="T69" fmla="*/ 2115 h 2116"/>
              <a:gd name="T70" fmla="*/ 1166 w 1567"/>
              <a:gd name="T71" fmla="*/ 2116 h 2116"/>
              <a:gd name="T72" fmla="*/ 983 w 1567"/>
              <a:gd name="T73" fmla="*/ 1539 h 2116"/>
              <a:gd name="T74" fmla="*/ 961 w 1567"/>
              <a:gd name="T75" fmla="*/ 1354 h 2116"/>
              <a:gd name="T76" fmla="*/ 1231 w 1567"/>
              <a:gd name="T77" fmla="*/ 1112 h 2116"/>
              <a:gd name="T78" fmla="*/ 1233 w 1567"/>
              <a:gd name="T79" fmla="*/ 1112 h 2116"/>
              <a:gd name="T80" fmla="*/ 1534 w 1567"/>
              <a:gd name="T81" fmla="*/ 1290 h 2116"/>
              <a:gd name="T82" fmla="*/ 1317 w 1567"/>
              <a:gd name="T83" fmla="*/ 1087 h 2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567" h="2116">
                <a:moveTo>
                  <a:pt x="1317" y="1087"/>
                </a:moveTo>
                <a:cubicBezTo>
                  <a:pt x="1416" y="1050"/>
                  <a:pt x="1504" y="971"/>
                  <a:pt x="1512" y="862"/>
                </a:cubicBezTo>
                <a:cubicBezTo>
                  <a:pt x="1478" y="1038"/>
                  <a:pt x="1315" y="1034"/>
                  <a:pt x="1211" y="1050"/>
                </a:cubicBezTo>
                <a:cubicBezTo>
                  <a:pt x="1127" y="1062"/>
                  <a:pt x="1077" y="1082"/>
                  <a:pt x="1029" y="1123"/>
                </a:cubicBezTo>
                <a:cubicBezTo>
                  <a:pt x="1039" y="1099"/>
                  <a:pt x="1051" y="1072"/>
                  <a:pt x="1064" y="1044"/>
                </a:cubicBezTo>
                <a:cubicBezTo>
                  <a:pt x="1084" y="1001"/>
                  <a:pt x="1100" y="955"/>
                  <a:pt x="1111" y="909"/>
                </a:cubicBezTo>
                <a:cubicBezTo>
                  <a:pt x="1186" y="731"/>
                  <a:pt x="1324" y="527"/>
                  <a:pt x="1567" y="524"/>
                </a:cubicBezTo>
                <a:cubicBezTo>
                  <a:pt x="1423" y="513"/>
                  <a:pt x="1253" y="617"/>
                  <a:pt x="1131" y="761"/>
                </a:cubicBezTo>
                <a:cubicBezTo>
                  <a:pt x="1133" y="701"/>
                  <a:pt x="1128" y="640"/>
                  <a:pt x="1114" y="579"/>
                </a:cubicBezTo>
                <a:cubicBezTo>
                  <a:pt x="1110" y="465"/>
                  <a:pt x="1145" y="339"/>
                  <a:pt x="1284" y="266"/>
                </a:cubicBezTo>
                <a:cubicBezTo>
                  <a:pt x="1198" y="305"/>
                  <a:pt x="1120" y="381"/>
                  <a:pt x="1087" y="490"/>
                </a:cubicBezTo>
                <a:cubicBezTo>
                  <a:pt x="1063" y="428"/>
                  <a:pt x="1030" y="368"/>
                  <a:pt x="987" y="310"/>
                </a:cubicBezTo>
                <a:cubicBezTo>
                  <a:pt x="1142" y="559"/>
                  <a:pt x="1095" y="764"/>
                  <a:pt x="1017" y="937"/>
                </a:cubicBezTo>
                <a:cubicBezTo>
                  <a:pt x="1010" y="754"/>
                  <a:pt x="917" y="601"/>
                  <a:pt x="795" y="509"/>
                </a:cubicBezTo>
                <a:cubicBezTo>
                  <a:pt x="986" y="704"/>
                  <a:pt x="971" y="980"/>
                  <a:pt x="899" y="1168"/>
                </a:cubicBezTo>
                <a:cubicBezTo>
                  <a:pt x="858" y="1245"/>
                  <a:pt x="831" y="1297"/>
                  <a:pt x="820" y="1358"/>
                </a:cubicBezTo>
                <a:cubicBezTo>
                  <a:pt x="739" y="1210"/>
                  <a:pt x="668" y="1046"/>
                  <a:pt x="644" y="942"/>
                </a:cubicBezTo>
                <a:cubicBezTo>
                  <a:pt x="590" y="708"/>
                  <a:pt x="609" y="334"/>
                  <a:pt x="873" y="0"/>
                </a:cubicBezTo>
                <a:cubicBezTo>
                  <a:pt x="805" y="76"/>
                  <a:pt x="736" y="174"/>
                  <a:pt x="680" y="282"/>
                </a:cubicBezTo>
                <a:cubicBezTo>
                  <a:pt x="666" y="167"/>
                  <a:pt x="601" y="75"/>
                  <a:pt x="520" y="22"/>
                </a:cubicBezTo>
                <a:cubicBezTo>
                  <a:pt x="659" y="127"/>
                  <a:pt x="661" y="276"/>
                  <a:pt x="629" y="396"/>
                </a:cubicBezTo>
                <a:cubicBezTo>
                  <a:pt x="567" y="550"/>
                  <a:pt x="531" y="720"/>
                  <a:pt x="549" y="886"/>
                </a:cubicBezTo>
                <a:cubicBezTo>
                  <a:pt x="553" y="926"/>
                  <a:pt x="566" y="1049"/>
                  <a:pt x="589" y="1130"/>
                </a:cubicBezTo>
                <a:cubicBezTo>
                  <a:pt x="449" y="940"/>
                  <a:pt x="359" y="660"/>
                  <a:pt x="407" y="295"/>
                </a:cubicBezTo>
                <a:cubicBezTo>
                  <a:pt x="383" y="407"/>
                  <a:pt x="375" y="535"/>
                  <a:pt x="382" y="671"/>
                </a:cubicBezTo>
                <a:cubicBezTo>
                  <a:pt x="273" y="554"/>
                  <a:pt x="124" y="521"/>
                  <a:pt x="0" y="548"/>
                </a:cubicBezTo>
                <a:cubicBezTo>
                  <a:pt x="204" y="520"/>
                  <a:pt x="330" y="635"/>
                  <a:pt x="389" y="754"/>
                </a:cubicBezTo>
                <a:cubicBezTo>
                  <a:pt x="405" y="880"/>
                  <a:pt x="431" y="1004"/>
                  <a:pt x="479" y="1122"/>
                </a:cubicBezTo>
                <a:cubicBezTo>
                  <a:pt x="416" y="1100"/>
                  <a:pt x="352" y="1093"/>
                  <a:pt x="290" y="1097"/>
                </a:cubicBezTo>
                <a:cubicBezTo>
                  <a:pt x="187" y="1057"/>
                  <a:pt x="87" y="977"/>
                  <a:pt x="72" y="825"/>
                </a:cubicBezTo>
                <a:cubicBezTo>
                  <a:pt x="75" y="926"/>
                  <a:pt x="126" y="1037"/>
                  <a:pt x="226" y="1109"/>
                </a:cubicBezTo>
                <a:cubicBezTo>
                  <a:pt x="150" y="1126"/>
                  <a:pt x="78" y="1159"/>
                  <a:pt x="18" y="1208"/>
                </a:cubicBezTo>
                <a:cubicBezTo>
                  <a:pt x="255" y="1128"/>
                  <a:pt x="417" y="1158"/>
                  <a:pt x="538" y="1241"/>
                </a:cubicBezTo>
                <a:cubicBezTo>
                  <a:pt x="559" y="1276"/>
                  <a:pt x="582" y="1314"/>
                  <a:pt x="608" y="1347"/>
                </a:cubicBezTo>
                <a:cubicBezTo>
                  <a:pt x="818" y="1627"/>
                  <a:pt x="936" y="1846"/>
                  <a:pt x="890" y="2115"/>
                </a:cubicBezTo>
                <a:cubicBezTo>
                  <a:pt x="1166" y="2116"/>
                  <a:pt x="1166" y="2116"/>
                  <a:pt x="1166" y="2116"/>
                </a:cubicBezTo>
                <a:cubicBezTo>
                  <a:pt x="1176" y="1919"/>
                  <a:pt x="1116" y="1721"/>
                  <a:pt x="983" y="1539"/>
                </a:cubicBezTo>
                <a:cubicBezTo>
                  <a:pt x="963" y="1471"/>
                  <a:pt x="955" y="1413"/>
                  <a:pt x="961" y="1354"/>
                </a:cubicBezTo>
                <a:cubicBezTo>
                  <a:pt x="1010" y="1233"/>
                  <a:pt x="1076" y="1141"/>
                  <a:pt x="1231" y="1112"/>
                </a:cubicBezTo>
                <a:cubicBezTo>
                  <a:pt x="1233" y="1112"/>
                  <a:pt x="1233" y="1112"/>
                  <a:pt x="1233" y="1112"/>
                </a:cubicBezTo>
                <a:cubicBezTo>
                  <a:pt x="1343" y="1115"/>
                  <a:pt x="1465" y="1152"/>
                  <a:pt x="1534" y="1290"/>
                </a:cubicBezTo>
                <a:cubicBezTo>
                  <a:pt x="1499" y="1204"/>
                  <a:pt x="1423" y="1125"/>
                  <a:pt x="1317" y="1087"/>
                </a:cubicBez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2" name="Freeform 22"/>
          <p:cNvSpPr/>
          <p:nvPr/>
        </p:nvSpPr>
        <p:spPr bwMode="auto">
          <a:xfrm>
            <a:off x="10962005" y="4671695"/>
            <a:ext cx="285750" cy="280670"/>
          </a:xfrm>
          <a:custGeom>
            <a:avLst/>
            <a:gdLst>
              <a:gd name="T0" fmla="*/ 61 w 518"/>
              <a:gd name="T1" fmla="*/ 371 h 406"/>
              <a:gd name="T2" fmla="*/ 344 w 518"/>
              <a:gd name="T3" fmla="*/ 262 h 406"/>
              <a:gd name="T4" fmla="*/ 518 w 518"/>
              <a:gd name="T5" fmla="*/ 7 h 406"/>
              <a:gd name="T6" fmla="*/ 52 w 518"/>
              <a:gd name="T7" fmla="*/ 170 h 406"/>
              <a:gd name="T8" fmla="*/ 40 w 518"/>
              <a:gd name="T9" fmla="*/ 354 h 406"/>
              <a:gd name="T10" fmla="*/ 410 w 518"/>
              <a:gd name="T11" fmla="*/ 52 h 406"/>
              <a:gd name="T12" fmla="*/ 61 w 518"/>
              <a:gd name="T13" fmla="*/ 371 h 4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18" h="406">
                <a:moveTo>
                  <a:pt x="61" y="371"/>
                </a:moveTo>
                <a:cubicBezTo>
                  <a:pt x="183" y="406"/>
                  <a:pt x="299" y="379"/>
                  <a:pt x="344" y="262"/>
                </a:cubicBezTo>
                <a:cubicBezTo>
                  <a:pt x="392" y="143"/>
                  <a:pt x="434" y="58"/>
                  <a:pt x="518" y="7"/>
                </a:cubicBezTo>
                <a:cubicBezTo>
                  <a:pt x="331" y="0"/>
                  <a:pt x="159" y="28"/>
                  <a:pt x="52" y="170"/>
                </a:cubicBezTo>
                <a:cubicBezTo>
                  <a:pt x="0" y="241"/>
                  <a:pt x="6" y="303"/>
                  <a:pt x="40" y="354"/>
                </a:cubicBezTo>
                <a:cubicBezTo>
                  <a:pt x="128" y="217"/>
                  <a:pt x="262" y="119"/>
                  <a:pt x="410" y="52"/>
                </a:cubicBezTo>
                <a:cubicBezTo>
                  <a:pt x="240" y="142"/>
                  <a:pt x="138" y="244"/>
                  <a:pt x="61" y="371"/>
                </a:cubicBezTo>
                <a:close/>
              </a:path>
            </a:pathLst>
          </a:custGeom>
          <a:solidFill>
            <a:srgbClr val="65C4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3" name="Freeform 23"/>
          <p:cNvSpPr/>
          <p:nvPr/>
        </p:nvSpPr>
        <p:spPr bwMode="auto">
          <a:xfrm>
            <a:off x="10093960" y="5318760"/>
            <a:ext cx="317500" cy="347980"/>
          </a:xfrm>
          <a:custGeom>
            <a:avLst/>
            <a:gdLst>
              <a:gd name="T0" fmla="*/ 404 w 441"/>
              <a:gd name="T1" fmla="*/ 263 h 325"/>
              <a:gd name="T2" fmla="*/ 164 w 441"/>
              <a:gd name="T3" fmla="*/ 220 h 325"/>
              <a:gd name="T4" fmla="*/ 0 w 441"/>
              <a:gd name="T5" fmla="*/ 29 h 325"/>
              <a:gd name="T6" fmla="*/ 338 w 441"/>
              <a:gd name="T7" fmla="*/ 79 h 325"/>
              <a:gd name="T8" fmla="*/ 415 w 441"/>
              <a:gd name="T9" fmla="*/ 244 h 325"/>
              <a:gd name="T10" fmla="*/ 109 w 441"/>
              <a:gd name="T11" fmla="*/ 53 h 325"/>
              <a:gd name="T12" fmla="*/ 404 w 441"/>
              <a:gd name="T13" fmla="*/ 263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41" h="325">
                <a:moveTo>
                  <a:pt x="404" y="263"/>
                </a:moveTo>
                <a:cubicBezTo>
                  <a:pt x="322" y="325"/>
                  <a:pt x="221" y="320"/>
                  <a:pt x="164" y="220"/>
                </a:cubicBezTo>
                <a:cubicBezTo>
                  <a:pt x="123" y="144"/>
                  <a:pt x="82" y="76"/>
                  <a:pt x="0" y="29"/>
                </a:cubicBezTo>
                <a:cubicBezTo>
                  <a:pt x="126" y="0"/>
                  <a:pt x="241" y="8"/>
                  <a:pt x="338" y="79"/>
                </a:cubicBezTo>
                <a:cubicBezTo>
                  <a:pt x="338" y="79"/>
                  <a:pt x="441" y="140"/>
                  <a:pt x="415" y="244"/>
                </a:cubicBezTo>
                <a:cubicBezTo>
                  <a:pt x="334" y="154"/>
                  <a:pt x="226" y="93"/>
                  <a:pt x="109" y="53"/>
                </a:cubicBezTo>
                <a:cubicBezTo>
                  <a:pt x="244" y="109"/>
                  <a:pt x="334" y="176"/>
                  <a:pt x="404" y="263"/>
                </a:cubicBezTo>
                <a:close/>
              </a:path>
            </a:pathLst>
          </a:custGeom>
          <a:solidFill>
            <a:srgbClr val="EECE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5" name="Freeform 27"/>
          <p:cNvSpPr/>
          <p:nvPr/>
        </p:nvSpPr>
        <p:spPr bwMode="auto">
          <a:xfrm>
            <a:off x="10691495" y="4523740"/>
            <a:ext cx="191770" cy="314960"/>
          </a:xfrm>
          <a:custGeom>
            <a:avLst/>
            <a:gdLst>
              <a:gd name="T0" fmla="*/ 82 w 134"/>
              <a:gd name="T1" fmla="*/ 210 h 210"/>
              <a:gd name="T2" fmla="*/ 124 w 134"/>
              <a:gd name="T3" fmla="*/ 133 h 210"/>
              <a:gd name="T4" fmla="*/ 132 w 134"/>
              <a:gd name="T5" fmla="*/ 0 h 210"/>
              <a:gd name="T6" fmla="*/ 9 w 134"/>
              <a:gd name="T7" fmla="*/ 134 h 210"/>
              <a:gd name="T8" fmla="*/ 74 w 134"/>
              <a:gd name="T9" fmla="*/ 210 h 210"/>
              <a:gd name="T10" fmla="*/ 102 w 134"/>
              <a:gd name="T11" fmla="*/ 37 h 210"/>
              <a:gd name="T12" fmla="*/ 82 w 134"/>
              <a:gd name="T13" fmla="*/ 210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4" h="210">
                <a:moveTo>
                  <a:pt x="82" y="210"/>
                </a:moveTo>
                <a:cubicBezTo>
                  <a:pt x="122" y="198"/>
                  <a:pt x="134" y="166"/>
                  <a:pt x="124" y="133"/>
                </a:cubicBezTo>
                <a:cubicBezTo>
                  <a:pt x="111" y="88"/>
                  <a:pt x="115" y="45"/>
                  <a:pt x="132" y="0"/>
                </a:cubicBezTo>
                <a:cubicBezTo>
                  <a:pt x="81" y="31"/>
                  <a:pt x="24" y="67"/>
                  <a:pt x="9" y="134"/>
                </a:cubicBezTo>
                <a:cubicBezTo>
                  <a:pt x="0" y="179"/>
                  <a:pt x="21" y="206"/>
                  <a:pt x="74" y="210"/>
                </a:cubicBezTo>
                <a:cubicBezTo>
                  <a:pt x="56" y="151"/>
                  <a:pt x="71" y="89"/>
                  <a:pt x="102" y="37"/>
                </a:cubicBezTo>
                <a:cubicBezTo>
                  <a:pt x="71" y="103"/>
                  <a:pt x="67" y="156"/>
                  <a:pt x="82" y="21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5" name="Freeform 28"/>
          <p:cNvSpPr/>
          <p:nvPr/>
        </p:nvSpPr>
        <p:spPr bwMode="auto">
          <a:xfrm>
            <a:off x="10079355" y="5873115"/>
            <a:ext cx="271780" cy="359410"/>
          </a:xfrm>
          <a:custGeom>
            <a:avLst/>
            <a:gdLst>
              <a:gd name="T0" fmla="*/ 345 w 377"/>
              <a:gd name="T1" fmla="*/ 105 h 505"/>
              <a:gd name="T2" fmla="*/ 268 w 377"/>
              <a:gd name="T3" fmla="*/ 291 h 505"/>
              <a:gd name="T4" fmla="*/ 44 w 377"/>
              <a:gd name="T5" fmla="*/ 505 h 505"/>
              <a:gd name="T6" fmla="*/ 99 w 377"/>
              <a:gd name="T7" fmla="*/ 84 h 505"/>
              <a:gd name="T8" fmla="*/ 329 w 377"/>
              <a:gd name="T9" fmla="*/ 84 h 505"/>
              <a:gd name="T10" fmla="*/ 68 w 377"/>
              <a:gd name="T11" fmla="*/ 393 h 505"/>
              <a:gd name="T12" fmla="*/ 345 w 377"/>
              <a:gd name="T13" fmla="*/ 105 h 5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77" h="505">
                <a:moveTo>
                  <a:pt x="345" y="105"/>
                </a:moveTo>
                <a:cubicBezTo>
                  <a:pt x="377" y="194"/>
                  <a:pt x="341" y="258"/>
                  <a:pt x="268" y="291"/>
                </a:cubicBezTo>
                <a:cubicBezTo>
                  <a:pt x="171" y="334"/>
                  <a:pt x="97" y="407"/>
                  <a:pt x="44" y="505"/>
                </a:cubicBezTo>
                <a:cubicBezTo>
                  <a:pt x="21" y="365"/>
                  <a:pt x="0" y="210"/>
                  <a:pt x="99" y="84"/>
                </a:cubicBezTo>
                <a:cubicBezTo>
                  <a:pt x="165" y="0"/>
                  <a:pt x="245" y="1"/>
                  <a:pt x="329" y="84"/>
                </a:cubicBezTo>
                <a:cubicBezTo>
                  <a:pt x="199" y="142"/>
                  <a:pt x="114" y="261"/>
                  <a:pt x="68" y="393"/>
                </a:cubicBezTo>
                <a:cubicBezTo>
                  <a:pt x="133" y="240"/>
                  <a:pt x="223" y="153"/>
                  <a:pt x="345" y="105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6" name="Freeform 29"/>
          <p:cNvSpPr/>
          <p:nvPr/>
        </p:nvSpPr>
        <p:spPr bwMode="auto">
          <a:xfrm>
            <a:off x="10998200" y="5148580"/>
            <a:ext cx="213360" cy="170180"/>
          </a:xfrm>
          <a:custGeom>
            <a:avLst/>
            <a:gdLst>
              <a:gd name="T0" fmla="*/ 131 w 148"/>
              <a:gd name="T1" fmla="*/ 93 h 114"/>
              <a:gd name="T2" fmla="*/ 52 w 148"/>
              <a:gd name="T3" fmla="*/ 75 h 114"/>
              <a:gd name="T4" fmla="*/ 0 w 148"/>
              <a:gd name="T5" fmla="*/ 10 h 114"/>
              <a:gd name="T6" fmla="*/ 111 w 148"/>
              <a:gd name="T7" fmla="*/ 31 h 114"/>
              <a:gd name="T8" fmla="*/ 137 w 148"/>
              <a:gd name="T9" fmla="*/ 85 h 114"/>
              <a:gd name="T10" fmla="*/ 37 w 148"/>
              <a:gd name="T11" fmla="*/ 19 h 114"/>
              <a:gd name="T12" fmla="*/ 131 w 148"/>
              <a:gd name="T13" fmla="*/ 93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8" h="114">
                <a:moveTo>
                  <a:pt x="131" y="93"/>
                </a:moveTo>
                <a:cubicBezTo>
                  <a:pt x="101" y="114"/>
                  <a:pt x="70" y="110"/>
                  <a:pt x="52" y="75"/>
                </a:cubicBezTo>
                <a:cubicBezTo>
                  <a:pt x="39" y="51"/>
                  <a:pt x="26" y="27"/>
                  <a:pt x="0" y="10"/>
                </a:cubicBezTo>
                <a:cubicBezTo>
                  <a:pt x="43" y="0"/>
                  <a:pt x="80" y="6"/>
                  <a:pt x="111" y="31"/>
                </a:cubicBezTo>
                <a:cubicBezTo>
                  <a:pt x="111" y="31"/>
                  <a:pt x="148" y="51"/>
                  <a:pt x="137" y="85"/>
                </a:cubicBezTo>
                <a:cubicBezTo>
                  <a:pt x="111" y="58"/>
                  <a:pt x="74" y="33"/>
                  <a:pt x="37" y="19"/>
                </a:cubicBezTo>
                <a:cubicBezTo>
                  <a:pt x="79" y="41"/>
                  <a:pt x="108" y="63"/>
                  <a:pt x="131" y="93"/>
                </a:cubicBezTo>
                <a:close/>
              </a:path>
            </a:pathLst>
          </a:custGeom>
          <a:solidFill>
            <a:srgbClr val="DF7A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7" name="Freeform 30"/>
          <p:cNvSpPr/>
          <p:nvPr/>
        </p:nvSpPr>
        <p:spPr bwMode="auto">
          <a:xfrm>
            <a:off x="10411460" y="4952365"/>
            <a:ext cx="384810" cy="283210"/>
          </a:xfrm>
          <a:custGeom>
            <a:avLst/>
            <a:gdLst>
              <a:gd name="T0" fmla="*/ 221 w 268"/>
              <a:gd name="T1" fmla="*/ 165 h 188"/>
              <a:gd name="T2" fmla="*/ 123 w 268"/>
              <a:gd name="T3" fmla="*/ 142 h 188"/>
              <a:gd name="T4" fmla="*/ 0 w 268"/>
              <a:gd name="T5" fmla="*/ 43 h 188"/>
              <a:gd name="T6" fmla="*/ 213 w 268"/>
              <a:gd name="T7" fmla="*/ 42 h 188"/>
              <a:gd name="T8" fmla="*/ 230 w 268"/>
              <a:gd name="T9" fmla="*/ 157 h 188"/>
              <a:gd name="T10" fmla="*/ 56 w 268"/>
              <a:gd name="T11" fmla="*/ 47 h 188"/>
              <a:gd name="T12" fmla="*/ 221 w 268"/>
              <a:gd name="T13" fmla="*/ 165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68" h="188">
                <a:moveTo>
                  <a:pt x="221" y="165"/>
                </a:moveTo>
                <a:cubicBezTo>
                  <a:pt x="181" y="188"/>
                  <a:pt x="144" y="174"/>
                  <a:pt x="123" y="142"/>
                </a:cubicBezTo>
                <a:cubicBezTo>
                  <a:pt x="95" y="96"/>
                  <a:pt x="53" y="62"/>
                  <a:pt x="0" y="43"/>
                </a:cubicBezTo>
                <a:cubicBezTo>
                  <a:pt x="67" y="20"/>
                  <a:pt x="145" y="0"/>
                  <a:pt x="213" y="42"/>
                </a:cubicBezTo>
                <a:cubicBezTo>
                  <a:pt x="261" y="67"/>
                  <a:pt x="268" y="110"/>
                  <a:pt x="230" y="157"/>
                </a:cubicBezTo>
                <a:cubicBezTo>
                  <a:pt x="191" y="95"/>
                  <a:pt x="127" y="61"/>
                  <a:pt x="56" y="47"/>
                </a:cubicBezTo>
                <a:cubicBezTo>
                  <a:pt x="138" y="70"/>
                  <a:pt x="188" y="108"/>
                  <a:pt x="221" y="165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8" name="Freeform 32"/>
          <p:cNvSpPr/>
          <p:nvPr/>
        </p:nvSpPr>
        <p:spPr bwMode="auto">
          <a:xfrm>
            <a:off x="11605260" y="5148580"/>
            <a:ext cx="561340" cy="273050"/>
          </a:xfrm>
          <a:custGeom>
            <a:avLst/>
            <a:gdLst>
              <a:gd name="T0" fmla="*/ 0 w 522"/>
              <a:gd name="T1" fmla="*/ 133 h 312"/>
              <a:gd name="T2" fmla="*/ 246 w 522"/>
              <a:gd name="T3" fmla="*/ 259 h 312"/>
              <a:gd name="T4" fmla="*/ 522 w 522"/>
              <a:gd name="T5" fmla="*/ 201 h 312"/>
              <a:gd name="T6" fmla="*/ 185 w 522"/>
              <a:gd name="T7" fmla="*/ 11 h 312"/>
              <a:gd name="T8" fmla="*/ 3 w 522"/>
              <a:gd name="T9" fmla="*/ 109 h 312"/>
              <a:gd name="T10" fmla="*/ 409 w 522"/>
              <a:gd name="T11" fmla="*/ 147 h 312"/>
              <a:gd name="T12" fmla="*/ 0 w 522"/>
              <a:gd name="T13" fmla="*/ 133 h 3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22" h="312">
                <a:moveTo>
                  <a:pt x="0" y="133"/>
                </a:moveTo>
                <a:cubicBezTo>
                  <a:pt x="30" y="249"/>
                  <a:pt x="124" y="312"/>
                  <a:pt x="246" y="259"/>
                </a:cubicBezTo>
                <a:cubicBezTo>
                  <a:pt x="332" y="221"/>
                  <a:pt x="419" y="188"/>
                  <a:pt x="522" y="201"/>
                </a:cubicBezTo>
                <a:cubicBezTo>
                  <a:pt x="431" y="89"/>
                  <a:pt x="321" y="17"/>
                  <a:pt x="185" y="11"/>
                </a:cubicBezTo>
                <a:cubicBezTo>
                  <a:pt x="185" y="11"/>
                  <a:pt x="51" y="0"/>
                  <a:pt x="3" y="109"/>
                </a:cubicBezTo>
                <a:cubicBezTo>
                  <a:pt x="137" y="85"/>
                  <a:pt x="279" y="104"/>
                  <a:pt x="409" y="147"/>
                </a:cubicBezTo>
                <a:cubicBezTo>
                  <a:pt x="249" y="106"/>
                  <a:pt x="124" y="106"/>
                  <a:pt x="0" y="13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9" name="Freeform 33"/>
          <p:cNvSpPr/>
          <p:nvPr/>
        </p:nvSpPr>
        <p:spPr bwMode="auto">
          <a:xfrm rot="15960000">
            <a:off x="10984865" y="6630035"/>
            <a:ext cx="135890" cy="193040"/>
          </a:xfrm>
          <a:custGeom>
            <a:avLst/>
            <a:gdLst>
              <a:gd name="T0" fmla="*/ 40 w 91"/>
              <a:gd name="T1" fmla="*/ 134 h 134"/>
              <a:gd name="T2" fmla="*/ 9 w 91"/>
              <a:gd name="T3" fmla="*/ 85 h 134"/>
              <a:gd name="T4" fmla="*/ 0 w 91"/>
              <a:gd name="T5" fmla="*/ 0 h 134"/>
              <a:gd name="T6" fmla="*/ 84 w 91"/>
              <a:gd name="T7" fmla="*/ 82 h 134"/>
              <a:gd name="T8" fmla="*/ 45 w 91"/>
              <a:gd name="T9" fmla="*/ 132 h 134"/>
              <a:gd name="T10" fmla="*/ 21 w 91"/>
              <a:gd name="T11" fmla="*/ 24 h 134"/>
              <a:gd name="T12" fmla="*/ 40 w 91"/>
              <a:gd name="T13" fmla="*/ 134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1" h="134">
                <a:moveTo>
                  <a:pt x="40" y="134"/>
                </a:moveTo>
                <a:cubicBezTo>
                  <a:pt x="16" y="126"/>
                  <a:pt x="6" y="107"/>
                  <a:pt x="9" y="85"/>
                </a:cubicBezTo>
                <a:cubicBezTo>
                  <a:pt x="18" y="56"/>
                  <a:pt x="13" y="27"/>
                  <a:pt x="0" y="0"/>
                </a:cubicBezTo>
                <a:cubicBezTo>
                  <a:pt x="34" y="16"/>
                  <a:pt x="71" y="39"/>
                  <a:pt x="84" y="82"/>
                </a:cubicBezTo>
                <a:cubicBezTo>
                  <a:pt x="91" y="109"/>
                  <a:pt x="80" y="127"/>
                  <a:pt x="45" y="132"/>
                </a:cubicBezTo>
                <a:cubicBezTo>
                  <a:pt x="54" y="94"/>
                  <a:pt x="42" y="57"/>
                  <a:pt x="21" y="24"/>
                </a:cubicBezTo>
                <a:cubicBezTo>
                  <a:pt x="44" y="65"/>
                  <a:pt x="49" y="97"/>
                  <a:pt x="40" y="134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40" name="Freeform 34"/>
          <p:cNvSpPr/>
          <p:nvPr/>
        </p:nvSpPr>
        <p:spPr bwMode="auto">
          <a:xfrm>
            <a:off x="11854180" y="5873115"/>
            <a:ext cx="312420" cy="219710"/>
          </a:xfrm>
          <a:custGeom>
            <a:avLst/>
            <a:gdLst>
              <a:gd name="T0" fmla="*/ 79 w 321"/>
              <a:gd name="T1" fmla="*/ 23 h 496"/>
              <a:gd name="T2" fmla="*/ 81 w 321"/>
              <a:gd name="T3" fmla="*/ 282 h 496"/>
              <a:gd name="T4" fmla="*/ 232 w 321"/>
              <a:gd name="T5" fmla="*/ 496 h 496"/>
              <a:gd name="T6" fmla="*/ 241 w 321"/>
              <a:gd name="T7" fmla="*/ 77 h 496"/>
              <a:gd name="T8" fmla="*/ 98 w 321"/>
              <a:gd name="T9" fmla="*/ 12 h 496"/>
              <a:gd name="T10" fmla="*/ 226 w 321"/>
              <a:gd name="T11" fmla="*/ 397 h 496"/>
              <a:gd name="T12" fmla="*/ 79 w 321"/>
              <a:gd name="T13" fmla="*/ 23 h 4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21" h="496">
                <a:moveTo>
                  <a:pt x="79" y="23"/>
                </a:moveTo>
                <a:cubicBezTo>
                  <a:pt x="16" y="109"/>
                  <a:pt x="0" y="208"/>
                  <a:pt x="81" y="282"/>
                </a:cubicBezTo>
                <a:cubicBezTo>
                  <a:pt x="160" y="356"/>
                  <a:pt x="215" y="413"/>
                  <a:pt x="232" y="496"/>
                </a:cubicBezTo>
                <a:cubicBezTo>
                  <a:pt x="294" y="351"/>
                  <a:pt x="321" y="204"/>
                  <a:pt x="241" y="77"/>
                </a:cubicBezTo>
                <a:cubicBezTo>
                  <a:pt x="200" y="12"/>
                  <a:pt x="149" y="0"/>
                  <a:pt x="98" y="12"/>
                </a:cubicBezTo>
                <a:cubicBezTo>
                  <a:pt x="181" y="124"/>
                  <a:pt x="221" y="261"/>
                  <a:pt x="226" y="397"/>
                </a:cubicBezTo>
                <a:cubicBezTo>
                  <a:pt x="208" y="234"/>
                  <a:pt x="157" y="123"/>
                  <a:pt x="79" y="23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2" name="Text Box 4"/>
          <p:cNvSpPr txBox="1"/>
          <p:nvPr/>
        </p:nvSpPr>
        <p:spPr>
          <a:xfrm>
            <a:off x="1703705" y="4426585"/>
            <a:ext cx="8159750" cy="5530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补叙</a:t>
            </a:r>
            <a:r>
              <a:rPr lang="zh-CN" altLang="en-US" sz="30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</a:t>
            </a:r>
            <a:r>
              <a:rPr lang="en-US" altLang="zh-CN" sz="30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14</a:t>
            </a:r>
            <a:r>
              <a:rPr lang="zh-CN" altLang="en-US" sz="30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）打破谜底说根由，枣客原是七好汉。</a:t>
            </a:r>
            <a:endParaRPr lang="zh-CN" altLang="en-US" sz="3000" b="1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3555" name="矩形 2"/>
          <p:cNvSpPr/>
          <p:nvPr/>
        </p:nvSpPr>
        <p:spPr>
          <a:xfrm>
            <a:off x="1670368" y="989648"/>
            <a:ext cx="4674235" cy="5835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marL="457200" indent="-457200" defTabSz="1219200"/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根据课文内容划分层次：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9459" name="文本框 2"/>
          <p:cNvSpPr txBox="1"/>
          <p:nvPr/>
        </p:nvSpPr>
        <p:spPr>
          <a:xfrm>
            <a:off x="1681480" y="1840548"/>
            <a:ext cx="8281988" cy="552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开端</a:t>
            </a:r>
            <a:r>
              <a:rPr lang="zh-CN" altLang="en-US" sz="30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</a:t>
            </a:r>
            <a:r>
              <a:rPr lang="en-US" altLang="zh-CN" sz="30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1-7</a:t>
            </a:r>
            <a:r>
              <a:rPr lang="zh-CN" altLang="en-US" sz="30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）杨志押送金银担，军汉天热行路苦。</a:t>
            </a:r>
            <a:endParaRPr lang="en-US" altLang="zh-CN" sz="3000" b="1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9460" name="文本框 3"/>
          <p:cNvSpPr txBox="1"/>
          <p:nvPr/>
        </p:nvSpPr>
        <p:spPr>
          <a:xfrm>
            <a:off x="1637030" y="2723198"/>
            <a:ext cx="8416925" cy="552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发展</a:t>
            </a:r>
            <a:r>
              <a:rPr lang="zh-CN" altLang="en-US" sz="30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</a:t>
            </a:r>
            <a:r>
              <a:rPr lang="en-US" altLang="zh-CN" sz="30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8-11</a:t>
            </a:r>
            <a:r>
              <a:rPr lang="zh-CN" altLang="en-US" sz="30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）黄泥冈军汉歇凉，黑松林吴用下药。</a:t>
            </a:r>
            <a:endParaRPr lang="en-US" altLang="zh-CN" sz="3000" b="1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9461" name="文本框 4"/>
          <p:cNvSpPr txBox="1"/>
          <p:nvPr/>
        </p:nvSpPr>
        <p:spPr>
          <a:xfrm>
            <a:off x="1616393" y="3593148"/>
            <a:ext cx="9164637" cy="5540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高潮</a:t>
            </a:r>
            <a:r>
              <a:rPr lang="zh-CN" altLang="en-US" sz="30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</a:t>
            </a:r>
            <a:r>
              <a:rPr lang="en-US" altLang="zh-CN" sz="30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12-13</a:t>
            </a:r>
            <a:r>
              <a:rPr lang="zh-CN" altLang="en-US" sz="30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）众军喝酒中巧计，好汉智取生辰纲。</a:t>
            </a:r>
            <a:endParaRPr lang="en-US" altLang="zh-CN" sz="3000" b="1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94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94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9459" grpId="0"/>
      <p:bldP spid="19460" grpId="0"/>
      <p:bldP spid="1946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1" name="Freeform 24"/>
          <p:cNvSpPr/>
          <p:nvPr/>
        </p:nvSpPr>
        <p:spPr bwMode="auto">
          <a:xfrm>
            <a:off x="10216515" y="4739640"/>
            <a:ext cx="1776730" cy="2103120"/>
          </a:xfrm>
          <a:custGeom>
            <a:avLst/>
            <a:gdLst>
              <a:gd name="T0" fmla="*/ 1317 w 1567"/>
              <a:gd name="T1" fmla="*/ 1087 h 2116"/>
              <a:gd name="T2" fmla="*/ 1512 w 1567"/>
              <a:gd name="T3" fmla="*/ 862 h 2116"/>
              <a:gd name="T4" fmla="*/ 1211 w 1567"/>
              <a:gd name="T5" fmla="*/ 1050 h 2116"/>
              <a:gd name="T6" fmla="*/ 1029 w 1567"/>
              <a:gd name="T7" fmla="*/ 1123 h 2116"/>
              <a:gd name="T8" fmla="*/ 1064 w 1567"/>
              <a:gd name="T9" fmla="*/ 1044 h 2116"/>
              <a:gd name="T10" fmla="*/ 1111 w 1567"/>
              <a:gd name="T11" fmla="*/ 909 h 2116"/>
              <a:gd name="T12" fmla="*/ 1567 w 1567"/>
              <a:gd name="T13" fmla="*/ 524 h 2116"/>
              <a:gd name="T14" fmla="*/ 1131 w 1567"/>
              <a:gd name="T15" fmla="*/ 761 h 2116"/>
              <a:gd name="T16" fmla="*/ 1114 w 1567"/>
              <a:gd name="T17" fmla="*/ 579 h 2116"/>
              <a:gd name="T18" fmla="*/ 1284 w 1567"/>
              <a:gd name="T19" fmla="*/ 266 h 2116"/>
              <a:gd name="T20" fmla="*/ 1087 w 1567"/>
              <a:gd name="T21" fmla="*/ 490 h 2116"/>
              <a:gd name="T22" fmla="*/ 987 w 1567"/>
              <a:gd name="T23" fmla="*/ 310 h 2116"/>
              <a:gd name="T24" fmla="*/ 1017 w 1567"/>
              <a:gd name="T25" fmla="*/ 937 h 2116"/>
              <a:gd name="T26" fmla="*/ 795 w 1567"/>
              <a:gd name="T27" fmla="*/ 509 h 2116"/>
              <a:gd name="T28" fmla="*/ 899 w 1567"/>
              <a:gd name="T29" fmla="*/ 1168 h 2116"/>
              <a:gd name="T30" fmla="*/ 820 w 1567"/>
              <a:gd name="T31" fmla="*/ 1358 h 2116"/>
              <a:gd name="T32" fmla="*/ 644 w 1567"/>
              <a:gd name="T33" fmla="*/ 942 h 2116"/>
              <a:gd name="T34" fmla="*/ 873 w 1567"/>
              <a:gd name="T35" fmla="*/ 0 h 2116"/>
              <a:gd name="T36" fmla="*/ 680 w 1567"/>
              <a:gd name="T37" fmla="*/ 282 h 2116"/>
              <a:gd name="T38" fmla="*/ 520 w 1567"/>
              <a:gd name="T39" fmla="*/ 22 h 2116"/>
              <a:gd name="T40" fmla="*/ 629 w 1567"/>
              <a:gd name="T41" fmla="*/ 396 h 2116"/>
              <a:gd name="T42" fmla="*/ 549 w 1567"/>
              <a:gd name="T43" fmla="*/ 886 h 2116"/>
              <a:gd name="T44" fmla="*/ 589 w 1567"/>
              <a:gd name="T45" fmla="*/ 1130 h 2116"/>
              <a:gd name="T46" fmla="*/ 407 w 1567"/>
              <a:gd name="T47" fmla="*/ 295 h 2116"/>
              <a:gd name="T48" fmla="*/ 382 w 1567"/>
              <a:gd name="T49" fmla="*/ 671 h 2116"/>
              <a:gd name="T50" fmla="*/ 0 w 1567"/>
              <a:gd name="T51" fmla="*/ 548 h 2116"/>
              <a:gd name="T52" fmla="*/ 389 w 1567"/>
              <a:gd name="T53" fmla="*/ 754 h 2116"/>
              <a:gd name="T54" fmla="*/ 479 w 1567"/>
              <a:gd name="T55" fmla="*/ 1122 h 2116"/>
              <a:gd name="T56" fmla="*/ 290 w 1567"/>
              <a:gd name="T57" fmla="*/ 1097 h 2116"/>
              <a:gd name="T58" fmla="*/ 72 w 1567"/>
              <a:gd name="T59" fmla="*/ 825 h 2116"/>
              <a:gd name="T60" fmla="*/ 226 w 1567"/>
              <a:gd name="T61" fmla="*/ 1109 h 2116"/>
              <a:gd name="T62" fmla="*/ 18 w 1567"/>
              <a:gd name="T63" fmla="*/ 1208 h 2116"/>
              <a:gd name="T64" fmla="*/ 538 w 1567"/>
              <a:gd name="T65" fmla="*/ 1241 h 2116"/>
              <a:gd name="T66" fmla="*/ 608 w 1567"/>
              <a:gd name="T67" fmla="*/ 1347 h 2116"/>
              <a:gd name="T68" fmla="*/ 890 w 1567"/>
              <a:gd name="T69" fmla="*/ 2115 h 2116"/>
              <a:gd name="T70" fmla="*/ 1166 w 1567"/>
              <a:gd name="T71" fmla="*/ 2116 h 2116"/>
              <a:gd name="T72" fmla="*/ 983 w 1567"/>
              <a:gd name="T73" fmla="*/ 1539 h 2116"/>
              <a:gd name="T74" fmla="*/ 961 w 1567"/>
              <a:gd name="T75" fmla="*/ 1354 h 2116"/>
              <a:gd name="T76" fmla="*/ 1231 w 1567"/>
              <a:gd name="T77" fmla="*/ 1112 h 2116"/>
              <a:gd name="T78" fmla="*/ 1233 w 1567"/>
              <a:gd name="T79" fmla="*/ 1112 h 2116"/>
              <a:gd name="T80" fmla="*/ 1534 w 1567"/>
              <a:gd name="T81" fmla="*/ 1290 h 2116"/>
              <a:gd name="T82" fmla="*/ 1317 w 1567"/>
              <a:gd name="T83" fmla="*/ 1087 h 2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567" h="2116">
                <a:moveTo>
                  <a:pt x="1317" y="1087"/>
                </a:moveTo>
                <a:cubicBezTo>
                  <a:pt x="1416" y="1050"/>
                  <a:pt x="1504" y="971"/>
                  <a:pt x="1512" y="862"/>
                </a:cubicBezTo>
                <a:cubicBezTo>
                  <a:pt x="1478" y="1038"/>
                  <a:pt x="1315" y="1034"/>
                  <a:pt x="1211" y="1050"/>
                </a:cubicBezTo>
                <a:cubicBezTo>
                  <a:pt x="1127" y="1062"/>
                  <a:pt x="1077" y="1082"/>
                  <a:pt x="1029" y="1123"/>
                </a:cubicBezTo>
                <a:cubicBezTo>
                  <a:pt x="1039" y="1099"/>
                  <a:pt x="1051" y="1072"/>
                  <a:pt x="1064" y="1044"/>
                </a:cubicBezTo>
                <a:cubicBezTo>
                  <a:pt x="1084" y="1001"/>
                  <a:pt x="1100" y="955"/>
                  <a:pt x="1111" y="909"/>
                </a:cubicBezTo>
                <a:cubicBezTo>
                  <a:pt x="1186" y="731"/>
                  <a:pt x="1324" y="527"/>
                  <a:pt x="1567" y="524"/>
                </a:cubicBezTo>
                <a:cubicBezTo>
                  <a:pt x="1423" y="513"/>
                  <a:pt x="1253" y="617"/>
                  <a:pt x="1131" y="761"/>
                </a:cubicBezTo>
                <a:cubicBezTo>
                  <a:pt x="1133" y="701"/>
                  <a:pt x="1128" y="640"/>
                  <a:pt x="1114" y="579"/>
                </a:cubicBezTo>
                <a:cubicBezTo>
                  <a:pt x="1110" y="465"/>
                  <a:pt x="1145" y="339"/>
                  <a:pt x="1284" y="266"/>
                </a:cubicBezTo>
                <a:cubicBezTo>
                  <a:pt x="1198" y="305"/>
                  <a:pt x="1120" y="381"/>
                  <a:pt x="1087" y="490"/>
                </a:cubicBezTo>
                <a:cubicBezTo>
                  <a:pt x="1063" y="428"/>
                  <a:pt x="1030" y="368"/>
                  <a:pt x="987" y="310"/>
                </a:cubicBezTo>
                <a:cubicBezTo>
                  <a:pt x="1142" y="559"/>
                  <a:pt x="1095" y="764"/>
                  <a:pt x="1017" y="937"/>
                </a:cubicBezTo>
                <a:cubicBezTo>
                  <a:pt x="1010" y="754"/>
                  <a:pt x="917" y="601"/>
                  <a:pt x="795" y="509"/>
                </a:cubicBezTo>
                <a:cubicBezTo>
                  <a:pt x="986" y="704"/>
                  <a:pt x="971" y="980"/>
                  <a:pt x="899" y="1168"/>
                </a:cubicBezTo>
                <a:cubicBezTo>
                  <a:pt x="858" y="1245"/>
                  <a:pt x="831" y="1297"/>
                  <a:pt x="820" y="1358"/>
                </a:cubicBezTo>
                <a:cubicBezTo>
                  <a:pt x="739" y="1210"/>
                  <a:pt x="668" y="1046"/>
                  <a:pt x="644" y="942"/>
                </a:cubicBezTo>
                <a:cubicBezTo>
                  <a:pt x="590" y="708"/>
                  <a:pt x="609" y="334"/>
                  <a:pt x="873" y="0"/>
                </a:cubicBezTo>
                <a:cubicBezTo>
                  <a:pt x="805" y="76"/>
                  <a:pt x="736" y="174"/>
                  <a:pt x="680" y="282"/>
                </a:cubicBezTo>
                <a:cubicBezTo>
                  <a:pt x="666" y="167"/>
                  <a:pt x="601" y="75"/>
                  <a:pt x="520" y="22"/>
                </a:cubicBezTo>
                <a:cubicBezTo>
                  <a:pt x="659" y="127"/>
                  <a:pt x="661" y="276"/>
                  <a:pt x="629" y="396"/>
                </a:cubicBezTo>
                <a:cubicBezTo>
                  <a:pt x="567" y="550"/>
                  <a:pt x="531" y="720"/>
                  <a:pt x="549" y="886"/>
                </a:cubicBezTo>
                <a:cubicBezTo>
                  <a:pt x="553" y="926"/>
                  <a:pt x="566" y="1049"/>
                  <a:pt x="589" y="1130"/>
                </a:cubicBezTo>
                <a:cubicBezTo>
                  <a:pt x="449" y="940"/>
                  <a:pt x="359" y="660"/>
                  <a:pt x="407" y="295"/>
                </a:cubicBezTo>
                <a:cubicBezTo>
                  <a:pt x="383" y="407"/>
                  <a:pt x="375" y="535"/>
                  <a:pt x="382" y="671"/>
                </a:cubicBezTo>
                <a:cubicBezTo>
                  <a:pt x="273" y="554"/>
                  <a:pt x="124" y="521"/>
                  <a:pt x="0" y="548"/>
                </a:cubicBezTo>
                <a:cubicBezTo>
                  <a:pt x="204" y="520"/>
                  <a:pt x="330" y="635"/>
                  <a:pt x="389" y="754"/>
                </a:cubicBezTo>
                <a:cubicBezTo>
                  <a:pt x="405" y="880"/>
                  <a:pt x="431" y="1004"/>
                  <a:pt x="479" y="1122"/>
                </a:cubicBezTo>
                <a:cubicBezTo>
                  <a:pt x="416" y="1100"/>
                  <a:pt x="352" y="1093"/>
                  <a:pt x="290" y="1097"/>
                </a:cubicBezTo>
                <a:cubicBezTo>
                  <a:pt x="187" y="1057"/>
                  <a:pt x="87" y="977"/>
                  <a:pt x="72" y="825"/>
                </a:cubicBezTo>
                <a:cubicBezTo>
                  <a:pt x="75" y="926"/>
                  <a:pt x="126" y="1037"/>
                  <a:pt x="226" y="1109"/>
                </a:cubicBezTo>
                <a:cubicBezTo>
                  <a:pt x="150" y="1126"/>
                  <a:pt x="78" y="1159"/>
                  <a:pt x="18" y="1208"/>
                </a:cubicBezTo>
                <a:cubicBezTo>
                  <a:pt x="255" y="1128"/>
                  <a:pt x="417" y="1158"/>
                  <a:pt x="538" y="1241"/>
                </a:cubicBezTo>
                <a:cubicBezTo>
                  <a:pt x="559" y="1276"/>
                  <a:pt x="582" y="1314"/>
                  <a:pt x="608" y="1347"/>
                </a:cubicBezTo>
                <a:cubicBezTo>
                  <a:pt x="818" y="1627"/>
                  <a:pt x="936" y="1846"/>
                  <a:pt x="890" y="2115"/>
                </a:cubicBezTo>
                <a:cubicBezTo>
                  <a:pt x="1166" y="2116"/>
                  <a:pt x="1166" y="2116"/>
                  <a:pt x="1166" y="2116"/>
                </a:cubicBezTo>
                <a:cubicBezTo>
                  <a:pt x="1176" y="1919"/>
                  <a:pt x="1116" y="1721"/>
                  <a:pt x="983" y="1539"/>
                </a:cubicBezTo>
                <a:cubicBezTo>
                  <a:pt x="963" y="1471"/>
                  <a:pt x="955" y="1413"/>
                  <a:pt x="961" y="1354"/>
                </a:cubicBezTo>
                <a:cubicBezTo>
                  <a:pt x="1010" y="1233"/>
                  <a:pt x="1076" y="1141"/>
                  <a:pt x="1231" y="1112"/>
                </a:cubicBezTo>
                <a:cubicBezTo>
                  <a:pt x="1233" y="1112"/>
                  <a:pt x="1233" y="1112"/>
                  <a:pt x="1233" y="1112"/>
                </a:cubicBezTo>
                <a:cubicBezTo>
                  <a:pt x="1343" y="1115"/>
                  <a:pt x="1465" y="1152"/>
                  <a:pt x="1534" y="1290"/>
                </a:cubicBezTo>
                <a:cubicBezTo>
                  <a:pt x="1499" y="1204"/>
                  <a:pt x="1423" y="1125"/>
                  <a:pt x="1317" y="1087"/>
                </a:cubicBez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2" name="Freeform 22"/>
          <p:cNvSpPr/>
          <p:nvPr/>
        </p:nvSpPr>
        <p:spPr bwMode="auto">
          <a:xfrm>
            <a:off x="10962005" y="4671695"/>
            <a:ext cx="285750" cy="280670"/>
          </a:xfrm>
          <a:custGeom>
            <a:avLst/>
            <a:gdLst>
              <a:gd name="T0" fmla="*/ 61 w 518"/>
              <a:gd name="T1" fmla="*/ 371 h 406"/>
              <a:gd name="T2" fmla="*/ 344 w 518"/>
              <a:gd name="T3" fmla="*/ 262 h 406"/>
              <a:gd name="T4" fmla="*/ 518 w 518"/>
              <a:gd name="T5" fmla="*/ 7 h 406"/>
              <a:gd name="T6" fmla="*/ 52 w 518"/>
              <a:gd name="T7" fmla="*/ 170 h 406"/>
              <a:gd name="T8" fmla="*/ 40 w 518"/>
              <a:gd name="T9" fmla="*/ 354 h 406"/>
              <a:gd name="T10" fmla="*/ 410 w 518"/>
              <a:gd name="T11" fmla="*/ 52 h 406"/>
              <a:gd name="T12" fmla="*/ 61 w 518"/>
              <a:gd name="T13" fmla="*/ 371 h 4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18" h="406">
                <a:moveTo>
                  <a:pt x="61" y="371"/>
                </a:moveTo>
                <a:cubicBezTo>
                  <a:pt x="183" y="406"/>
                  <a:pt x="299" y="379"/>
                  <a:pt x="344" y="262"/>
                </a:cubicBezTo>
                <a:cubicBezTo>
                  <a:pt x="392" y="143"/>
                  <a:pt x="434" y="58"/>
                  <a:pt x="518" y="7"/>
                </a:cubicBezTo>
                <a:cubicBezTo>
                  <a:pt x="331" y="0"/>
                  <a:pt x="159" y="28"/>
                  <a:pt x="52" y="170"/>
                </a:cubicBezTo>
                <a:cubicBezTo>
                  <a:pt x="0" y="241"/>
                  <a:pt x="6" y="303"/>
                  <a:pt x="40" y="354"/>
                </a:cubicBezTo>
                <a:cubicBezTo>
                  <a:pt x="128" y="217"/>
                  <a:pt x="262" y="119"/>
                  <a:pt x="410" y="52"/>
                </a:cubicBezTo>
                <a:cubicBezTo>
                  <a:pt x="240" y="142"/>
                  <a:pt x="138" y="244"/>
                  <a:pt x="61" y="371"/>
                </a:cubicBezTo>
                <a:close/>
              </a:path>
            </a:pathLst>
          </a:custGeom>
          <a:solidFill>
            <a:srgbClr val="65C4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3" name="Freeform 23"/>
          <p:cNvSpPr/>
          <p:nvPr/>
        </p:nvSpPr>
        <p:spPr bwMode="auto">
          <a:xfrm>
            <a:off x="10033635" y="5318760"/>
            <a:ext cx="317500" cy="347980"/>
          </a:xfrm>
          <a:custGeom>
            <a:avLst/>
            <a:gdLst>
              <a:gd name="T0" fmla="*/ 404 w 441"/>
              <a:gd name="T1" fmla="*/ 263 h 325"/>
              <a:gd name="T2" fmla="*/ 164 w 441"/>
              <a:gd name="T3" fmla="*/ 220 h 325"/>
              <a:gd name="T4" fmla="*/ 0 w 441"/>
              <a:gd name="T5" fmla="*/ 29 h 325"/>
              <a:gd name="T6" fmla="*/ 338 w 441"/>
              <a:gd name="T7" fmla="*/ 79 h 325"/>
              <a:gd name="T8" fmla="*/ 415 w 441"/>
              <a:gd name="T9" fmla="*/ 244 h 325"/>
              <a:gd name="T10" fmla="*/ 109 w 441"/>
              <a:gd name="T11" fmla="*/ 53 h 325"/>
              <a:gd name="T12" fmla="*/ 404 w 441"/>
              <a:gd name="T13" fmla="*/ 263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41" h="325">
                <a:moveTo>
                  <a:pt x="404" y="263"/>
                </a:moveTo>
                <a:cubicBezTo>
                  <a:pt x="322" y="325"/>
                  <a:pt x="221" y="320"/>
                  <a:pt x="164" y="220"/>
                </a:cubicBezTo>
                <a:cubicBezTo>
                  <a:pt x="123" y="144"/>
                  <a:pt x="82" y="76"/>
                  <a:pt x="0" y="29"/>
                </a:cubicBezTo>
                <a:cubicBezTo>
                  <a:pt x="126" y="0"/>
                  <a:pt x="241" y="8"/>
                  <a:pt x="338" y="79"/>
                </a:cubicBezTo>
                <a:cubicBezTo>
                  <a:pt x="338" y="79"/>
                  <a:pt x="441" y="140"/>
                  <a:pt x="415" y="244"/>
                </a:cubicBezTo>
                <a:cubicBezTo>
                  <a:pt x="334" y="154"/>
                  <a:pt x="226" y="93"/>
                  <a:pt x="109" y="53"/>
                </a:cubicBezTo>
                <a:cubicBezTo>
                  <a:pt x="244" y="109"/>
                  <a:pt x="334" y="176"/>
                  <a:pt x="404" y="263"/>
                </a:cubicBezTo>
                <a:close/>
              </a:path>
            </a:pathLst>
          </a:custGeom>
          <a:solidFill>
            <a:srgbClr val="EECE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5" name="Freeform 27"/>
          <p:cNvSpPr/>
          <p:nvPr/>
        </p:nvSpPr>
        <p:spPr bwMode="auto">
          <a:xfrm>
            <a:off x="10691495" y="4523740"/>
            <a:ext cx="191770" cy="314960"/>
          </a:xfrm>
          <a:custGeom>
            <a:avLst/>
            <a:gdLst>
              <a:gd name="T0" fmla="*/ 82 w 134"/>
              <a:gd name="T1" fmla="*/ 210 h 210"/>
              <a:gd name="T2" fmla="*/ 124 w 134"/>
              <a:gd name="T3" fmla="*/ 133 h 210"/>
              <a:gd name="T4" fmla="*/ 132 w 134"/>
              <a:gd name="T5" fmla="*/ 0 h 210"/>
              <a:gd name="T6" fmla="*/ 9 w 134"/>
              <a:gd name="T7" fmla="*/ 134 h 210"/>
              <a:gd name="T8" fmla="*/ 74 w 134"/>
              <a:gd name="T9" fmla="*/ 210 h 210"/>
              <a:gd name="T10" fmla="*/ 102 w 134"/>
              <a:gd name="T11" fmla="*/ 37 h 210"/>
              <a:gd name="T12" fmla="*/ 82 w 134"/>
              <a:gd name="T13" fmla="*/ 210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4" h="210">
                <a:moveTo>
                  <a:pt x="82" y="210"/>
                </a:moveTo>
                <a:cubicBezTo>
                  <a:pt x="122" y="198"/>
                  <a:pt x="134" y="166"/>
                  <a:pt x="124" y="133"/>
                </a:cubicBezTo>
                <a:cubicBezTo>
                  <a:pt x="111" y="88"/>
                  <a:pt x="115" y="45"/>
                  <a:pt x="132" y="0"/>
                </a:cubicBezTo>
                <a:cubicBezTo>
                  <a:pt x="81" y="31"/>
                  <a:pt x="24" y="67"/>
                  <a:pt x="9" y="134"/>
                </a:cubicBezTo>
                <a:cubicBezTo>
                  <a:pt x="0" y="179"/>
                  <a:pt x="21" y="206"/>
                  <a:pt x="74" y="210"/>
                </a:cubicBezTo>
                <a:cubicBezTo>
                  <a:pt x="56" y="151"/>
                  <a:pt x="71" y="89"/>
                  <a:pt x="102" y="37"/>
                </a:cubicBezTo>
                <a:cubicBezTo>
                  <a:pt x="71" y="103"/>
                  <a:pt x="67" y="156"/>
                  <a:pt x="82" y="21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5" name="Freeform 28"/>
          <p:cNvSpPr/>
          <p:nvPr/>
        </p:nvSpPr>
        <p:spPr bwMode="auto">
          <a:xfrm>
            <a:off x="10079355" y="5873115"/>
            <a:ext cx="271780" cy="359410"/>
          </a:xfrm>
          <a:custGeom>
            <a:avLst/>
            <a:gdLst>
              <a:gd name="T0" fmla="*/ 345 w 377"/>
              <a:gd name="T1" fmla="*/ 105 h 505"/>
              <a:gd name="T2" fmla="*/ 268 w 377"/>
              <a:gd name="T3" fmla="*/ 291 h 505"/>
              <a:gd name="T4" fmla="*/ 44 w 377"/>
              <a:gd name="T5" fmla="*/ 505 h 505"/>
              <a:gd name="T6" fmla="*/ 99 w 377"/>
              <a:gd name="T7" fmla="*/ 84 h 505"/>
              <a:gd name="T8" fmla="*/ 329 w 377"/>
              <a:gd name="T9" fmla="*/ 84 h 505"/>
              <a:gd name="T10" fmla="*/ 68 w 377"/>
              <a:gd name="T11" fmla="*/ 393 h 505"/>
              <a:gd name="T12" fmla="*/ 345 w 377"/>
              <a:gd name="T13" fmla="*/ 105 h 5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77" h="505">
                <a:moveTo>
                  <a:pt x="345" y="105"/>
                </a:moveTo>
                <a:cubicBezTo>
                  <a:pt x="377" y="194"/>
                  <a:pt x="341" y="258"/>
                  <a:pt x="268" y="291"/>
                </a:cubicBezTo>
                <a:cubicBezTo>
                  <a:pt x="171" y="334"/>
                  <a:pt x="97" y="407"/>
                  <a:pt x="44" y="505"/>
                </a:cubicBezTo>
                <a:cubicBezTo>
                  <a:pt x="21" y="365"/>
                  <a:pt x="0" y="210"/>
                  <a:pt x="99" y="84"/>
                </a:cubicBezTo>
                <a:cubicBezTo>
                  <a:pt x="165" y="0"/>
                  <a:pt x="245" y="1"/>
                  <a:pt x="329" y="84"/>
                </a:cubicBezTo>
                <a:cubicBezTo>
                  <a:pt x="199" y="142"/>
                  <a:pt x="114" y="261"/>
                  <a:pt x="68" y="393"/>
                </a:cubicBezTo>
                <a:cubicBezTo>
                  <a:pt x="133" y="240"/>
                  <a:pt x="223" y="153"/>
                  <a:pt x="345" y="105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6" name="Freeform 29"/>
          <p:cNvSpPr/>
          <p:nvPr/>
        </p:nvSpPr>
        <p:spPr bwMode="auto">
          <a:xfrm>
            <a:off x="10998200" y="5148580"/>
            <a:ext cx="213360" cy="170180"/>
          </a:xfrm>
          <a:custGeom>
            <a:avLst/>
            <a:gdLst>
              <a:gd name="T0" fmla="*/ 131 w 148"/>
              <a:gd name="T1" fmla="*/ 93 h 114"/>
              <a:gd name="T2" fmla="*/ 52 w 148"/>
              <a:gd name="T3" fmla="*/ 75 h 114"/>
              <a:gd name="T4" fmla="*/ 0 w 148"/>
              <a:gd name="T5" fmla="*/ 10 h 114"/>
              <a:gd name="T6" fmla="*/ 111 w 148"/>
              <a:gd name="T7" fmla="*/ 31 h 114"/>
              <a:gd name="T8" fmla="*/ 137 w 148"/>
              <a:gd name="T9" fmla="*/ 85 h 114"/>
              <a:gd name="T10" fmla="*/ 37 w 148"/>
              <a:gd name="T11" fmla="*/ 19 h 114"/>
              <a:gd name="T12" fmla="*/ 131 w 148"/>
              <a:gd name="T13" fmla="*/ 93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8" h="114">
                <a:moveTo>
                  <a:pt x="131" y="93"/>
                </a:moveTo>
                <a:cubicBezTo>
                  <a:pt x="101" y="114"/>
                  <a:pt x="70" y="110"/>
                  <a:pt x="52" y="75"/>
                </a:cubicBezTo>
                <a:cubicBezTo>
                  <a:pt x="39" y="51"/>
                  <a:pt x="26" y="27"/>
                  <a:pt x="0" y="10"/>
                </a:cubicBezTo>
                <a:cubicBezTo>
                  <a:pt x="43" y="0"/>
                  <a:pt x="80" y="6"/>
                  <a:pt x="111" y="31"/>
                </a:cubicBezTo>
                <a:cubicBezTo>
                  <a:pt x="111" y="31"/>
                  <a:pt x="148" y="51"/>
                  <a:pt x="137" y="85"/>
                </a:cubicBezTo>
                <a:cubicBezTo>
                  <a:pt x="111" y="58"/>
                  <a:pt x="74" y="33"/>
                  <a:pt x="37" y="19"/>
                </a:cubicBezTo>
                <a:cubicBezTo>
                  <a:pt x="79" y="41"/>
                  <a:pt x="108" y="63"/>
                  <a:pt x="131" y="93"/>
                </a:cubicBezTo>
                <a:close/>
              </a:path>
            </a:pathLst>
          </a:custGeom>
          <a:solidFill>
            <a:srgbClr val="DF7A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7" name="Freeform 30"/>
          <p:cNvSpPr/>
          <p:nvPr/>
        </p:nvSpPr>
        <p:spPr bwMode="auto">
          <a:xfrm>
            <a:off x="10411460" y="4952365"/>
            <a:ext cx="384810" cy="283210"/>
          </a:xfrm>
          <a:custGeom>
            <a:avLst/>
            <a:gdLst>
              <a:gd name="T0" fmla="*/ 221 w 268"/>
              <a:gd name="T1" fmla="*/ 165 h 188"/>
              <a:gd name="T2" fmla="*/ 123 w 268"/>
              <a:gd name="T3" fmla="*/ 142 h 188"/>
              <a:gd name="T4" fmla="*/ 0 w 268"/>
              <a:gd name="T5" fmla="*/ 43 h 188"/>
              <a:gd name="T6" fmla="*/ 213 w 268"/>
              <a:gd name="T7" fmla="*/ 42 h 188"/>
              <a:gd name="T8" fmla="*/ 230 w 268"/>
              <a:gd name="T9" fmla="*/ 157 h 188"/>
              <a:gd name="T10" fmla="*/ 56 w 268"/>
              <a:gd name="T11" fmla="*/ 47 h 188"/>
              <a:gd name="T12" fmla="*/ 221 w 268"/>
              <a:gd name="T13" fmla="*/ 165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68" h="188">
                <a:moveTo>
                  <a:pt x="221" y="165"/>
                </a:moveTo>
                <a:cubicBezTo>
                  <a:pt x="181" y="188"/>
                  <a:pt x="144" y="174"/>
                  <a:pt x="123" y="142"/>
                </a:cubicBezTo>
                <a:cubicBezTo>
                  <a:pt x="95" y="96"/>
                  <a:pt x="53" y="62"/>
                  <a:pt x="0" y="43"/>
                </a:cubicBezTo>
                <a:cubicBezTo>
                  <a:pt x="67" y="20"/>
                  <a:pt x="145" y="0"/>
                  <a:pt x="213" y="42"/>
                </a:cubicBezTo>
                <a:cubicBezTo>
                  <a:pt x="261" y="67"/>
                  <a:pt x="268" y="110"/>
                  <a:pt x="230" y="157"/>
                </a:cubicBezTo>
                <a:cubicBezTo>
                  <a:pt x="191" y="95"/>
                  <a:pt x="127" y="61"/>
                  <a:pt x="56" y="47"/>
                </a:cubicBezTo>
                <a:cubicBezTo>
                  <a:pt x="138" y="70"/>
                  <a:pt x="188" y="108"/>
                  <a:pt x="221" y="165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8" name="Freeform 32"/>
          <p:cNvSpPr/>
          <p:nvPr/>
        </p:nvSpPr>
        <p:spPr bwMode="auto">
          <a:xfrm>
            <a:off x="11605260" y="5148580"/>
            <a:ext cx="561340" cy="273050"/>
          </a:xfrm>
          <a:custGeom>
            <a:avLst/>
            <a:gdLst>
              <a:gd name="T0" fmla="*/ 0 w 522"/>
              <a:gd name="T1" fmla="*/ 133 h 312"/>
              <a:gd name="T2" fmla="*/ 246 w 522"/>
              <a:gd name="T3" fmla="*/ 259 h 312"/>
              <a:gd name="T4" fmla="*/ 522 w 522"/>
              <a:gd name="T5" fmla="*/ 201 h 312"/>
              <a:gd name="T6" fmla="*/ 185 w 522"/>
              <a:gd name="T7" fmla="*/ 11 h 312"/>
              <a:gd name="T8" fmla="*/ 3 w 522"/>
              <a:gd name="T9" fmla="*/ 109 h 312"/>
              <a:gd name="T10" fmla="*/ 409 w 522"/>
              <a:gd name="T11" fmla="*/ 147 h 312"/>
              <a:gd name="T12" fmla="*/ 0 w 522"/>
              <a:gd name="T13" fmla="*/ 133 h 3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22" h="312">
                <a:moveTo>
                  <a:pt x="0" y="133"/>
                </a:moveTo>
                <a:cubicBezTo>
                  <a:pt x="30" y="249"/>
                  <a:pt x="124" y="312"/>
                  <a:pt x="246" y="259"/>
                </a:cubicBezTo>
                <a:cubicBezTo>
                  <a:pt x="332" y="221"/>
                  <a:pt x="419" y="188"/>
                  <a:pt x="522" y="201"/>
                </a:cubicBezTo>
                <a:cubicBezTo>
                  <a:pt x="431" y="89"/>
                  <a:pt x="321" y="17"/>
                  <a:pt x="185" y="11"/>
                </a:cubicBezTo>
                <a:cubicBezTo>
                  <a:pt x="185" y="11"/>
                  <a:pt x="51" y="0"/>
                  <a:pt x="3" y="109"/>
                </a:cubicBezTo>
                <a:cubicBezTo>
                  <a:pt x="137" y="85"/>
                  <a:pt x="279" y="104"/>
                  <a:pt x="409" y="147"/>
                </a:cubicBezTo>
                <a:cubicBezTo>
                  <a:pt x="249" y="106"/>
                  <a:pt x="124" y="106"/>
                  <a:pt x="0" y="13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9" name="Freeform 33"/>
          <p:cNvSpPr/>
          <p:nvPr/>
        </p:nvSpPr>
        <p:spPr bwMode="auto">
          <a:xfrm rot="15960000">
            <a:off x="10984865" y="6630035"/>
            <a:ext cx="135890" cy="193040"/>
          </a:xfrm>
          <a:custGeom>
            <a:avLst/>
            <a:gdLst>
              <a:gd name="T0" fmla="*/ 40 w 91"/>
              <a:gd name="T1" fmla="*/ 134 h 134"/>
              <a:gd name="T2" fmla="*/ 9 w 91"/>
              <a:gd name="T3" fmla="*/ 85 h 134"/>
              <a:gd name="T4" fmla="*/ 0 w 91"/>
              <a:gd name="T5" fmla="*/ 0 h 134"/>
              <a:gd name="T6" fmla="*/ 84 w 91"/>
              <a:gd name="T7" fmla="*/ 82 h 134"/>
              <a:gd name="T8" fmla="*/ 45 w 91"/>
              <a:gd name="T9" fmla="*/ 132 h 134"/>
              <a:gd name="T10" fmla="*/ 21 w 91"/>
              <a:gd name="T11" fmla="*/ 24 h 134"/>
              <a:gd name="T12" fmla="*/ 40 w 91"/>
              <a:gd name="T13" fmla="*/ 134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1" h="134">
                <a:moveTo>
                  <a:pt x="40" y="134"/>
                </a:moveTo>
                <a:cubicBezTo>
                  <a:pt x="16" y="126"/>
                  <a:pt x="6" y="107"/>
                  <a:pt x="9" y="85"/>
                </a:cubicBezTo>
                <a:cubicBezTo>
                  <a:pt x="18" y="56"/>
                  <a:pt x="13" y="27"/>
                  <a:pt x="0" y="0"/>
                </a:cubicBezTo>
                <a:cubicBezTo>
                  <a:pt x="34" y="16"/>
                  <a:pt x="71" y="39"/>
                  <a:pt x="84" y="82"/>
                </a:cubicBezTo>
                <a:cubicBezTo>
                  <a:pt x="91" y="109"/>
                  <a:pt x="80" y="127"/>
                  <a:pt x="45" y="132"/>
                </a:cubicBezTo>
                <a:cubicBezTo>
                  <a:pt x="54" y="94"/>
                  <a:pt x="42" y="57"/>
                  <a:pt x="21" y="24"/>
                </a:cubicBezTo>
                <a:cubicBezTo>
                  <a:pt x="44" y="65"/>
                  <a:pt x="49" y="97"/>
                  <a:pt x="40" y="134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40" name="Freeform 34"/>
          <p:cNvSpPr/>
          <p:nvPr/>
        </p:nvSpPr>
        <p:spPr bwMode="auto">
          <a:xfrm>
            <a:off x="11854180" y="5873115"/>
            <a:ext cx="312420" cy="219710"/>
          </a:xfrm>
          <a:custGeom>
            <a:avLst/>
            <a:gdLst>
              <a:gd name="T0" fmla="*/ 79 w 321"/>
              <a:gd name="T1" fmla="*/ 23 h 496"/>
              <a:gd name="T2" fmla="*/ 81 w 321"/>
              <a:gd name="T3" fmla="*/ 282 h 496"/>
              <a:gd name="T4" fmla="*/ 232 w 321"/>
              <a:gd name="T5" fmla="*/ 496 h 496"/>
              <a:gd name="T6" fmla="*/ 241 w 321"/>
              <a:gd name="T7" fmla="*/ 77 h 496"/>
              <a:gd name="T8" fmla="*/ 98 w 321"/>
              <a:gd name="T9" fmla="*/ 12 h 496"/>
              <a:gd name="T10" fmla="*/ 226 w 321"/>
              <a:gd name="T11" fmla="*/ 397 h 496"/>
              <a:gd name="T12" fmla="*/ 79 w 321"/>
              <a:gd name="T13" fmla="*/ 23 h 4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21" h="496">
                <a:moveTo>
                  <a:pt x="79" y="23"/>
                </a:moveTo>
                <a:cubicBezTo>
                  <a:pt x="16" y="109"/>
                  <a:pt x="0" y="208"/>
                  <a:pt x="81" y="282"/>
                </a:cubicBezTo>
                <a:cubicBezTo>
                  <a:pt x="160" y="356"/>
                  <a:pt x="215" y="413"/>
                  <a:pt x="232" y="496"/>
                </a:cubicBezTo>
                <a:cubicBezTo>
                  <a:pt x="294" y="351"/>
                  <a:pt x="321" y="204"/>
                  <a:pt x="241" y="77"/>
                </a:cubicBezTo>
                <a:cubicBezTo>
                  <a:pt x="200" y="12"/>
                  <a:pt x="149" y="0"/>
                  <a:pt x="98" y="12"/>
                </a:cubicBezTo>
                <a:cubicBezTo>
                  <a:pt x="181" y="124"/>
                  <a:pt x="221" y="261"/>
                  <a:pt x="226" y="397"/>
                </a:cubicBezTo>
                <a:cubicBezTo>
                  <a:pt x="208" y="234"/>
                  <a:pt x="157" y="123"/>
                  <a:pt x="79" y="23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24578" name="矩形 2"/>
          <p:cNvSpPr/>
          <p:nvPr/>
        </p:nvSpPr>
        <p:spPr>
          <a:xfrm>
            <a:off x="1689735" y="877888"/>
            <a:ext cx="4674235" cy="5835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marL="457200" indent="-457200" defTabSz="1219200"/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课文中有哪些矛盾冲突？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5602" name="文本框 2"/>
          <p:cNvSpPr txBox="1"/>
          <p:nvPr/>
        </p:nvSpPr>
        <p:spPr>
          <a:xfrm>
            <a:off x="1696085" y="1847850"/>
            <a:ext cx="6769100" cy="552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zh-CN" sz="3000" b="1" dirty="0">
                <a:latin typeface="楷体" panose="02010609060101010101" charset="-122"/>
                <a:ea typeface="楷体" panose="02010609060101010101" charset="-122"/>
              </a:rPr>
              <a:t>杨志押送与晁、吴等人夺取的矛盾冲突</a:t>
            </a:r>
            <a:endParaRPr lang="zh-CN" altLang="zh-CN" sz="30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5603" name="文本框 2"/>
          <p:cNvSpPr txBox="1"/>
          <p:nvPr/>
        </p:nvSpPr>
        <p:spPr>
          <a:xfrm>
            <a:off x="7106285" y="2584450"/>
            <a:ext cx="2557463" cy="552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zh-CN" sz="30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主要矛盾冲突</a:t>
            </a:r>
            <a:endParaRPr lang="zh-CN" altLang="zh-CN" sz="3000" b="1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5604" name="文本框 2"/>
          <p:cNvSpPr txBox="1"/>
          <p:nvPr/>
        </p:nvSpPr>
        <p:spPr>
          <a:xfrm>
            <a:off x="1689735" y="3570288"/>
            <a:ext cx="7969250" cy="552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zh-CN" sz="3000" b="1" dirty="0">
                <a:latin typeface="楷体" panose="02010609060101010101" charset="-122"/>
                <a:ea typeface="楷体" panose="02010609060101010101" charset="-122"/>
              </a:rPr>
              <a:t>杨志与军健、虞侯、老督管之间的内部矛盾</a:t>
            </a:r>
            <a:endParaRPr lang="zh-CN" altLang="zh-CN" sz="30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5605" name="文本框 4"/>
          <p:cNvSpPr txBox="1"/>
          <p:nvPr/>
        </p:nvSpPr>
        <p:spPr>
          <a:xfrm>
            <a:off x="7106285" y="4422775"/>
            <a:ext cx="2557463" cy="552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zh-CN" sz="30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次要矛盾冲突</a:t>
            </a:r>
            <a:endParaRPr lang="zh-CN" altLang="zh-CN" sz="3000" b="1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5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56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56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256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3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56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56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2" grpId="0"/>
      <p:bldP spid="25603" grpId="0"/>
      <p:bldP spid="25603" grpId="1"/>
      <p:bldP spid="25604" grpId="0"/>
      <p:bldP spid="25605" grpId="0"/>
      <p:bldP spid="25605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1" name="Freeform 24"/>
          <p:cNvSpPr/>
          <p:nvPr/>
        </p:nvSpPr>
        <p:spPr bwMode="auto">
          <a:xfrm>
            <a:off x="10216515" y="4739640"/>
            <a:ext cx="1776730" cy="2103120"/>
          </a:xfrm>
          <a:custGeom>
            <a:avLst/>
            <a:gdLst>
              <a:gd name="T0" fmla="*/ 1317 w 1567"/>
              <a:gd name="T1" fmla="*/ 1087 h 2116"/>
              <a:gd name="T2" fmla="*/ 1512 w 1567"/>
              <a:gd name="T3" fmla="*/ 862 h 2116"/>
              <a:gd name="T4" fmla="*/ 1211 w 1567"/>
              <a:gd name="T5" fmla="*/ 1050 h 2116"/>
              <a:gd name="T6" fmla="*/ 1029 w 1567"/>
              <a:gd name="T7" fmla="*/ 1123 h 2116"/>
              <a:gd name="T8" fmla="*/ 1064 w 1567"/>
              <a:gd name="T9" fmla="*/ 1044 h 2116"/>
              <a:gd name="T10" fmla="*/ 1111 w 1567"/>
              <a:gd name="T11" fmla="*/ 909 h 2116"/>
              <a:gd name="T12" fmla="*/ 1567 w 1567"/>
              <a:gd name="T13" fmla="*/ 524 h 2116"/>
              <a:gd name="T14" fmla="*/ 1131 w 1567"/>
              <a:gd name="T15" fmla="*/ 761 h 2116"/>
              <a:gd name="T16" fmla="*/ 1114 w 1567"/>
              <a:gd name="T17" fmla="*/ 579 h 2116"/>
              <a:gd name="T18" fmla="*/ 1284 w 1567"/>
              <a:gd name="T19" fmla="*/ 266 h 2116"/>
              <a:gd name="T20" fmla="*/ 1087 w 1567"/>
              <a:gd name="T21" fmla="*/ 490 h 2116"/>
              <a:gd name="T22" fmla="*/ 987 w 1567"/>
              <a:gd name="T23" fmla="*/ 310 h 2116"/>
              <a:gd name="T24" fmla="*/ 1017 w 1567"/>
              <a:gd name="T25" fmla="*/ 937 h 2116"/>
              <a:gd name="T26" fmla="*/ 795 w 1567"/>
              <a:gd name="T27" fmla="*/ 509 h 2116"/>
              <a:gd name="T28" fmla="*/ 899 w 1567"/>
              <a:gd name="T29" fmla="*/ 1168 h 2116"/>
              <a:gd name="T30" fmla="*/ 820 w 1567"/>
              <a:gd name="T31" fmla="*/ 1358 h 2116"/>
              <a:gd name="T32" fmla="*/ 644 w 1567"/>
              <a:gd name="T33" fmla="*/ 942 h 2116"/>
              <a:gd name="T34" fmla="*/ 873 w 1567"/>
              <a:gd name="T35" fmla="*/ 0 h 2116"/>
              <a:gd name="T36" fmla="*/ 680 w 1567"/>
              <a:gd name="T37" fmla="*/ 282 h 2116"/>
              <a:gd name="T38" fmla="*/ 520 w 1567"/>
              <a:gd name="T39" fmla="*/ 22 h 2116"/>
              <a:gd name="T40" fmla="*/ 629 w 1567"/>
              <a:gd name="T41" fmla="*/ 396 h 2116"/>
              <a:gd name="T42" fmla="*/ 549 w 1567"/>
              <a:gd name="T43" fmla="*/ 886 h 2116"/>
              <a:gd name="T44" fmla="*/ 589 w 1567"/>
              <a:gd name="T45" fmla="*/ 1130 h 2116"/>
              <a:gd name="T46" fmla="*/ 407 w 1567"/>
              <a:gd name="T47" fmla="*/ 295 h 2116"/>
              <a:gd name="T48" fmla="*/ 382 w 1567"/>
              <a:gd name="T49" fmla="*/ 671 h 2116"/>
              <a:gd name="T50" fmla="*/ 0 w 1567"/>
              <a:gd name="T51" fmla="*/ 548 h 2116"/>
              <a:gd name="T52" fmla="*/ 389 w 1567"/>
              <a:gd name="T53" fmla="*/ 754 h 2116"/>
              <a:gd name="T54" fmla="*/ 479 w 1567"/>
              <a:gd name="T55" fmla="*/ 1122 h 2116"/>
              <a:gd name="T56" fmla="*/ 290 w 1567"/>
              <a:gd name="T57" fmla="*/ 1097 h 2116"/>
              <a:gd name="T58" fmla="*/ 72 w 1567"/>
              <a:gd name="T59" fmla="*/ 825 h 2116"/>
              <a:gd name="T60" fmla="*/ 226 w 1567"/>
              <a:gd name="T61" fmla="*/ 1109 h 2116"/>
              <a:gd name="T62" fmla="*/ 18 w 1567"/>
              <a:gd name="T63" fmla="*/ 1208 h 2116"/>
              <a:gd name="T64" fmla="*/ 538 w 1567"/>
              <a:gd name="T65" fmla="*/ 1241 h 2116"/>
              <a:gd name="T66" fmla="*/ 608 w 1567"/>
              <a:gd name="T67" fmla="*/ 1347 h 2116"/>
              <a:gd name="T68" fmla="*/ 890 w 1567"/>
              <a:gd name="T69" fmla="*/ 2115 h 2116"/>
              <a:gd name="T70" fmla="*/ 1166 w 1567"/>
              <a:gd name="T71" fmla="*/ 2116 h 2116"/>
              <a:gd name="T72" fmla="*/ 983 w 1567"/>
              <a:gd name="T73" fmla="*/ 1539 h 2116"/>
              <a:gd name="T74" fmla="*/ 961 w 1567"/>
              <a:gd name="T75" fmla="*/ 1354 h 2116"/>
              <a:gd name="T76" fmla="*/ 1231 w 1567"/>
              <a:gd name="T77" fmla="*/ 1112 h 2116"/>
              <a:gd name="T78" fmla="*/ 1233 w 1567"/>
              <a:gd name="T79" fmla="*/ 1112 h 2116"/>
              <a:gd name="T80" fmla="*/ 1534 w 1567"/>
              <a:gd name="T81" fmla="*/ 1290 h 2116"/>
              <a:gd name="T82" fmla="*/ 1317 w 1567"/>
              <a:gd name="T83" fmla="*/ 1087 h 2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567" h="2116">
                <a:moveTo>
                  <a:pt x="1317" y="1087"/>
                </a:moveTo>
                <a:cubicBezTo>
                  <a:pt x="1416" y="1050"/>
                  <a:pt x="1504" y="971"/>
                  <a:pt x="1512" y="862"/>
                </a:cubicBezTo>
                <a:cubicBezTo>
                  <a:pt x="1478" y="1038"/>
                  <a:pt x="1315" y="1034"/>
                  <a:pt x="1211" y="1050"/>
                </a:cubicBezTo>
                <a:cubicBezTo>
                  <a:pt x="1127" y="1062"/>
                  <a:pt x="1077" y="1082"/>
                  <a:pt x="1029" y="1123"/>
                </a:cubicBezTo>
                <a:cubicBezTo>
                  <a:pt x="1039" y="1099"/>
                  <a:pt x="1051" y="1072"/>
                  <a:pt x="1064" y="1044"/>
                </a:cubicBezTo>
                <a:cubicBezTo>
                  <a:pt x="1084" y="1001"/>
                  <a:pt x="1100" y="955"/>
                  <a:pt x="1111" y="909"/>
                </a:cubicBezTo>
                <a:cubicBezTo>
                  <a:pt x="1186" y="731"/>
                  <a:pt x="1324" y="527"/>
                  <a:pt x="1567" y="524"/>
                </a:cubicBezTo>
                <a:cubicBezTo>
                  <a:pt x="1423" y="513"/>
                  <a:pt x="1253" y="617"/>
                  <a:pt x="1131" y="761"/>
                </a:cubicBezTo>
                <a:cubicBezTo>
                  <a:pt x="1133" y="701"/>
                  <a:pt x="1128" y="640"/>
                  <a:pt x="1114" y="579"/>
                </a:cubicBezTo>
                <a:cubicBezTo>
                  <a:pt x="1110" y="465"/>
                  <a:pt x="1145" y="339"/>
                  <a:pt x="1284" y="266"/>
                </a:cubicBezTo>
                <a:cubicBezTo>
                  <a:pt x="1198" y="305"/>
                  <a:pt x="1120" y="381"/>
                  <a:pt x="1087" y="490"/>
                </a:cubicBezTo>
                <a:cubicBezTo>
                  <a:pt x="1063" y="428"/>
                  <a:pt x="1030" y="368"/>
                  <a:pt x="987" y="310"/>
                </a:cubicBezTo>
                <a:cubicBezTo>
                  <a:pt x="1142" y="559"/>
                  <a:pt x="1095" y="764"/>
                  <a:pt x="1017" y="937"/>
                </a:cubicBezTo>
                <a:cubicBezTo>
                  <a:pt x="1010" y="754"/>
                  <a:pt x="917" y="601"/>
                  <a:pt x="795" y="509"/>
                </a:cubicBezTo>
                <a:cubicBezTo>
                  <a:pt x="986" y="704"/>
                  <a:pt x="971" y="980"/>
                  <a:pt x="899" y="1168"/>
                </a:cubicBezTo>
                <a:cubicBezTo>
                  <a:pt x="858" y="1245"/>
                  <a:pt x="831" y="1297"/>
                  <a:pt x="820" y="1358"/>
                </a:cubicBezTo>
                <a:cubicBezTo>
                  <a:pt x="739" y="1210"/>
                  <a:pt x="668" y="1046"/>
                  <a:pt x="644" y="942"/>
                </a:cubicBezTo>
                <a:cubicBezTo>
                  <a:pt x="590" y="708"/>
                  <a:pt x="609" y="334"/>
                  <a:pt x="873" y="0"/>
                </a:cubicBezTo>
                <a:cubicBezTo>
                  <a:pt x="805" y="76"/>
                  <a:pt x="736" y="174"/>
                  <a:pt x="680" y="282"/>
                </a:cubicBezTo>
                <a:cubicBezTo>
                  <a:pt x="666" y="167"/>
                  <a:pt x="601" y="75"/>
                  <a:pt x="520" y="22"/>
                </a:cubicBezTo>
                <a:cubicBezTo>
                  <a:pt x="659" y="127"/>
                  <a:pt x="661" y="276"/>
                  <a:pt x="629" y="396"/>
                </a:cubicBezTo>
                <a:cubicBezTo>
                  <a:pt x="567" y="550"/>
                  <a:pt x="531" y="720"/>
                  <a:pt x="549" y="886"/>
                </a:cubicBezTo>
                <a:cubicBezTo>
                  <a:pt x="553" y="926"/>
                  <a:pt x="566" y="1049"/>
                  <a:pt x="589" y="1130"/>
                </a:cubicBezTo>
                <a:cubicBezTo>
                  <a:pt x="449" y="940"/>
                  <a:pt x="359" y="660"/>
                  <a:pt x="407" y="295"/>
                </a:cubicBezTo>
                <a:cubicBezTo>
                  <a:pt x="383" y="407"/>
                  <a:pt x="375" y="535"/>
                  <a:pt x="382" y="671"/>
                </a:cubicBezTo>
                <a:cubicBezTo>
                  <a:pt x="273" y="554"/>
                  <a:pt x="124" y="521"/>
                  <a:pt x="0" y="548"/>
                </a:cubicBezTo>
                <a:cubicBezTo>
                  <a:pt x="204" y="520"/>
                  <a:pt x="330" y="635"/>
                  <a:pt x="389" y="754"/>
                </a:cubicBezTo>
                <a:cubicBezTo>
                  <a:pt x="405" y="880"/>
                  <a:pt x="431" y="1004"/>
                  <a:pt x="479" y="1122"/>
                </a:cubicBezTo>
                <a:cubicBezTo>
                  <a:pt x="416" y="1100"/>
                  <a:pt x="352" y="1093"/>
                  <a:pt x="290" y="1097"/>
                </a:cubicBezTo>
                <a:cubicBezTo>
                  <a:pt x="187" y="1057"/>
                  <a:pt x="87" y="977"/>
                  <a:pt x="72" y="825"/>
                </a:cubicBezTo>
                <a:cubicBezTo>
                  <a:pt x="75" y="926"/>
                  <a:pt x="126" y="1037"/>
                  <a:pt x="226" y="1109"/>
                </a:cubicBezTo>
                <a:cubicBezTo>
                  <a:pt x="150" y="1126"/>
                  <a:pt x="78" y="1159"/>
                  <a:pt x="18" y="1208"/>
                </a:cubicBezTo>
                <a:cubicBezTo>
                  <a:pt x="255" y="1128"/>
                  <a:pt x="417" y="1158"/>
                  <a:pt x="538" y="1241"/>
                </a:cubicBezTo>
                <a:cubicBezTo>
                  <a:pt x="559" y="1276"/>
                  <a:pt x="582" y="1314"/>
                  <a:pt x="608" y="1347"/>
                </a:cubicBezTo>
                <a:cubicBezTo>
                  <a:pt x="818" y="1627"/>
                  <a:pt x="936" y="1846"/>
                  <a:pt x="890" y="2115"/>
                </a:cubicBezTo>
                <a:cubicBezTo>
                  <a:pt x="1166" y="2116"/>
                  <a:pt x="1166" y="2116"/>
                  <a:pt x="1166" y="2116"/>
                </a:cubicBezTo>
                <a:cubicBezTo>
                  <a:pt x="1176" y="1919"/>
                  <a:pt x="1116" y="1721"/>
                  <a:pt x="983" y="1539"/>
                </a:cubicBezTo>
                <a:cubicBezTo>
                  <a:pt x="963" y="1471"/>
                  <a:pt x="955" y="1413"/>
                  <a:pt x="961" y="1354"/>
                </a:cubicBezTo>
                <a:cubicBezTo>
                  <a:pt x="1010" y="1233"/>
                  <a:pt x="1076" y="1141"/>
                  <a:pt x="1231" y="1112"/>
                </a:cubicBezTo>
                <a:cubicBezTo>
                  <a:pt x="1233" y="1112"/>
                  <a:pt x="1233" y="1112"/>
                  <a:pt x="1233" y="1112"/>
                </a:cubicBezTo>
                <a:cubicBezTo>
                  <a:pt x="1343" y="1115"/>
                  <a:pt x="1465" y="1152"/>
                  <a:pt x="1534" y="1290"/>
                </a:cubicBezTo>
                <a:cubicBezTo>
                  <a:pt x="1499" y="1204"/>
                  <a:pt x="1423" y="1125"/>
                  <a:pt x="1317" y="1087"/>
                </a:cubicBez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2" name="Freeform 22"/>
          <p:cNvSpPr/>
          <p:nvPr/>
        </p:nvSpPr>
        <p:spPr bwMode="auto">
          <a:xfrm>
            <a:off x="10962005" y="4671695"/>
            <a:ext cx="285750" cy="280670"/>
          </a:xfrm>
          <a:custGeom>
            <a:avLst/>
            <a:gdLst>
              <a:gd name="T0" fmla="*/ 61 w 518"/>
              <a:gd name="T1" fmla="*/ 371 h 406"/>
              <a:gd name="T2" fmla="*/ 344 w 518"/>
              <a:gd name="T3" fmla="*/ 262 h 406"/>
              <a:gd name="T4" fmla="*/ 518 w 518"/>
              <a:gd name="T5" fmla="*/ 7 h 406"/>
              <a:gd name="T6" fmla="*/ 52 w 518"/>
              <a:gd name="T7" fmla="*/ 170 h 406"/>
              <a:gd name="T8" fmla="*/ 40 w 518"/>
              <a:gd name="T9" fmla="*/ 354 h 406"/>
              <a:gd name="T10" fmla="*/ 410 w 518"/>
              <a:gd name="T11" fmla="*/ 52 h 406"/>
              <a:gd name="T12" fmla="*/ 61 w 518"/>
              <a:gd name="T13" fmla="*/ 371 h 4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18" h="406">
                <a:moveTo>
                  <a:pt x="61" y="371"/>
                </a:moveTo>
                <a:cubicBezTo>
                  <a:pt x="183" y="406"/>
                  <a:pt x="299" y="379"/>
                  <a:pt x="344" y="262"/>
                </a:cubicBezTo>
                <a:cubicBezTo>
                  <a:pt x="392" y="143"/>
                  <a:pt x="434" y="58"/>
                  <a:pt x="518" y="7"/>
                </a:cubicBezTo>
                <a:cubicBezTo>
                  <a:pt x="331" y="0"/>
                  <a:pt x="159" y="28"/>
                  <a:pt x="52" y="170"/>
                </a:cubicBezTo>
                <a:cubicBezTo>
                  <a:pt x="0" y="241"/>
                  <a:pt x="6" y="303"/>
                  <a:pt x="40" y="354"/>
                </a:cubicBezTo>
                <a:cubicBezTo>
                  <a:pt x="128" y="217"/>
                  <a:pt x="262" y="119"/>
                  <a:pt x="410" y="52"/>
                </a:cubicBezTo>
                <a:cubicBezTo>
                  <a:pt x="240" y="142"/>
                  <a:pt x="138" y="244"/>
                  <a:pt x="61" y="371"/>
                </a:cubicBezTo>
                <a:close/>
              </a:path>
            </a:pathLst>
          </a:custGeom>
          <a:solidFill>
            <a:srgbClr val="65C4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3" name="Freeform 23"/>
          <p:cNvSpPr/>
          <p:nvPr/>
        </p:nvSpPr>
        <p:spPr bwMode="auto">
          <a:xfrm>
            <a:off x="10033635" y="5318760"/>
            <a:ext cx="317500" cy="347980"/>
          </a:xfrm>
          <a:custGeom>
            <a:avLst/>
            <a:gdLst>
              <a:gd name="T0" fmla="*/ 404 w 441"/>
              <a:gd name="T1" fmla="*/ 263 h 325"/>
              <a:gd name="T2" fmla="*/ 164 w 441"/>
              <a:gd name="T3" fmla="*/ 220 h 325"/>
              <a:gd name="T4" fmla="*/ 0 w 441"/>
              <a:gd name="T5" fmla="*/ 29 h 325"/>
              <a:gd name="T6" fmla="*/ 338 w 441"/>
              <a:gd name="T7" fmla="*/ 79 h 325"/>
              <a:gd name="T8" fmla="*/ 415 w 441"/>
              <a:gd name="T9" fmla="*/ 244 h 325"/>
              <a:gd name="T10" fmla="*/ 109 w 441"/>
              <a:gd name="T11" fmla="*/ 53 h 325"/>
              <a:gd name="T12" fmla="*/ 404 w 441"/>
              <a:gd name="T13" fmla="*/ 263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41" h="325">
                <a:moveTo>
                  <a:pt x="404" y="263"/>
                </a:moveTo>
                <a:cubicBezTo>
                  <a:pt x="322" y="325"/>
                  <a:pt x="221" y="320"/>
                  <a:pt x="164" y="220"/>
                </a:cubicBezTo>
                <a:cubicBezTo>
                  <a:pt x="123" y="144"/>
                  <a:pt x="82" y="76"/>
                  <a:pt x="0" y="29"/>
                </a:cubicBezTo>
                <a:cubicBezTo>
                  <a:pt x="126" y="0"/>
                  <a:pt x="241" y="8"/>
                  <a:pt x="338" y="79"/>
                </a:cubicBezTo>
                <a:cubicBezTo>
                  <a:pt x="338" y="79"/>
                  <a:pt x="441" y="140"/>
                  <a:pt x="415" y="244"/>
                </a:cubicBezTo>
                <a:cubicBezTo>
                  <a:pt x="334" y="154"/>
                  <a:pt x="226" y="93"/>
                  <a:pt x="109" y="53"/>
                </a:cubicBezTo>
                <a:cubicBezTo>
                  <a:pt x="244" y="109"/>
                  <a:pt x="334" y="176"/>
                  <a:pt x="404" y="263"/>
                </a:cubicBezTo>
                <a:close/>
              </a:path>
            </a:pathLst>
          </a:custGeom>
          <a:solidFill>
            <a:srgbClr val="EECE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5" name="Freeform 27"/>
          <p:cNvSpPr/>
          <p:nvPr/>
        </p:nvSpPr>
        <p:spPr bwMode="auto">
          <a:xfrm>
            <a:off x="10691495" y="4523740"/>
            <a:ext cx="191770" cy="314960"/>
          </a:xfrm>
          <a:custGeom>
            <a:avLst/>
            <a:gdLst>
              <a:gd name="T0" fmla="*/ 82 w 134"/>
              <a:gd name="T1" fmla="*/ 210 h 210"/>
              <a:gd name="T2" fmla="*/ 124 w 134"/>
              <a:gd name="T3" fmla="*/ 133 h 210"/>
              <a:gd name="T4" fmla="*/ 132 w 134"/>
              <a:gd name="T5" fmla="*/ 0 h 210"/>
              <a:gd name="T6" fmla="*/ 9 w 134"/>
              <a:gd name="T7" fmla="*/ 134 h 210"/>
              <a:gd name="T8" fmla="*/ 74 w 134"/>
              <a:gd name="T9" fmla="*/ 210 h 210"/>
              <a:gd name="T10" fmla="*/ 102 w 134"/>
              <a:gd name="T11" fmla="*/ 37 h 210"/>
              <a:gd name="T12" fmla="*/ 82 w 134"/>
              <a:gd name="T13" fmla="*/ 210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4" h="210">
                <a:moveTo>
                  <a:pt x="82" y="210"/>
                </a:moveTo>
                <a:cubicBezTo>
                  <a:pt x="122" y="198"/>
                  <a:pt x="134" y="166"/>
                  <a:pt x="124" y="133"/>
                </a:cubicBezTo>
                <a:cubicBezTo>
                  <a:pt x="111" y="88"/>
                  <a:pt x="115" y="45"/>
                  <a:pt x="132" y="0"/>
                </a:cubicBezTo>
                <a:cubicBezTo>
                  <a:pt x="81" y="31"/>
                  <a:pt x="24" y="67"/>
                  <a:pt x="9" y="134"/>
                </a:cubicBezTo>
                <a:cubicBezTo>
                  <a:pt x="0" y="179"/>
                  <a:pt x="21" y="206"/>
                  <a:pt x="74" y="210"/>
                </a:cubicBezTo>
                <a:cubicBezTo>
                  <a:pt x="56" y="151"/>
                  <a:pt x="71" y="89"/>
                  <a:pt x="102" y="37"/>
                </a:cubicBezTo>
                <a:cubicBezTo>
                  <a:pt x="71" y="103"/>
                  <a:pt x="67" y="156"/>
                  <a:pt x="82" y="21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5" name="Freeform 28"/>
          <p:cNvSpPr/>
          <p:nvPr/>
        </p:nvSpPr>
        <p:spPr bwMode="auto">
          <a:xfrm>
            <a:off x="10079355" y="5873115"/>
            <a:ext cx="271780" cy="359410"/>
          </a:xfrm>
          <a:custGeom>
            <a:avLst/>
            <a:gdLst>
              <a:gd name="T0" fmla="*/ 345 w 377"/>
              <a:gd name="T1" fmla="*/ 105 h 505"/>
              <a:gd name="T2" fmla="*/ 268 w 377"/>
              <a:gd name="T3" fmla="*/ 291 h 505"/>
              <a:gd name="T4" fmla="*/ 44 w 377"/>
              <a:gd name="T5" fmla="*/ 505 h 505"/>
              <a:gd name="T6" fmla="*/ 99 w 377"/>
              <a:gd name="T7" fmla="*/ 84 h 505"/>
              <a:gd name="T8" fmla="*/ 329 w 377"/>
              <a:gd name="T9" fmla="*/ 84 h 505"/>
              <a:gd name="T10" fmla="*/ 68 w 377"/>
              <a:gd name="T11" fmla="*/ 393 h 505"/>
              <a:gd name="T12" fmla="*/ 345 w 377"/>
              <a:gd name="T13" fmla="*/ 105 h 5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77" h="505">
                <a:moveTo>
                  <a:pt x="345" y="105"/>
                </a:moveTo>
                <a:cubicBezTo>
                  <a:pt x="377" y="194"/>
                  <a:pt x="341" y="258"/>
                  <a:pt x="268" y="291"/>
                </a:cubicBezTo>
                <a:cubicBezTo>
                  <a:pt x="171" y="334"/>
                  <a:pt x="97" y="407"/>
                  <a:pt x="44" y="505"/>
                </a:cubicBezTo>
                <a:cubicBezTo>
                  <a:pt x="21" y="365"/>
                  <a:pt x="0" y="210"/>
                  <a:pt x="99" y="84"/>
                </a:cubicBezTo>
                <a:cubicBezTo>
                  <a:pt x="165" y="0"/>
                  <a:pt x="245" y="1"/>
                  <a:pt x="329" y="84"/>
                </a:cubicBezTo>
                <a:cubicBezTo>
                  <a:pt x="199" y="142"/>
                  <a:pt x="114" y="261"/>
                  <a:pt x="68" y="393"/>
                </a:cubicBezTo>
                <a:cubicBezTo>
                  <a:pt x="133" y="240"/>
                  <a:pt x="223" y="153"/>
                  <a:pt x="345" y="105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6" name="Freeform 29"/>
          <p:cNvSpPr/>
          <p:nvPr/>
        </p:nvSpPr>
        <p:spPr bwMode="auto">
          <a:xfrm>
            <a:off x="10998200" y="5148580"/>
            <a:ext cx="213360" cy="170180"/>
          </a:xfrm>
          <a:custGeom>
            <a:avLst/>
            <a:gdLst>
              <a:gd name="T0" fmla="*/ 131 w 148"/>
              <a:gd name="T1" fmla="*/ 93 h 114"/>
              <a:gd name="T2" fmla="*/ 52 w 148"/>
              <a:gd name="T3" fmla="*/ 75 h 114"/>
              <a:gd name="T4" fmla="*/ 0 w 148"/>
              <a:gd name="T5" fmla="*/ 10 h 114"/>
              <a:gd name="T6" fmla="*/ 111 w 148"/>
              <a:gd name="T7" fmla="*/ 31 h 114"/>
              <a:gd name="T8" fmla="*/ 137 w 148"/>
              <a:gd name="T9" fmla="*/ 85 h 114"/>
              <a:gd name="T10" fmla="*/ 37 w 148"/>
              <a:gd name="T11" fmla="*/ 19 h 114"/>
              <a:gd name="T12" fmla="*/ 131 w 148"/>
              <a:gd name="T13" fmla="*/ 93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8" h="114">
                <a:moveTo>
                  <a:pt x="131" y="93"/>
                </a:moveTo>
                <a:cubicBezTo>
                  <a:pt x="101" y="114"/>
                  <a:pt x="70" y="110"/>
                  <a:pt x="52" y="75"/>
                </a:cubicBezTo>
                <a:cubicBezTo>
                  <a:pt x="39" y="51"/>
                  <a:pt x="26" y="27"/>
                  <a:pt x="0" y="10"/>
                </a:cubicBezTo>
                <a:cubicBezTo>
                  <a:pt x="43" y="0"/>
                  <a:pt x="80" y="6"/>
                  <a:pt x="111" y="31"/>
                </a:cubicBezTo>
                <a:cubicBezTo>
                  <a:pt x="111" y="31"/>
                  <a:pt x="148" y="51"/>
                  <a:pt x="137" y="85"/>
                </a:cubicBezTo>
                <a:cubicBezTo>
                  <a:pt x="111" y="58"/>
                  <a:pt x="74" y="33"/>
                  <a:pt x="37" y="19"/>
                </a:cubicBezTo>
                <a:cubicBezTo>
                  <a:pt x="79" y="41"/>
                  <a:pt x="108" y="63"/>
                  <a:pt x="131" y="93"/>
                </a:cubicBezTo>
                <a:close/>
              </a:path>
            </a:pathLst>
          </a:custGeom>
          <a:solidFill>
            <a:srgbClr val="DF7A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7" name="Freeform 30"/>
          <p:cNvSpPr/>
          <p:nvPr/>
        </p:nvSpPr>
        <p:spPr bwMode="auto">
          <a:xfrm>
            <a:off x="10411460" y="4952365"/>
            <a:ext cx="384810" cy="283210"/>
          </a:xfrm>
          <a:custGeom>
            <a:avLst/>
            <a:gdLst>
              <a:gd name="T0" fmla="*/ 221 w 268"/>
              <a:gd name="T1" fmla="*/ 165 h 188"/>
              <a:gd name="T2" fmla="*/ 123 w 268"/>
              <a:gd name="T3" fmla="*/ 142 h 188"/>
              <a:gd name="T4" fmla="*/ 0 w 268"/>
              <a:gd name="T5" fmla="*/ 43 h 188"/>
              <a:gd name="T6" fmla="*/ 213 w 268"/>
              <a:gd name="T7" fmla="*/ 42 h 188"/>
              <a:gd name="T8" fmla="*/ 230 w 268"/>
              <a:gd name="T9" fmla="*/ 157 h 188"/>
              <a:gd name="T10" fmla="*/ 56 w 268"/>
              <a:gd name="T11" fmla="*/ 47 h 188"/>
              <a:gd name="T12" fmla="*/ 221 w 268"/>
              <a:gd name="T13" fmla="*/ 165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68" h="188">
                <a:moveTo>
                  <a:pt x="221" y="165"/>
                </a:moveTo>
                <a:cubicBezTo>
                  <a:pt x="181" y="188"/>
                  <a:pt x="144" y="174"/>
                  <a:pt x="123" y="142"/>
                </a:cubicBezTo>
                <a:cubicBezTo>
                  <a:pt x="95" y="96"/>
                  <a:pt x="53" y="62"/>
                  <a:pt x="0" y="43"/>
                </a:cubicBezTo>
                <a:cubicBezTo>
                  <a:pt x="67" y="20"/>
                  <a:pt x="145" y="0"/>
                  <a:pt x="213" y="42"/>
                </a:cubicBezTo>
                <a:cubicBezTo>
                  <a:pt x="261" y="67"/>
                  <a:pt x="268" y="110"/>
                  <a:pt x="230" y="157"/>
                </a:cubicBezTo>
                <a:cubicBezTo>
                  <a:pt x="191" y="95"/>
                  <a:pt x="127" y="61"/>
                  <a:pt x="56" y="47"/>
                </a:cubicBezTo>
                <a:cubicBezTo>
                  <a:pt x="138" y="70"/>
                  <a:pt x="188" y="108"/>
                  <a:pt x="221" y="165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8" name="Freeform 32"/>
          <p:cNvSpPr/>
          <p:nvPr/>
        </p:nvSpPr>
        <p:spPr bwMode="auto">
          <a:xfrm>
            <a:off x="11605260" y="5148580"/>
            <a:ext cx="561340" cy="273050"/>
          </a:xfrm>
          <a:custGeom>
            <a:avLst/>
            <a:gdLst>
              <a:gd name="T0" fmla="*/ 0 w 522"/>
              <a:gd name="T1" fmla="*/ 133 h 312"/>
              <a:gd name="T2" fmla="*/ 246 w 522"/>
              <a:gd name="T3" fmla="*/ 259 h 312"/>
              <a:gd name="T4" fmla="*/ 522 w 522"/>
              <a:gd name="T5" fmla="*/ 201 h 312"/>
              <a:gd name="T6" fmla="*/ 185 w 522"/>
              <a:gd name="T7" fmla="*/ 11 h 312"/>
              <a:gd name="T8" fmla="*/ 3 w 522"/>
              <a:gd name="T9" fmla="*/ 109 h 312"/>
              <a:gd name="T10" fmla="*/ 409 w 522"/>
              <a:gd name="T11" fmla="*/ 147 h 312"/>
              <a:gd name="T12" fmla="*/ 0 w 522"/>
              <a:gd name="T13" fmla="*/ 133 h 3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22" h="312">
                <a:moveTo>
                  <a:pt x="0" y="133"/>
                </a:moveTo>
                <a:cubicBezTo>
                  <a:pt x="30" y="249"/>
                  <a:pt x="124" y="312"/>
                  <a:pt x="246" y="259"/>
                </a:cubicBezTo>
                <a:cubicBezTo>
                  <a:pt x="332" y="221"/>
                  <a:pt x="419" y="188"/>
                  <a:pt x="522" y="201"/>
                </a:cubicBezTo>
                <a:cubicBezTo>
                  <a:pt x="431" y="89"/>
                  <a:pt x="321" y="17"/>
                  <a:pt x="185" y="11"/>
                </a:cubicBezTo>
                <a:cubicBezTo>
                  <a:pt x="185" y="11"/>
                  <a:pt x="51" y="0"/>
                  <a:pt x="3" y="109"/>
                </a:cubicBezTo>
                <a:cubicBezTo>
                  <a:pt x="137" y="85"/>
                  <a:pt x="279" y="104"/>
                  <a:pt x="409" y="147"/>
                </a:cubicBezTo>
                <a:cubicBezTo>
                  <a:pt x="249" y="106"/>
                  <a:pt x="124" y="106"/>
                  <a:pt x="0" y="13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9" name="Freeform 33"/>
          <p:cNvSpPr/>
          <p:nvPr/>
        </p:nvSpPr>
        <p:spPr bwMode="auto">
          <a:xfrm rot="15960000">
            <a:off x="10984865" y="6630035"/>
            <a:ext cx="135890" cy="193040"/>
          </a:xfrm>
          <a:custGeom>
            <a:avLst/>
            <a:gdLst>
              <a:gd name="T0" fmla="*/ 40 w 91"/>
              <a:gd name="T1" fmla="*/ 134 h 134"/>
              <a:gd name="T2" fmla="*/ 9 w 91"/>
              <a:gd name="T3" fmla="*/ 85 h 134"/>
              <a:gd name="T4" fmla="*/ 0 w 91"/>
              <a:gd name="T5" fmla="*/ 0 h 134"/>
              <a:gd name="T6" fmla="*/ 84 w 91"/>
              <a:gd name="T7" fmla="*/ 82 h 134"/>
              <a:gd name="T8" fmla="*/ 45 w 91"/>
              <a:gd name="T9" fmla="*/ 132 h 134"/>
              <a:gd name="T10" fmla="*/ 21 w 91"/>
              <a:gd name="T11" fmla="*/ 24 h 134"/>
              <a:gd name="T12" fmla="*/ 40 w 91"/>
              <a:gd name="T13" fmla="*/ 134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1" h="134">
                <a:moveTo>
                  <a:pt x="40" y="134"/>
                </a:moveTo>
                <a:cubicBezTo>
                  <a:pt x="16" y="126"/>
                  <a:pt x="6" y="107"/>
                  <a:pt x="9" y="85"/>
                </a:cubicBezTo>
                <a:cubicBezTo>
                  <a:pt x="18" y="56"/>
                  <a:pt x="13" y="27"/>
                  <a:pt x="0" y="0"/>
                </a:cubicBezTo>
                <a:cubicBezTo>
                  <a:pt x="34" y="16"/>
                  <a:pt x="71" y="39"/>
                  <a:pt x="84" y="82"/>
                </a:cubicBezTo>
                <a:cubicBezTo>
                  <a:pt x="91" y="109"/>
                  <a:pt x="80" y="127"/>
                  <a:pt x="45" y="132"/>
                </a:cubicBezTo>
                <a:cubicBezTo>
                  <a:pt x="54" y="94"/>
                  <a:pt x="42" y="57"/>
                  <a:pt x="21" y="24"/>
                </a:cubicBezTo>
                <a:cubicBezTo>
                  <a:pt x="44" y="65"/>
                  <a:pt x="49" y="97"/>
                  <a:pt x="40" y="134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40" name="Freeform 34"/>
          <p:cNvSpPr/>
          <p:nvPr/>
        </p:nvSpPr>
        <p:spPr bwMode="auto">
          <a:xfrm>
            <a:off x="11854180" y="5873115"/>
            <a:ext cx="312420" cy="219710"/>
          </a:xfrm>
          <a:custGeom>
            <a:avLst/>
            <a:gdLst>
              <a:gd name="T0" fmla="*/ 79 w 321"/>
              <a:gd name="T1" fmla="*/ 23 h 496"/>
              <a:gd name="T2" fmla="*/ 81 w 321"/>
              <a:gd name="T3" fmla="*/ 282 h 496"/>
              <a:gd name="T4" fmla="*/ 232 w 321"/>
              <a:gd name="T5" fmla="*/ 496 h 496"/>
              <a:gd name="T6" fmla="*/ 241 w 321"/>
              <a:gd name="T7" fmla="*/ 77 h 496"/>
              <a:gd name="T8" fmla="*/ 98 w 321"/>
              <a:gd name="T9" fmla="*/ 12 h 496"/>
              <a:gd name="T10" fmla="*/ 226 w 321"/>
              <a:gd name="T11" fmla="*/ 397 h 496"/>
              <a:gd name="T12" fmla="*/ 79 w 321"/>
              <a:gd name="T13" fmla="*/ 23 h 4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21" h="496">
                <a:moveTo>
                  <a:pt x="79" y="23"/>
                </a:moveTo>
                <a:cubicBezTo>
                  <a:pt x="16" y="109"/>
                  <a:pt x="0" y="208"/>
                  <a:pt x="81" y="282"/>
                </a:cubicBezTo>
                <a:cubicBezTo>
                  <a:pt x="160" y="356"/>
                  <a:pt x="215" y="413"/>
                  <a:pt x="232" y="496"/>
                </a:cubicBezTo>
                <a:cubicBezTo>
                  <a:pt x="294" y="351"/>
                  <a:pt x="321" y="204"/>
                  <a:pt x="241" y="77"/>
                </a:cubicBezTo>
                <a:cubicBezTo>
                  <a:pt x="200" y="12"/>
                  <a:pt x="149" y="0"/>
                  <a:pt x="98" y="12"/>
                </a:cubicBezTo>
                <a:cubicBezTo>
                  <a:pt x="181" y="124"/>
                  <a:pt x="221" y="261"/>
                  <a:pt x="226" y="397"/>
                </a:cubicBezTo>
                <a:cubicBezTo>
                  <a:pt x="208" y="234"/>
                  <a:pt x="157" y="123"/>
                  <a:pt x="79" y="23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2" name="Text Box 2"/>
          <p:cNvSpPr txBox="1"/>
          <p:nvPr/>
        </p:nvSpPr>
        <p:spPr>
          <a:xfrm>
            <a:off x="4843145" y="1898650"/>
            <a:ext cx="5467350" cy="30460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    读课文，想一想：晁盖、吴用等人劫取生辰纲用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智”主要体现在哪些方面？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6629" name="图片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949133" y="1527175"/>
            <a:ext cx="2741612" cy="362267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163830" y="137160"/>
            <a:ext cx="3264535" cy="674370"/>
            <a:chOff x="258" y="216"/>
            <a:chExt cx="5141" cy="1062"/>
          </a:xfrm>
        </p:grpSpPr>
        <p:sp>
          <p:nvSpPr>
            <p:cNvPr id="61" name="椭圆 55"/>
            <p:cNvSpPr/>
            <p:nvPr/>
          </p:nvSpPr>
          <p:spPr>
            <a:xfrm>
              <a:off x="258" y="216"/>
              <a:ext cx="843" cy="992"/>
            </a:xfrm>
            <a:custGeom>
              <a:avLst/>
              <a:gdLst>
                <a:gd name="connsiteX0" fmla="*/ 119379 w 281919"/>
                <a:gd name="connsiteY0" fmla="*/ 73025 h 331788"/>
                <a:gd name="connsiteX1" fmla="*/ 144779 w 281919"/>
                <a:gd name="connsiteY1" fmla="*/ 98425 h 331788"/>
                <a:gd name="connsiteX2" fmla="*/ 119379 w 281919"/>
                <a:gd name="connsiteY2" fmla="*/ 123825 h 331788"/>
                <a:gd name="connsiteX3" fmla="*/ 93979 w 281919"/>
                <a:gd name="connsiteY3" fmla="*/ 98425 h 331788"/>
                <a:gd name="connsiteX4" fmla="*/ 119379 w 281919"/>
                <a:gd name="connsiteY4" fmla="*/ 73025 h 331788"/>
                <a:gd name="connsiteX5" fmla="*/ 114848 w 281919"/>
                <a:gd name="connsiteY5" fmla="*/ 31750 h 331788"/>
                <a:gd name="connsiteX6" fmla="*/ 109669 w 281919"/>
                <a:gd name="connsiteY6" fmla="*/ 35634 h 331788"/>
                <a:gd name="connsiteX7" fmla="*/ 103196 w 281919"/>
                <a:gd name="connsiteY7" fmla="*/ 48581 h 331788"/>
                <a:gd name="connsiteX8" fmla="*/ 100607 w 281919"/>
                <a:gd name="connsiteY8" fmla="*/ 52465 h 331788"/>
                <a:gd name="connsiteX9" fmla="*/ 95428 w 281919"/>
                <a:gd name="connsiteY9" fmla="*/ 52465 h 331788"/>
                <a:gd name="connsiteX10" fmla="*/ 82481 w 281919"/>
                <a:gd name="connsiteY10" fmla="*/ 47286 h 331788"/>
                <a:gd name="connsiteX11" fmla="*/ 76008 w 281919"/>
                <a:gd name="connsiteY11" fmla="*/ 48581 h 331788"/>
                <a:gd name="connsiteX12" fmla="*/ 69535 w 281919"/>
                <a:gd name="connsiteY12" fmla="*/ 55054 h 331788"/>
                <a:gd name="connsiteX13" fmla="*/ 68240 w 281919"/>
                <a:gd name="connsiteY13" fmla="*/ 60233 h 331788"/>
                <a:gd name="connsiteX14" fmla="*/ 73419 w 281919"/>
                <a:gd name="connsiteY14" fmla="*/ 74474 h 331788"/>
                <a:gd name="connsiteX15" fmla="*/ 73419 w 281919"/>
                <a:gd name="connsiteY15" fmla="*/ 78358 h 331788"/>
                <a:gd name="connsiteX16" fmla="*/ 73419 w 281919"/>
                <a:gd name="connsiteY16" fmla="*/ 79652 h 331788"/>
                <a:gd name="connsiteX17" fmla="*/ 70829 w 281919"/>
                <a:gd name="connsiteY17" fmla="*/ 82242 h 331788"/>
                <a:gd name="connsiteX18" fmla="*/ 56588 w 281919"/>
                <a:gd name="connsiteY18" fmla="*/ 88715 h 331788"/>
                <a:gd name="connsiteX19" fmla="*/ 52704 w 281919"/>
                <a:gd name="connsiteY19" fmla="*/ 93894 h 331788"/>
                <a:gd name="connsiteX20" fmla="*/ 52704 w 281919"/>
                <a:gd name="connsiteY20" fmla="*/ 102956 h 331788"/>
                <a:gd name="connsiteX21" fmla="*/ 56588 w 281919"/>
                <a:gd name="connsiteY21" fmla="*/ 108135 h 331788"/>
                <a:gd name="connsiteX22" fmla="*/ 70829 w 281919"/>
                <a:gd name="connsiteY22" fmla="*/ 113314 h 331788"/>
                <a:gd name="connsiteX23" fmla="*/ 73419 w 281919"/>
                <a:gd name="connsiteY23" fmla="*/ 117198 h 331788"/>
                <a:gd name="connsiteX24" fmla="*/ 73419 w 281919"/>
                <a:gd name="connsiteY24" fmla="*/ 122376 h 331788"/>
                <a:gd name="connsiteX25" fmla="*/ 68240 w 281919"/>
                <a:gd name="connsiteY25" fmla="*/ 135323 h 331788"/>
                <a:gd name="connsiteX26" fmla="*/ 69535 w 281919"/>
                <a:gd name="connsiteY26" fmla="*/ 141796 h 331788"/>
                <a:gd name="connsiteX27" fmla="*/ 76008 w 281919"/>
                <a:gd name="connsiteY27" fmla="*/ 148269 h 331788"/>
                <a:gd name="connsiteX28" fmla="*/ 82481 w 281919"/>
                <a:gd name="connsiteY28" fmla="*/ 149564 h 331788"/>
                <a:gd name="connsiteX29" fmla="*/ 95428 w 281919"/>
                <a:gd name="connsiteY29" fmla="*/ 144386 h 331788"/>
                <a:gd name="connsiteX30" fmla="*/ 100607 w 281919"/>
                <a:gd name="connsiteY30" fmla="*/ 144386 h 331788"/>
                <a:gd name="connsiteX31" fmla="*/ 104491 w 281919"/>
                <a:gd name="connsiteY31" fmla="*/ 146975 h 331788"/>
                <a:gd name="connsiteX32" fmla="*/ 109669 w 281919"/>
                <a:gd name="connsiteY32" fmla="*/ 161216 h 331788"/>
                <a:gd name="connsiteX33" fmla="*/ 114848 w 281919"/>
                <a:gd name="connsiteY33" fmla="*/ 165100 h 331788"/>
                <a:gd name="connsiteX34" fmla="*/ 123911 w 281919"/>
                <a:gd name="connsiteY34" fmla="*/ 165100 h 331788"/>
                <a:gd name="connsiteX35" fmla="*/ 129089 w 281919"/>
                <a:gd name="connsiteY35" fmla="*/ 161216 h 331788"/>
                <a:gd name="connsiteX36" fmla="*/ 135562 w 281919"/>
                <a:gd name="connsiteY36" fmla="*/ 146975 h 331788"/>
                <a:gd name="connsiteX37" fmla="*/ 138152 w 281919"/>
                <a:gd name="connsiteY37" fmla="*/ 144386 h 331788"/>
                <a:gd name="connsiteX38" fmla="*/ 143330 w 281919"/>
                <a:gd name="connsiteY38" fmla="*/ 144386 h 331788"/>
                <a:gd name="connsiteX39" fmla="*/ 157572 w 281919"/>
                <a:gd name="connsiteY39" fmla="*/ 149564 h 331788"/>
                <a:gd name="connsiteX40" fmla="*/ 162750 w 281919"/>
                <a:gd name="connsiteY40" fmla="*/ 148269 h 331788"/>
                <a:gd name="connsiteX41" fmla="*/ 169224 w 281919"/>
                <a:gd name="connsiteY41" fmla="*/ 141796 h 331788"/>
                <a:gd name="connsiteX42" fmla="*/ 170518 w 281919"/>
                <a:gd name="connsiteY42" fmla="*/ 135323 h 331788"/>
                <a:gd name="connsiteX43" fmla="*/ 165340 w 281919"/>
                <a:gd name="connsiteY43" fmla="*/ 121082 h 331788"/>
                <a:gd name="connsiteX44" fmla="*/ 165340 w 281919"/>
                <a:gd name="connsiteY44" fmla="*/ 117198 h 331788"/>
                <a:gd name="connsiteX45" fmla="*/ 167929 w 281919"/>
                <a:gd name="connsiteY45" fmla="*/ 113314 h 331788"/>
                <a:gd name="connsiteX46" fmla="*/ 182170 w 281919"/>
                <a:gd name="connsiteY46" fmla="*/ 108135 h 331788"/>
                <a:gd name="connsiteX47" fmla="*/ 186054 w 281919"/>
                <a:gd name="connsiteY47" fmla="*/ 102956 h 331788"/>
                <a:gd name="connsiteX48" fmla="*/ 186054 w 281919"/>
                <a:gd name="connsiteY48" fmla="*/ 93894 h 331788"/>
                <a:gd name="connsiteX49" fmla="*/ 182170 w 281919"/>
                <a:gd name="connsiteY49" fmla="*/ 88715 h 331788"/>
                <a:gd name="connsiteX50" fmla="*/ 167929 w 281919"/>
                <a:gd name="connsiteY50" fmla="*/ 82242 h 331788"/>
                <a:gd name="connsiteX51" fmla="*/ 165340 w 281919"/>
                <a:gd name="connsiteY51" fmla="*/ 79652 h 331788"/>
                <a:gd name="connsiteX52" fmla="*/ 165340 w 281919"/>
                <a:gd name="connsiteY52" fmla="*/ 74474 h 331788"/>
                <a:gd name="connsiteX53" fmla="*/ 170518 w 281919"/>
                <a:gd name="connsiteY53" fmla="*/ 60233 h 331788"/>
                <a:gd name="connsiteX54" fmla="*/ 169224 w 281919"/>
                <a:gd name="connsiteY54" fmla="*/ 53759 h 331788"/>
                <a:gd name="connsiteX55" fmla="*/ 162750 w 281919"/>
                <a:gd name="connsiteY55" fmla="*/ 48581 h 331788"/>
                <a:gd name="connsiteX56" fmla="*/ 156277 w 281919"/>
                <a:gd name="connsiteY56" fmla="*/ 47286 h 331788"/>
                <a:gd name="connsiteX57" fmla="*/ 143330 w 281919"/>
                <a:gd name="connsiteY57" fmla="*/ 52465 h 331788"/>
                <a:gd name="connsiteX58" fmla="*/ 138152 w 281919"/>
                <a:gd name="connsiteY58" fmla="*/ 52465 h 331788"/>
                <a:gd name="connsiteX59" fmla="*/ 135562 w 281919"/>
                <a:gd name="connsiteY59" fmla="*/ 49875 h 331788"/>
                <a:gd name="connsiteX60" fmla="*/ 129089 w 281919"/>
                <a:gd name="connsiteY60" fmla="*/ 35634 h 331788"/>
                <a:gd name="connsiteX61" fmla="*/ 123911 w 281919"/>
                <a:gd name="connsiteY61" fmla="*/ 31750 h 331788"/>
                <a:gd name="connsiteX62" fmla="*/ 114848 w 281919"/>
                <a:gd name="connsiteY62" fmla="*/ 31750 h 331788"/>
                <a:gd name="connsiteX63" fmla="*/ 124149 w 281919"/>
                <a:gd name="connsiteY63" fmla="*/ 0 h 331788"/>
                <a:gd name="connsiteX64" fmla="*/ 249569 w 281919"/>
                <a:gd name="connsiteY64" fmla="*/ 125717 h 331788"/>
                <a:gd name="connsiteX65" fmla="*/ 257327 w 281919"/>
                <a:gd name="connsiteY65" fmla="*/ 156822 h 331788"/>
                <a:gd name="connsiteX66" fmla="*/ 280600 w 281919"/>
                <a:gd name="connsiteY66" fmla="*/ 200887 h 331788"/>
                <a:gd name="connsiteX67" fmla="*/ 271549 w 281919"/>
                <a:gd name="connsiteY67" fmla="*/ 217736 h 331788"/>
                <a:gd name="connsiteX68" fmla="*/ 249569 w 281919"/>
                <a:gd name="connsiteY68" fmla="*/ 217736 h 331788"/>
                <a:gd name="connsiteX69" fmla="*/ 249569 w 281919"/>
                <a:gd name="connsiteY69" fmla="*/ 263098 h 331788"/>
                <a:gd name="connsiteX70" fmla="*/ 223709 w 281919"/>
                <a:gd name="connsiteY70" fmla="*/ 290315 h 331788"/>
                <a:gd name="connsiteX71" fmla="*/ 187505 w 281919"/>
                <a:gd name="connsiteY71" fmla="*/ 290315 h 331788"/>
                <a:gd name="connsiteX72" fmla="*/ 187505 w 281919"/>
                <a:gd name="connsiteY72" fmla="*/ 322716 h 331788"/>
                <a:gd name="connsiteX73" fmla="*/ 178454 w 281919"/>
                <a:gd name="connsiteY73" fmla="*/ 331788 h 331788"/>
                <a:gd name="connsiteX74" fmla="*/ 49155 w 281919"/>
                <a:gd name="connsiteY74" fmla="*/ 331788 h 331788"/>
                <a:gd name="connsiteX75" fmla="*/ 38811 w 281919"/>
                <a:gd name="connsiteY75" fmla="*/ 322716 h 331788"/>
                <a:gd name="connsiteX76" fmla="*/ 38811 w 281919"/>
                <a:gd name="connsiteY76" fmla="*/ 289019 h 331788"/>
                <a:gd name="connsiteX77" fmla="*/ 12952 w 281919"/>
                <a:gd name="connsiteY77" fmla="*/ 182743 h 331788"/>
                <a:gd name="connsiteX78" fmla="*/ 22 w 281919"/>
                <a:gd name="connsiteY78" fmla="*/ 127013 h 331788"/>
                <a:gd name="connsiteX79" fmla="*/ 124149 w 281919"/>
                <a:gd name="connsiteY79" fmla="*/ 0 h 3317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</a:cxnLst>
              <a:rect l="l" t="t" r="r" b="b"/>
              <a:pathLst>
                <a:path w="281919" h="331788">
                  <a:moveTo>
                    <a:pt x="119379" y="73025"/>
                  </a:moveTo>
                  <a:cubicBezTo>
                    <a:pt x="133407" y="73025"/>
                    <a:pt x="144779" y="84397"/>
                    <a:pt x="144779" y="98425"/>
                  </a:cubicBezTo>
                  <a:cubicBezTo>
                    <a:pt x="144779" y="112453"/>
                    <a:pt x="133407" y="123825"/>
                    <a:pt x="119379" y="123825"/>
                  </a:cubicBezTo>
                  <a:cubicBezTo>
                    <a:pt x="105351" y="123825"/>
                    <a:pt x="93979" y="112453"/>
                    <a:pt x="93979" y="98425"/>
                  </a:cubicBezTo>
                  <a:cubicBezTo>
                    <a:pt x="93979" y="84397"/>
                    <a:pt x="105351" y="73025"/>
                    <a:pt x="119379" y="73025"/>
                  </a:cubicBezTo>
                  <a:close/>
                  <a:moveTo>
                    <a:pt x="114848" y="31750"/>
                  </a:moveTo>
                  <a:cubicBezTo>
                    <a:pt x="112259" y="31750"/>
                    <a:pt x="110964" y="33045"/>
                    <a:pt x="109669" y="35634"/>
                  </a:cubicBezTo>
                  <a:cubicBezTo>
                    <a:pt x="109669" y="35634"/>
                    <a:pt x="109669" y="35634"/>
                    <a:pt x="103196" y="48581"/>
                  </a:cubicBezTo>
                  <a:cubicBezTo>
                    <a:pt x="103196" y="51170"/>
                    <a:pt x="101901" y="51170"/>
                    <a:pt x="100607" y="52465"/>
                  </a:cubicBezTo>
                  <a:cubicBezTo>
                    <a:pt x="99312" y="52465"/>
                    <a:pt x="96723" y="52465"/>
                    <a:pt x="95428" y="52465"/>
                  </a:cubicBezTo>
                  <a:cubicBezTo>
                    <a:pt x="95428" y="52465"/>
                    <a:pt x="95428" y="52465"/>
                    <a:pt x="82481" y="47286"/>
                  </a:cubicBezTo>
                  <a:cubicBezTo>
                    <a:pt x="79892" y="45991"/>
                    <a:pt x="77303" y="45991"/>
                    <a:pt x="76008" y="48581"/>
                  </a:cubicBezTo>
                  <a:cubicBezTo>
                    <a:pt x="76008" y="48581"/>
                    <a:pt x="76008" y="48581"/>
                    <a:pt x="69535" y="55054"/>
                  </a:cubicBezTo>
                  <a:cubicBezTo>
                    <a:pt x="68240" y="56349"/>
                    <a:pt x="66946" y="58938"/>
                    <a:pt x="68240" y="60233"/>
                  </a:cubicBezTo>
                  <a:cubicBezTo>
                    <a:pt x="68240" y="60233"/>
                    <a:pt x="68240" y="60233"/>
                    <a:pt x="73419" y="74474"/>
                  </a:cubicBezTo>
                  <a:cubicBezTo>
                    <a:pt x="74713" y="75769"/>
                    <a:pt x="74713" y="77063"/>
                    <a:pt x="73419" y="78358"/>
                  </a:cubicBezTo>
                  <a:cubicBezTo>
                    <a:pt x="73419" y="79652"/>
                    <a:pt x="73419" y="79652"/>
                    <a:pt x="73419" y="79652"/>
                  </a:cubicBezTo>
                  <a:cubicBezTo>
                    <a:pt x="73419" y="80947"/>
                    <a:pt x="72124" y="82242"/>
                    <a:pt x="70829" y="82242"/>
                  </a:cubicBezTo>
                  <a:cubicBezTo>
                    <a:pt x="70829" y="82242"/>
                    <a:pt x="70829" y="82242"/>
                    <a:pt x="56588" y="88715"/>
                  </a:cubicBezTo>
                  <a:cubicBezTo>
                    <a:pt x="53999" y="90010"/>
                    <a:pt x="52704" y="91304"/>
                    <a:pt x="52704" y="93894"/>
                  </a:cubicBezTo>
                  <a:cubicBezTo>
                    <a:pt x="52704" y="93894"/>
                    <a:pt x="52704" y="93894"/>
                    <a:pt x="52704" y="102956"/>
                  </a:cubicBezTo>
                  <a:cubicBezTo>
                    <a:pt x="52704" y="105546"/>
                    <a:pt x="53999" y="106840"/>
                    <a:pt x="56588" y="108135"/>
                  </a:cubicBezTo>
                  <a:cubicBezTo>
                    <a:pt x="56588" y="108135"/>
                    <a:pt x="56588" y="108135"/>
                    <a:pt x="70829" y="113314"/>
                  </a:cubicBezTo>
                  <a:cubicBezTo>
                    <a:pt x="72124" y="114608"/>
                    <a:pt x="73419" y="115903"/>
                    <a:pt x="73419" y="117198"/>
                  </a:cubicBezTo>
                  <a:cubicBezTo>
                    <a:pt x="74713" y="118492"/>
                    <a:pt x="74713" y="121082"/>
                    <a:pt x="73419" y="122376"/>
                  </a:cubicBezTo>
                  <a:cubicBezTo>
                    <a:pt x="73419" y="122376"/>
                    <a:pt x="73419" y="122376"/>
                    <a:pt x="68240" y="135323"/>
                  </a:cubicBezTo>
                  <a:cubicBezTo>
                    <a:pt x="66946" y="137912"/>
                    <a:pt x="68240" y="140502"/>
                    <a:pt x="69535" y="141796"/>
                  </a:cubicBezTo>
                  <a:cubicBezTo>
                    <a:pt x="69535" y="141796"/>
                    <a:pt x="69535" y="141796"/>
                    <a:pt x="76008" y="148269"/>
                  </a:cubicBezTo>
                  <a:cubicBezTo>
                    <a:pt x="77303" y="149564"/>
                    <a:pt x="79892" y="150859"/>
                    <a:pt x="82481" y="149564"/>
                  </a:cubicBezTo>
                  <a:cubicBezTo>
                    <a:pt x="82481" y="149564"/>
                    <a:pt x="82481" y="149564"/>
                    <a:pt x="95428" y="144386"/>
                  </a:cubicBezTo>
                  <a:cubicBezTo>
                    <a:pt x="96723" y="143091"/>
                    <a:pt x="99312" y="143091"/>
                    <a:pt x="100607" y="144386"/>
                  </a:cubicBezTo>
                  <a:cubicBezTo>
                    <a:pt x="101901" y="144386"/>
                    <a:pt x="103196" y="145680"/>
                    <a:pt x="104491" y="146975"/>
                  </a:cubicBezTo>
                  <a:cubicBezTo>
                    <a:pt x="104491" y="146975"/>
                    <a:pt x="104491" y="146975"/>
                    <a:pt x="109669" y="161216"/>
                  </a:cubicBezTo>
                  <a:cubicBezTo>
                    <a:pt x="110964" y="163805"/>
                    <a:pt x="112259" y="165100"/>
                    <a:pt x="114848" y="165100"/>
                  </a:cubicBezTo>
                  <a:cubicBezTo>
                    <a:pt x="114848" y="165100"/>
                    <a:pt x="114848" y="165100"/>
                    <a:pt x="123911" y="165100"/>
                  </a:cubicBezTo>
                  <a:cubicBezTo>
                    <a:pt x="126500" y="165100"/>
                    <a:pt x="129089" y="163805"/>
                    <a:pt x="129089" y="161216"/>
                  </a:cubicBezTo>
                  <a:cubicBezTo>
                    <a:pt x="129089" y="161216"/>
                    <a:pt x="129089" y="161216"/>
                    <a:pt x="135562" y="146975"/>
                  </a:cubicBezTo>
                  <a:cubicBezTo>
                    <a:pt x="135562" y="145680"/>
                    <a:pt x="136857" y="144386"/>
                    <a:pt x="138152" y="144386"/>
                  </a:cubicBezTo>
                  <a:cubicBezTo>
                    <a:pt x="139446" y="143091"/>
                    <a:pt x="142036" y="143091"/>
                    <a:pt x="143330" y="144386"/>
                  </a:cubicBezTo>
                  <a:cubicBezTo>
                    <a:pt x="143330" y="144386"/>
                    <a:pt x="143330" y="144386"/>
                    <a:pt x="157572" y="149564"/>
                  </a:cubicBezTo>
                  <a:cubicBezTo>
                    <a:pt x="158866" y="150859"/>
                    <a:pt x="161456" y="149564"/>
                    <a:pt x="162750" y="148269"/>
                  </a:cubicBezTo>
                  <a:cubicBezTo>
                    <a:pt x="162750" y="148269"/>
                    <a:pt x="162750" y="148269"/>
                    <a:pt x="169224" y="141796"/>
                  </a:cubicBezTo>
                  <a:cubicBezTo>
                    <a:pt x="171813" y="140502"/>
                    <a:pt x="171813" y="137912"/>
                    <a:pt x="170518" y="135323"/>
                  </a:cubicBezTo>
                  <a:cubicBezTo>
                    <a:pt x="170518" y="135323"/>
                    <a:pt x="170518" y="135323"/>
                    <a:pt x="165340" y="121082"/>
                  </a:cubicBezTo>
                  <a:cubicBezTo>
                    <a:pt x="164045" y="119787"/>
                    <a:pt x="164045" y="118492"/>
                    <a:pt x="165340" y="117198"/>
                  </a:cubicBezTo>
                  <a:cubicBezTo>
                    <a:pt x="165340" y="115903"/>
                    <a:pt x="166634" y="114608"/>
                    <a:pt x="167929" y="113314"/>
                  </a:cubicBezTo>
                  <a:cubicBezTo>
                    <a:pt x="167929" y="113314"/>
                    <a:pt x="167929" y="113314"/>
                    <a:pt x="182170" y="108135"/>
                  </a:cubicBezTo>
                  <a:cubicBezTo>
                    <a:pt x="184760" y="106840"/>
                    <a:pt x="186054" y="105546"/>
                    <a:pt x="186054" y="102956"/>
                  </a:cubicBezTo>
                  <a:cubicBezTo>
                    <a:pt x="186054" y="102956"/>
                    <a:pt x="186054" y="102956"/>
                    <a:pt x="186054" y="93894"/>
                  </a:cubicBezTo>
                  <a:cubicBezTo>
                    <a:pt x="186054" y="91304"/>
                    <a:pt x="184760" y="88715"/>
                    <a:pt x="182170" y="88715"/>
                  </a:cubicBezTo>
                  <a:cubicBezTo>
                    <a:pt x="182170" y="88715"/>
                    <a:pt x="182170" y="88715"/>
                    <a:pt x="167929" y="82242"/>
                  </a:cubicBezTo>
                  <a:cubicBezTo>
                    <a:pt x="166634" y="82242"/>
                    <a:pt x="165340" y="80947"/>
                    <a:pt x="165340" y="79652"/>
                  </a:cubicBezTo>
                  <a:cubicBezTo>
                    <a:pt x="164045" y="78358"/>
                    <a:pt x="164045" y="75769"/>
                    <a:pt x="165340" y="74474"/>
                  </a:cubicBezTo>
                  <a:cubicBezTo>
                    <a:pt x="165340" y="74474"/>
                    <a:pt x="165340" y="74474"/>
                    <a:pt x="170518" y="60233"/>
                  </a:cubicBezTo>
                  <a:cubicBezTo>
                    <a:pt x="171813" y="58938"/>
                    <a:pt x="170518" y="56349"/>
                    <a:pt x="169224" y="53759"/>
                  </a:cubicBezTo>
                  <a:cubicBezTo>
                    <a:pt x="169224" y="53759"/>
                    <a:pt x="169224" y="53759"/>
                    <a:pt x="162750" y="48581"/>
                  </a:cubicBezTo>
                  <a:cubicBezTo>
                    <a:pt x="161456" y="45991"/>
                    <a:pt x="158866" y="45991"/>
                    <a:pt x="156277" y="47286"/>
                  </a:cubicBezTo>
                  <a:cubicBezTo>
                    <a:pt x="156277" y="47286"/>
                    <a:pt x="156277" y="47286"/>
                    <a:pt x="143330" y="52465"/>
                  </a:cubicBezTo>
                  <a:cubicBezTo>
                    <a:pt x="142036" y="53759"/>
                    <a:pt x="139446" y="52465"/>
                    <a:pt x="138152" y="52465"/>
                  </a:cubicBezTo>
                  <a:cubicBezTo>
                    <a:pt x="136857" y="52465"/>
                    <a:pt x="135562" y="51170"/>
                    <a:pt x="135562" y="49875"/>
                  </a:cubicBezTo>
                  <a:cubicBezTo>
                    <a:pt x="135562" y="49875"/>
                    <a:pt x="135562" y="49875"/>
                    <a:pt x="129089" y="35634"/>
                  </a:cubicBezTo>
                  <a:cubicBezTo>
                    <a:pt x="127795" y="33045"/>
                    <a:pt x="126500" y="31750"/>
                    <a:pt x="123911" y="31750"/>
                  </a:cubicBezTo>
                  <a:cubicBezTo>
                    <a:pt x="123911" y="31750"/>
                    <a:pt x="123911" y="31750"/>
                    <a:pt x="114848" y="31750"/>
                  </a:cubicBezTo>
                  <a:close/>
                  <a:moveTo>
                    <a:pt x="124149" y="0"/>
                  </a:moveTo>
                  <a:cubicBezTo>
                    <a:pt x="192677" y="0"/>
                    <a:pt x="249569" y="55730"/>
                    <a:pt x="249569" y="125717"/>
                  </a:cubicBezTo>
                  <a:cubicBezTo>
                    <a:pt x="249569" y="136085"/>
                    <a:pt x="252155" y="146453"/>
                    <a:pt x="257327" y="156822"/>
                  </a:cubicBezTo>
                  <a:cubicBezTo>
                    <a:pt x="257327" y="156822"/>
                    <a:pt x="257327" y="156822"/>
                    <a:pt x="280600" y="200887"/>
                  </a:cubicBezTo>
                  <a:cubicBezTo>
                    <a:pt x="284479" y="207368"/>
                    <a:pt x="279307" y="216440"/>
                    <a:pt x="271549" y="217736"/>
                  </a:cubicBezTo>
                  <a:cubicBezTo>
                    <a:pt x="271549" y="217736"/>
                    <a:pt x="271549" y="217736"/>
                    <a:pt x="249569" y="217736"/>
                  </a:cubicBezTo>
                  <a:cubicBezTo>
                    <a:pt x="249569" y="217736"/>
                    <a:pt x="249569" y="217736"/>
                    <a:pt x="249569" y="263098"/>
                  </a:cubicBezTo>
                  <a:cubicBezTo>
                    <a:pt x="249569" y="278650"/>
                    <a:pt x="237932" y="290315"/>
                    <a:pt x="223709" y="290315"/>
                  </a:cubicBezTo>
                  <a:cubicBezTo>
                    <a:pt x="223709" y="290315"/>
                    <a:pt x="223709" y="290315"/>
                    <a:pt x="187505" y="290315"/>
                  </a:cubicBezTo>
                  <a:cubicBezTo>
                    <a:pt x="187505" y="290315"/>
                    <a:pt x="187505" y="290315"/>
                    <a:pt x="187505" y="322716"/>
                  </a:cubicBezTo>
                  <a:cubicBezTo>
                    <a:pt x="187505" y="327900"/>
                    <a:pt x="183626" y="331788"/>
                    <a:pt x="178454" y="331788"/>
                  </a:cubicBezTo>
                  <a:cubicBezTo>
                    <a:pt x="178454" y="331788"/>
                    <a:pt x="178454" y="331788"/>
                    <a:pt x="49155" y="331788"/>
                  </a:cubicBezTo>
                  <a:cubicBezTo>
                    <a:pt x="43983" y="331788"/>
                    <a:pt x="38811" y="327900"/>
                    <a:pt x="38811" y="322716"/>
                  </a:cubicBezTo>
                  <a:cubicBezTo>
                    <a:pt x="38811" y="322716"/>
                    <a:pt x="38811" y="322716"/>
                    <a:pt x="38811" y="289019"/>
                  </a:cubicBezTo>
                  <a:cubicBezTo>
                    <a:pt x="38811" y="251433"/>
                    <a:pt x="31053" y="215144"/>
                    <a:pt x="12952" y="182743"/>
                  </a:cubicBezTo>
                  <a:cubicBezTo>
                    <a:pt x="5194" y="165894"/>
                    <a:pt x="22" y="146453"/>
                    <a:pt x="22" y="127013"/>
                  </a:cubicBezTo>
                  <a:cubicBezTo>
                    <a:pt x="-1271" y="57026"/>
                    <a:pt x="54328" y="0"/>
                    <a:pt x="124149" y="0"/>
                  </a:cubicBezTo>
                  <a:close/>
                </a:path>
              </a:pathLst>
            </a:custGeom>
            <a:solidFill>
              <a:srgbClr val="65C4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1344" y="359"/>
              <a:ext cx="4055" cy="91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r>
                <a:rPr lang="zh-CN" altLang="en-US" sz="3200" b="1">
                  <a:ln w="12700">
                    <a:solidFill>
                      <a:srgbClr val="65C4CA"/>
                    </a:solidFill>
                    <a:prstDash val="solid"/>
                  </a:ln>
                  <a:solidFill>
                    <a:srgbClr val="65C4CA"/>
                  </a:solidFill>
                  <a:effectLst>
                    <a:reflection blurRad="6350" stA="55000" endA="300" endPos="45500" dir="5400000" sy="-100000" algn="bl" rotWithShape="0"/>
                  </a:effectLst>
                </a:rPr>
                <a:t>细读感悟</a:t>
              </a:r>
              <a:endParaRPr lang="zh-CN" altLang="en-US" sz="3200" b="1">
                <a:ln w="12700">
                  <a:solidFill>
                    <a:srgbClr val="65C4CA"/>
                  </a:solidFill>
                  <a:prstDash val="solid"/>
                </a:ln>
                <a:solidFill>
                  <a:srgbClr val="65C4CA"/>
                </a:solidFill>
                <a:effectLst>
                  <a:reflection blurRad="6350" stA="55000" endA="300" endPos="45500" dir="5400000" sy="-100000" algn="bl" rotWithShape="0"/>
                </a:effectLst>
              </a:endParaRPr>
            </a:p>
          </p:txBody>
        </p:sp>
      </p:grp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66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1" name="Freeform 24"/>
          <p:cNvSpPr/>
          <p:nvPr/>
        </p:nvSpPr>
        <p:spPr bwMode="auto">
          <a:xfrm>
            <a:off x="10216515" y="4739640"/>
            <a:ext cx="1776730" cy="2103120"/>
          </a:xfrm>
          <a:custGeom>
            <a:avLst/>
            <a:gdLst>
              <a:gd name="T0" fmla="*/ 1317 w 1567"/>
              <a:gd name="T1" fmla="*/ 1087 h 2116"/>
              <a:gd name="T2" fmla="*/ 1512 w 1567"/>
              <a:gd name="T3" fmla="*/ 862 h 2116"/>
              <a:gd name="T4" fmla="*/ 1211 w 1567"/>
              <a:gd name="T5" fmla="*/ 1050 h 2116"/>
              <a:gd name="T6" fmla="*/ 1029 w 1567"/>
              <a:gd name="T7" fmla="*/ 1123 h 2116"/>
              <a:gd name="T8" fmla="*/ 1064 w 1567"/>
              <a:gd name="T9" fmla="*/ 1044 h 2116"/>
              <a:gd name="T10" fmla="*/ 1111 w 1567"/>
              <a:gd name="T11" fmla="*/ 909 h 2116"/>
              <a:gd name="T12" fmla="*/ 1567 w 1567"/>
              <a:gd name="T13" fmla="*/ 524 h 2116"/>
              <a:gd name="T14" fmla="*/ 1131 w 1567"/>
              <a:gd name="T15" fmla="*/ 761 h 2116"/>
              <a:gd name="T16" fmla="*/ 1114 w 1567"/>
              <a:gd name="T17" fmla="*/ 579 h 2116"/>
              <a:gd name="T18" fmla="*/ 1284 w 1567"/>
              <a:gd name="T19" fmla="*/ 266 h 2116"/>
              <a:gd name="T20" fmla="*/ 1087 w 1567"/>
              <a:gd name="T21" fmla="*/ 490 h 2116"/>
              <a:gd name="T22" fmla="*/ 987 w 1567"/>
              <a:gd name="T23" fmla="*/ 310 h 2116"/>
              <a:gd name="T24" fmla="*/ 1017 w 1567"/>
              <a:gd name="T25" fmla="*/ 937 h 2116"/>
              <a:gd name="T26" fmla="*/ 795 w 1567"/>
              <a:gd name="T27" fmla="*/ 509 h 2116"/>
              <a:gd name="T28" fmla="*/ 899 w 1567"/>
              <a:gd name="T29" fmla="*/ 1168 h 2116"/>
              <a:gd name="T30" fmla="*/ 820 w 1567"/>
              <a:gd name="T31" fmla="*/ 1358 h 2116"/>
              <a:gd name="T32" fmla="*/ 644 w 1567"/>
              <a:gd name="T33" fmla="*/ 942 h 2116"/>
              <a:gd name="T34" fmla="*/ 873 w 1567"/>
              <a:gd name="T35" fmla="*/ 0 h 2116"/>
              <a:gd name="T36" fmla="*/ 680 w 1567"/>
              <a:gd name="T37" fmla="*/ 282 h 2116"/>
              <a:gd name="T38" fmla="*/ 520 w 1567"/>
              <a:gd name="T39" fmla="*/ 22 h 2116"/>
              <a:gd name="T40" fmla="*/ 629 w 1567"/>
              <a:gd name="T41" fmla="*/ 396 h 2116"/>
              <a:gd name="T42" fmla="*/ 549 w 1567"/>
              <a:gd name="T43" fmla="*/ 886 h 2116"/>
              <a:gd name="T44" fmla="*/ 589 w 1567"/>
              <a:gd name="T45" fmla="*/ 1130 h 2116"/>
              <a:gd name="T46" fmla="*/ 407 w 1567"/>
              <a:gd name="T47" fmla="*/ 295 h 2116"/>
              <a:gd name="T48" fmla="*/ 382 w 1567"/>
              <a:gd name="T49" fmla="*/ 671 h 2116"/>
              <a:gd name="T50" fmla="*/ 0 w 1567"/>
              <a:gd name="T51" fmla="*/ 548 h 2116"/>
              <a:gd name="T52" fmla="*/ 389 w 1567"/>
              <a:gd name="T53" fmla="*/ 754 h 2116"/>
              <a:gd name="T54" fmla="*/ 479 w 1567"/>
              <a:gd name="T55" fmla="*/ 1122 h 2116"/>
              <a:gd name="T56" fmla="*/ 290 w 1567"/>
              <a:gd name="T57" fmla="*/ 1097 h 2116"/>
              <a:gd name="T58" fmla="*/ 72 w 1567"/>
              <a:gd name="T59" fmla="*/ 825 h 2116"/>
              <a:gd name="T60" fmla="*/ 226 w 1567"/>
              <a:gd name="T61" fmla="*/ 1109 h 2116"/>
              <a:gd name="T62" fmla="*/ 18 w 1567"/>
              <a:gd name="T63" fmla="*/ 1208 h 2116"/>
              <a:gd name="T64" fmla="*/ 538 w 1567"/>
              <a:gd name="T65" fmla="*/ 1241 h 2116"/>
              <a:gd name="T66" fmla="*/ 608 w 1567"/>
              <a:gd name="T67" fmla="*/ 1347 h 2116"/>
              <a:gd name="T68" fmla="*/ 890 w 1567"/>
              <a:gd name="T69" fmla="*/ 2115 h 2116"/>
              <a:gd name="T70" fmla="*/ 1166 w 1567"/>
              <a:gd name="T71" fmla="*/ 2116 h 2116"/>
              <a:gd name="T72" fmla="*/ 983 w 1567"/>
              <a:gd name="T73" fmla="*/ 1539 h 2116"/>
              <a:gd name="T74" fmla="*/ 961 w 1567"/>
              <a:gd name="T75" fmla="*/ 1354 h 2116"/>
              <a:gd name="T76" fmla="*/ 1231 w 1567"/>
              <a:gd name="T77" fmla="*/ 1112 h 2116"/>
              <a:gd name="T78" fmla="*/ 1233 w 1567"/>
              <a:gd name="T79" fmla="*/ 1112 h 2116"/>
              <a:gd name="T80" fmla="*/ 1534 w 1567"/>
              <a:gd name="T81" fmla="*/ 1290 h 2116"/>
              <a:gd name="T82" fmla="*/ 1317 w 1567"/>
              <a:gd name="T83" fmla="*/ 1087 h 2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567" h="2116">
                <a:moveTo>
                  <a:pt x="1317" y="1087"/>
                </a:moveTo>
                <a:cubicBezTo>
                  <a:pt x="1416" y="1050"/>
                  <a:pt x="1504" y="971"/>
                  <a:pt x="1512" y="862"/>
                </a:cubicBezTo>
                <a:cubicBezTo>
                  <a:pt x="1478" y="1038"/>
                  <a:pt x="1315" y="1034"/>
                  <a:pt x="1211" y="1050"/>
                </a:cubicBezTo>
                <a:cubicBezTo>
                  <a:pt x="1127" y="1062"/>
                  <a:pt x="1077" y="1082"/>
                  <a:pt x="1029" y="1123"/>
                </a:cubicBezTo>
                <a:cubicBezTo>
                  <a:pt x="1039" y="1099"/>
                  <a:pt x="1051" y="1072"/>
                  <a:pt x="1064" y="1044"/>
                </a:cubicBezTo>
                <a:cubicBezTo>
                  <a:pt x="1084" y="1001"/>
                  <a:pt x="1100" y="955"/>
                  <a:pt x="1111" y="909"/>
                </a:cubicBezTo>
                <a:cubicBezTo>
                  <a:pt x="1186" y="731"/>
                  <a:pt x="1324" y="527"/>
                  <a:pt x="1567" y="524"/>
                </a:cubicBezTo>
                <a:cubicBezTo>
                  <a:pt x="1423" y="513"/>
                  <a:pt x="1253" y="617"/>
                  <a:pt x="1131" y="761"/>
                </a:cubicBezTo>
                <a:cubicBezTo>
                  <a:pt x="1133" y="701"/>
                  <a:pt x="1128" y="640"/>
                  <a:pt x="1114" y="579"/>
                </a:cubicBezTo>
                <a:cubicBezTo>
                  <a:pt x="1110" y="465"/>
                  <a:pt x="1145" y="339"/>
                  <a:pt x="1284" y="266"/>
                </a:cubicBezTo>
                <a:cubicBezTo>
                  <a:pt x="1198" y="305"/>
                  <a:pt x="1120" y="381"/>
                  <a:pt x="1087" y="490"/>
                </a:cubicBezTo>
                <a:cubicBezTo>
                  <a:pt x="1063" y="428"/>
                  <a:pt x="1030" y="368"/>
                  <a:pt x="987" y="310"/>
                </a:cubicBezTo>
                <a:cubicBezTo>
                  <a:pt x="1142" y="559"/>
                  <a:pt x="1095" y="764"/>
                  <a:pt x="1017" y="937"/>
                </a:cubicBezTo>
                <a:cubicBezTo>
                  <a:pt x="1010" y="754"/>
                  <a:pt x="917" y="601"/>
                  <a:pt x="795" y="509"/>
                </a:cubicBezTo>
                <a:cubicBezTo>
                  <a:pt x="986" y="704"/>
                  <a:pt x="971" y="980"/>
                  <a:pt x="899" y="1168"/>
                </a:cubicBezTo>
                <a:cubicBezTo>
                  <a:pt x="858" y="1245"/>
                  <a:pt x="831" y="1297"/>
                  <a:pt x="820" y="1358"/>
                </a:cubicBezTo>
                <a:cubicBezTo>
                  <a:pt x="739" y="1210"/>
                  <a:pt x="668" y="1046"/>
                  <a:pt x="644" y="942"/>
                </a:cubicBezTo>
                <a:cubicBezTo>
                  <a:pt x="590" y="708"/>
                  <a:pt x="609" y="334"/>
                  <a:pt x="873" y="0"/>
                </a:cubicBezTo>
                <a:cubicBezTo>
                  <a:pt x="805" y="76"/>
                  <a:pt x="736" y="174"/>
                  <a:pt x="680" y="282"/>
                </a:cubicBezTo>
                <a:cubicBezTo>
                  <a:pt x="666" y="167"/>
                  <a:pt x="601" y="75"/>
                  <a:pt x="520" y="22"/>
                </a:cubicBezTo>
                <a:cubicBezTo>
                  <a:pt x="659" y="127"/>
                  <a:pt x="661" y="276"/>
                  <a:pt x="629" y="396"/>
                </a:cubicBezTo>
                <a:cubicBezTo>
                  <a:pt x="567" y="550"/>
                  <a:pt x="531" y="720"/>
                  <a:pt x="549" y="886"/>
                </a:cubicBezTo>
                <a:cubicBezTo>
                  <a:pt x="553" y="926"/>
                  <a:pt x="566" y="1049"/>
                  <a:pt x="589" y="1130"/>
                </a:cubicBezTo>
                <a:cubicBezTo>
                  <a:pt x="449" y="940"/>
                  <a:pt x="359" y="660"/>
                  <a:pt x="407" y="295"/>
                </a:cubicBezTo>
                <a:cubicBezTo>
                  <a:pt x="383" y="407"/>
                  <a:pt x="375" y="535"/>
                  <a:pt x="382" y="671"/>
                </a:cubicBezTo>
                <a:cubicBezTo>
                  <a:pt x="273" y="554"/>
                  <a:pt x="124" y="521"/>
                  <a:pt x="0" y="548"/>
                </a:cubicBezTo>
                <a:cubicBezTo>
                  <a:pt x="204" y="520"/>
                  <a:pt x="330" y="635"/>
                  <a:pt x="389" y="754"/>
                </a:cubicBezTo>
                <a:cubicBezTo>
                  <a:pt x="405" y="880"/>
                  <a:pt x="431" y="1004"/>
                  <a:pt x="479" y="1122"/>
                </a:cubicBezTo>
                <a:cubicBezTo>
                  <a:pt x="416" y="1100"/>
                  <a:pt x="352" y="1093"/>
                  <a:pt x="290" y="1097"/>
                </a:cubicBezTo>
                <a:cubicBezTo>
                  <a:pt x="187" y="1057"/>
                  <a:pt x="87" y="977"/>
                  <a:pt x="72" y="825"/>
                </a:cubicBezTo>
                <a:cubicBezTo>
                  <a:pt x="75" y="926"/>
                  <a:pt x="126" y="1037"/>
                  <a:pt x="226" y="1109"/>
                </a:cubicBezTo>
                <a:cubicBezTo>
                  <a:pt x="150" y="1126"/>
                  <a:pt x="78" y="1159"/>
                  <a:pt x="18" y="1208"/>
                </a:cubicBezTo>
                <a:cubicBezTo>
                  <a:pt x="255" y="1128"/>
                  <a:pt x="417" y="1158"/>
                  <a:pt x="538" y="1241"/>
                </a:cubicBezTo>
                <a:cubicBezTo>
                  <a:pt x="559" y="1276"/>
                  <a:pt x="582" y="1314"/>
                  <a:pt x="608" y="1347"/>
                </a:cubicBezTo>
                <a:cubicBezTo>
                  <a:pt x="818" y="1627"/>
                  <a:pt x="936" y="1846"/>
                  <a:pt x="890" y="2115"/>
                </a:cubicBezTo>
                <a:cubicBezTo>
                  <a:pt x="1166" y="2116"/>
                  <a:pt x="1166" y="2116"/>
                  <a:pt x="1166" y="2116"/>
                </a:cubicBezTo>
                <a:cubicBezTo>
                  <a:pt x="1176" y="1919"/>
                  <a:pt x="1116" y="1721"/>
                  <a:pt x="983" y="1539"/>
                </a:cubicBezTo>
                <a:cubicBezTo>
                  <a:pt x="963" y="1471"/>
                  <a:pt x="955" y="1413"/>
                  <a:pt x="961" y="1354"/>
                </a:cubicBezTo>
                <a:cubicBezTo>
                  <a:pt x="1010" y="1233"/>
                  <a:pt x="1076" y="1141"/>
                  <a:pt x="1231" y="1112"/>
                </a:cubicBezTo>
                <a:cubicBezTo>
                  <a:pt x="1233" y="1112"/>
                  <a:pt x="1233" y="1112"/>
                  <a:pt x="1233" y="1112"/>
                </a:cubicBezTo>
                <a:cubicBezTo>
                  <a:pt x="1343" y="1115"/>
                  <a:pt x="1465" y="1152"/>
                  <a:pt x="1534" y="1290"/>
                </a:cubicBezTo>
                <a:cubicBezTo>
                  <a:pt x="1499" y="1204"/>
                  <a:pt x="1423" y="1125"/>
                  <a:pt x="1317" y="1087"/>
                </a:cubicBez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2" name="Freeform 22"/>
          <p:cNvSpPr/>
          <p:nvPr/>
        </p:nvSpPr>
        <p:spPr bwMode="auto">
          <a:xfrm>
            <a:off x="10962005" y="4671695"/>
            <a:ext cx="285750" cy="280670"/>
          </a:xfrm>
          <a:custGeom>
            <a:avLst/>
            <a:gdLst>
              <a:gd name="T0" fmla="*/ 61 w 518"/>
              <a:gd name="T1" fmla="*/ 371 h 406"/>
              <a:gd name="T2" fmla="*/ 344 w 518"/>
              <a:gd name="T3" fmla="*/ 262 h 406"/>
              <a:gd name="T4" fmla="*/ 518 w 518"/>
              <a:gd name="T5" fmla="*/ 7 h 406"/>
              <a:gd name="T6" fmla="*/ 52 w 518"/>
              <a:gd name="T7" fmla="*/ 170 h 406"/>
              <a:gd name="T8" fmla="*/ 40 w 518"/>
              <a:gd name="T9" fmla="*/ 354 h 406"/>
              <a:gd name="T10" fmla="*/ 410 w 518"/>
              <a:gd name="T11" fmla="*/ 52 h 406"/>
              <a:gd name="T12" fmla="*/ 61 w 518"/>
              <a:gd name="T13" fmla="*/ 371 h 4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18" h="406">
                <a:moveTo>
                  <a:pt x="61" y="371"/>
                </a:moveTo>
                <a:cubicBezTo>
                  <a:pt x="183" y="406"/>
                  <a:pt x="299" y="379"/>
                  <a:pt x="344" y="262"/>
                </a:cubicBezTo>
                <a:cubicBezTo>
                  <a:pt x="392" y="143"/>
                  <a:pt x="434" y="58"/>
                  <a:pt x="518" y="7"/>
                </a:cubicBezTo>
                <a:cubicBezTo>
                  <a:pt x="331" y="0"/>
                  <a:pt x="159" y="28"/>
                  <a:pt x="52" y="170"/>
                </a:cubicBezTo>
                <a:cubicBezTo>
                  <a:pt x="0" y="241"/>
                  <a:pt x="6" y="303"/>
                  <a:pt x="40" y="354"/>
                </a:cubicBezTo>
                <a:cubicBezTo>
                  <a:pt x="128" y="217"/>
                  <a:pt x="262" y="119"/>
                  <a:pt x="410" y="52"/>
                </a:cubicBezTo>
                <a:cubicBezTo>
                  <a:pt x="240" y="142"/>
                  <a:pt x="138" y="244"/>
                  <a:pt x="61" y="371"/>
                </a:cubicBezTo>
                <a:close/>
              </a:path>
            </a:pathLst>
          </a:custGeom>
          <a:solidFill>
            <a:srgbClr val="65C4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3" name="Freeform 23"/>
          <p:cNvSpPr/>
          <p:nvPr/>
        </p:nvSpPr>
        <p:spPr bwMode="auto">
          <a:xfrm>
            <a:off x="10033635" y="5318760"/>
            <a:ext cx="317500" cy="347980"/>
          </a:xfrm>
          <a:custGeom>
            <a:avLst/>
            <a:gdLst>
              <a:gd name="T0" fmla="*/ 404 w 441"/>
              <a:gd name="T1" fmla="*/ 263 h 325"/>
              <a:gd name="T2" fmla="*/ 164 w 441"/>
              <a:gd name="T3" fmla="*/ 220 h 325"/>
              <a:gd name="T4" fmla="*/ 0 w 441"/>
              <a:gd name="T5" fmla="*/ 29 h 325"/>
              <a:gd name="T6" fmla="*/ 338 w 441"/>
              <a:gd name="T7" fmla="*/ 79 h 325"/>
              <a:gd name="T8" fmla="*/ 415 w 441"/>
              <a:gd name="T9" fmla="*/ 244 h 325"/>
              <a:gd name="T10" fmla="*/ 109 w 441"/>
              <a:gd name="T11" fmla="*/ 53 h 325"/>
              <a:gd name="T12" fmla="*/ 404 w 441"/>
              <a:gd name="T13" fmla="*/ 263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41" h="325">
                <a:moveTo>
                  <a:pt x="404" y="263"/>
                </a:moveTo>
                <a:cubicBezTo>
                  <a:pt x="322" y="325"/>
                  <a:pt x="221" y="320"/>
                  <a:pt x="164" y="220"/>
                </a:cubicBezTo>
                <a:cubicBezTo>
                  <a:pt x="123" y="144"/>
                  <a:pt x="82" y="76"/>
                  <a:pt x="0" y="29"/>
                </a:cubicBezTo>
                <a:cubicBezTo>
                  <a:pt x="126" y="0"/>
                  <a:pt x="241" y="8"/>
                  <a:pt x="338" y="79"/>
                </a:cubicBezTo>
                <a:cubicBezTo>
                  <a:pt x="338" y="79"/>
                  <a:pt x="441" y="140"/>
                  <a:pt x="415" y="244"/>
                </a:cubicBezTo>
                <a:cubicBezTo>
                  <a:pt x="334" y="154"/>
                  <a:pt x="226" y="93"/>
                  <a:pt x="109" y="53"/>
                </a:cubicBezTo>
                <a:cubicBezTo>
                  <a:pt x="244" y="109"/>
                  <a:pt x="334" y="176"/>
                  <a:pt x="404" y="263"/>
                </a:cubicBezTo>
                <a:close/>
              </a:path>
            </a:pathLst>
          </a:custGeom>
          <a:solidFill>
            <a:srgbClr val="EECE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5" name="Freeform 27"/>
          <p:cNvSpPr/>
          <p:nvPr/>
        </p:nvSpPr>
        <p:spPr bwMode="auto">
          <a:xfrm>
            <a:off x="10691495" y="4523740"/>
            <a:ext cx="191770" cy="314960"/>
          </a:xfrm>
          <a:custGeom>
            <a:avLst/>
            <a:gdLst>
              <a:gd name="T0" fmla="*/ 82 w 134"/>
              <a:gd name="T1" fmla="*/ 210 h 210"/>
              <a:gd name="T2" fmla="*/ 124 w 134"/>
              <a:gd name="T3" fmla="*/ 133 h 210"/>
              <a:gd name="T4" fmla="*/ 132 w 134"/>
              <a:gd name="T5" fmla="*/ 0 h 210"/>
              <a:gd name="T6" fmla="*/ 9 w 134"/>
              <a:gd name="T7" fmla="*/ 134 h 210"/>
              <a:gd name="T8" fmla="*/ 74 w 134"/>
              <a:gd name="T9" fmla="*/ 210 h 210"/>
              <a:gd name="T10" fmla="*/ 102 w 134"/>
              <a:gd name="T11" fmla="*/ 37 h 210"/>
              <a:gd name="T12" fmla="*/ 82 w 134"/>
              <a:gd name="T13" fmla="*/ 210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4" h="210">
                <a:moveTo>
                  <a:pt x="82" y="210"/>
                </a:moveTo>
                <a:cubicBezTo>
                  <a:pt x="122" y="198"/>
                  <a:pt x="134" y="166"/>
                  <a:pt x="124" y="133"/>
                </a:cubicBezTo>
                <a:cubicBezTo>
                  <a:pt x="111" y="88"/>
                  <a:pt x="115" y="45"/>
                  <a:pt x="132" y="0"/>
                </a:cubicBezTo>
                <a:cubicBezTo>
                  <a:pt x="81" y="31"/>
                  <a:pt x="24" y="67"/>
                  <a:pt x="9" y="134"/>
                </a:cubicBezTo>
                <a:cubicBezTo>
                  <a:pt x="0" y="179"/>
                  <a:pt x="21" y="206"/>
                  <a:pt x="74" y="210"/>
                </a:cubicBezTo>
                <a:cubicBezTo>
                  <a:pt x="56" y="151"/>
                  <a:pt x="71" y="89"/>
                  <a:pt x="102" y="37"/>
                </a:cubicBezTo>
                <a:cubicBezTo>
                  <a:pt x="71" y="103"/>
                  <a:pt x="67" y="156"/>
                  <a:pt x="82" y="21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5" name="Freeform 28"/>
          <p:cNvSpPr/>
          <p:nvPr/>
        </p:nvSpPr>
        <p:spPr bwMode="auto">
          <a:xfrm>
            <a:off x="10079355" y="5873115"/>
            <a:ext cx="271780" cy="359410"/>
          </a:xfrm>
          <a:custGeom>
            <a:avLst/>
            <a:gdLst>
              <a:gd name="T0" fmla="*/ 345 w 377"/>
              <a:gd name="T1" fmla="*/ 105 h 505"/>
              <a:gd name="T2" fmla="*/ 268 w 377"/>
              <a:gd name="T3" fmla="*/ 291 h 505"/>
              <a:gd name="T4" fmla="*/ 44 w 377"/>
              <a:gd name="T5" fmla="*/ 505 h 505"/>
              <a:gd name="T6" fmla="*/ 99 w 377"/>
              <a:gd name="T7" fmla="*/ 84 h 505"/>
              <a:gd name="T8" fmla="*/ 329 w 377"/>
              <a:gd name="T9" fmla="*/ 84 h 505"/>
              <a:gd name="T10" fmla="*/ 68 w 377"/>
              <a:gd name="T11" fmla="*/ 393 h 505"/>
              <a:gd name="T12" fmla="*/ 345 w 377"/>
              <a:gd name="T13" fmla="*/ 105 h 5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77" h="505">
                <a:moveTo>
                  <a:pt x="345" y="105"/>
                </a:moveTo>
                <a:cubicBezTo>
                  <a:pt x="377" y="194"/>
                  <a:pt x="341" y="258"/>
                  <a:pt x="268" y="291"/>
                </a:cubicBezTo>
                <a:cubicBezTo>
                  <a:pt x="171" y="334"/>
                  <a:pt x="97" y="407"/>
                  <a:pt x="44" y="505"/>
                </a:cubicBezTo>
                <a:cubicBezTo>
                  <a:pt x="21" y="365"/>
                  <a:pt x="0" y="210"/>
                  <a:pt x="99" y="84"/>
                </a:cubicBezTo>
                <a:cubicBezTo>
                  <a:pt x="165" y="0"/>
                  <a:pt x="245" y="1"/>
                  <a:pt x="329" y="84"/>
                </a:cubicBezTo>
                <a:cubicBezTo>
                  <a:pt x="199" y="142"/>
                  <a:pt x="114" y="261"/>
                  <a:pt x="68" y="393"/>
                </a:cubicBezTo>
                <a:cubicBezTo>
                  <a:pt x="133" y="240"/>
                  <a:pt x="223" y="153"/>
                  <a:pt x="345" y="105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6" name="Freeform 29"/>
          <p:cNvSpPr/>
          <p:nvPr/>
        </p:nvSpPr>
        <p:spPr bwMode="auto">
          <a:xfrm>
            <a:off x="10998200" y="5148580"/>
            <a:ext cx="213360" cy="170180"/>
          </a:xfrm>
          <a:custGeom>
            <a:avLst/>
            <a:gdLst>
              <a:gd name="T0" fmla="*/ 131 w 148"/>
              <a:gd name="T1" fmla="*/ 93 h 114"/>
              <a:gd name="T2" fmla="*/ 52 w 148"/>
              <a:gd name="T3" fmla="*/ 75 h 114"/>
              <a:gd name="T4" fmla="*/ 0 w 148"/>
              <a:gd name="T5" fmla="*/ 10 h 114"/>
              <a:gd name="T6" fmla="*/ 111 w 148"/>
              <a:gd name="T7" fmla="*/ 31 h 114"/>
              <a:gd name="T8" fmla="*/ 137 w 148"/>
              <a:gd name="T9" fmla="*/ 85 h 114"/>
              <a:gd name="T10" fmla="*/ 37 w 148"/>
              <a:gd name="T11" fmla="*/ 19 h 114"/>
              <a:gd name="T12" fmla="*/ 131 w 148"/>
              <a:gd name="T13" fmla="*/ 93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8" h="114">
                <a:moveTo>
                  <a:pt x="131" y="93"/>
                </a:moveTo>
                <a:cubicBezTo>
                  <a:pt x="101" y="114"/>
                  <a:pt x="70" y="110"/>
                  <a:pt x="52" y="75"/>
                </a:cubicBezTo>
                <a:cubicBezTo>
                  <a:pt x="39" y="51"/>
                  <a:pt x="26" y="27"/>
                  <a:pt x="0" y="10"/>
                </a:cubicBezTo>
                <a:cubicBezTo>
                  <a:pt x="43" y="0"/>
                  <a:pt x="80" y="6"/>
                  <a:pt x="111" y="31"/>
                </a:cubicBezTo>
                <a:cubicBezTo>
                  <a:pt x="111" y="31"/>
                  <a:pt x="148" y="51"/>
                  <a:pt x="137" y="85"/>
                </a:cubicBezTo>
                <a:cubicBezTo>
                  <a:pt x="111" y="58"/>
                  <a:pt x="74" y="33"/>
                  <a:pt x="37" y="19"/>
                </a:cubicBezTo>
                <a:cubicBezTo>
                  <a:pt x="79" y="41"/>
                  <a:pt x="108" y="63"/>
                  <a:pt x="131" y="93"/>
                </a:cubicBezTo>
                <a:close/>
              </a:path>
            </a:pathLst>
          </a:custGeom>
          <a:solidFill>
            <a:srgbClr val="DF7A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7" name="Freeform 30"/>
          <p:cNvSpPr/>
          <p:nvPr/>
        </p:nvSpPr>
        <p:spPr bwMode="auto">
          <a:xfrm>
            <a:off x="10411460" y="4952365"/>
            <a:ext cx="384810" cy="283210"/>
          </a:xfrm>
          <a:custGeom>
            <a:avLst/>
            <a:gdLst>
              <a:gd name="T0" fmla="*/ 221 w 268"/>
              <a:gd name="T1" fmla="*/ 165 h 188"/>
              <a:gd name="T2" fmla="*/ 123 w 268"/>
              <a:gd name="T3" fmla="*/ 142 h 188"/>
              <a:gd name="T4" fmla="*/ 0 w 268"/>
              <a:gd name="T5" fmla="*/ 43 h 188"/>
              <a:gd name="T6" fmla="*/ 213 w 268"/>
              <a:gd name="T7" fmla="*/ 42 h 188"/>
              <a:gd name="T8" fmla="*/ 230 w 268"/>
              <a:gd name="T9" fmla="*/ 157 h 188"/>
              <a:gd name="T10" fmla="*/ 56 w 268"/>
              <a:gd name="T11" fmla="*/ 47 h 188"/>
              <a:gd name="T12" fmla="*/ 221 w 268"/>
              <a:gd name="T13" fmla="*/ 165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68" h="188">
                <a:moveTo>
                  <a:pt x="221" y="165"/>
                </a:moveTo>
                <a:cubicBezTo>
                  <a:pt x="181" y="188"/>
                  <a:pt x="144" y="174"/>
                  <a:pt x="123" y="142"/>
                </a:cubicBezTo>
                <a:cubicBezTo>
                  <a:pt x="95" y="96"/>
                  <a:pt x="53" y="62"/>
                  <a:pt x="0" y="43"/>
                </a:cubicBezTo>
                <a:cubicBezTo>
                  <a:pt x="67" y="20"/>
                  <a:pt x="145" y="0"/>
                  <a:pt x="213" y="42"/>
                </a:cubicBezTo>
                <a:cubicBezTo>
                  <a:pt x="261" y="67"/>
                  <a:pt x="268" y="110"/>
                  <a:pt x="230" y="157"/>
                </a:cubicBezTo>
                <a:cubicBezTo>
                  <a:pt x="191" y="95"/>
                  <a:pt x="127" y="61"/>
                  <a:pt x="56" y="47"/>
                </a:cubicBezTo>
                <a:cubicBezTo>
                  <a:pt x="138" y="70"/>
                  <a:pt x="188" y="108"/>
                  <a:pt x="221" y="165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8" name="Freeform 32"/>
          <p:cNvSpPr/>
          <p:nvPr/>
        </p:nvSpPr>
        <p:spPr bwMode="auto">
          <a:xfrm>
            <a:off x="11605260" y="5148580"/>
            <a:ext cx="561340" cy="273050"/>
          </a:xfrm>
          <a:custGeom>
            <a:avLst/>
            <a:gdLst>
              <a:gd name="T0" fmla="*/ 0 w 522"/>
              <a:gd name="T1" fmla="*/ 133 h 312"/>
              <a:gd name="T2" fmla="*/ 246 w 522"/>
              <a:gd name="T3" fmla="*/ 259 h 312"/>
              <a:gd name="T4" fmla="*/ 522 w 522"/>
              <a:gd name="T5" fmla="*/ 201 h 312"/>
              <a:gd name="T6" fmla="*/ 185 w 522"/>
              <a:gd name="T7" fmla="*/ 11 h 312"/>
              <a:gd name="T8" fmla="*/ 3 w 522"/>
              <a:gd name="T9" fmla="*/ 109 h 312"/>
              <a:gd name="T10" fmla="*/ 409 w 522"/>
              <a:gd name="T11" fmla="*/ 147 h 312"/>
              <a:gd name="T12" fmla="*/ 0 w 522"/>
              <a:gd name="T13" fmla="*/ 133 h 3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22" h="312">
                <a:moveTo>
                  <a:pt x="0" y="133"/>
                </a:moveTo>
                <a:cubicBezTo>
                  <a:pt x="30" y="249"/>
                  <a:pt x="124" y="312"/>
                  <a:pt x="246" y="259"/>
                </a:cubicBezTo>
                <a:cubicBezTo>
                  <a:pt x="332" y="221"/>
                  <a:pt x="419" y="188"/>
                  <a:pt x="522" y="201"/>
                </a:cubicBezTo>
                <a:cubicBezTo>
                  <a:pt x="431" y="89"/>
                  <a:pt x="321" y="17"/>
                  <a:pt x="185" y="11"/>
                </a:cubicBezTo>
                <a:cubicBezTo>
                  <a:pt x="185" y="11"/>
                  <a:pt x="51" y="0"/>
                  <a:pt x="3" y="109"/>
                </a:cubicBezTo>
                <a:cubicBezTo>
                  <a:pt x="137" y="85"/>
                  <a:pt x="279" y="104"/>
                  <a:pt x="409" y="147"/>
                </a:cubicBezTo>
                <a:cubicBezTo>
                  <a:pt x="249" y="106"/>
                  <a:pt x="124" y="106"/>
                  <a:pt x="0" y="13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9" name="Freeform 33"/>
          <p:cNvSpPr/>
          <p:nvPr/>
        </p:nvSpPr>
        <p:spPr bwMode="auto">
          <a:xfrm rot="15960000">
            <a:off x="10984865" y="6630035"/>
            <a:ext cx="135890" cy="193040"/>
          </a:xfrm>
          <a:custGeom>
            <a:avLst/>
            <a:gdLst>
              <a:gd name="T0" fmla="*/ 40 w 91"/>
              <a:gd name="T1" fmla="*/ 134 h 134"/>
              <a:gd name="T2" fmla="*/ 9 w 91"/>
              <a:gd name="T3" fmla="*/ 85 h 134"/>
              <a:gd name="T4" fmla="*/ 0 w 91"/>
              <a:gd name="T5" fmla="*/ 0 h 134"/>
              <a:gd name="T6" fmla="*/ 84 w 91"/>
              <a:gd name="T7" fmla="*/ 82 h 134"/>
              <a:gd name="T8" fmla="*/ 45 w 91"/>
              <a:gd name="T9" fmla="*/ 132 h 134"/>
              <a:gd name="T10" fmla="*/ 21 w 91"/>
              <a:gd name="T11" fmla="*/ 24 h 134"/>
              <a:gd name="T12" fmla="*/ 40 w 91"/>
              <a:gd name="T13" fmla="*/ 134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1" h="134">
                <a:moveTo>
                  <a:pt x="40" y="134"/>
                </a:moveTo>
                <a:cubicBezTo>
                  <a:pt x="16" y="126"/>
                  <a:pt x="6" y="107"/>
                  <a:pt x="9" y="85"/>
                </a:cubicBezTo>
                <a:cubicBezTo>
                  <a:pt x="18" y="56"/>
                  <a:pt x="13" y="27"/>
                  <a:pt x="0" y="0"/>
                </a:cubicBezTo>
                <a:cubicBezTo>
                  <a:pt x="34" y="16"/>
                  <a:pt x="71" y="39"/>
                  <a:pt x="84" y="82"/>
                </a:cubicBezTo>
                <a:cubicBezTo>
                  <a:pt x="91" y="109"/>
                  <a:pt x="80" y="127"/>
                  <a:pt x="45" y="132"/>
                </a:cubicBezTo>
                <a:cubicBezTo>
                  <a:pt x="54" y="94"/>
                  <a:pt x="42" y="57"/>
                  <a:pt x="21" y="24"/>
                </a:cubicBezTo>
                <a:cubicBezTo>
                  <a:pt x="44" y="65"/>
                  <a:pt x="49" y="97"/>
                  <a:pt x="40" y="134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40" name="Freeform 34"/>
          <p:cNvSpPr/>
          <p:nvPr/>
        </p:nvSpPr>
        <p:spPr bwMode="auto">
          <a:xfrm>
            <a:off x="11854180" y="5873115"/>
            <a:ext cx="312420" cy="219710"/>
          </a:xfrm>
          <a:custGeom>
            <a:avLst/>
            <a:gdLst>
              <a:gd name="T0" fmla="*/ 79 w 321"/>
              <a:gd name="T1" fmla="*/ 23 h 496"/>
              <a:gd name="T2" fmla="*/ 81 w 321"/>
              <a:gd name="T3" fmla="*/ 282 h 496"/>
              <a:gd name="T4" fmla="*/ 232 w 321"/>
              <a:gd name="T5" fmla="*/ 496 h 496"/>
              <a:gd name="T6" fmla="*/ 241 w 321"/>
              <a:gd name="T7" fmla="*/ 77 h 496"/>
              <a:gd name="T8" fmla="*/ 98 w 321"/>
              <a:gd name="T9" fmla="*/ 12 h 496"/>
              <a:gd name="T10" fmla="*/ 226 w 321"/>
              <a:gd name="T11" fmla="*/ 397 h 496"/>
              <a:gd name="T12" fmla="*/ 79 w 321"/>
              <a:gd name="T13" fmla="*/ 23 h 4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21" h="496">
                <a:moveTo>
                  <a:pt x="79" y="23"/>
                </a:moveTo>
                <a:cubicBezTo>
                  <a:pt x="16" y="109"/>
                  <a:pt x="0" y="208"/>
                  <a:pt x="81" y="282"/>
                </a:cubicBezTo>
                <a:cubicBezTo>
                  <a:pt x="160" y="356"/>
                  <a:pt x="215" y="413"/>
                  <a:pt x="232" y="496"/>
                </a:cubicBezTo>
                <a:cubicBezTo>
                  <a:pt x="294" y="351"/>
                  <a:pt x="321" y="204"/>
                  <a:pt x="241" y="77"/>
                </a:cubicBezTo>
                <a:cubicBezTo>
                  <a:pt x="200" y="12"/>
                  <a:pt x="149" y="0"/>
                  <a:pt x="98" y="12"/>
                </a:cubicBezTo>
                <a:cubicBezTo>
                  <a:pt x="181" y="124"/>
                  <a:pt x="221" y="261"/>
                  <a:pt x="226" y="397"/>
                </a:cubicBezTo>
                <a:cubicBezTo>
                  <a:pt x="208" y="234"/>
                  <a:pt x="157" y="123"/>
                  <a:pt x="79" y="23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27649" name="矩形 6"/>
          <p:cNvSpPr/>
          <p:nvPr/>
        </p:nvSpPr>
        <p:spPr>
          <a:xfrm>
            <a:off x="1886268" y="579755"/>
            <a:ext cx="3554412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defTabSz="1219200" eaLnBrk="0" hangingPunct="0"/>
            <a:r>
              <a:rPr lang="en-US" altLang="zh-CN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1.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智用天时、地利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27650" name="文本框 1"/>
          <p:cNvSpPr txBox="1"/>
          <p:nvPr/>
        </p:nvSpPr>
        <p:spPr>
          <a:xfrm>
            <a:off x="1889443" y="1370330"/>
            <a:ext cx="4600575" cy="5530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0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（</a:t>
            </a:r>
            <a:r>
              <a:rPr lang="en-US" altLang="zh-CN" sz="30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1</a:t>
            </a:r>
            <a:r>
              <a:rPr lang="zh-CN" altLang="en-US" sz="30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）时间：六月初四当午</a:t>
            </a:r>
            <a:endParaRPr lang="zh-CN" altLang="en-US" sz="3000" b="1" dirty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27651" name="文本框 2"/>
          <p:cNvSpPr txBox="1"/>
          <p:nvPr/>
        </p:nvSpPr>
        <p:spPr>
          <a:xfrm>
            <a:off x="1889443" y="2054543"/>
            <a:ext cx="8170862" cy="33229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40000"/>
              </a:lnSpc>
            </a:pPr>
            <a:r>
              <a:rPr lang="en-US" altLang="zh-CN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    </a:t>
            </a:r>
            <a:r>
              <a:rPr lang="zh-CN" altLang="en-US" sz="30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直接描写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：</a:t>
            </a:r>
            <a:r>
              <a:rPr lang="en-US" altLang="zh-CN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“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正是六月初四日时节</a:t>
            </a:r>
            <a:r>
              <a:rPr lang="en-US" altLang="zh-CN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”“其日十分大热”“其时那热不可当”</a:t>
            </a:r>
            <a:endParaRPr lang="en-US" altLang="zh-CN" sz="30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宋体" panose="02010600030101010101" pitchFamily="2" charset="-122"/>
            </a:endParaRPr>
          </a:p>
          <a:p>
            <a:pPr>
              <a:lnSpc>
                <a:spcPct val="140000"/>
              </a:lnSpc>
            </a:pP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    </a:t>
            </a:r>
            <a:r>
              <a:rPr lang="zh-CN" altLang="en-US" sz="30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间接描写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：</a:t>
            </a:r>
            <a:r>
              <a:rPr lang="en-US" altLang="zh-CN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“</a:t>
            </a:r>
            <a:r>
              <a:rPr lang="zh-CN" altLang="zh-CN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那石头上热了，脚疼走</a:t>
            </a:r>
            <a:endParaRPr lang="zh-CN" altLang="zh-CN" sz="30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宋体" panose="02010600030101010101" pitchFamily="2" charset="-122"/>
            </a:endParaRPr>
          </a:p>
          <a:p>
            <a:pPr>
              <a:lnSpc>
                <a:spcPct val="140000"/>
              </a:lnSpc>
            </a:pPr>
            <a:r>
              <a:rPr lang="zh-CN" altLang="zh-CN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不得</a:t>
            </a:r>
            <a:r>
              <a:rPr lang="en-US" altLang="zh-CN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”“两个虞候和老都管气喘急急，也巴到冈子上松树下坐了喘气”</a:t>
            </a:r>
            <a:endParaRPr lang="en-US" altLang="zh-CN" sz="30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6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7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76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76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49" grpId="0"/>
      <p:bldP spid="27650" grpId="0"/>
      <p:bldP spid="2765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4" name="图片 3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375775" y="4550410"/>
            <a:ext cx="2665095" cy="22872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673" name="矩形 6"/>
          <p:cNvSpPr/>
          <p:nvPr/>
        </p:nvSpPr>
        <p:spPr>
          <a:xfrm>
            <a:off x="1853248" y="986473"/>
            <a:ext cx="3941762" cy="5826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defTabSz="1219200" eaLnBrk="0" hangingPunct="0"/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环境描写作用：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28674" name="文本框 2"/>
          <p:cNvSpPr txBox="1"/>
          <p:nvPr/>
        </p:nvSpPr>
        <p:spPr>
          <a:xfrm>
            <a:off x="1853248" y="1958023"/>
            <a:ext cx="8067675" cy="23069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 dirty="0">
                <a:latin typeface="宋体" panose="02010600030101010101" pitchFamily="2" charset="-122"/>
              </a:rPr>
              <a:t>    </a:t>
            </a:r>
            <a:r>
              <a:rPr lang="zh-CN" altLang="zh-CN" sz="3200" b="1" dirty="0"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天气酷热，为下文众人行动困难、军士买酒解渴埋下伏笔，推动情节的发展，烘托人物性格，暗示人物命运。</a:t>
            </a:r>
            <a:endParaRPr lang="zh-CN" altLang="zh-CN" sz="3200" b="1" dirty="0">
              <a:latin typeface="楷体" panose="02010609060101010101" charset="-122"/>
              <a:ea typeface="楷体" panose="02010609060101010101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86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9" presetClass="entr" presetSubtype="0" accel="10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3" grpId="0"/>
      <p:bldP spid="28674" grpId="0"/>
      <p:bldP spid="28674" grpId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Rectangle 4"/>
          <p:cNvSpPr/>
          <p:nvPr/>
        </p:nvSpPr>
        <p:spPr>
          <a:xfrm>
            <a:off x="1725930" y="1804670"/>
            <a:ext cx="4854575" cy="35534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000" b="1" dirty="0">
                <a:latin typeface="宋体" panose="02010600030101010101" pitchFamily="2" charset="-122"/>
              </a:rPr>
              <a:t>    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</a:rPr>
              <a:t>山冈可用来掩护，要松林既可以诱敌休息，又可以模糊敌人的视线，使他们看不清松林内的真实情况。为下文吴用取药、下药作准备。</a:t>
            </a:r>
            <a:endParaRPr lang="zh-CN" altLang="en-US" sz="30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29698" name="Picture 2" descr="智取生辰纲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34589" y="2139651"/>
            <a:ext cx="3624146" cy="314464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9699" name="Rectangle 3"/>
          <p:cNvSpPr/>
          <p:nvPr/>
        </p:nvSpPr>
        <p:spPr>
          <a:xfrm>
            <a:off x="1670368" y="917258"/>
            <a:ext cx="5502275" cy="552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000" b="1" dirty="0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3000" b="1" dirty="0"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3000" b="1" dirty="0">
                <a:latin typeface="黑体" panose="02010609060101010101" pitchFamily="49" charset="-122"/>
                <a:ea typeface="黑体" panose="02010609060101010101" pitchFamily="49" charset="-122"/>
              </a:rPr>
              <a:t>）地点：黄泥冈的松树林。 </a:t>
            </a:r>
            <a:endParaRPr lang="zh-CN" altLang="en-US" sz="3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96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96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969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10191115" y="5979795"/>
            <a:ext cx="2089150" cy="886460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156845" y="129540"/>
            <a:ext cx="3270885" cy="681355"/>
            <a:chOff x="247" y="204"/>
            <a:chExt cx="5151" cy="1073"/>
          </a:xfrm>
        </p:grpSpPr>
        <p:sp>
          <p:nvSpPr>
            <p:cNvPr id="14" name="文本框 13"/>
            <p:cNvSpPr txBox="1"/>
            <p:nvPr/>
          </p:nvSpPr>
          <p:spPr>
            <a:xfrm>
              <a:off x="1344" y="359"/>
              <a:ext cx="4055" cy="91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r>
                <a:rPr lang="zh-CN" altLang="en-US" sz="3200" b="1" dirty="0">
                  <a:ln w="12700">
                    <a:solidFill>
                      <a:srgbClr val="65C4CA"/>
                    </a:solidFill>
                    <a:prstDash val="solid"/>
                  </a:ln>
                  <a:solidFill>
                    <a:srgbClr val="65C4CA"/>
                  </a:solidFill>
                  <a:effectLst>
                    <a:reflection blurRad="6350" stA="55000" endA="300" endPos="45500" dir="5400000" sy="-100000" algn="bl" rotWithShape="0"/>
                  </a:effectLst>
                </a:rPr>
                <a:t>学习目标</a:t>
              </a:r>
              <a:endParaRPr lang="zh-CN" altLang="en-US" sz="3200" b="1" dirty="0">
                <a:ln w="12700">
                  <a:solidFill>
                    <a:srgbClr val="65C4CA"/>
                  </a:solidFill>
                  <a:prstDash val="solid"/>
                </a:ln>
                <a:solidFill>
                  <a:srgbClr val="65C4CA"/>
                </a:solidFill>
                <a:effectLst>
                  <a:reflection blurRad="6350" stA="55000" endA="300" endPos="45500" dir="5400000" sy="-100000" algn="bl" rotWithShape="0"/>
                </a:effectLst>
              </a:endParaRPr>
            </a:p>
          </p:txBody>
        </p:sp>
        <p:sp>
          <p:nvSpPr>
            <p:cNvPr id="59" name="椭圆 52"/>
            <p:cNvSpPr/>
            <p:nvPr/>
          </p:nvSpPr>
          <p:spPr>
            <a:xfrm>
              <a:off x="247" y="204"/>
              <a:ext cx="804" cy="977"/>
            </a:xfrm>
            <a:custGeom>
              <a:avLst/>
              <a:gdLst>
                <a:gd name="connsiteX0" fmla="*/ 157163 w 273050"/>
                <a:gd name="connsiteY0" fmla="*/ 44450 h 331788"/>
                <a:gd name="connsiteX1" fmla="*/ 157163 w 273050"/>
                <a:gd name="connsiteY1" fmla="*/ 149225 h 331788"/>
                <a:gd name="connsiteX2" fmla="*/ 179428 w 273050"/>
                <a:gd name="connsiteY2" fmla="*/ 134997 h 331788"/>
                <a:gd name="connsiteX3" fmla="*/ 183357 w 273050"/>
                <a:gd name="connsiteY3" fmla="*/ 133703 h 331788"/>
                <a:gd name="connsiteX4" fmla="*/ 187286 w 273050"/>
                <a:gd name="connsiteY4" fmla="*/ 134997 h 331788"/>
                <a:gd name="connsiteX5" fmla="*/ 209551 w 273050"/>
                <a:gd name="connsiteY5" fmla="*/ 149225 h 331788"/>
                <a:gd name="connsiteX6" fmla="*/ 209551 w 273050"/>
                <a:gd name="connsiteY6" fmla="*/ 44450 h 331788"/>
                <a:gd name="connsiteX7" fmla="*/ 157163 w 273050"/>
                <a:gd name="connsiteY7" fmla="*/ 44450 h 331788"/>
                <a:gd name="connsiteX8" fmla="*/ 21721 w 273050"/>
                <a:gd name="connsiteY8" fmla="*/ 12700 h 331788"/>
                <a:gd name="connsiteX9" fmla="*/ 12700 w 273050"/>
                <a:gd name="connsiteY9" fmla="*/ 22225 h 331788"/>
                <a:gd name="connsiteX10" fmla="*/ 21721 w 273050"/>
                <a:gd name="connsiteY10" fmla="*/ 31750 h 331788"/>
                <a:gd name="connsiteX11" fmla="*/ 231775 w 273050"/>
                <a:gd name="connsiteY11" fmla="*/ 31750 h 331788"/>
                <a:gd name="connsiteX12" fmla="*/ 231775 w 273050"/>
                <a:gd name="connsiteY12" fmla="*/ 12700 h 331788"/>
                <a:gd name="connsiteX13" fmla="*/ 21721 w 273050"/>
                <a:gd name="connsiteY13" fmla="*/ 12700 h 331788"/>
                <a:gd name="connsiteX14" fmla="*/ 21895 w 273050"/>
                <a:gd name="connsiteY14" fmla="*/ 0 h 331788"/>
                <a:gd name="connsiteX15" fmla="*/ 238275 w 273050"/>
                <a:gd name="connsiteY15" fmla="*/ 0 h 331788"/>
                <a:gd name="connsiteX16" fmla="*/ 244715 w 273050"/>
                <a:gd name="connsiteY16" fmla="*/ 6480 h 331788"/>
                <a:gd name="connsiteX17" fmla="*/ 244715 w 273050"/>
                <a:gd name="connsiteY17" fmla="*/ 31105 h 331788"/>
                <a:gd name="connsiteX18" fmla="*/ 266610 w 273050"/>
                <a:gd name="connsiteY18" fmla="*/ 31105 h 331788"/>
                <a:gd name="connsiteX19" fmla="*/ 273050 w 273050"/>
                <a:gd name="connsiteY19" fmla="*/ 37585 h 331788"/>
                <a:gd name="connsiteX20" fmla="*/ 273050 w 273050"/>
                <a:gd name="connsiteY20" fmla="*/ 325308 h 331788"/>
                <a:gd name="connsiteX21" fmla="*/ 266610 w 273050"/>
                <a:gd name="connsiteY21" fmla="*/ 331788 h 331788"/>
                <a:gd name="connsiteX22" fmla="*/ 21895 w 273050"/>
                <a:gd name="connsiteY22" fmla="*/ 331788 h 331788"/>
                <a:gd name="connsiteX23" fmla="*/ 0 w 273050"/>
                <a:gd name="connsiteY23" fmla="*/ 309755 h 331788"/>
                <a:gd name="connsiteX24" fmla="*/ 0 w 273050"/>
                <a:gd name="connsiteY24" fmla="*/ 22033 h 331788"/>
                <a:gd name="connsiteX25" fmla="*/ 21895 w 273050"/>
                <a:gd name="connsiteY25" fmla="*/ 0 h 3317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273050" h="331788">
                  <a:moveTo>
                    <a:pt x="157163" y="44450"/>
                  </a:moveTo>
                  <a:lnTo>
                    <a:pt x="157163" y="149225"/>
                  </a:lnTo>
                  <a:cubicBezTo>
                    <a:pt x="157163" y="149225"/>
                    <a:pt x="157163" y="149225"/>
                    <a:pt x="179428" y="134997"/>
                  </a:cubicBezTo>
                  <a:cubicBezTo>
                    <a:pt x="180738" y="133703"/>
                    <a:pt x="182047" y="133703"/>
                    <a:pt x="183357" y="133703"/>
                  </a:cubicBezTo>
                  <a:cubicBezTo>
                    <a:pt x="184667" y="133703"/>
                    <a:pt x="185977" y="133703"/>
                    <a:pt x="187286" y="134997"/>
                  </a:cubicBezTo>
                  <a:cubicBezTo>
                    <a:pt x="187286" y="134997"/>
                    <a:pt x="187286" y="134997"/>
                    <a:pt x="209551" y="149225"/>
                  </a:cubicBezTo>
                  <a:cubicBezTo>
                    <a:pt x="209551" y="149225"/>
                    <a:pt x="209551" y="149225"/>
                    <a:pt x="209551" y="44450"/>
                  </a:cubicBezTo>
                  <a:cubicBezTo>
                    <a:pt x="209551" y="44450"/>
                    <a:pt x="209551" y="44450"/>
                    <a:pt x="157163" y="44450"/>
                  </a:cubicBezTo>
                  <a:close/>
                  <a:moveTo>
                    <a:pt x="21721" y="12700"/>
                  </a:moveTo>
                  <a:cubicBezTo>
                    <a:pt x="16566" y="12700"/>
                    <a:pt x="12700" y="16782"/>
                    <a:pt x="12700" y="22225"/>
                  </a:cubicBezTo>
                  <a:cubicBezTo>
                    <a:pt x="12700" y="27668"/>
                    <a:pt x="16566" y="31750"/>
                    <a:pt x="21721" y="31750"/>
                  </a:cubicBezTo>
                  <a:cubicBezTo>
                    <a:pt x="21721" y="31750"/>
                    <a:pt x="21721" y="31750"/>
                    <a:pt x="231775" y="31750"/>
                  </a:cubicBezTo>
                  <a:cubicBezTo>
                    <a:pt x="231775" y="31750"/>
                    <a:pt x="231775" y="31750"/>
                    <a:pt x="231775" y="12700"/>
                  </a:cubicBezTo>
                  <a:cubicBezTo>
                    <a:pt x="231775" y="12700"/>
                    <a:pt x="231775" y="12700"/>
                    <a:pt x="21721" y="12700"/>
                  </a:cubicBezTo>
                  <a:close/>
                  <a:moveTo>
                    <a:pt x="21895" y="0"/>
                  </a:moveTo>
                  <a:cubicBezTo>
                    <a:pt x="21895" y="0"/>
                    <a:pt x="21895" y="0"/>
                    <a:pt x="238275" y="0"/>
                  </a:cubicBezTo>
                  <a:cubicBezTo>
                    <a:pt x="242139" y="0"/>
                    <a:pt x="244715" y="2592"/>
                    <a:pt x="244715" y="6480"/>
                  </a:cubicBezTo>
                  <a:cubicBezTo>
                    <a:pt x="244715" y="6480"/>
                    <a:pt x="244715" y="6480"/>
                    <a:pt x="244715" y="31105"/>
                  </a:cubicBezTo>
                  <a:cubicBezTo>
                    <a:pt x="244715" y="31105"/>
                    <a:pt x="244715" y="31105"/>
                    <a:pt x="266610" y="31105"/>
                  </a:cubicBezTo>
                  <a:cubicBezTo>
                    <a:pt x="270474" y="31105"/>
                    <a:pt x="273050" y="33697"/>
                    <a:pt x="273050" y="37585"/>
                  </a:cubicBezTo>
                  <a:cubicBezTo>
                    <a:pt x="273050" y="37585"/>
                    <a:pt x="273050" y="37585"/>
                    <a:pt x="273050" y="325308"/>
                  </a:cubicBezTo>
                  <a:cubicBezTo>
                    <a:pt x="273050" y="329196"/>
                    <a:pt x="270474" y="331788"/>
                    <a:pt x="266610" y="331788"/>
                  </a:cubicBezTo>
                  <a:cubicBezTo>
                    <a:pt x="266610" y="331788"/>
                    <a:pt x="266610" y="331788"/>
                    <a:pt x="21895" y="331788"/>
                  </a:cubicBezTo>
                  <a:cubicBezTo>
                    <a:pt x="10304" y="331788"/>
                    <a:pt x="0" y="321420"/>
                    <a:pt x="0" y="309755"/>
                  </a:cubicBezTo>
                  <a:cubicBezTo>
                    <a:pt x="0" y="309755"/>
                    <a:pt x="0" y="309755"/>
                    <a:pt x="0" y="22033"/>
                  </a:cubicBezTo>
                  <a:cubicBezTo>
                    <a:pt x="0" y="10368"/>
                    <a:pt x="10304" y="0"/>
                    <a:pt x="21895" y="0"/>
                  </a:cubicBezTo>
                  <a:close/>
                </a:path>
              </a:pathLst>
            </a:custGeom>
            <a:solidFill>
              <a:srgbClr val="65C4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/>
            </a:p>
          </p:txBody>
        </p:sp>
      </p:grpSp>
      <p:sp>
        <p:nvSpPr>
          <p:cNvPr id="11265" name="文本框 1"/>
          <p:cNvSpPr txBox="1">
            <a:spLocks noChangeArrowheads="1"/>
          </p:cNvSpPr>
          <p:nvPr/>
        </p:nvSpPr>
        <p:spPr bwMode="auto">
          <a:xfrm>
            <a:off x="1415114" y="1236248"/>
            <a:ext cx="9632950" cy="24453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marR="0" defTabSz="914400">
              <a:lnSpc>
                <a:spcPct val="170000"/>
              </a:lnSpc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000" b="1" kern="1200" cap="none" spc="0" normalizeH="0" baseline="0" noProof="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1.</a:t>
            </a:r>
            <a:r>
              <a:rPr kumimoji="0" lang="zh-CN" altLang="en-US" sz="3000" b="1" kern="1200" cap="none" spc="0" normalizeH="0" baseline="0" noProof="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整体感知文章内容，概括“智取”情节。</a:t>
            </a:r>
            <a:endParaRPr kumimoji="0" lang="en-US" altLang="zh-CN" sz="3000" b="1" kern="1200" cap="none" spc="0" normalizeH="0" baseline="0" noProof="0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446405" marR="0" indent="-446405" defTabSz="914400">
              <a:lnSpc>
                <a:spcPct val="170000"/>
              </a:lnSpc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000" b="1" kern="1200" cap="none" spc="0" normalizeH="0" baseline="0" noProof="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2.</a:t>
            </a:r>
            <a:r>
              <a:rPr kumimoji="0" lang="zh-CN" altLang="en-US" sz="3000" b="1" kern="1200" cap="none" spc="0" normalizeH="0" baseline="0" noProof="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赏析小说中的主要人物形象，探讨生辰纲丢失的原因。</a:t>
            </a:r>
            <a:endParaRPr kumimoji="0" lang="en-US" altLang="zh-CN" sz="3000" b="1" kern="1200" cap="none" spc="0" normalizeH="0" baseline="0" noProof="0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446405" marR="0" indent="-446405" defTabSz="914400">
              <a:lnSpc>
                <a:spcPct val="170000"/>
              </a:lnSpc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000" b="1" kern="1200" cap="none" spc="0" normalizeH="0" baseline="0" noProof="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3.</a:t>
            </a:r>
            <a:r>
              <a:rPr kumimoji="0" lang="zh-CN" altLang="en-US" sz="3000" b="1" kern="1200" cap="none" spc="0" normalizeH="0" baseline="0" noProof="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了解早期白话文的特点，体会古今汉语的联系与贯通。</a:t>
            </a:r>
            <a:endParaRPr kumimoji="0" lang="zh-CN" altLang="en-US" sz="3000" b="1" kern="1200" cap="none" spc="0" normalizeH="0" baseline="0" noProof="0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push dir="u"/>
      </p:transition>
    </mc:Choice>
    <mc:Fallback>
      <p:transition spd="med">
        <p:push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4" name="图片 3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375775" y="4550410"/>
            <a:ext cx="2665095" cy="22872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21" name="矩形 6"/>
          <p:cNvSpPr/>
          <p:nvPr/>
        </p:nvSpPr>
        <p:spPr>
          <a:xfrm>
            <a:off x="2916873" y="1238250"/>
            <a:ext cx="3552825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defTabSz="1219200" eaLnBrk="0" hangingPunct="0"/>
            <a:r>
              <a:rPr lang="en-US" altLang="zh-CN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2.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宋体" panose="02010600030101010101" pitchFamily="2" charset="-122"/>
              </a:rPr>
              <a:t>智用矛盾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30722" name="文本框 1"/>
          <p:cNvSpPr txBox="1"/>
          <p:nvPr/>
        </p:nvSpPr>
        <p:spPr>
          <a:xfrm>
            <a:off x="3020060" y="3158173"/>
            <a:ext cx="3041650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杨志的内部矛盾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0723" name="文本框 2"/>
          <p:cNvSpPr txBox="1"/>
          <p:nvPr/>
        </p:nvSpPr>
        <p:spPr>
          <a:xfrm>
            <a:off x="6642735" y="2204085"/>
            <a:ext cx="1408113" cy="23066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军健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虞侯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老督管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5" name="左大括号 4"/>
          <p:cNvSpPr/>
          <p:nvPr/>
        </p:nvSpPr>
        <p:spPr>
          <a:xfrm>
            <a:off x="6061710" y="2537460"/>
            <a:ext cx="473075" cy="1825625"/>
          </a:xfrm>
          <a:prstGeom prst="leftBrac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07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0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07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07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1" grpId="0"/>
      <p:bldP spid="30722" grpId="0"/>
      <p:bldP spid="30723" grpId="0"/>
      <p:bldP spid="5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4" name="图片 3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375775" y="4550410"/>
            <a:ext cx="2665095" cy="22872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745" name="矩形 6"/>
          <p:cNvSpPr/>
          <p:nvPr/>
        </p:nvSpPr>
        <p:spPr>
          <a:xfrm>
            <a:off x="1430973" y="720408"/>
            <a:ext cx="3552825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defTabSz="1219200" eaLnBrk="0" hangingPunct="0"/>
            <a:r>
              <a:rPr lang="en-US" altLang="zh-CN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3.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宋体" panose="02010600030101010101" pitchFamily="2" charset="-122"/>
              </a:rPr>
              <a:t>智用计谋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31746" name="文本框 1"/>
          <p:cNvSpPr txBox="1"/>
          <p:nvPr/>
        </p:nvSpPr>
        <p:spPr>
          <a:xfrm>
            <a:off x="2891473" y="1582420"/>
            <a:ext cx="5160962" cy="5524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乔装打扮</a:t>
            </a:r>
            <a:r>
              <a:rPr lang="en-US" altLang="zh-CN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——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消除杨志的戒心</a:t>
            </a:r>
            <a:endParaRPr lang="zh-CN" altLang="en-US" sz="30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31747" name="文本框 2"/>
          <p:cNvSpPr txBox="1"/>
          <p:nvPr/>
        </p:nvSpPr>
        <p:spPr>
          <a:xfrm>
            <a:off x="2913698" y="2430145"/>
            <a:ext cx="5160962" cy="5524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酒为诱饵</a:t>
            </a:r>
            <a:r>
              <a:rPr lang="en-US" altLang="zh-CN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——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难以抗拒的诱惑</a:t>
            </a:r>
            <a:endParaRPr lang="zh-CN" altLang="en-US" sz="30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31748" name="文本框 3"/>
          <p:cNvSpPr txBox="1"/>
          <p:nvPr/>
        </p:nvSpPr>
        <p:spPr>
          <a:xfrm>
            <a:off x="2935923" y="3269933"/>
            <a:ext cx="5160962" cy="5524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巧妙卖酒</a:t>
            </a:r>
            <a:r>
              <a:rPr lang="en-US" altLang="zh-CN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——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天衣无缝的计策</a:t>
            </a:r>
            <a:endParaRPr lang="zh-CN" altLang="en-US" sz="30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31749" name="文本框 5"/>
          <p:cNvSpPr txBox="1"/>
          <p:nvPr/>
        </p:nvSpPr>
        <p:spPr>
          <a:xfrm>
            <a:off x="1697673" y="4098608"/>
            <a:ext cx="7920037" cy="13700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719455">
              <a:lnSpc>
                <a:spcPct val="150000"/>
              </a:lnSpc>
            </a:pPr>
            <a:r>
              <a:rPr lang="zh-CN" altLang="en-US" sz="30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卖而不卖</a:t>
            </a:r>
            <a:r>
              <a:rPr lang="en-US" altLang="zh-CN" sz="30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——</a:t>
            </a:r>
            <a:r>
              <a:rPr lang="zh-CN" altLang="en-US" sz="30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喝酒买酒</a:t>
            </a:r>
            <a:r>
              <a:rPr lang="en-US" altLang="zh-CN" sz="30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——</a:t>
            </a:r>
            <a:r>
              <a:rPr lang="zh-CN" altLang="en-US" sz="30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饶酒夺酒</a:t>
            </a:r>
            <a:r>
              <a:rPr lang="en-US" altLang="zh-CN" sz="30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——</a:t>
            </a:r>
            <a:r>
              <a:rPr lang="zh-CN" altLang="en-US" sz="30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巧下蒙汗药（欲擒故纵）</a:t>
            </a:r>
            <a:endParaRPr lang="zh-CN" altLang="en-US" sz="3000" b="1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17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17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17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17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17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17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17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17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17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17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5" grpId="0"/>
      <p:bldP spid="31746" grpId="0"/>
      <p:bldP spid="31747" grpId="0"/>
      <p:bldP spid="31748" grpId="0"/>
      <p:bldP spid="31749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4" name="图片 3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375775" y="4550410"/>
            <a:ext cx="2665095" cy="22872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69" name="Picture 3" descr="图片"/>
          <p:cNvPicPr>
            <a:picLocks noChangeAspect="1"/>
          </p:cNvPicPr>
          <p:nvPr/>
        </p:nvPicPr>
        <p:blipFill>
          <a:blip r:embed="rId3" cstate="print"/>
          <a:srcRect r="2423"/>
          <a:stretch>
            <a:fillRect/>
          </a:stretch>
        </p:blipFill>
        <p:spPr>
          <a:xfrm>
            <a:off x="2042795" y="798513"/>
            <a:ext cx="3263900" cy="47783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2770" name="矩形 3"/>
          <p:cNvSpPr/>
          <p:nvPr/>
        </p:nvSpPr>
        <p:spPr>
          <a:xfrm>
            <a:off x="5316220" y="1654175"/>
            <a:ext cx="4789488" cy="23082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杨志最终失陷生辰纲从而贻误终身，是否在他身上确实无智可言呢？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27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327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0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4" name="图片 3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375775" y="4550410"/>
            <a:ext cx="2665095" cy="22872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矩形 6"/>
          <p:cNvSpPr/>
          <p:nvPr/>
        </p:nvSpPr>
        <p:spPr>
          <a:xfrm>
            <a:off x="1724660" y="2670175"/>
            <a:ext cx="8177213" cy="1568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（</a:t>
            </a: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</a:rPr>
              <a:t>1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）</a:t>
            </a: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</a:rPr>
              <a:t>“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五七日后，人家渐少</a:t>
            </a: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</a:rPr>
              <a:t>……杨志却要辰牌起身，申时便歇”</a:t>
            </a:r>
            <a:endParaRPr lang="en-US" altLang="zh-CN" sz="32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3794" name="矩形 5"/>
          <p:cNvSpPr/>
          <p:nvPr/>
        </p:nvSpPr>
        <p:spPr>
          <a:xfrm>
            <a:off x="1724660" y="973138"/>
            <a:ext cx="8177213" cy="1568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    杨志为了押运成功，也是殚精竭虑、绞尽脑汁，文中许多地方可看出他的智谋： 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7163435" y="4367213"/>
            <a:ext cx="2738438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zh-CN" sz="32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更变起行时间</a:t>
            </a:r>
            <a:endParaRPr lang="zh-CN" altLang="zh-CN" sz="3200" b="1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37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33794" grpId="0"/>
      <p:bldP spid="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463723" y="5944870"/>
            <a:ext cx="2614612" cy="8413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矩形 6"/>
          <p:cNvSpPr/>
          <p:nvPr/>
        </p:nvSpPr>
        <p:spPr>
          <a:xfrm>
            <a:off x="1845310" y="1054735"/>
            <a:ext cx="8177213" cy="1568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杨志赶着催促要行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”“一路上赶打着，不许投凉处歇”</a:t>
            </a:r>
            <a:endParaRPr lang="en-US" altLang="zh-CN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312660" y="2391410"/>
            <a:ext cx="2709863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zh-CN" sz="32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催促军健赶路</a:t>
            </a:r>
            <a:endParaRPr lang="zh-CN" altLang="zh-CN" sz="3200" b="1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962785" y="3107373"/>
            <a:ext cx="7943850" cy="23066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当日行的路，都是山僻崎岖小径，南山北岭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”“杨志催促一行人在山中僻路里行”</a:t>
            </a:r>
            <a:endParaRPr lang="en-US" altLang="zh-CN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7265035" y="4977448"/>
            <a:ext cx="2757488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zh-CN" sz="32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专走偏僻小道</a:t>
            </a:r>
            <a:endParaRPr lang="zh-CN" altLang="zh-CN" sz="3200" b="1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3" grpId="0"/>
      <p:bldP spid="4" grpId="0"/>
      <p:bldP spid="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463723" y="5944870"/>
            <a:ext cx="2614612" cy="8413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矩形 6"/>
          <p:cNvSpPr/>
          <p:nvPr/>
        </p:nvSpPr>
        <p:spPr>
          <a:xfrm>
            <a:off x="1963420" y="1141095"/>
            <a:ext cx="8047038" cy="23066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杨志道：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‘</a:t>
            </a:r>
            <a:r>
              <a:rPr lang="zh-CN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你等且说那里来的人？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’”“‘多少好汉，被蒙汗药麻翻了。’”“杨志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那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里肯吃”</a:t>
            </a:r>
            <a:endParaRPr lang="en-US" altLang="zh-CN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5694045" y="3938270"/>
            <a:ext cx="4316413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zh-CN" sz="32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三问枣客、警惕卖酒者</a:t>
            </a:r>
            <a:endParaRPr lang="zh-CN" altLang="zh-CN" sz="3200" b="1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463723" y="5944870"/>
            <a:ext cx="2614612" cy="8413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矩形 4"/>
          <p:cNvSpPr/>
          <p:nvPr/>
        </p:nvSpPr>
        <p:spPr>
          <a:xfrm>
            <a:off x="1895158" y="2698115"/>
            <a:ext cx="8085137" cy="2168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000" b="1" dirty="0">
                <a:latin typeface="楷体" panose="02010609060101010101" charset="-122"/>
                <a:ea typeface="楷体" panose="02010609060101010101" charset="-122"/>
              </a:rPr>
              <a:t>    1.“杨志道：‘你这般说话，却似放屁……’”“杨志跳起来喝道：‘那里去！且睡了，却理会。’”</a:t>
            </a:r>
            <a:endParaRPr lang="en-US" altLang="zh-CN" sz="30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6866" name="文本框 1"/>
          <p:cNvSpPr txBox="1"/>
          <p:nvPr/>
        </p:nvSpPr>
        <p:spPr>
          <a:xfrm>
            <a:off x="1896745" y="1018540"/>
            <a:ext cx="8083550" cy="1568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试从小说中找出几段杨志与他人的对话，分析一下他是怎样的一个人。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538595" y="4688840"/>
            <a:ext cx="1824038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zh-CN" sz="32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粗暴蛮横</a:t>
            </a:r>
            <a:endParaRPr lang="zh-CN" altLang="zh-CN" sz="3200" b="1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68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36866" grpId="0"/>
      <p:bldP spid="4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463723" y="5944870"/>
            <a:ext cx="2614612" cy="8413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矩形 4"/>
          <p:cNvSpPr/>
          <p:nvPr/>
        </p:nvSpPr>
        <p:spPr>
          <a:xfrm>
            <a:off x="1668780" y="1294130"/>
            <a:ext cx="8145463" cy="23082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    2.“杨志道：‘都管，你须是城市里人……如今须不比太平时节。’”“‘……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多少好汉，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被蒙汗药麻翻了。’”</a:t>
            </a:r>
            <a:endParaRPr lang="en-US" altLang="zh-CN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075680" y="3938905"/>
            <a:ext cx="2243138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zh-CN" sz="32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能干、精细</a:t>
            </a:r>
            <a:endParaRPr lang="zh-CN" altLang="zh-CN" sz="3200" b="1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4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463723" y="5944870"/>
            <a:ext cx="2614612" cy="8413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8913" name="图片 2"/>
          <p:cNvPicPr>
            <a:picLocks noChangeAspect="1"/>
          </p:cNvPicPr>
          <p:nvPr/>
        </p:nvPicPr>
        <p:blipFill>
          <a:blip r:embed="rId3" cstate="print"/>
          <a:srcRect l="1547" r="17963"/>
          <a:stretch>
            <a:fillRect/>
          </a:stretch>
        </p:blipFill>
        <p:spPr>
          <a:xfrm>
            <a:off x="4416425" y="2707005"/>
            <a:ext cx="3359150" cy="3078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矩形 4"/>
          <p:cNvSpPr/>
          <p:nvPr/>
        </p:nvSpPr>
        <p:spPr>
          <a:xfrm>
            <a:off x="1922463" y="1801495"/>
            <a:ext cx="7761287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能干、精细、粗暴蛮横、官迷、刚愎自用。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7892" name="文本框 1"/>
          <p:cNvSpPr txBox="1"/>
          <p:nvPr/>
        </p:nvSpPr>
        <p:spPr>
          <a:xfrm>
            <a:off x="1922463" y="844868"/>
            <a:ext cx="3040062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杨志形象特点：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39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89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89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89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89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267"/>
          <p:cNvGrpSpPr/>
          <p:nvPr/>
        </p:nvGrpSpPr>
        <p:grpSpPr>
          <a:xfrm>
            <a:off x="10668000" y="5046133"/>
            <a:ext cx="1304925" cy="1693122"/>
            <a:chOff x="1522413" y="800100"/>
            <a:chExt cx="4660900" cy="5360988"/>
          </a:xfrm>
        </p:grpSpPr>
        <p:sp>
          <p:nvSpPr>
            <p:cNvPr id="15" name="Freeform 1"/>
            <p:cNvSpPr>
              <a:spLocks noChangeArrowheads="1"/>
            </p:cNvSpPr>
            <p:nvPr/>
          </p:nvSpPr>
          <p:spPr bwMode="auto">
            <a:xfrm>
              <a:off x="1522413" y="800100"/>
              <a:ext cx="4660900" cy="5360988"/>
            </a:xfrm>
            <a:custGeom>
              <a:avLst/>
              <a:gdLst>
                <a:gd name="T0" fmla="*/ 6681 w 12949"/>
                <a:gd name="T1" fmla="*/ 0 h 14892"/>
                <a:gd name="T2" fmla="*/ 6267 w 12949"/>
                <a:gd name="T3" fmla="*/ 0 h 14892"/>
                <a:gd name="T4" fmla="*/ 6267 w 12949"/>
                <a:gd name="T5" fmla="*/ 1026 h 14892"/>
                <a:gd name="T6" fmla="*/ 4018 w 12949"/>
                <a:gd name="T7" fmla="*/ 1026 h 14892"/>
                <a:gd name="T8" fmla="*/ 4018 w 12949"/>
                <a:gd name="T9" fmla="*/ 1266 h 14892"/>
                <a:gd name="T10" fmla="*/ 0 w 12949"/>
                <a:gd name="T11" fmla="*/ 1266 h 14892"/>
                <a:gd name="T12" fmla="*/ 0 w 12949"/>
                <a:gd name="T13" fmla="*/ 1681 h 14892"/>
                <a:gd name="T14" fmla="*/ 655 w 12949"/>
                <a:gd name="T15" fmla="*/ 1681 h 14892"/>
                <a:gd name="T16" fmla="*/ 655 w 12949"/>
                <a:gd name="T17" fmla="*/ 10306 h 14892"/>
                <a:gd name="T18" fmla="*/ 0 w 12949"/>
                <a:gd name="T19" fmla="*/ 10306 h 14892"/>
                <a:gd name="T20" fmla="*/ 0 w 12949"/>
                <a:gd name="T21" fmla="*/ 10699 h 14892"/>
                <a:gd name="T22" fmla="*/ 2970 w 12949"/>
                <a:gd name="T23" fmla="*/ 10699 h 14892"/>
                <a:gd name="T24" fmla="*/ 1070 w 12949"/>
                <a:gd name="T25" fmla="*/ 14891 h 14892"/>
                <a:gd name="T26" fmla="*/ 1528 w 12949"/>
                <a:gd name="T27" fmla="*/ 14891 h 14892"/>
                <a:gd name="T28" fmla="*/ 3428 w 12949"/>
                <a:gd name="T29" fmla="*/ 10699 h 14892"/>
                <a:gd name="T30" fmla="*/ 6267 w 12949"/>
                <a:gd name="T31" fmla="*/ 10699 h 14892"/>
                <a:gd name="T32" fmla="*/ 6267 w 12949"/>
                <a:gd name="T33" fmla="*/ 13363 h 14892"/>
                <a:gd name="T34" fmla="*/ 6681 w 12949"/>
                <a:gd name="T35" fmla="*/ 13363 h 14892"/>
                <a:gd name="T36" fmla="*/ 6681 w 12949"/>
                <a:gd name="T37" fmla="*/ 10699 h 14892"/>
                <a:gd name="T38" fmla="*/ 9542 w 12949"/>
                <a:gd name="T39" fmla="*/ 10699 h 14892"/>
                <a:gd name="T40" fmla="*/ 11442 w 12949"/>
                <a:gd name="T41" fmla="*/ 14891 h 14892"/>
                <a:gd name="T42" fmla="*/ 11900 w 12949"/>
                <a:gd name="T43" fmla="*/ 14891 h 14892"/>
                <a:gd name="T44" fmla="*/ 10000 w 12949"/>
                <a:gd name="T45" fmla="*/ 10699 h 14892"/>
                <a:gd name="T46" fmla="*/ 12948 w 12949"/>
                <a:gd name="T47" fmla="*/ 10699 h 14892"/>
                <a:gd name="T48" fmla="*/ 12948 w 12949"/>
                <a:gd name="T49" fmla="*/ 10306 h 14892"/>
                <a:gd name="T50" fmla="*/ 12358 w 12949"/>
                <a:gd name="T51" fmla="*/ 10306 h 14892"/>
                <a:gd name="T52" fmla="*/ 12358 w 12949"/>
                <a:gd name="T53" fmla="*/ 1681 h 14892"/>
                <a:gd name="T54" fmla="*/ 12948 w 12949"/>
                <a:gd name="T55" fmla="*/ 1681 h 14892"/>
                <a:gd name="T56" fmla="*/ 12948 w 12949"/>
                <a:gd name="T57" fmla="*/ 1266 h 14892"/>
                <a:gd name="T58" fmla="*/ 8930 w 12949"/>
                <a:gd name="T59" fmla="*/ 1266 h 14892"/>
                <a:gd name="T60" fmla="*/ 8930 w 12949"/>
                <a:gd name="T61" fmla="*/ 1026 h 14892"/>
                <a:gd name="T62" fmla="*/ 6681 w 12949"/>
                <a:gd name="T63" fmla="*/ 1026 h 14892"/>
                <a:gd name="T64" fmla="*/ 6681 w 12949"/>
                <a:gd name="T65" fmla="*/ 0 h 148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949" h="14892">
                  <a:moveTo>
                    <a:pt x="6681" y="0"/>
                  </a:moveTo>
                  <a:lnTo>
                    <a:pt x="6267" y="0"/>
                  </a:lnTo>
                  <a:lnTo>
                    <a:pt x="6267" y="1026"/>
                  </a:lnTo>
                  <a:lnTo>
                    <a:pt x="4018" y="1026"/>
                  </a:lnTo>
                  <a:lnTo>
                    <a:pt x="4018" y="1266"/>
                  </a:lnTo>
                  <a:lnTo>
                    <a:pt x="0" y="1266"/>
                  </a:lnTo>
                  <a:lnTo>
                    <a:pt x="0" y="1681"/>
                  </a:lnTo>
                  <a:lnTo>
                    <a:pt x="655" y="1681"/>
                  </a:lnTo>
                  <a:lnTo>
                    <a:pt x="655" y="10306"/>
                  </a:lnTo>
                  <a:lnTo>
                    <a:pt x="0" y="10306"/>
                  </a:lnTo>
                  <a:lnTo>
                    <a:pt x="0" y="10699"/>
                  </a:lnTo>
                  <a:lnTo>
                    <a:pt x="2970" y="10699"/>
                  </a:lnTo>
                  <a:lnTo>
                    <a:pt x="1070" y="14891"/>
                  </a:lnTo>
                  <a:lnTo>
                    <a:pt x="1528" y="14891"/>
                  </a:lnTo>
                  <a:lnTo>
                    <a:pt x="3428" y="10699"/>
                  </a:lnTo>
                  <a:lnTo>
                    <a:pt x="6267" y="10699"/>
                  </a:lnTo>
                  <a:lnTo>
                    <a:pt x="6267" y="13363"/>
                  </a:lnTo>
                  <a:lnTo>
                    <a:pt x="6681" y="13363"/>
                  </a:lnTo>
                  <a:lnTo>
                    <a:pt x="6681" y="10699"/>
                  </a:lnTo>
                  <a:lnTo>
                    <a:pt x="9542" y="10699"/>
                  </a:lnTo>
                  <a:lnTo>
                    <a:pt x="11442" y="14891"/>
                  </a:lnTo>
                  <a:lnTo>
                    <a:pt x="11900" y="14891"/>
                  </a:lnTo>
                  <a:lnTo>
                    <a:pt x="10000" y="10699"/>
                  </a:lnTo>
                  <a:lnTo>
                    <a:pt x="12948" y="10699"/>
                  </a:lnTo>
                  <a:lnTo>
                    <a:pt x="12948" y="10306"/>
                  </a:lnTo>
                  <a:lnTo>
                    <a:pt x="12358" y="10306"/>
                  </a:lnTo>
                  <a:lnTo>
                    <a:pt x="12358" y="1681"/>
                  </a:lnTo>
                  <a:lnTo>
                    <a:pt x="12948" y="1681"/>
                  </a:lnTo>
                  <a:lnTo>
                    <a:pt x="12948" y="1266"/>
                  </a:lnTo>
                  <a:lnTo>
                    <a:pt x="8930" y="1266"/>
                  </a:lnTo>
                  <a:lnTo>
                    <a:pt x="8930" y="1026"/>
                  </a:lnTo>
                  <a:lnTo>
                    <a:pt x="6681" y="1026"/>
                  </a:lnTo>
                  <a:lnTo>
                    <a:pt x="6681" y="0"/>
                  </a:lnTo>
                </a:path>
              </a:pathLst>
            </a:custGeom>
            <a:solidFill>
              <a:srgbClr val="E6E9E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6" name="Freeform 2"/>
            <p:cNvSpPr>
              <a:spLocks noChangeArrowheads="1"/>
            </p:cNvSpPr>
            <p:nvPr/>
          </p:nvSpPr>
          <p:spPr bwMode="auto">
            <a:xfrm>
              <a:off x="1522413" y="800100"/>
              <a:ext cx="4660900" cy="5360988"/>
            </a:xfrm>
            <a:custGeom>
              <a:avLst/>
              <a:gdLst>
                <a:gd name="T0" fmla="*/ 6681 w 12949"/>
                <a:gd name="T1" fmla="*/ 0 h 14892"/>
                <a:gd name="T2" fmla="*/ 6267 w 12949"/>
                <a:gd name="T3" fmla="*/ 0 h 14892"/>
                <a:gd name="T4" fmla="*/ 6267 w 12949"/>
                <a:gd name="T5" fmla="*/ 1026 h 14892"/>
                <a:gd name="T6" fmla="*/ 4018 w 12949"/>
                <a:gd name="T7" fmla="*/ 1026 h 14892"/>
                <a:gd name="T8" fmla="*/ 4018 w 12949"/>
                <a:gd name="T9" fmla="*/ 1266 h 14892"/>
                <a:gd name="T10" fmla="*/ 0 w 12949"/>
                <a:gd name="T11" fmla="*/ 1266 h 14892"/>
                <a:gd name="T12" fmla="*/ 0 w 12949"/>
                <a:gd name="T13" fmla="*/ 1681 h 14892"/>
                <a:gd name="T14" fmla="*/ 655 w 12949"/>
                <a:gd name="T15" fmla="*/ 1681 h 14892"/>
                <a:gd name="T16" fmla="*/ 655 w 12949"/>
                <a:gd name="T17" fmla="*/ 10306 h 14892"/>
                <a:gd name="T18" fmla="*/ 0 w 12949"/>
                <a:gd name="T19" fmla="*/ 10306 h 14892"/>
                <a:gd name="T20" fmla="*/ 0 w 12949"/>
                <a:gd name="T21" fmla="*/ 10699 h 14892"/>
                <a:gd name="T22" fmla="*/ 2970 w 12949"/>
                <a:gd name="T23" fmla="*/ 10699 h 14892"/>
                <a:gd name="T24" fmla="*/ 1070 w 12949"/>
                <a:gd name="T25" fmla="*/ 14891 h 14892"/>
                <a:gd name="T26" fmla="*/ 1528 w 12949"/>
                <a:gd name="T27" fmla="*/ 14891 h 14892"/>
                <a:gd name="T28" fmla="*/ 3428 w 12949"/>
                <a:gd name="T29" fmla="*/ 10699 h 14892"/>
                <a:gd name="T30" fmla="*/ 6267 w 12949"/>
                <a:gd name="T31" fmla="*/ 10699 h 14892"/>
                <a:gd name="T32" fmla="*/ 6267 w 12949"/>
                <a:gd name="T33" fmla="*/ 13363 h 14892"/>
                <a:gd name="T34" fmla="*/ 6681 w 12949"/>
                <a:gd name="T35" fmla="*/ 13363 h 14892"/>
                <a:gd name="T36" fmla="*/ 6681 w 12949"/>
                <a:gd name="T37" fmla="*/ 10699 h 14892"/>
                <a:gd name="T38" fmla="*/ 9542 w 12949"/>
                <a:gd name="T39" fmla="*/ 10699 h 14892"/>
                <a:gd name="T40" fmla="*/ 11442 w 12949"/>
                <a:gd name="T41" fmla="*/ 14891 h 14892"/>
                <a:gd name="T42" fmla="*/ 11900 w 12949"/>
                <a:gd name="T43" fmla="*/ 14891 h 14892"/>
                <a:gd name="T44" fmla="*/ 10000 w 12949"/>
                <a:gd name="T45" fmla="*/ 10699 h 14892"/>
                <a:gd name="T46" fmla="*/ 12948 w 12949"/>
                <a:gd name="T47" fmla="*/ 10699 h 14892"/>
                <a:gd name="T48" fmla="*/ 12948 w 12949"/>
                <a:gd name="T49" fmla="*/ 10306 h 14892"/>
                <a:gd name="T50" fmla="*/ 12358 w 12949"/>
                <a:gd name="T51" fmla="*/ 10306 h 14892"/>
                <a:gd name="T52" fmla="*/ 12358 w 12949"/>
                <a:gd name="T53" fmla="*/ 1681 h 14892"/>
                <a:gd name="T54" fmla="*/ 12948 w 12949"/>
                <a:gd name="T55" fmla="*/ 1681 h 14892"/>
                <a:gd name="T56" fmla="*/ 12948 w 12949"/>
                <a:gd name="T57" fmla="*/ 1266 h 14892"/>
                <a:gd name="T58" fmla="*/ 8930 w 12949"/>
                <a:gd name="T59" fmla="*/ 1266 h 14892"/>
                <a:gd name="T60" fmla="*/ 8930 w 12949"/>
                <a:gd name="T61" fmla="*/ 1026 h 14892"/>
                <a:gd name="T62" fmla="*/ 6681 w 12949"/>
                <a:gd name="T63" fmla="*/ 1026 h 14892"/>
                <a:gd name="T64" fmla="*/ 6681 w 12949"/>
                <a:gd name="T65" fmla="*/ 0 h 148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949" h="14892">
                  <a:moveTo>
                    <a:pt x="6681" y="0"/>
                  </a:moveTo>
                  <a:lnTo>
                    <a:pt x="6267" y="0"/>
                  </a:lnTo>
                  <a:lnTo>
                    <a:pt x="6267" y="1026"/>
                  </a:lnTo>
                  <a:lnTo>
                    <a:pt x="4018" y="1026"/>
                  </a:lnTo>
                  <a:lnTo>
                    <a:pt x="4018" y="1266"/>
                  </a:lnTo>
                  <a:lnTo>
                    <a:pt x="0" y="1266"/>
                  </a:lnTo>
                  <a:lnTo>
                    <a:pt x="0" y="1681"/>
                  </a:lnTo>
                  <a:lnTo>
                    <a:pt x="655" y="1681"/>
                  </a:lnTo>
                  <a:lnTo>
                    <a:pt x="655" y="10306"/>
                  </a:lnTo>
                  <a:lnTo>
                    <a:pt x="0" y="10306"/>
                  </a:lnTo>
                  <a:lnTo>
                    <a:pt x="0" y="10699"/>
                  </a:lnTo>
                  <a:lnTo>
                    <a:pt x="2970" y="10699"/>
                  </a:lnTo>
                  <a:lnTo>
                    <a:pt x="1070" y="14891"/>
                  </a:lnTo>
                  <a:lnTo>
                    <a:pt x="1528" y="14891"/>
                  </a:lnTo>
                  <a:lnTo>
                    <a:pt x="3428" y="10699"/>
                  </a:lnTo>
                  <a:lnTo>
                    <a:pt x="6267" y="10699"/>
                  </a:lnTo>
                  <a:lnTo>
                    <a:pt x="6267" y="13363"/>
                  </a:lnTo>
                  <a:lnTo>
                    <a:pt x="6681" y="13363"/>
                  </a:lnTo>
                  <a:lnTo>
                    <a:pt x="6681" y="10699"/>
                  </a:lnTo>
                  <a:lnTo>
                    <a:pt x="9542" y="10699"/>
                  </a:lnTo>
                  <a:lnTo>
                    <a:pt x="11442" y="14891"/>
                  </a:lnTo>
                  <a:lnTo>
                    <a:pt x="11900" y="14891"/>
                  </a:lnTo>
                  <a:lnTo>
                    <a:pt x="10000" y="10699"/>
                  </a:lnTo>
                  <a:lnTo>
                    <a:pt x="12948" y="10699"/>
                  </a:lnTo>
                  <a:lnTo>
                    <a:pt x="12948" y="10306"/>
                  </a:lnTo>
                  <a:lnTo>
                    <a:pt x="12358" y="10306"/>
                  </a:lnTo>
                  <a:lnTo>
                    <a:pt x="12358" y="1681"/>
                  </a:lnTo>
                  <a:lnTo>
                    <a:pt x="12948" y="1681"/>
                  </a:lnTo>
                  <a:lnTo>
                    <a:pt x="12948" y="1266"/>
                  </a:lnTo>
                  <a:lnTo>
                    <a:pt x="8930" y="1266"/>
                  </a:lnTo>
                  <a:lnTo>
                    <a:pt x="8930" y="1026"/>
                  </a:lnTo>
                  <a:lnTo>
                    <a:pt x="6681" y="1026"/>
                  </a:lnTo>
                  <a:lnTo>
                    <a:pt x="6681" y="0"/>
                  </a:lnTo>
                </a:path>
              </a:pathLst>
            </a:custGeom>
            <a:solidFill>
              <a:srgbClr val="E6E9E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7" name="Freeform 3"/>
            <p:cNvSpPr>
              <a:spLocks noChangeArrowheads="1"/>
            </p:cNvSpPr>
            <p:nvPr/>
          </p:nvSpPr>
          <p:spPr bwMode="auto">
            <a:xfrm>
              <a:off x="3778250" y="2646363"/>
              <a:ext cx="149225" cy="2963862"/>
            </a:xfrm>
            <a:custGeom>
              <a:avLst/>
              <a:gdLst>
                <a:gd name="T0" fmla="*/ 0 w 415"/>
                <a:gd name="T1" fmla="*/ 0 h 8233"/>
                <a:gd name="T2" fmla="*/ 0 w 415"/>
                <a:gd name="T3" fmla="*/ 8232 h 8233"/>
                <a:gd name="T4" fmla="*/ 414 w 415"/>
                <a:gd name="T5" fmla="*/ 8232 h 8233"/>
                <a:gd name="T6" fmla="*/ 414 w 415"/>
                <a:gd name="T7" fmla="*/ 0 h 8233"/>
                <a:gd name="T8" fmla="*/ 0 w 415"/>
                <a:gd name="T9" fmla="*/ 0 h 8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5" h="8233">
                  <a:moveTo>
                    <a:pt x="0" y="0"/>
                  </a:moveTo>
                  <a:lnTo>
                    <a:pt x="0" y="8232"/>
                  </a:lnTo>
                  <a:lnTo>
                    <a:pt x="414" y="8232"/>
                  </a:lnTo>
                  <a:lnTo>
                    <a:pt x="414" y="0"/>
                  </a:lnTo>
                  <a:lnTo>
                    <a:pt x="0" y="0"/>
                  </a:lnTo>
                </a:path>
              </a:pathLst>
            </a:custGeom>
            <a:solidFill>
              <a:srgbClr val="1B283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8" name="Freeform 4"/>
            <p:cNvSpPr>
              <a:spLocks noChangeArrowheads="1"/>
            </p:cNvSpPr>
            <p:nvPr/>
          </p:nvSpPr>
          <p:spPr bwMode="auto">
            <a:xfrm>
              <a:off x="1906588" y="2646363"/>
              <a:ext cx="3898900" cy="3514724"/>
            </a:xfrm>
            <a:custGeom>
              <a:avLst/>
              <a:gdLst>
                <a:gd name="T0" fmla="*/ 0 w 10831"/>
                <a:gd name="T1" fmla="*/ 9760 h 9761"/>
                <a:gd name="T2" fmla="*/ 4411 w 10831"/>
                <a:gd name="T3" fmla="*/ 0 h 9761"/>
                <a:gd name="T4" fmla="*/ 4869 w 10831"/>
                <a:gd name="T5" fmla="*/ 0 h 9761"/>
                <a:gd name="T6" fmla="*/ 458 w 10831"/>
                <a:gd name="T7" fmla="*/ 9760 h 9761"/>
                <a:gd name="T8" fmla="*/ 0 w 10831"/>
                <a:gd name="T9" fmla="*/ 9760 h 9761"/>
                <a:gd name="T10" fmla="*/ 10830 w 10831"/>
                <a:gd name="T11" fmla="*/ 9760 h 9761"/>
                <a:gd name="T12" fmla="*/ 6420 w 10831"/>
                <a:gd name="T13" fmla="*/ 0 h 9761"/>
                <a:gd name="T14" fmla="*/ 5961 w 10831"/>
                <a:gd name="T15" fmla="*/ 0 h 9761"/>
                <a:gd name="T16" fmla="*/ 10372 w 10831"/>
                <a:gd name="T17" fmla="*/ 9760 h 9761"/>
                <a:gd name="T18" fmla="*/ 10830 w 10831"/>
                <a:gd name="T19" fmla="*/ 9760 h 97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831" h="9761">
                  <a:moveTo>
                    <a:pt x="0" y="9760"/>
                  </a:moveTo>
                  <a:lnTo>
                    <a:pt x="4411" y="0"/>
                  </a:lnTo>
                  <a:lnTo>
                    <a:pt x="4869" y="0"/>
                  </a:lnTo>
                  <a:lnTo>
                    <a:pt x="458" y="9760"/>
                  </a:lnTo>
                  <a:lnTo>
                    <a:pt x="0" y="9760"/>
                  </a:lnTo>
                  <a:close/>
                  <a:moveTo>
                    <a:pt x="10830" y="9760"/>
                  </a:moveTo>
                  <a:lnTo>
                    <a:pt x="6420" y="0"/>
                  </a:lnTo>
                  <a:lnTo>
                    <a:pt x="5961" y="0"/>
                  </a:lnTo>
                  <a:lnTo>
                    <a:pt x="10372" y="9760"/>
                  </a:lnTo>
                  <a:lnTo>
                    <a:pt x="10830" y="9760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9" name="Freeform 5"/>
            <p:cNvSpPr>
              <a:spLocks noChangeArrowheads="1"/>
            </p:cNvSpPr>
            <p:nvPr/>
          </p:nvSpPr>
          <p:spPr bwMode="auto">
            <a:xfrm>
              <a:off x="3778250" y="800100"/>
              <a:ext cx="149225" cy="377825"/>
            </a:xfrm>
            <a:custGeom>
              <a:avLst/>
              <a:gdLst>
                <a:gd name="T0" fmla="*/ 414 w 415"/>
                <a:gd name="T1" fmla="*/ 1048 h 1049"/>
                <a:gd name="T2" fmla="*/ 414 w 415"/>
                <a:gd name="T3" fmla="*/ 0 h 1049"/>
                <a:gd name="T4" fmla="*/ 0 w 415"/>
                <a:gd name="T5" fmla="*/ 0 h 1049"/>
                <a:gd name="T6" fmla="*/ 0 w 415"/>
                <a:gd name="T7" fmla="*/ 1048 h 1049"/>
                <a:gd name="T8" fmla="*/ 414 w 415"/>
                <a:gd name="T9" fmla="*/ 1048 h 10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5" h="1049">
                  <a:moveTo>
                    <a:pt x="414" y="1048"/>
                  </a:moveTo>
                  <a:lnTo>
                    <a:pt x="414" y="0"/>
                  </a:lnTo>
                  <a:lnTo>
                    <a:pt x="0" y="0"/>
                  </a:lnTo>
                  <a:lnTo>
                    <a:pt x="0" y="1048"/>
                  </a:lnTo>
                  <a:lnTo>
                    <a:pt x="414" y="1048"/>
                  </a:lnTo>
                </a:path>
              </a:pathLst>
            </a:custGeom>
            <a:solidFill>
              <a:srgbClr val="F8AB9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0" name="Freeform 6"/>
            <p:cNvSpPr>
              <a:spLocks noChangeArrowheads="1"/>
            </p:cNvSpPr>
            <p:nvPr/>
          </p:nvSpPr>
          <p:spPr bwMode="auto">
            <a:xfrm>
              <a:off x="1757363" y="1389063"/>
              <a:ext cx="4213225" cy="3121025"/>
            </a:xfrm>
            <a:custGeom>
              <a:avLst/>
              <a:gdLst>
                <a:gd name="T0" fmla="*/ 11703 w 11704"/>
                <a:gd name="T1" fmla="*/ 8668 h 8669"/>
                <a:gd name="T2" fmla="*/ 0 w 11704"/>
                <a:gd name="T3" fmla="*/ 8668 h 8669"/>
                <a:gd name="T4" fmla="*/ 0 w 11704"/>
                <a:gd name="T5" fmla="*/ 0 h 8669"/>
                <a:gd name="T6" fmla="*/ 11703 w 11704"/>
                <a:gd name="T7" fmla="*/ 0 h 8669"/>
                <a:gd name="T8" fmla="*/ 11703 w 11704"/>
                <a:gd name="T9" fmla="*/ 8668 h 86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704" h="8669">
                  <a:moveTo>
                    <a:pt x="11703" y="8668"/>
                  </a:moveTo>
                  <a:lnTo>
                    <a:pt x="0" y="8668"/>
                  </a:lnTo>
                  <a:lnTo>
                    <a:pt x="0" y="0"/>
                  </a:lnTo>
                  <a:lnTo>
                    <a:pt x="11703" y="0"/>
                  </a:lnTo>
                  <a:lnTo>
                    <a:pt x="11703" y="8668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7"/>
            <p:cNvSpPr>
              <a:spLocks noChangeArrowheads="1"/>
            </p:cNvSpPr>
            <p:nvPr/>
          </p:nvSpPr>
          <p:spPr bwMode="auto">
            <a:xfrm>
              <a:off x="1820863" y="1468438"/>
              <a:ext cx="4064000" cy="2963862"/>
            </a:xfrm>
            <a:custGeom>
              <a:avLst/>
              <a:gdLst>
                <a:gd name="T0" fmla="*/ 11289 w 11290"/>
                <a:gd name="T1" fmla="*/ 8231 h 8232"/>
                <a:gd name="T2" fmla="*/ 0 w 11290"/>
                <a:gd name="T3" fmla="*/ 8231 h 8232"/>
                <a:gd name="T4" fmla="*/ 0 w 11290"/>
                <a:gd name="T5" fmla="*/ 0 h 8232"/>
                <a:gd name="T6" fmla="*/ 11289 w 11290"/>
                <a:gd name="T7" fmla="*/ 0 h 8232"/>
                <a:gd name="T8" fmla="*/ 11289 w 11290"/>
                <a:gd name="T9" fmla="*/ 8231 h 8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290" h="8232">
                  <a:moveTo>
                    <a:pt x="11289" y="8231"/>
                  </a:moveTo>
                  <a:lnTo>
                    <a:pt x="0" y="8231"/>
                  </a:lnTo>
                  <a:lnTo>
                    <a:pt x="0" y="0"/>
                  </a:lnTo>
                  <a:lnTo>
                    <a:pt x="11289" y="0"/>
                  </a:lnTo>
                  <a:lnTo>
                    <a:pt x="11289" y="8231"/>
                  </a:lnTo>
                </a:path>
              </a:pathLst>
            </a:custGeom>
            <a:solidFill>
              <a:srgbClr val="F9FAE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8"/>
            <p:cNvSpPr>
              <a:spLocks noChangeArrowheads="1"/>
            </p:cNvSpPr>
            <p:nvPr/>
          </p:nvSpPr>
          <p:spPr bwMode="auto">
            <a:xfrm>
              <a:off x="1522413" y="1255713"/>
              <a:ext cx="4660900" cy="149225"/>
            </a:xfrm>
            <a:custGeom>
              <a:avLst/>
              <a:gdLst>
                <a:gd name="T0" fmla="*/ 12948 w 12949"/>
                <a:gd name="T1" fmla="*/ 415 h 416"/>
                <a:gd name="T2" fmla="*/ 0 w 12949"/>
                <a:gd name="T3" fmla="*/ 415 h 416"/>
                <a:gd name="T4" fmla="*/ 0 w 12949"/>
                <a:gd name="T5" fmla="*/ 0 h 416"/>
                <a:gd name="T6" fmla="*/ 12948 w 12949"/>
                <a:gd name="T7" fmla="*/ 0 h 416"/>
                <a:gd name="T8" fmla="*/ 12948 w 12949"/>
                <a:gd name="T9" fmla="*/ 415 h 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49" h="416">
                  <a:moveTo>
                    <a:pt x="12948" y="415"/>
                  </a:moveTo>
                  <a:lnTo>
                    <a:pt x="0" y="415"/>
                  </a:lnTo>
                  <a:lnTo>
                    <a:pt x="0" y="0"/>
                  </a:lnTo>
                  <a:lnTo>
                    <a:pt x="12948" y="0"/>
                  </a:lnTo>
                  <a:lnTo>
                    <a:pt x="12948" y="415"/>
                  </a:lnTo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3" name="Freeform 9"/>
            <p:cNvSpPr>
              <a:spLocks noChangeArrowheads="1"/>
            </p:cNvSpPr>
            <p:nvPr/>
          </p:nvSpPr>
          <p:spPr bwMode="auto">
            <a:xfrm>
              <a:off x="2968625" y="1168400"/>
              <a:ext cx="1768475" cy="149225"/>
            </a:xfrm>
            <a:custGeom>
              <a:avLst/>
              <a:gdLst>
                <a:gd name="T0" fmla="*/ 4912 w 4913"/>
                <a:gd name="T1" fmla="*/ 415 h 416"/>
                <a:gd name="T2" fmla="*/ 0 w 4913"/>
                <a:gd name="T3" fmla="*/ 415 h 416"/>
                <a:gd name="T4" fmla="*/ 0 w 4913"/>
                <a:gd name="T5" fmla="*/ 0 h 416"/>
                <a:gd name="T6" fmla="*/ 4912 w 4913"/>
                <a:gd name="T7" fmla="*/ 0 h 416"/>
                <a:gd name="T8" fmla="*/ 4912 w 4913"/>
                <a:gd name="T9" fmla="*/ 415 h 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13" h="416">
                  <a:moveTo>
                    <a:pt x="4912" y="415"/>
                  </a:moveTo>
                  <a:lnTo>
                    <a:pt x="0" y="415"/>
                  </a:lnTo>
                  <a:lnTo>
                    <a:pt x="0" y="0"/>
                  </a:lnTo>
                  <a:lnTo>
                    <a:pt x="4912" y="0"/>
                  </a:lnTo>
                  <a:lnTo>
                    <a:pt x="4912" y="415"/>
                  </a:ln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4" name="Freeform 10"/>
            <p:cNvSpPr>
              <a:spLocks noChangeArrowheads="1"/>
            </p:cNvSpPr>
            <p:nvPr/>
          </p:nvSpPr>
          <p:spPr bwMode="auto">
            <a:xfrm>
              <a:off x="1522413" y="4510088"/>
              <a:ext cx="4660900" cy="141287"/>
            </a:xfrm>
            <a:custGeom>
              <a:avLst/>
              <a:gdLst>
                <a:gd name="T0" fmla="*/ 12948 w 12949"/>
                <a:gd name="T1" fmla="*/ 393 h 394"/>
                <a:gd name="T2" fmla="*/ 0 w 12949"/>
                <a:gd name="T3" fmla="*/ 393 h 394"/>
                <a:gd name="T4" fmla="*/ 0 w 12949"/>
                <a:gd name="T5" fmla="*/ 0 h 394"/>
                <a:gd name="T6" fmla="*/ 12948 w 12949"/>
                <a:gd name="T7" fmla="*/ 0 h 394"/>
                <a:gd name="T8" fmla="*/ 12948 w 12949"/>
                <a:gd name="T9" fmla="*/ 393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49" h="394">
                  <a:moveTo>
                    <a:pt x="12948" y="393"/>
                  </a:moveTo>
                  <a:lnTo>
                    <a:pt x="0" y="393"/>
                  </a:lnTo>
                  <a:lnTo>
                    <a:pt x="0" y="0"/>
                  </a:lnTo>
                  <a:lnTo>
                    <a:pt x="12948" y="0"/>
                  </a:lnTo>
                  <a:lnTo>
                    <a:pt x="12948" y="393"/>
                  </a:lnTo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5" name="Freeform 11"/>
            <p:cNvSpPr>
              <a:spLocks noChangeArrowheads="1"/>
            </p:cNvSpPr>
            <p:nvPr/>
          </p:nvSpPr>
          <p:spPr bwMode="auto">
            <a:xfrm>
              <a:off x="3778250" y="800100"/>
              <a:ext cx="149225" cy="377825"/>
            </a:xfrm>
            <a:custGeom>
              <a:avLst/>
              <a:gdLst>
                <a:gd name="T0" fmla="*/ 414 w 415"/>
                <a:gd name="T1" fmla="*/ 1048 h 1049"/>
                <a:gd name="T2" fmla="*/ 414 w 415"/>
                <a:gd name="T3" fmla="*/ 0 h 1049"/>
                <a:gd name="T4" fmla="*/ 0 w 415"/>
                <a:gd name="T5" fmla="*/ 0 h 1049"/>
                <a:gd name="T6" fmla="*/ 0 w 415"/>
                <a:gd name="T7" fmla="*/ 1048 h 1049"/>
                <a:gd name="T8" fmla="*/ 414 w 415"/>
                <a:gd name="T9" fmla="*/ 1048 h 10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5" h="1049">
                  <a:moveTo>
                    <a:pt x="414" y="1048"/>
                  </a:moveTo>
                  <a:lnTo>
                    <a:pt x="414" y="0"/>
                  </a:lnTo>
                  <a:lnTo>
                    <a:pt x="0" y="0"/>
                  </a:lnTo>
                  <a:lnTo>
                    <a:pt x="0" y="1048"/>
                  </a:lnTo>
                  <a:lnTo>
                    <a:pt x="414" y="1048"/>
                  </a:lnTo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6" name="Freeform 12"/>
            <p:cNvSpPr>
              <a:spLocks noChangeArrowheads="1"/>
            </p:cNvSpPr>
            <p:nvPr/>
          </p:nvSpPr>
          <p:spPr bwMode="auto">
            <a:xfrm>
              <a:off x="2174875" y="1631950"/>
              <a:ext cx="3403600" cy="2617788"/>
            </a:xfrm>
            <a:custGeom>
              <a:avLst/>
              <a:gdLst>
                <a:gd name="T0" fmla="*/ 8449 w 9455"/>
                <a:gd name="T1" fmla="*/ 240 h 7273"/>
                <a:gd name="T2" fmla="*/ 6048 w 9455"/>
                <a:gd name="T3" fmla="*/ 0 h 7273"/>
                <a:gd name="T4" fmla="*/ 4301 w 9455"/>
                <a:gd name="T5" fmla="*/ 240 h 7273"/>
                <a:gd name="T6" fmla="*/ 1877 w 9455"/>
                <a:gd name="T7" fmla="*/ 0 h 7273"/>
                <a:gd name="T8" fmla="*/ 130 w 9455"/>
                <a:gd name="T9" fmla="*/ 240 h 7273"/>
                <a:gd name="T10" fmla="*/ 0 w 9455"/>
                <a:gd name="T11" fmla="*/ 1987 h 7273"/>
                <a:gd name="T12" fmla="*/ 130 w 9455"/>
                <a:gd name="T13" fmla="*/ 4433 h 7273"/>
                <a:gd name="T14" fmla="*/ 0 w 9455"/>
                <a:gd name="T15" fmla="*/ 6179 h 7273"/>
                <a:gd name="T16" fmla="*/ 960 w 9455"/>
                <a:gd name="T17" fmla="*/ 7272 h 7273"/>
                <a:gd name="T18" fmla="*/ 2707 w 9455"/>
                <a:gd name="T19" fmla="*/ 7010 h 7273"/>
                <a:gd name="T20" fmla="*/ 5130 w 9455"/>
                <a:gd name="T21" fmla="*/ 7272 h 7273"/>
                <a:gd name="T22" fmla="*/ 6877 w 9455"/>
                <a:gd name="T23" fmla="*/ 7010 h 7273"/>
                <a:gd name="T24" fmla="*/ 9279 w 9455"/>
                <a:gd name="T25" fmla="*/ 7272 h 7273"/>
                <a:gd name="T26" fmla="*/ 9345 w 9455"/>
                <a:gd name="T27" fmla="*/ 5328 h 7273"/>
                <a:gd name="T28" fmla="*/ 9454 w 9455"/>
                <a:gd name="T29" fmla="*/ 3581 h 7273"/>
                <a:gd name="T30" fmla="*/ 9345 w 9455"/>
                <a:gd name="T31" fmla="*/ 1158 h 7273"/>
                <a:gd name="T32" fmla="*/ 8449 w 9455"/>
                <a:gd name="T33" fmla="*/ 328 h 7273"/>
                <a:gd name="T34" fmla="*/ 5196 w 9455"/>
                <a:gd name="T35" fmla="*/ 2839 h 7273"/>
                <a:gd name="T36" fmla="*/ 3449 w 9455"/>
                <a:gd name="T37" fmla="*/ 3581 h 7273"/>
                <a:gd name="T38" fmla="*/ 3536 w 9455"/>
                <a:gd name="T39" fmla="*/ 3668 h 7273"/>
                <a:gd name="T40" fmla="*/ 5196 w 9455"/>
                <a:gd name="T41" fmla="*/ 3668 h 7273"/>
                <a:gd name="T42" fmla="*/ 6048 w 9455"/>
                <a:gd name="T43" fmla="*/ 3581 h 7273"/>
                <a:gd name="T44" fmla="*/ 5960 w 9455"/>
                <a:gd name="T45" fmla="*/ 2752 h 7273"/>
                <a:gd name="T46" fmla="*/ 4301 w 9455"/>
                <a:gd name="T47" fmla="*/ 2752 h 7273"/>
                <a:gd name="T48" fmla="*/ 2620 w 9455"/>
                <a:gd name="T49" fmla="*/ 2752 h 7273"/>
                <a:gd name="T50" fmla="*/ 2620 w 9455"/>
                <a:gd name="T51" fmla="*/ 3668 h 7273"/>
                <a:gd name="T52" fmla="*/ 2707 w 9455"/>
                <a:gd name="T53" fmla="*/ 4498 h 7273"/>
                <a:gd name="T54" fmla="*/ 4366 w 9455"/>
                <a:gd name="T55" fmla="*/ 4498 h 7273"/>
                <a:gd name="T56" fmla="*/ 6048 w 9455"/>
                <a:gd name="T57" fmla="*/ 4498 h 7273"/>
                <a:gd name="T58" fmla="*/ 6877 w 9455"/>
                <a:gd name="T59" fmla="*/ 4433 h 7273"/>
                <a:gd name="T60" fmla="*/ 6877 w 9455"/>
                <a:gd name="T61" fmla="*/ 2752 h 7273"/>
                <a:gd name="T62" fmla="*/ 6790 w 9455"/>
                <a:gd name="T63" fmla="*/ 1921 h 7273"/>
                <a:gd name="T64" fmla="*/ 5130 w 9455"/>
                <a:gd name="T65" fmla="*/ 1921 h 7273"/>
                <a:gd name="T66" fmla="*/ 3449 w 9455"/>
                <a:gd name="T67" fmla="*/ 1921 h 7273"/>
                <a:gd name="T68" fmla="*/ 1790 w 9455"/>
                <a:gd name="T69" fmla="*/ 1921 h 7273"/>
                <a:gd name="T70" fmla="*/ 1790 w 9455"/>
                <a:gd name="T71" fmla="*/ 2839 h 7273"/>
                <a:gd name="T72" fmla="*/ 1790 w 9455"/>
                <a:gd name="T73" fmla="*/ 4498 h 7273"/>
                <a:gd name="T74" fmla="*/ 1877 w 9455"/>
                <a:gd name="T75" fmla="*/ 5328 h 7273"/>
                <a:gd name="T76" fmla="*/ 3536 w 9455"/>
                <a:gd name="T77" fmla="*/ 5328 h 7273"/>
                <a:gd name="T78" fmla="*/ 5196 w 9455"/>
                <a:gd name="T79" fmla="*/ 5328 h 7273"/>
                <a:gd name="T80" fmla="*/ 6877 w 9455"/>
                <a:gd name="T81" fmla="*/ 5328 h 7273"/>
                <a:gd name="T82" fmla="*/ 7685 w 9455"/>
                <a:gd name="T83" fmla="*/ 5263 h 7273"/>
                <a:gd name="T84" fmla="*/ 7685 w 9455"/>
                <a:gd name="T85" fmla="*/ 3581 h 7273"/>
                <a:gd name="T86" fmla="*/ 7685 w 9455"/>
                <a:gd name="T87" fmla="*/ 1921 h 7273"/>
                <a:gd name="T88" fmla="*/ 6790 w 9455"/>
                <a:gd name="T89" fmla="*/ 328 h 7273"/>
                <a:gd name="T90" fmla="*/ 5130 w 9455"/>
                <a:gd name="T91" fmla="*/ 328 h 7273"/>
                <a:gd name="T92" fmla="*/ 3449 w 9455"/>
                <a:gd name="T93" fmla="*/ 328 h 7273"/>
                <a:gd name="T94" fmla="*/ 1790 w 9455"/>
                <a:gd name="T95" fmla="*/ 328 h 7273"/>
                <a:gd name="T96" fmla="*/ 196 w 9455"/>
                <a:gd name="T97" fmla="*/ 1158 h 7273"/>
                <a:gd name="T98" fmla="*/ 196 w 9455"/>
                <a:gd name="T99" fmla="*/ 2839 h 7273"/>
                <a:gd name="T100" fmla="*/ 196 w 9455"/>
                <a:gd name="T101" fmla="*/ 4498 h 7273"/>
                <a:gd name="T102" fmla="*/ 196 w 9455"/>
                <a:gd name="T103" fmla="*/ 6922 h 7273"/>
                <a:gd name="T104" fmla="*/ 1877 w 9455"/>
                <a:gd name="T105" fmla="*/ 6922 h 7273"/>
                <a:gd name="T106" fmla="*/ 3536 w 9455"/>
                <a:gd name="T107" fmla="*/ 6922 h 7273"/>
                <a:gd name="T108" fmla="*/ 5196 w 9455"/>
                <a:gd name="T109" fmla="*/ 6922 h 7273"/>
                <a:gd name="T110" fmla="*/ 6877 w 9455"/>
                <a:gd name="T111" fmla="*/ 6922 h 7273"/>
                <a:gd name="T112" fmla="*/ 9279 w 9455"/>
                <a:gd name="T113" fmla="*/ 6922 h 7273"/>
                <a:gd name="T114" fmla="*/ 9279 w 9455"/>
                <a:gd name="T115" fmla="*/ 5263 h 7273"/>
                <a:gd name="T116" fmla="*/ 9279 w 9455"/>
                <a:gd name="T117" fmla="*/ 3581 h 7273"/>
                <a:gd name="T118" fmla="*/ 9279 w 9455"/>
                <a:gd name="T119" fmla="*/ 1921 h 7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9455" h="7273">
                  <a:moveTo>
                    <a:pt x="9454" y="328"/>
                  </a:moveTo>
                  <a:lnTo>
                    <a:pt x="9454" y="240"/>
                  </a:lnTo>
                  <a:lnTo>
                    <a:pt x="9345" y="240"/>
                  </a:lnTo>
                  <a:lnTo>
                    <a:pt x="9345" y="0"/>
                  </a:lnTo>
                  <a:lnTo>
                    <a:pt x="9279" y="0"/>
                  </a:lnTo>
                  <a:lnTo>
                    <a:pt x="9279" y="240"/>
                  </a:lnTo>
                  <a:lnTo>
                    <a:pt x="8515" y="240"/>
                  </a:lnTo>
                  <a:lnTo>
                    <a:pt x="8515" y="0"/>
                  </a:lnTo>
                  <a:lnTo>
                    <a:pt x="8449" y="0"/>
                  </a:lnTo>
                  <a:lnTo>
                    <a:pt x="8449" y="240"/>
                  </a:lnTo>
                  <a:lnTo>
                    <a:pt x="7685" y="240"/>
                  </a:lnTo>
                  <a:lnTo>
                    <a:pt x="7685" y="0"/>
                  </a:lnTo>
                  <a:lnTo>
                    <a:pt x="7598" y="0"/>
                  </a:lnTo>
                  <a:lnTo>
                    <a:pt x="7598" y="240"/>
                  </a:lnTo>
                  <a:lnTo>
                    <a:pt x="6877" y="240"/>
                  </a:lnTo>
                  <a:lnTo>
                    <a:pt x="6877" y="0"/>
                  </a:lnTo>
                  <a:lnTo>
                    <a:pt x="6790" y="0"/>
                  </a:lnTo>
                  <a:lnTo>
                    <a:pt x="6790" y="240"/>
                  </a:lnTo>
                  <a:lnTo>
                    <a:pt x="6048" y="240"/>
                  </a:lnTo>
                  <a:lnTo>
                    <a:pt x="6048" y="0"/>
                  </a:lnTo>
                  <a:lnTo>
                    <a:pt x="5960" y="0"/>
                  </a:lnTo>
                  <a:lnTo>
                    <a:pt x="5960" y="240"/>
                  </a:lnTo>
                  <a:lnTo>
                    <a:pt x="5196" y="240"/>
                  </a:lnTo>
                  <a:lnTo>
                    <a:pt x="5196" y="0"/>
                  </a:lnTo>
                  <a:lnTo>
                    <a:pt x="5130" y="0"/>
                  </a:lnTo>
                  <a:lnTo>
                    <a:pt x="5130" y="240"/>
                  </a:lnTo>
                  <a:lnTo>
                    <a:pt x="4366" y="240"/>
                  </a:lnTo>
                  <a:lnTo>
                    <a:pt x="4366" y="0"/>
                  </a:lnTo>
                  <a:lnTo>
                    <a:pt x="4301" y="0"/>
                  </a:lnTo>
                  <a:lnTo>
                    <a:pt x="4301" y="240"/>
                  </a:lnTo>
                  <a:lnTo>
                    <a:pt x="3536" y="240"/>
                  </a:lnTo>
                  <a:lnTo>
                    <a:pt x="3536" y="0"/>
                  </a:lnTo>
                  <a:lnTo>
                    <a:pt x="3449" y="0"/>
                  </a:lnTo>
                  <a:lnTo>
                    <a:pt x="3449" y="240"/>
                  </a:lnTo>
                  <a:lnTo>
                    <a:pt x="2707" y="240"/>
                  </a:lnTo>
                  <a:lnTo>
                    <a:pt x="2707" y="0"/>
                  </a:lnTo>
                  <a:lnTo>
                    <a:pt x="2620" y="0"/>
                  </a:lnTo>
                  <a:lnTo>
                    <a:pt x="2620" y="240"/>
                  </a:lnTo>
                  <a:lnTo>
                    <a:pt x="1877" y="240"/>
                  </a:lnTo>
                  <a:lnTo>
                    <a:pt x="1877" y="0"/>
                  </a:lnTo>
                  <a:lnTo>
                    <a:pt x="1790" y="0"/>
                  </a:lnTo>
                  <a:lnTo>
                    <a:pt x="1790" y="240"/>
                  </a:lnTo>
                  <a:lnTo>
                    <a:pt x="1025" y="240"/>
                  </a:lnTo>
                  <a:lnTo>
                    <a:pt x="1025" y="0"/>
                  </a:lnTo>
                  <a:lnTo>
                    <a:pt x="960" y="0"/>
                  </a:lnTo>
                  <a:lnTo>
                    <a:pt x="960" y="240"/>
                  </a:lnTo>
                  <a:lnTo>
                    <a:pt x="196" y="240"/>
                  </a:lnTo>
                  <a:lnTo>
                    <a:pt x="196" y="0"/>
                  </a:lnTo>
                  <a:lnTo>
                    <a:pt x="130" y="0"/>
                  </a:lnTo>
                  <a:lnTo>
                    <a:pt x="130" y="240"/>
                  </a:lnTo>
                  <a:lnTo>
                    <a:pt x="0" y="240"/>
                  </a:lnTo>
                  <a:lnTo>
                    <a:pt x="0" y="328"/>
                  </a:lnTo>
                  <a:lnTo>
                    <a:pt x="130" y="328"/>
                  </a:lnTo>
                  <a:lnTo>
                    <a:pt x="130" y="1092"/>
                  </a:lnTo>
                  <a:lnTo>
                    <a:pt x="0" y="1092"/>
                  </a:lnTo>
                  <a:lnTo>
                    <a:pt x="0" y="1158"/>
                  </a:lnTo>
                  <a:lnTo>
                    <a:pt x="130" y="1158"/>
                  </a:lnTo>
                  <a:lnTo>
                    <a:pt x="130" y="1921"/>
                  </a:lnTo>
                  <a:lnTo>
                    <a:pt x="0" y="1921"/>
                  </a:lnTo>
                  <a:lnTo>
                    <a:pt x="0" y="1987"/>
                  </a:lnTo>
                  <a:lnTo>
                    <a:pt x="130" y="1987"/>
                  </a:lnTo>
                  <a:lnTo>
                    <a:pt x="130" y="2752"/>
                  </a:lnTo>
                  <a:lnTo>
                    <a:pt x="0" y="2752"/>
                  </a:lnTo>
                  <a:lnTo>
                    <a:pt x="0" y="2839"/>
                  </a:lnTo>
                  <a:lnTo>
                    <a:pt x="130" y="2839"/>
                  </a:lnTo>
                  <a:lnTo>
                    <a:pt x="130" y="3581"/>
                  </a:lnTo>
                  <a:lnTo>
                    <a:pt x="0" y="3581"/>
                  </a:lnTo>
                  <a:lnTo>
                    <a:pt x="0" y="3668"/>
                  </a:lnTo>
                  <a:lnTo>
                    <a:pt x="130" y="3668"/>
                  </a:lnTo>
                  <a:lnTo>
                    <a:pt x="130" y="4433"/>
                  </a:lnTo>
                  <a:lnTo>
                    <a:pt x="0" y="4433"/>
                  </a:lnTo>
                  <a:lnTo>
                    <a:pt x="0" y="4498"/>
                  </a:lnTo>
                  <a:lnTo>
                    <a:pt x="130" y="4498"/>
                  </a:lnTo>
                  <a:lnTo>
                    <a:pt x="130" y="5263"/>
                  </a:lnTo>
                  <a:lnTo>
                    <a:pt x="0" y="5263"/>
                  </a:lnTo>
                  <a:lnTo>
                    <a:pt x="0" y="5328"/>
                  </a:lnTo>
                  <a:lnTo>
                    <a:pt x="130" y="5328"/>
                  </a:lnTo>
                  <a:lnTo>
                    <a:pt x="130" y="6092"/>
                  </a:lnTo>
                  <a:lnTo>
                    <a:pt x="0" y="6092"/>
                  </a:lnTo>
                  <a:lnTo>
                    <a:pt x="0" y="6179"/>
                  </a:lnTo>
                  <a:lnTo>
                    <a:pt x="130" y="6179"/>
                  </a:lnTo>
                  <a:lnTo>
                    <a:pt x="130" y="6922"/>
                  </a:lnTo>
                  <a:lnTo>
                    <a:pt x="0" y="6922"/>
                  </a:lnTo>
                  <a:lnTo>
                    <a:pt x="0" y="7010"/>
                  </a:lnTo>
                  <a:lnTo>
                    <a:pt x="130" y="7010"/>
                  </a:lnTo>
                  <a:lnTo>
                    <a:pt x="130" y="7272"/>
                  </a:lnTo>
                  <a:lnTo>
                    <a:pt x="196" y="7272"/>
                  </a:lnTo>
                  <a:lnTo>
                    <a:pt x="196" y="7010"/>
                  </a:lnTo>
                  <a:lnTo>
                    <a:pt x="960" y="7010"/>
                  </a:lnTo>
                  <a:lnTo>
                    <a:pt x="960" y="7272"/>
                  </a:lnTo>
                  <a:lnTo>
                    <a:pt x="1025" y="7272"/>
                  </a:lnTo>
                  <a:lnTo>
                    <a:pt x="1025" y="7010"/>
                  </a:lnTo>
                  <a:lnTo>
                    <a:pt x="1790" y="7010"/>
                  </a:lnTo>
                  <a:lnTo>
                    <a:pt x="1790" y="7272"/>
                  </a:lnTo>
                  <a:lnTo>
                    <a:pt x="1877" y="7272"/>
                  </a:lnTo>
                  <a:lnTo>
                    <a:pt x="1877" y="7010"/>
                  </a:lnTo>
                  <a:lnTo>
                    <a:pt x="2620" y="7010"/>
                  </a:lnTo>
                  <a:lnTo>
                    <a:pt x="2620" y="7272"/>
                  </a:lnTo>
                  <a:lnTo>
                    <a:pt x="2707" y="7272"/>
                  </a:lnTo>
                  <a:lnTo>
                    <a:pt x="2707" y="7010"/>
                  </a:lnTo>
                  <a:lnTo>
                    <a:pt x="3449" y="7010"/>
                  </a:lnTo>
                  <a:lnTo>
                    <a:pt x="3449" y="7272"/>
                  </a:lnTo>
                  <a:lnTo>
                    <a:pt x="3536" y="7272"/>
                  </a:lnTo>
                  <a:lnTo>
                    <a:pt x="3536" y="7010"/>
                  </a:lnTo>
                  <a:lnTo>
                    <a:pt x="4301" y="7010"/>
                  </a:lnTo>
                  <a:lnTo>
                    <a:pt x="4301" y="7272"/>
                  </a:lnTo>
                  <a:lnTo>
                    <a:pt x="4366" y="7272"/>
                  </a:lnTo>
                  <a:lnTo>
                    <a:pt x="4366" y="7010"/>
                  </a:lnTo>
                  <a:lnTo>
                    <a:pt x="5130" y="7010"/>
                  </a:lnTo>
                  <a:lnTo>
                    <a:pt x="5130" y="7272"/>
                  </a:lnTo>
                  <a:lnTo>
                    <a:pt x="5196" y="7272"/>
                  </a:lnTo>
                  <a:lnTo>
                    <a:pt x="5196" y="7010"/>
                  </a:lnTo>
                  <a:lnTo>
                    <a:pt x="5960" y="7010"/>
                  </a:lnTo>
                  <a:lnTo>
                    <a:pt x="5960" y="7272"/>
                  </a:lnTo>
                  <a:lnTo>
                    <a:pt x="6048" y="7272"/>
                  </a:lnTo>
                  <a:lnTo>
                    <a:pt x="6048" y="7010"/>
                  </a:lnTo>
                  <a:lnTo>
                    <a:pt x="6790" y="7010"/>
                  </a:lnTo>
                  <a:lnTo>
                    <a:pt x="6790" y="7272"/>
                  </a:lnTo>
                  <a:lnTo>
                    <a:pt x="6877" y="7272"/>
                  </a:lnTo>
                  <a:lnTo>
                    <a:pt x="6877" y="7010"/>
                  </a:lnTo>
                  <a:lnTo>
                    <a:pt x="7598" y="7010"/>
                  </a:lnTo>
                  <a:lnTo>
                    <a:pt x="7598" y="7272"/>
                  </a:lnTo>
                  <a:lnTo>
                    <a:pt x="7685" y="7272"/>
                  </a:lnTo>
                  <a:lnTo>
                    <a:pt x="7685" y="7010"/>
                  </a:lnTo>
                  <a:lnTo>
                    <a:pt x="8449" y="7010"/>
                  </a:lnTo>
                  <a:lnTo>
                    <a:pt x="8449" y="7272"/>
                  </a:lnTo>
                  <a:lnTo>
                    <a:pt x="8515" y="7272"/>
                  </a:lnTo>
                  <a:lnTo>
                    <a:pt x="8515" y="7010"/>
                  </a:lnTo>
                  <a:lnTo>
                    <a:pt x="9279" y="7010"/>
                  </a:lnTo>
                  <a:lnTo>
                    <a:pt x="9279" y="7272"/>
                  </a:lnTo>
                  <a:lnTo>
                    <a:pt x="9345" y="7272"/>
                  </a:lnTo>
                  <a:lnTo>
                    <a:pt x="9345" y="7010"/>
                  </a:lnTo>
                  <a:lnTo>
                    <a:pt x="9454" y="7010"/>
                  </a:lnTo>
                  <a:lnTo>
                    <a:pt x="9454" y="6922"/>
                  </a:lnTo>
                  <a:lnTo>
                    <a:pt x="9345" y="6922"/>
                  </a:lnTo>
                  <a:lnTo>
                    <a:pt x="9345" y="6179"/>
                  </a:lnTo>
                  <a:lnTo>
                    <a:pt x="9454" y="6179"/>
                  </a:lnTo>
                  <a:lnTo>
                    <a:pt x="9454" y="6092"/>
                  </a:lnTo>
                  <a:lnTo>
                    <a:pt x="9345" y="6092"/>
                  </a:lnTo>
                  <a:lnTo>
                    <a:pt x="9345" y="5328"/>
                  </a:lnTo>
                  <a:lnTo>
                    <a:pt x="9454" y="5328"/>
                  </a:lnTo>
                  <a:lnTo>
                    <a:pt x="9454" y="5263"/>
                  </a:lnTo>
                  <a:lnTo>
                    <a:pt x="9345" y="5263"/>
                  </a:lnTo>
                  <a:lnTo>
                    <a:pt x="9345" y="4498"/>
                  </a:lnTo>
                  <a:lnTo>
                    <a:pt x="9454" y="4498"/>
                  </a:lnTo>
                  <a:lnTo>
                    <a:pt x="9454" y="4433"/>
                  </a:lnTo>
                  <a:lnTo>
                    <a:pt x="9345" y="4433"/>
                  </a:lnTo>
                  <a:lnTo>
                    <a:pt x="9345" y="3668"/>
                  </a:lnTo>
                  <a:lnTo>
                    <a:pt x="9454" y="3668"/>
                  </a:lnTo>
                  <a:lnTo>
                    <a:pt x="9454" y="3581"/>
                  </a:lnTo>
                  <a:lnTo>
                    <a:pt x="9345" y="3581"/>
                  </a:lnTo>
                  <a:lnTo>
                    <a:pt x="9345" y="2839"/>
                  </a:lnTo>
                  <a:lnTo>
                    <a:pt x="9454" y="2839"/>
                  </a:lnTo>
                  <a:lnTo>
                    <a:pt x="9454" y="2752"/>
                  </a:lnTo>
                  <a:lnTo>
                    <a:pt x="9345" y="2752"/>
                  </a:lnTo>
                  <a:lnTo>
                    <a:pt x="9345" y="1987"/>
                  </a:lnTo>
                  <a:lnTo>
                    <a:pt x="9454" y="1987"/>
                  </a:lnTo>
                  <a:lnTo>
                    <a:pt x="9454" y="1921"/>
                  </a:lnTo>
                  <a:lnTo>
                    <a:pt x="9345" y="1921"/>
                  </a:lnTo>
                  <a:lnTo>
                    <a:pt x="9345" y="1158"/>
                  </a:lnTo>
                  <a:lnTo>
                    <a:pt x="9454" y="1158"/>
                  </a:lnTo>
                  <a:lnTo>
                    <a:pt x="9454" y="1092"/>
                  </a:lnTo>
                  <a:lnTo>
                    <a:pt x="9345" y="1092"/>
                  </a:lnTo>
                  <a:lnTo>
                    <a:pt x="9345" y="328"/>
                  </a:lnTo>
                  <a:lnTo>
                    <a:pt x="9454" y="328"/>
                  </a:lnTo>
                  <a:close/>
                  <a:moveTo>
                    <a:pt x="8449" y="328"/>
                  </a:moveTo>
                  <a:lnTo>
                    <a:pt x="8449" y="1092"/>
                  </a:lnTo>
                  <a:lnTo>
                    <a:pt x="7685" y="1092"/>
                  </a:lnTo>
                  <a:lnTo>
                    <a:pt x="7685" y="328"/>
                  </a:lnTo>
                  <a:lnTo>
                    <a:pt x="8449" y="328"/>
                  </a:lnTo>
                  <a:close/>
                  <a:moveTo>
                    <a:pt x="5130" y="3581"/>
                  </a:moveTo>
                  <a:lnTo>
                    <a:pt x="4366" y="3581"/>
                  </a:lnTo>
                  <a:lnTo>
                    <a:pt x="4366" y="2839"/>
                  </a:lnTo>
                  <a:lnTo>
                    <a:pt x="5130" y="2839"/>
                  </a:lnTo>
                  <a:lnTo>
                    <a:pt x="5130" y="3581"/>
                  </a:lnTo>
                  <a:close/>
                  <a:moveTo>
                    <a:pt x="5196" y="2839"/>
                  </a:moveTo>
                  <a:lnTo>
                    <a:pt x="5960" y="2839"/>
                  </a:lnTo>
                  <a:lnTo>
                    <a:pt x="5960" y="3581"/>
                  </a:lnTo>
                  <a:lnTo>
                    <a:pt x="5196" y="3581"/>
                  </a:lnTo>
                  <a:lnTo>
                    <a:pt x="5196" y="2839"/>
                  </a:lnTo>
                  <a:close/>
                  <a:moveTo>
                    <a:pt x="4301" y="3581"/>
                  </a:moveTo>
                  <a:lnTo>
                    <a:pt x="3536" y="3581"/>
                  </a:lnTo>
                  <a:lnTo>
                    <a:pt x="3536" y="2839"/>
                  </a:lnTo>
                  <a:lnTo>
                    <a:pt x="4301" y="2839"/>
                  </a:lnTo>
                  <a:lnTo>
                    <a:pt x="4301" y="3581"/>
                  </a:lnTo>
                  <a:close/>
                  <a:moveTo>
                    <a:pt x="3449" y="3581"/>
                  </a:moveTo>
                  <a:lnTo>
                    <a:pt x="2707" y="3581"/>
                  </a:lnTo>
                  <a:lnTo>
                    <a:pt x="2707" y="2839"/>
                  </a:lnTo>
                  <a:lnTo>
                    <a:pt x="3449" y="2839"/>
                  </a:lnTo>
                  <a:lnTo>
                    <a:pt x="3449" y="3581"/>
                  </a:lnTo>
                  <a:close/>
                  <a:moveTo>
                    <a:pt x="3449" y="3668"/>
                  </a:moveTo>
                  <a:lnTo>
                    <a:pt x="3449" y="4433"/>
                  </a:lnTo>
                  <a:lnTo>
                    <a:pt x="2707" y="4433"/>
                  </a:lnTo>
                  <a:lnTo>
                    <a:pt x="2707" y="3668"/>
                  </a:lnTo>
                  <a:lnTo>
                    <a:pt x="3449" y="3668"/>
                  </a:lnTo>
                  <a:close/>
                  <a:moveTo>
                    <a:pt x="3536" y="3668"/>
                  </a:moveTo>
                  <a:lnTo>
                    <a:pt x="4301" y="3668"/>
                  </a:lnTo>
                  <a:lnTo>
                    <a:pt x="4301" y="4433"/>
                  </a:lnTo>
                  <a:lnTo>
                    <a:pt x="3536" y="4433"/>
                  </a:lnTo>
                  <a:lnTo>
                    <a:pt x="3536" y="3668"/>
                  </a:lnTo>
                  <a:close/>
                  <a:moveTo>
                    <a:pt x="4366" y="3668"/>
                  </a:moveTo>
                  <a:lnTo>
                    <a:pt x="5130" y="3668"/>
                  </a:lnTo>
                  <a:lnTo>
                    <a:pt x="5130" y="4433"/>
                  </a:lnTo>
                  <a:lnTo>
                    <a:pt x="4366" y="4433"/>
                  </a:lnTo>
                  <a:lnTo>
                    <a:pt x="4366" y="3668"/>
                  </a:lnTo>
                  <a:close/>
                  <a:moveTo>
                    <a:pt x="5196" y="3668"/>
                  </a:moveTo>
                  <a:lnTo>
                    <a:pt x="5960" y="3668"/>
                  </a:lnTo>
                  <a:lnTo>
                    <a:pt x="5960" y="4433"/>
                  </a:lnTo>
                  <a:lnTo>
                    <a:pt x="5196" y="4433"/>
                  </a:lnTo>
                  <a:lnTo>
                    <a:pt x="5196" y="3668"/>
                  </a:lnTo>
                  <a:close/>
                  <a:moveTo>
                    <a:pt x="6048" y="3668"/>
                  </a:moveTo>
                  <a:lnTo>
                    <a:pt x="6790" y="3668"/>
                  </a:lnTo>
                  <a:lnTo>
                    <a:pt x="6790" y="4433"/>
                  </a:lnTo>
                  <a:lnTo>
                    <a:pt x="6048" y="4433"/>
                  </a:lnTo>
                  <a:lnTo>
                    <a:pt x="6048" y="3668"/>
                  </a:lnTo>
                  <a:close/>
                  <a:moveTo>
                    <a:pt x="6048" y="3581"/>
                  </a:moveTo>
                  <a:lnTo>
                    <a:pt x="6048" y="2839"/>
                  </a:lnTo>
                  <a:lnTo>
                    <a:pt x="6790" y="2839"/>
                  </a:lnTo>
                  <a:lnTo>
                    <a:pt x="6790" y="3581"/>
                  </a:lnTo>
                  <a:lnTo>
                    <a:pt x="6048" y="3581"/>
                  </a:lnTo>
                  <a:close/>
                  <a:moveTo>
                    <a:pt x="6048" y="2752"/>
                  </a:moveTo>
                  <a:lnTo>
                    <a:pt x="6048" y="1987"/>
                  </a:lnTo>
                  <a:lnTo>
                    <a:pt x="6790" y="1987"/>
                  </a:lnTo>
                  <a:lnTo>
                    <a:pt x="6790" y="2752"/>
                  </a:lnTo>
                  <a:lnTo>
                    <a:pt x="6048" y="2752"/>
                  </a:lnTo>
                  <a:close/>
                  <a:moveTo>
                    <a:pt x="5960" y="2752"/>
                  </a:moveTo>
                  <a:lnTo>
                    <a:pt x="5196" y="2752"/>
                  </a:lnTo>
                  <a:lnTo>
                    <a:pt x="5196" y="1987"/>
                  </a:lnTo>
                  <a:lnTo>
                    <a:pt x="5960" y="1987"/>
                  </a:lnTo>
                  <a:lnTo>
                    <a:pt x="5960" y="2752"/>
                  </a:lnTo>
                  <a:close/>
                  <a:moveTo>
                    <a:pt x="5130" y="2752"/>
                  </a:moveTo>
                  <a:lnTo>
                    <a:pt x="4366" y="2752"/>
                  </a:lnTo>
                  <a:lnTo>
                    <a:pt x="4366" y="1987"/>
                  </a:lnTo>
                  <a:lnTo>
                    <a:pt x="5130" y="1987"/>
                  </a:lnTo>
                  <a:lnTo>
                    <a:pt x="5130" y="2752"/>
                  </a:lnTo>
                  <a:close/>
                  <a:moveTo>
                    <a:pt x="4301" y="2752"/>
                  </a:moveTo>
                  <a:lnTo>
                    <a:pt x="3536" y="2752"/>
                  </a:lnTo>
                  <a:lnTo>
                    <a:pt x="3536" y="1987"/>
                  </a:lnTo>
                  <a:lnTo>
                    <a:pt x="4301" y="1987"/>
                  </a:lnTo>
                  <a:lnTo>
                    <a:pt x="4301" y="2752"/>
                  </a:lnTo>
                  <a:close/>
                  <a:moveTo>
                    <a:pt x="3449" y="2752"/>
                  </a:moveTo>
                  <a:lnTo>
                    <a:pt x="2707" y="2752"/>
                  </a:lnTo>
                  <a:lnTo>
                    <a:pt x="2707" y="1987"/>
                  </a:lnTo>
                  <a:lnTo>
                    <a:pt x="3449" y="1987"/>
                  </a:lnTo>
                  <a:lnTo>
                    <a:pt x="3449" y="2752"/>
                  </a:lnTo>
                  <a:close/>
                  <a:moveTo>
                    <a:pt x="2620" y="2752"/>
                  </a:moveTo>
                  <a:lnTo>
                    <a:pt x="1877" y="2752"/>
                  </a:lnTo>
                  <a:lnTo>
                    <a:pt x="1877" y="1987"/>
                  </a:lnTo>
                  <a:lnTo>
                    <a:pt x="2620" y="1987"/>
                  </a:lnTo>
                  <a:lnTo>
                    <a:pt x="2620" y="2752"/>
                  </a:lnTo>
                  <a:close/>
                  <a:moveTo>
                    <a:pt x="2620" y="2839"/>
                  </a:moveTo>
                  <a:lnTo>
                    <a:pt x="2620" y="3581"/>
                  </a:lnTo>
                  <a:lnTo>
                    <a:pt x="1877" y="3581"/>
                  </a:lnTo>
                  <a:lnTo>
                    <a:pt x="1877" y="2839"/>
                  </a:lnTo>
                  <a:lnTo>
                    <a:pt x="2620" y="2839"/>
                  </a:lnTo>
                  <a:close/>
                  <a:moveTo>
                    <a:pt x="2620" y="3668"/>
                  </a:moveTo>
                  <a:lnTo>
                    <a:pt x="2620" y="4433"/>
                  </a:lnTo>
                  <a:lnTo>
                    <a:pt x="1877" y="4433"/>
                  </a:lnTo>
                  <a:lnTo>
                    <a:pt x="1877" y="3668"/>
                  </a:lnTo>
                  <a:lnTo>
                    <a:pt x="2620" y="3668"/>
                  </a:lnTo>
                  <a:close/>
                  <a:moveTo>
                    <a:pt x="2620" y="4498"/>
                  </a:moveTo>
                  <a:lnTo>
                    <a:pt x="2620" y="5263"/>
                  </a:lnTo>
                  <a:lnTo>
                    <a:pt x="1877" y="5263"/>
                  </a:lnTo>
                  <a:lnTo>
                    <a:pt x="1877" y="4498"/>
                  </a:lnTo>
                  <a:lnTo>
                    <a:pt x="2620" y="4498"/>
                  </a:lnTo>
                  <a:close/>
                  <a:moveTo>
                    <a:pt x="2707" y="4498"/>
                  </a:moveTo>
                  <a:lnTo>
                    <a:pt x="3449" y="4498"/>
                  </a:lnTo>
                  <a:lnTo>
                    <a:pt x="3449" y="5263"/>
                  </a:lnTo>
                  <a:lnTo>
                    <a:pt x="2707" y="5263"/>
                  </a:lnTo>
                  <a:lnTo>
                    <a:pt x="2707" y="4498"/>
                  </a:lnTo>
                  <a:close/>
                  <a:moveTo>
                    <a:pt x="3536" y="4498"/>
                  </a:moveTo>
                  <a:lnTo>
                    <a:pt x="4301" y="4498"/>
                  </a:lnTo>
                  <a:lnTo>
                    <a:pt x="4301" y="5263"/>
                  </a:lnTo>
                  <a:lnTo>
                    <a:pt x="3536" y="5263"/>
                  </a:lnTo>
                  <a:lnTo>
                    <a:pt x="3536" y="4498"/>
                  </a:lnTo>
                  <a:close/>
                  <a:moveTo>
                    <a:pt x="4366" y="4498"/>
                  </a:moveTo>
                  <a:lnTo>
                    <a:pt x="5130" y="4498"/>
                  </a:lnTo>
                  <a:lnTo>
                    <a:pt x="5130" y="5263"/>
                  </a:lnTo>
                  <a:lnTo>
                    <a:pt x="4366" y="5263"/>
                  </a:lnTo>
                  <a:lnTo>
                    <a:pt x="4366" y="4498"/>
                  </a:lnTo>
                  <a:close/>
                  <a:moveTo>
                    <a:pt x="5196" y="4498"/>
                  </a:moveTo>
                  <a:lnTo>
                    <a:pt x="5960" y="4498"/>
                  </a:lnTo>
                  <a:lnTo>
                    <a:pt x="5960" y="5263"/>
                  </a:lnTo>
                  <a:lnTo>
                    <a:pt x="5196" y="5263"/>
                  </a:lnTo>
                  <a:lnTo>
                    <a:pt x="5196" y="4498"/>
                  </a:lnTo>
                  <a:close/>
                  <a:moveTo>
                    <a:pt x="6048" y="4498"/>
                  </a:moveTo>
                  <a:lnTo>
                    <a:pt x="6790" y="4498"/>
                  </a:lnTo>
                  <a:lnTo>
                    <a:pt x="6790" y="5263"/>
                  </a:lnTo>
                  <a:lnTo>
                    <a:pt x="6048" y="5263"/>
                  </a:lnTo>
                  <a:lnTo>
                    <a:pt x="6048" y="4498"/>
                  </a:lnTo>
                  <a:close/>
                  <a:moveTo>
                    <a:pt x="6877" y="4498"/>
                  </a:moveTo>
                  <a:lnTo>
                    <a:pt x="7598" y="4498"/>
                  </a:lnTo>
                  <a:lnTo>
                    <a:pt x="7598" y="5263"/>
                  </a:lnTo>
                  <a:lnTo>
                    <a:pt x="6877" y="5263"/>
                  </a:lnTo>
                  <a:lnTo>
                    <a:pt x="6877" y="4498"/>
                  </a:lnTo>
                  <a:close/>
                  <a:moveTo>
                    <a:pt x="6877" y="4433"/>
                  </a:moveTo>
                  <a:lnTo>
                    <a:pt x="6877" y="3668"/>
                  </a:lnTo>
                  <a:lnTo>
                    <a:pt x="7598" y="3668"/>
                  </a:lnTo>
                  <a:lnTo>
                    <a:pt x="7598" y="4433"/>
                  </a:lnTo>
                  <a:lnTo>
                    <a:pt x="6877" y="4433"/>
                  </a:lnTo>
                  <a:close/>
                  <a:moveTo>
                    <a:pt x="6877" y="3581"/>
                  </a:moveTo>
                  <a:lnTo>
                    <a:pt x="6877" y="2839"/>
                  </a:lnTo>
                  <a:lnTo>
                    <a:pt x="7598" y="2839"/>
                  </a:lnTo>
                  <a:lnTo>
                    <a:pt x="7598" y="3581"/>
                  </a:lnTo>
                  <a:lnTo>
                    <a:pt x="6877" y="3581"/>
                  </a:lnTo>
                  <a:close/>
                  <a:moveTo>
                    <a:pt x="6877" y="2752"/>
                  </a:moveTo>
                  <a:lnTo>
                    <a:pt x="6877" y="1987"/>
                  </a:lnTo>
                  <a:lnTo>
                    <a:pt x="7598" y="1987"/>
                  </a:lnTo>
                  <a:lnTo>
                    <a:pt x="7598" y="2752"/>
                  </a:lnTo>
                  <a:lnTo>
                    <a:pt x="6877" y="2752"/>
                  </a:lnTo>
                  <a:close/>
                  <a:moveTo>
                    <a:pt x="6877" y="1921"/>
                  </a:moveTo>
                  <a:lnTo>
                    <a:pt x="6877" y="1158"/>
                  </a:lnTo>
                  <a:lnTo>
                    <a:pt x="7598" y="1158"/>
                  </a:lnTo>
                  <a:lnTo>
                    <a:pt x="7598" y="1921"/>
                  </a:lnTo>
                  <a:lnTo>
                    <a:pt x="6877" y="1921"/>
                  </a:lnTo>
                  <a:close/>
                  <a:moveTo>
                    <a:pt x="6790" y="1921"/>
                  </a:moveTo>
                  <a:lnTo>
                    <a:pt x="6048" y="1921"/>
                  </a:lnTo>
                  <a:lnTo>
                    <a:pt x="6048" y="1158"/>
                  </a:lnTo>
                  <a:lnTo>
                    <a:pt x="6790" y="1158"/>
                  </a:lnTo>
                  <a:lnTo>
                    <a:pt x="6790" y="1921"/>
                  </a:lnTo>
                  <a:close/>
                  <a:moveTo>
                    <a:pt x="5960" y="1921"/>
                  </a:moveTo>
                  <a:lnTo>
                    <a:pt x="5196" y="1921"/>
                  </a:lnTo>
                  <a:lnTo>
                    <a:pt x="5196" y="1158"/>
                  </a:lnTo>
                  <a:lnTo>
                    <a:pt x="5960" y="1158"/>
                  </a:lnTo>
                  <a:lnTo>
                    <a:pt x="5960" y="1921"/>
                  </a:lnTo>
                  <a:close/>
                  <a:moveTo>
                    <a:pt x="5130" y="1921"/>
                  </a:moveTo>
                  <a:lnTo>
                    <a:pt x="4366" y="1921"/>
                  </a:lnTo>
                  <a:lnTo>
                    <a:pt x="4366" y="1158"/>
                  </a:lnTo>
                  <a:lnTo>
                    <a:pt x="5130" y="1158"/>
                  </a:lnTo>
                  <a:lnTo>
                    <a:pt x="5130" y="1921"/>
                  </a:lnTo>
                  <a:close/>
                  <a:moveTo>
                    <a:pt x="4301" y="1921"/>
                  </a:moveTo>
                  <a:lnTo>
                    <a:pt x="3536" y="1921"/>
                  </a:lnTo>
                  <a:lnTo>
                    <a:pt x="3536" y="1158"/>
                  </a:lnTo>
                  <a:lnTo>
                    <a:pt x="4301" y="1158"/>
                  </a:lnTo>
                  <a:lnTo>
                    <a:pt x="4301" y="1921"/>
                  </a:lnTo>
                  <a:close/>
                  <a:moveTo>
                    <a:pt x="3449" y="1921"/>
                  </a:moveTo>
                  <a:lnTo>
                    <a:pt x="2707" y="1921"/>
                  </a:lnTo>
                  <a:lnTo>
                    <a:pt x="2707" y="1158"/>
                  </a:lnTo>
                  <a:lnTo>
                    <a:pt x="3449" y="1158"/>
                  </a:lnTo>
                  <a:lnTo>
                    <a:pt x="3449" y="1921"/>
                  </a:lnTo>
                  <a:close/>
                  <a:moveTo>
                    <a:pt x="2620" y="1921"/>
                  </a:moveTo>
                  <a:lnTo>
                    <a:pt x="1877" y="1921"/>
                  </a:lnTo>
                  <a:lnTo>
                    <a:pt x="1877" y="1158"/>
                  </a:lnTo>
                  <a:lnTo>
                    <a:pt x="2620" y="1158"/>
                  </a:lnTo>
                  <a:lnTo>
                    <a:pt x="2620" y="1921"/>
                  </a:lnTo>
                  <a:close/>
                  <a:moveTo>
                    <a:pt x="1790" y="1921"/>
                  </a:moveTo>
                  <a:lnTo>
                    <a:pt x="1025" y="1921"/>
                  </a:lnTo>
                  <a:lnTo>
                    <a:pt x="1025" y="1158"/>
                  </a:lnTo>
                  <a:lnTo>
                    <a:pt x="1790" y="1158"/>
                  </a:lnTo>
                  <a:lnTo>
                    <a:pt x="1790" y="1921"/>
                  </a:lnTo>
                  <a:close/>
                  <a:moveTo>
                    <a:pt x="1790" y="1987"/>
                  </a:moveTo>
                  <a:lnTo>
                    <a:pt x="1790" y="2752"/>
                  </a:lnTo>
                  <a:lnTo>
                    <a:pt x="1025" y="2752"/>
                  </a:lnTo>
                  <a:lnTo>
                    <a:pt x="1025" y="1987"/>
                  </a:lnTo>
                  <a:lnTo>
                    <a:pt x="1790" y="1987"/>
                  </a:lnTo>
                  <a:close/>
                  <a:moveTo>
                    <a:pt x="1790" y="2839"/>
                  </a:moveTo>
                  <a:lnTo>
                    <a:pt x="1790" y="3581"/>
                  </a:lnTo>
                  <a:lnTo>
                    <a:pt x="1025" y="3581"/>
                  </a:lnTo>
                  <a:lnTo>
                    <a:pt x="1025" y="2839"/>
                  </a:lnTo>
                  <a:lnTo>
                    <a:pt x="1790" y="2839"/>
                  </a:lnTo>
                  <a:close/>
                  <a:moveTo>
                    <a:pt x="1790" y="3668"/>
                  </a:moveTo>
                  <a:lnTo>
                    <a:pt x="1790" y="4433"/>
                  </a:lnTo>
                  <a:lnTo>
                    <a:pt x="1025" y="4433"/>
                  </a:lnTo>
                  <a:lnTo>
                    <a:pt x="1025" y="3668"/>
                  </a:lnTo>
                  <a:lnTo>
                    <a:pt x="1790" y="3668"/>
                  </a:lnTo>
                  <a:close/>
                  <a:moveTo>
                    <a:pt x="1790" y="4498"/>
                  </a:moveTo>
                  <a:lnTo>
                    <a:pt x="1790" y="5263"/>
                  </a:lnTo>
                  <a:lnTo>
                    <a:pt x="1025" y="5263"/>
                  </a:lnTo>
                  <a:lnTo>
                    <a:pt x="1025" y="4498"/>
                  </a:lnTo>
                  <a:lnTo>
                    <a:pt x="1790" y="4498"/>
                  </a:lnTo>
                  <a:close/>
                  <a:moveTo>
                    <a:pt x="1790" y="5328"/>
                  </a:moveTo>
                  <a:lnTo>
                    <a:pt x="1790" y="6092"/>
                  </a:lnTo>
                  <a:lnTo>
                    <a:pt x="1025" y="6092"/>
                  </a:lnTo>
                  <a:lnTo>
                    <a:pt x="1025" y="5328"/>
                  </a:lnTo>
                  <a:lnTo>
                    <a:pt x="1790" y="5328"/>
                  </a:lnTo>
                  <a:close/>
                  <a:moveTo>
                    <a:pt x="1877" y="5328"/>
                  </a:moveTo>
                  <a:lnTo>
                    <a:pt x="2620" y="5328"/>
                  </a:lnTo>
                  <a:lnTo>
                    <a:pt x="2620" y="6092"/>
                  </a:lnTo>
                  <a:lnTo>
                    <a:pt x="1877" y="6092"/>
                  </a:lnTo>
                  <a:lnTo>
                    <a:pt x="1877" y="5328"/>
                  </a:lnTo>
                  <a:close/>
                  <a:moveTo>
                    <a:pt x="2707" y="5328"/>
                  </a:moveTo>
                  <a:lnTo>
                    <a:pt x="3449" y="5328"/>
                  </a:lnTo>
                  <a:lnTo>
                    <a:pt x="3449" y="6092"/>
                  </a:lnTo>
                  <a:lnTo>
                    <a:pt x="2707" y="6092"/>
                  </a:lnTo>
                  <a:lnTo>
                    <a:pt x="2707" y="5328"/>
                  </a:lnTo>
                  <a:close/>
                  <a:moveTo>
                    <a:pt x="3536" y="5328"/>
                  </a:moveTo>
                  <a:lnTo>
                    <a:pt x="4301" y="5328"/>
                  </a:lnTo>
                  <a:lnTo>
                    <a:pt x="4301" y="6092"/>
                  </a:lnTo>
                  <a:lnTo>
                    <a:pt x="3536" y="6092"/>
                  </a:lnTo>
                  <a:lnTo>
                    <a:pt x="3536" y="5328"/>
                  </a:lnTo>
                  <a:close/>
                  <a:moveTo>
                    <a:pt x="4366" y="5328"/>
                  </a:moveTo>
                  <a:lnTo>
                    <a:pt x="5130" y="5328"/>
                  </a:lnTo>
                  <a:lnTo>
                    <a:pt x="5130" y="6092"/>
                  </a:lnTo>
                  <a:lnTo>
                    <a:pt x="4366" y="6092"/>
                  </a:lnTo>
                  <a:lnTo>
                    <a:pt x="4366" y="5328"/>
                  </a:lnTo>
                  <a:close/>
                  <a:moveTo>
                    <a:pt x="5196" y="5328"/>
                  </a:moveTo>
                  <a:lnTo>
                    <a:pt x="5960" y="5328"/>
                  </a:lnTo>
                  <a:lnTo>
                    <a:pt x="5960" y="6092"/>
                  </a:lnTo>
                  <a:lnTo>
                    <a:pt x="5196" y="6092"/>
                  </a:lnTo>
                  <a:lnTo>
                    <a:pt x="5196" y="5328"/>
                  </a:lnTo>
                  <a:close/>
                  <a:moveTo>
                    <a:pt x="6048" y="5328"/>
                  </a:moveTo>
                  <a:lnTo>
                    <a:pt x="6790" y="5328"/>
                  </a:lnTo>
                  <a:lnTo>
                    <a:pt x="6790" y="6092"/>
                  </a:lnTo>
                  <a:lnTo>
                    <a:pt x="6048" y="6092"/>
                  </a:lnTo>
                  <a:lnTo>
                    <a:pt x="6048" y="5328"/>
                  </a:lnTo>
                  <a:close/>
                  <a:moveTo>
                    <a:pt x="6877" y="5328"/>
                  </a:moveTo>
                  <a:lnTo>
                    <a:pt x="7598" y="5328"/>
                  </a:lnTo>
                  <a:lnTo>
                    <a:pt x="7598" y="6092"/>
                  </a:lnTo>
                  <a:lnTo>
                    <a:pt x="6877" y="6092"/>
                  </a:lnTo>
                  <a:lnTo>
                    <a:pt x="6877" y="5328"/>
                  </a:lnTo>
                  <a:close/>
                  <a:moveTo>
                    <a:pt x="7685" y="5328"/>
                  </a:moveTo>
                  <a:lnTo>
                    <a:pt x="8449" y="5328"/>
                  </a:lnTo>
                  <a:lnTo>
                    <a:pt x="8449" y="6092"/>
                  </a:lnTo>
                  <a:lnTo>
                    <a:pt x="7685" y="6092"/>
                  </a:lnTo>
                  <a:lnTo>
                    <a:pt x="7685" y="5328"/>
                  </a:lnTo>
                  <a:close/>
                  <a:moveTo>
                    <a:pt x="7685" y="5263"/>
                  </a:moveTo>
                  <a:lnTo>
                    <a:pt x="7685" y="4498"/>
                  </a:lnTo>
                  <a:lnTo>
                    <a:pt x="8449" y="4498"/>
                  </a:lnTo>
                  <a:lnTo>
                    <a:pt x="8449" y="5263"/>
                  </a:lnTo>
                  <a:lnTo>
                    <a:pt x="7685" y="5263"/>
                  </a:lnTo>
                  <a:close/>
                  <a:moveTo>
                    <a:pt x="7685" y="4433"/>
                  </a:moveTo>
                  <a:lnTo>
                    <a:pt x="7685" y="3668"/>
                  </a:lnTo>
                  <a:lnTo>
                    <a:pt x="8449" y="3668"/>
                  </a:lnTo>
                  <a:lnTo>
                    <a:pt x="8449" y="4433"/>
                  </a:lnTo>
                  <a:lnTo>
                    <a:pt x="7685" y="4433"/>
                  </a:lnTo>
                  <a:close/>
                  <a:moveTo>
                    <a:pt x="7685" y="3581"/>
                  </a:moveTo>
                  <a:lnTo>
                    <a:pt x="7685" y="2839"/>
                  </a:lnTo>
                  <a:lnTo>
                    <a:pt x="8449" y="2839"/>
                  </a:lnTo>
                  <a:lnTo>
                    <a:pt x="8449" y="3581"/>
                  </a:lnTo>
                  <a:lnTo>
                    <a:pt x="7685" y="3581"/>
                  </a:lnTo>
                  <a:close/>
                  <a:moveTo>
                    <a:pt x="7685" y="2752"/>
                  </a:moveTo>
                  <a:lnTo>
                    <a:pt x="7685" y="1987"/>
                  </a:lnTo>
                  <a:lnTo>
                    <a:pt x="8449" y="1987"/>
                  </a:lnTo>
                  <a:lnTo>
                    <a:pt x="8449" y="2752"/>
                  </a:lnTo>
                  <a:lnTo>
                    <a:pt x="7685" y="2752"/>
                  </a:lnTo>
                  <a:close/>
                  <a:moveTo>
                    <a:pt x="7685" y="1921"/>
                  </a:moveTo>
                  <a:lnTo>
                    <a:pt x="7685" y="1158"/>
                  </a:lnTo>
                  <a:lnTo>
                    <a:pt x="8449" y="1158"/>
                  </a:lnTo>
                  <a:lnTo>
                    <a:pt x="8449" y="1921"/>
                  </a:lnTo>
                  <a:lnTo>
                    <a:pt x="7685" y="1921"/>
                  </a:lnTo>
                  <a:close/>
                  <a:moveTo>
                    <a:pt x="7598" y="328"/>
                  </a:moveTo>
                  <a:lnTo>
                    <a:pt x="7598" y="1092"/>
                  </a:lnTo>
                  <a:lnTo>
                    <a:pt x="6877" y="1092"/>
                  </a:lnTo>
                  <a:lnTo>
                    <a:pt x="6877" y="328"/>
                  </a:lnTo>
                  <a:lnTo>
                    <a:pt x="7598" y="328"/>
                  </a:lnTo>
                  <a:close/>
                  <a:moveTo>
                    <a:pt x="6790" y="328"/>
                  </a:moveTo>
                  <a:lnTo>
                    <a:pt x="6790" y="1092"/>
                  </a:lnTo>
                  <a:lnTo>
                    <a:pt x="6048" y="1092"/>
                  </a:lnTo>
                  <a:lnTo>
                    <a:pt x="6048" y="328"/>
                  </a:lnTo>
                  <a:lnTo>
                    <a:pt x="6790" y="328"/>
                  </a:lnTo>
                  <a:close/>
                  <a:moveTo>
                    <a:pt x="5960" y="328"/>
                  </a:moveTo>
                  <a:lnTo>
                    <a:pt x="5960" y="1092"/>
                  </a:lnTo>
                  <a:lnTo>
                    <a:pt x="5196" y="1092"/>
                  </a:lnTo>
                  <a:lnTo>
                    <a:pt x="5196" y="328"/>
                  </a:lnTo>
                  <a:lnTo>
                    <a:pt x="5960" y="328"/>
                  </a:lnTo>
                  <a:close/>
                  <a:moveTo>
                    <a:pt x="5130" y="328"/>
                  </a:moveTo>
                  <a:lnTo>
                    <a:pt x="5130" y="1092"/>
                  </a:lnTo>
                  <a:lnTo>
                    <a:pt x="4366" y="1092"/>
                  </a:lnTo>
                  <a:lnTo>
                    <a:pt x="4366" y="328"/>
                  </a:lnTo>
                  <a:lnTo>
                    <a:pt x="5130" y="328"/>
                  </a:lnTo>
                  <a:close/>
                  <a:moveTo>
                    <a:pt x="4301" y="328"/>
                  </a:moveTo>
                  <a:lnTo>
                    <a:pt x="4301" y="1092"/>
                  </a:lnTo>
                  <a:lnTo>
                    <a:pt x="3536" y="1092"/>
                  </a:lnTo>
                  <a:lnTo>
                    <a:pt x="3536" y="328"/>
                  </a:lnTo>
                  <a:lnTo>
                    <a:pt x="4301" y="328"/>
                  </a:lnTo>
                  <a:close/>
                  <a:moveTo>
                    <a:pt x="3449" y="328"/>
                  </a:moveTo>
                  <a:lnTo>
                    <a:pt x="3449" y="1092"/>
                  </a:lnTo>
                  <a:lnTo>
                    <a:pt x="2707" y="1092"/>
                  </a:lnTo>
                  <a:lnTo>
                    <a:pt x="2707" y="328"/>
                  </a:lnTo>
                  <a:lnTo>
                    <a:pt x="3449" y="328"/>
                  </a:lnTo>
                  <a:close/>
                  <a:moveTo>
                    <a:pt x="2620" y="328"/>
                  </a:moveTo>
                  <a:lnTo>
                    <a:pt x="2620" y="1092"/>
                  </a:lnTo>
                  <a:lnTo>
                    <a:pt x="1877" y="1092"/>
                  </a:lnTo>
                  <a:lnTo>
                    <a:pt x="1877" y="328"/>
                  </a:lnTo>
                  <a:lnTo>
                    <a:pt x="2620" y="328"/>
                  </a:lnTo>
                  <a:close/>
                  <a:moveTo>
                    <a:pt x="1790" y="328"/>
                  </a:moveTo>
                  <a:lnTo>
                    <a:pt x="1790" y="1092"/>
                  </a:lnTo>
                  <a:lnTo>
                    <a:pt x="1025" y="1092"/>
                  </a:lnTo>
                  <a:lnTo>
                    <a:pt x="1025" y="328"/>
                  </a:lnTo>
                  <a:lnTo>
                    <a:pt x="1790" y="328"/>
                  </a:lnTo>
                  <a:close/>
                  <a:moveTo>
                    <a:pt x="196" y="328"/>
                  </a:moveTo>
                  <a:lnTo>
                    <a:pt x="960" y="328"/>
                  </a:lnTo>
                  <a:lnTo>
                    <a:pt x="960" y="1092"/>
                  </a:lnTo>
                  <a:lnTo>
                    <a:pt x="196" y="1092"/>
                  </a:lnTo>
                  <a:lnTo>
                    <a:pt x="196" y="328"/>
                  </a:lnTo>
                  <a:close/>
                  <a:moveTo>
                    <a:pt x="196" y="1158"/>
                  </a:moveTo>
                  <a:lnTo>
                    <a:pt x="960" y="1158"/>
                  </a:lnTo>
                  <a:lnTo>
                    <a:pt x="960" y="1921"/>
                  </a:lnTo>
                  <a:lnTo>
                    <a:pt x="196" y="1921"/>
                  </a:lnTo>
                  <a:lnTo>
                    <a:pt x="196" y="1158"/>
                  </a:lnTo>
                  <a:close/>
                  <a:moveTo>
                    <a:pt x="196" y="1987"/>
                  </a:moveTo>
                  <a:lnTo>
                    <a:pt x="960" y="1987"/>
                  </a:lnTo>
                  <a:lnTo>
                    <a:pt x="960" y="2752"/>
                  </a:lnTo>
                  <a:lnTo>
                    <a:pt x="196" y="2752"/>
                  </a:lnTo>
                  <a:lnTo>
                    <a:pt x="196" y="1987"/>
                  </a:lnTo>
                  <a:close/>
                  <a:moveTo>
                    <a:pt x="196" y="2839"/>
                  </a:moveTo>
                  <a:lnTo>
                    <a:pt x="960" y="2839"/>
                  </a:lnTo>
                  <a:lnTo>
                    <a:pt x="960" y="3581"/>
                  </a:lnTo>
                  <a:lnTo>
                    <a:pt x="196" y="3581"/>
                  </a:lnTo>
                  <a:lnTo>
                    <a:pt x="196" y="2839"/>
                  </a:lnTo>
                  <a:close/>
                  <a:moveTo>
                    <a:pt x="196" y="3668"/>
                  </a:moveTo>
                  <a:lnTo>
                    <a:pt x="960" y="3668"/>
                  </a:lnTo>
                  <a:lnTo>
                    <a:pt x="960" y="4433"/>
                  </a:lnTo>
                  <a:lnTo>
                    <a:pt x="196" y="4433"/>
                  </a:lnTo>
                  <a:lnTo>
                    <a:pt x="196" y="3668"/>
                  </a:lnTo>
                  <a:close/>
                  <a:moveTo>
                    <a:pt x="196" y="4498"/>
                  </a:moveTo>
                  <a:lnTo>
                    <a:pt x="960" y="4498"/>
                  </a:lnTo>
                  <a:lnTo>
                    <a:pt x="960" y="5263"/>
                  </a:lnTo>
                  <a:lnTo>
                    <a:pt x="196" y="5263"/>
                  </a:lnTo>
                  <a:lnTo>
                    <a:pt x="196" y="4498"/>
                  </a:lnTo>
                  <a:close/>
                  <a:moveTo>
                    <a:pt x="196" y="5328"/>
                  </a:moveTo>
                  <a:lnTo>
                    <a:pt x="960" y="5328"/>
                  </a:lnTo>
                  <a:lnTo>
                    <a:pt x="960" y="6092"/>
                  </a:lnTo>
                  <a:lnTo>
                    <a:pt x="196" y="6092"/>
                  </a:lnTo>
                  <a:lnTo>
                    <a:pt x="196" y="5328"/>
                  </a:lnTo>
                  <a:close/>
                  <a:moveTo>
                    <a:pt x="196" y="6922"/>
                  </a:moveTo>
                  <a:lnTo>
                    <a:pt x="196" y="6179"/>
                  </a:lnTo>
                  <a:lnTo>
                    <a:pt x="960" y="6179"/>
                  </a:lnTo>
                  <a:lnTo>
                    <a:pt x="960" y="6922"/>
                  </a:lnTo>
                  <a:lnTo>
                    <a:pt x="196" y="6922"/>
                  </a:lnTo>
                  <a:close/>
                  <a:moveTo>
                    <a:pt x="1025" y="6922"/>
                  </a:moveTo>
                  <a:lnTo>
                    <a:pt x="1025" y="6179"/>
                  </a:lnTo>
                  <a:lnTo>
                    <a:pt x="1790" y="6179"/>
                  </a:lnTo>
                  <a:lnTo>
                    <a:pt x="1790" y="6922"/>
                  </a:lnTo>
                  <a:lnTo>
                    <a:pt x="1025" y="6922"/>
                  </a:lnTo>
                  <a:close/>
                  <a:moveTo>
                    <a:pt x="1877" y="6922"/>
                  </a:moveTo>
                  <a:lnTo>
                    <a:pt x="1877" y="6179"/>
                  </a:lnTo>
                  <a:lnTo>
                    <a:pt x="2620" y="6179"/>
                  </a:lnTo>
                  <a:lnTo>
                    <a:pt x="2620" y="6922"/>
                  </a:lnTo>
                  <a:lnTo>
                    <a:pt x="1877" y="6922"/>
                  </a:lnTo>
                  <a:close/>
                  <a:moveTo>
                    <a:pt x="2707" y="6922"/>
                  </a:moveTo>
                  <a:lnTo>
                    <a:pt x="2707" y="6179"/>
                  </a:lnTo>
                  <a:lnTo>
                    <a:pt x="3449" y="6179"/>
                  </a:lnTo>
                  <a:lnTo>
                    <a:pt x="3449" y="6922"/>
                  </a:lnTo>
                  <a:lnTo>
                    <a:pt x="2707" y="6922"/>
                  </a:lnTo>
                  <a:close/>
                  <a:moveTo>
                    <a:pt x="3536" y="6922"/>
                  </a:moveTo>
                  <a:lnTo>
                    <a:pt x="3536" y="6179"/>
                  </a:lnTo>
                  <a:lnTo>
                    <a:pt x="4301" y="6179"/>
                  </a:lnTo>
                  <a:lnTo>
                    <a:pt x="4301" y="6922"/>
                  </a:lnTo>
                  <a:lnTo>
                    <a:pt x="3536" y="6922"/>
                  </a:lnTo>
                  <a:close/>
                  <a:moveTo>
                    <a:pt x="4366" y="6922"/>
                  </a:moveTo>
                  <a:lnTo>
                    <a:pt x="4366" y="6179"/>
                  </a:lnTo>
                  <a:lnTo>
                    <a:pt x="5130" y="6179"/>
                  </a:lnTo>
                  <a:lnTo>
                    <a:pt x="5130" y="6922"/>
                  </a:lnTo>
                  <a:lnTo>
                    <a:pt x="4366" y="6922"/>
                  </a:lnTo>
                  <a:close/>
                  <a:moveTo>
                    <a:pt x="5196" y="6922"/>
                  </a:moveTo>
                  <a:lnTo>
                    <a:pt x="5196" y="6179"/>
                  </a:lnTo>
                  <a:lnTo>
                    <a:pt x="5960" y="6179"/>
                  </a:lnTo>
                  <a:lnTo>
                    <a:pt x="5960" y="6922"/>
                  </a:lnTo>
                  <a:lnTo>
                    <a:pt x="5196" y="6922"/>
                  </a:lnTo>
                  <a:close/>
                  <a:moveTo>
                    <a:pt x="6048" y="6922"/>
                  </a:moveTo>
                  <a:lnTo>
                    <a:pt x="6048" y="6179"/>
                  </a:lnTo>
                  <a:lnTo>
                    <a:pt x="6790" y="6179"/>
                  </a:lnTo>
                  <a:lnTo>
                    <a:pt x="6790" y="6922"/>
                  </a:lnTo>
                  <a:lnTo>
                    <a:pt x="6048" y="6922"/>
                  </a:lnTo>
                  <a:close/>
                  <a:moveTo>
                    <a:pt x="6877" y="6922"/>
                  </a:moveTo>
                  <a:lnTo>
                    <a:pt x="6877" y="6179"/>
                  </a:lnTo>
                  <a:lnTo>
                    <a:pt x="7598" y="6179"/>
                  </a:lnTo>
                  <a:lnTo>
                    <a:pt x="7598" y="6922"/>
                  </a:lnTo>
                  <a:lnTo>
                    <a:pt x="6877" y="6922"/>
                  </a:lnTo>
                  <a:close/>
                  <a:moveTo>
                    <a:pt x="7685" y="6922"/>
                  </a:moveTo>
                  <a:lnTo>
                    <a:pt x="7685" y="6179"/>
                  </a:lnTo>
                  <a:lnTo>
                    <a:pt x="8449" y="6179"/>
                  </a:lnTo>
                  <a:lnTo>
                    <a:pt x="8449" y="6922"/>
                  </a:lnTo>
                  <a:lnTo>
                    <a:pt x="7685" y="6922"/>
                  </a:lnTo>
                  <a:close/>
                  <a:moveTo>
                    <a:pt x="9279" y="6922"/>
                  </a:moveTo>
                  <a:lnTo>
                    <a:pt x="8515" y="6922"/>
                  </a:lnTo>
                  <a:lnTo>
                    <a:pt x="8515" y="6179"/>
                  </a:lnTo>
                  <a:lnTo>
                    <a:pt x="9279" y="6179"/>
                  </a:lnTo>
                  <a:lnTo>
                    <a:pt x="9279" y="6922"/>
                  </a:lnTo>
                  <a:close/>
                  <a:moveTo>
                    <a:pt x="9279" y="6092"/>
                  </a:moveTo>
                  <a:lnTo>
                    <a:pt x="8515" y="6092"/>
                  </a:lnTo>
                  <a:lnTo>
                    <a:pt x="8515" y="5328"/>
                  </a:lnTo>
                  <a:lnTo>
                    <a:pt x="9279" y="5328"/>
                  </a:lnTo>
                  <a:lnTo>
                    <a:pt x="9279" y="6092"/>
                  </a:lnTo>
                  <a:close/>
                  <a:moveTo>
                    <a:pt x="9279" y="5263"/>
                  </a:moveTo>
                  <a:lnTo>
                    <a:pt x="8515" y="5263"/>
                  </a:lnTo>
                  <a:lnTo>
                    <a:pt x="8515" y="4498"/>
                  </a:lnTo>
                  <a:lnTo>
                    <a:pt x="9279" y="4498"/>
                  </a:lnTo>
                  <a:lnTo>
                    <a:pt x="9279" y="5263"/>
                  </a:lnTo>
                  <a:close/>
                  <a:moveTo>
                    <a:pt x="9279" y="4433"/>
                  </a:moveTo>
                  <a:lnTo>
                    <a:pt x="8515" y="4433"/>
                  </a:lnTo>
                  <a:lnTo>
                    <a:pt x="8515" y="3668"/>
                  </a:lnTo>
                  <a:lnTo>
                    <a:pt x="9279" y="3668"/>
                  </a:lnTo>
                  <a:lnTo>
                    <a:pt x="9279" y="4433"/>
                  </a:lnTo>
                  <a:close/>
                  <a:moveTo>
                    <a:pt x="9279" y="3581"/>
                  </a:moveTo>
                  <a:lnTo>
                    <a:pt x="8515" y="3581"/>
                  </a:lnTo>
                  <a:lnTo>
                    <a:pt x="8515" y="2839"/>
                  </a:lnTo>
                  <a:lnTo>
                    <a:pt x="9279" y="2839"/>
                  </a:lnTo>
                  <a:lnTo>
                    <a:pt x="9279" y="3581"/>
                  </a:lnTo>
                  <a:close/>
                  <a:moveTo>
                    <a:pt x="9279" y="2752"/>
                  </a:moveTo>
                  <a:lnTo>
                    <a:pt x="8515" y="2752"/>
                  </a:lnTo>
                  <a:lnTo>
                    <a:pt x="8515" y="1987"/>
                  </a:lnTo>
                  <a:lnTo>
                    <a:pt x="9279" y="1987"/>
                  </a:lnTo>
                  <a:lnTo>
                    <a:pt x="9279" y="2752"/>
                  </a:lnTo>
                  <a:close/>
                  <a:moveTo>
                    <a:pt x="9279" y="1921"/>
                  </a:moveTo>
                  <a:lnTo>
                    <a:pt x="8515" y="1921"/>
                  </a:lnTo>
                  <a:lnTo>
                    <a:pt x="8515" y="1158"/>
                  </a:lnTo>
                  <a:lnTo>
                    <a:pt x="9279" y="1158"/>
                  </a:lnTo>
                  <a:lnTo>
                    <a:pt x="9279" y="1921"/>
                  </a:lnTo>
                  <a:close/>
                  <a:moveTo>
                    <a:pt x="9279" y="1092"/>
                  </a:moveTo>
                  <a:lnTo>
                    <a:pt x="8515" y="1092"/>
                  </a:lnTo>
                  <a:lnTo>
                    <a:pt x="8515" y="328"/>
                  </a:lnTo>
                  <a:lnTo>
                    <a:pt x="9279" y="328"/>
                  </a:lnTo>
                  <a:lnTo>
                    <a:pt x="9279" y="1092"/>
                  </a:lnTo>
                  <a:close/>
                </a:path>
              </a:pathLst>
            </a:custGeom>
            <a:solidFill>
              <a:srgbClr val="E6E9E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7" name="Freeform 13"/>
            <p:cNvSpPr>
              <a:spLocks noChangeArrowheads="1"/>
            </p:cNvSpPr>
            <p:nvPr/>
          </p:nvSpPr>
          <p:spPr bwMode="auto">
            <a:xfrm>
              <a:off x="2198688" y="2332038"/>
              <a:ext cx="3363912" cy="1541462"/>
            </a:xfrm>
            <a:custGeom>
              <a:avLst/>
              <a:gdLst>
                <a:gd name="T0" fmla="*/ 65 w 9346"/>
                <a:gd name="T1" fmla="*/ 4279 h 4280"/>
                <a:gd name="T2" fmla="*/ 65 w 9346"/>
                <a:gd name="T3" fmla="*/ 4279 h 4280"/>
                <a:gd name="T4" fmla="*/ 22 w 9346"/>
                <a:gd name="T5" fmla="*/ 4257 h 4280"/>
                <a:gd name="T6" fmla="*/ 22 w 9346"/>
                <a:gd name="T7" fmla="*/ 4191 h 4280"/>
                <a:gd name="T8" fmla="*/ 1681 w 9346"/>
                <a:gd name="T9" fmla="*/ 2510 h 4280"/>
                <a:gd name="T10" fmla="*/ 1769 w 9346"/>
                <a:gd name="T11" fmla="*/ 2510 h 4280"/>
                <a:gd name="T12" fmla="*/ 2532 w 9346"/>
                <a:gd name="T13" fmla="*/ 3209 h 4280"/>
                <a:gd name="T14" fmla="*/ 3341 w 9346"/>
                <a:gd name="T15" fmla="*/ 43 h 4280"/>
                <a:gd name="T16" fmla="*/ 3384 w 9346"/>
                <a:gd name="T17" fmla="*/ 0 h 4280"/>
                <a:gd name="T18" fmla="*/ 3428 w 9346"/>
                <a:gd name="T19" fmla="*/ 21 h 4280"/>
                <a:gd name="T20" fmla="*/ 5065 w 9346"/>
                <a:gd name="T21" fmla="*/ 2445 h 4280"/>
                <a:gd name="T22" fmla="*/ 5851 w 9346"/>
                <a:gd name="T23" fmla="*/ 786 h 4280"/>
                <a:gd name="T24" fmla="*/ 5895 w 9346"/>
                <a:gd name="T25" fmla="*/ 763 h 4280"/>
                <a:gd name="T26" fmla="*/ 5939 w 9346"/>
                <a:gd name="T27" fmla="*/ 786 h 4280"/>
                <a:gd name="T28" fmla="*/ 6790 w 9346"/>
                <a:gd name="T29" fmla="*/ 3995 h 4280"/>
                <a:gd name="T30" fmla="*/ 7489 w 9346"/>
                <a:gd name="T31" fmla="*/ 1703 h 4280"/>
                <a:gd name="T32" fmla="*/ 7533 w 9346"/>
                <a:gd name="T33" fmla="*/ 1659 h 4280"/>
                <a:gd name="T34" fmla="*/ 7598 w 9346"/>
                <a:gd name="T35" fmla="*/ 1703 h 4280"/>
                <a:gd name="T36" fmla="*/ 8362 w 9346"/>
                <a:gd name="T37" fmla="*/ 3187 h 4280"/>
                <a:gd name="T38" fmla="*/ 9236 w 9346"/>
                <a:gd name="T39" fmla="*/ 873 h 4280"/>
                <a:gd name="T40" fmla="*/ 9301 w 9346"/>
                <a:gd name="T41" fmla="*/ 829 h 4280"/>
                <a:gd name="T42" fmla="*/ 9345 w 9346"/>
                <a:gd name="T43" fmla="*/ 895 h 4280"/>
                <a:gd name="T44" fmla="*/ 8428 w 9346"/>
                <a:gd name="T45" fmla="*/ 3340 h 4280"/>
                <a:gd name="T46" fmla="*/ 8384 w 9346"/>
                <a:gd name="T47" fmla="*/ 3362 h 4280"/>
                <a:gd name="T48" fmla="*/ 8341 w 9346"/>
                <a:gd name="T49" fmla="*/ 3340 h 4280"/>
                <a:gd name="T50" fmla="*/ 7555 w 9346"/>
                <a:gd name="T51" fmla="*/ 1856 h 4280"/>
                <a:gd name="T52" fmla="*/ 6856 w 9346"/>
                <a:gd name="T53" fmla="*/ 4191 h 4280"/>
                <a:gd name="T54" fmla="*/ 6790 w 9346"/>
                <a:gd name="T55" fmla="*/ 4235 h 4280"/>
                <a:gd name="T56" fmla="*/ 6747 w 9346"/>
                <a:gd name="T57" fmla="*/ 4191 h 4280"/>
                <a:gd name="T58" fmla="*/ 5895 w 9346"/>
                <a:gd name="T59" fmla="*/ 961 h 4280"/>
                <a:gd name="T60" fmla="*/ 5109 w 9346"/>
                <a:gd name="T61" fmla="*/ 2576 h 4280"/>
                <a:gd name="T62" fmla="*/ 5065 w 9346"/>
                <a:gd name="T63" fmla="*/ 2598 h 4280"/>
                <a:gd name="T64" fmla="*/ 5022 w 9346"/>
                <a:gd name="T65" fmla="*/ 2576 h 4280"/>
                <a:gd name="T66" fmla="*/ 3406 w 9346"/>
                <a:gd name="T67" fmla="*/ 174 h 4280"/>
                <a:gd name="T68" fmla="*/ 2620 w 9346"/>
                <a:gd name="T69" fmla="*/ 3319 h 4280"/>
                <a:gd name="T70" fmla="*/ 2576 w 9346"/>
                <a:gd name="T71" fmla="*/ 3362 h 4280"/>
                <a:gd name="T72" fmla="*/ 2532 w 9346"/>
                <a:gd name="T73" fmla="*/ 3362 h 4280"/>
                <a:gd name="T74" fmla="*/ 1725 w 9346"/>
                <a:gd name="T75" fmla="*/ 2620 h 4280"/>
                <a:gd name="T76" fmla="*/ 87 w 9346"/>
                <a:gd name="T77" fmla="*/ 4257 h 4280"/>
                <a:gd name="T78" fmla="*/ 65 w 9346"/>
                <a:gd name="T79" fmla="*/ 4279 h 4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9346" h="4280">
                  <a:moveTo>
                    <a:pt x="65" y="4279"/>
                  </a:moveTo>
                  <a:lnTo>
                    <a:pt x="65" y="4279"/>
                  </a:lnTo>
                  <a:cubicBezTo>
                    <a:pt x="44" y="4279"/>
                    <a:pt x="22" y="4279"/>
                    <a:pt x="22" y="4257"/>
                  </a:cubicBezTo>
                  <a:cubicBezTo>
                    <a:pt x="0" y="4235"/>
                    <a:pt x="0" y="4214"/>
                    <a:pt x="22" y="4191"/>
                  </a:cubicBezTo>
                  <a:cubicBezTo>
                    <a:pt x="1681" y="2510"/>
                    <a:pt x="1681" y="2510"/>
                    <a:pt x="1681" y="2510"/>
                  </a:cubicBezTo>
                  <a:cubicBezTo>
                    <a:pt x="1703" y="2510"/>
                    <a:pt x="1746" y="2489"/>
                    <a:pt x="1769" y="2510"/>
                  </a:cubicBezTo>
                  <a:cubicBezTo>
                    <a:pt x="2532" y="3209"/>
                    <a:pt x="2532" y="3209"/>
                    <a:pt x="2532" y="3209"/>
                  </a:cubicBezTo>
                  <a:cubicBezTo>
                    <a:pt x="3341" y="43"/>
                    <a:pt x="3341" y="43"/>
                    <a:pt x="3341" y="43"/>
                  </a:cubicBezTo>
                  <a:cubicBezTo>
                    <a:pt x="3341" y="21"/>
                    <a:pt x="3362" y="0"/>
                    <a:pt x="3384" y="0"/>
                  </a:cubicBezTo>
                  <a:cubicBezTo>
                    <a:pt x="3406" y="0"/>
                    <a:pt x="3428" y="0"/>
                    <a:pt x="3428" y="21"/>
                  </a:cubicBezTo>
                  <a:cubicBezTo>
                    <a:pt x="5065" y="2445"/>
                    <a:pt x="5065" y="2445"/>
                    <a:pt x="5065" y="2445"/>
                  </a:cubicBezTo>
                  <a:cubicBezTo>
                    <a:pt x="5851" y="786"/>
                    <a:pt x="5851" y="786"/>
                    <a:pt x="5851" y="786"/>
                  </a:cubicBezTo>
                  <a:cubicBezTo>
                    <a:pt x="5851" y="763"/>
                    <a:pt x="5874" y="763"/>
                    <a:pt x="5895" y="763"/>
                  </a:cubicBezTo>
                  <a:cubicBezTo>
                    <a:pt x="5917" y="763"/>
                    <a:pt x="5939" y="786"/>
                    <a:pt x="5939" y="786"/>
                  </a:cubicBezTo>
                  <a:cubicBezTo>
                    <a:pt x="6790" y="3995"/>
                    <a:pt x="6790" y="3995"/>
                    <a:pt x="6790" y="3995"/>
                  </a:cubicBezTo>
                  <a:cubicBezTo>
                    <a:pt x="7489" y="1703"/>
                    <a:pt x="7489" y="1703"/>
                    <a:pt x="7489" y="1703"/>
                  </a:cubicBezTo>
                  <a:cubicBezTo>
                    <a:pt x="7489" y="1681"/>
                    <a:pt x="7511" y="1681"/>
                    <a:pt x="7533" y="1659"/>
                  </a:cubicBezTo>
                  <a:cubicBezTo>
                    <a:pt x="7555" y="1659"/>
                    <a:pt x="7576" y="1681"/>
                    <a:pt x="7598" y="1703"/>
                  </a:cubicBezTo>
                  <a:cubicBezTo>
                    <a:pt x="8362" y="3187"/>
                    <a:pt x="8362" y="3187"/>
                    <a:pt x="8362" y="3187"/>
                  </a:cubicBezTo>
                  <a:cubicBezTo>
                    <a:pt x="9236" y="873"/>
                    <a:pt x="9236" y="873"/>
                    <a:pt x="9236" y="873"/>
                  </a:cubicBezTo>
                  <a:cubicBezTo>
                    <a:pt x="9257" y="851"/>
                    <a:pt x="9280" y="829"/>
                    <a:pt x="9301" y="829"/>
                  </a:cubicBezTo>
                  <a:cubicBezTo>
                    <a:pt x="9323" y="851"/>
                    <a:pt x="9345" y="873"/>
                    <a:pt x="9345" y="895"/>
                  </a:cubicBezTo>
                  <a:cubicBezTo>
                    <a:pt x="8428" y="3340"/>
                    <a:pt x="8428" y="3340"/>
                    <a:pt x="8428" y="3340"/>
                  </a:cubicBezTo>
                  <a:cubicBezTo>
                    <a:pt x="8428" y="3340"/>
                    <a:pt x="8406" y="3362"/>
                    <a:pt x="8384" y="3362"/>
                  </a:cubicBezTo>
                  <a:cubicBezTo>
                    <a:pt x="8362" y="3362"/>
                    <a:pt x="8341" y="3362"/>
                    <a:pt x="8341" y="3340"/>
                  </a:cubicBezTo>
                  <a:cubicBezTo>
                    <a:pt x="7555" y="1856"/>
                    <a:pt x="7555" y="1856"/>
                    <a:pt x="7555" y="1856"/>
                  </a:cubicBezTo>
                  <a:cubicBezTo>
                    <a:pt x="6856" y="4191"/>
                    <a:pt x="6856" y="4191"/>
                    <a:pt x="6856" y="4191"/>
                  </a:cubicBezTo>
                  <a:cubicBezTo>
                    <a:pt x="6834" y="4214"/>
                    <a:pt x="6812" y="4235"/>
                    <a:pt x="6790" y="4235"/>
                  </a:cubicBezTo>
                  <a:cubicBezTo>
                    <a:pt x="6769" y="4235"/>
                    <a:pt x="6747" y="4214"/>
                    <a:pt x="6747" y="4191"/>
                  </a:cubicBezTo>
                  <a:cubicBezTo>
                    <a:pt x="5895" y="961"/>
                    <a:pt x="5895" y="961"/>
                    <a:pt x="5895" y="961"/>
                  </a:cubicBezTo>
                  <a:cubicBezTo>
                    <a:pt x="5109" y="2576"/>
                    <a:pt x="5109" y="2576"/>
                    <a:pt x="5109" y="2576"/>
                  </a:cubicBezTo>
                  <a:cubicBezTo>
                    <a:pt x="5109" y="2598"/>
                    <a:pt x="5088" y="2598"/>
                    <a:pt x="5065" y="2598"/>
                  </a:cubicBezTo>
                  <a:cubicBezTo>
                    <a:pt x="5044" y="2598"/>
                    <a:pt x="5022" y="2598"/>
                    <a:pt x="5022" y="2576"/>
                  </a:cubicBezTo>
                  <a:cubicBezTo>
                    <a:pt x="3406" y="174"/>
                    <a:pt x="3406" y="174"/>
                    <a:pt x="3406" y="174"/>
                  </a:cubicBezTo>
                  <a:cubicBezTo>
                    <a:pt x="2620" y="3319"/>
                    <a:pt x="2620" y="3319"/>
                    <a:pt x="2620" y="3319"/>
                  </a:cubicBezTo>
                  <a:cubicBezTo>
                    <a:pt x="2598" y="3340"/>
                    <a:pt x="2598" y="3362"/>
                    <a:pt x="2576" y="3362"/>
                  </a:cubicBezTo>
                  <a:cubicBezTo>
                    <a:pt x="2555" y="3362"/>
                    <a:pt x="2532" y="3362"/>
                    <a:pt x="2532" y="3362"/>
                  </a:cubicBezTo>
                  <a:cubicBezTo>
                    <a:pt x="1725" y="2620"/>
                    <a:pt x="1725" y="2620"/>
                    <a:pt x="1725" y="2620"/>
                  </a:cubicBezTo>
                  <a:cubicBezTo>
                    <a:pt x="87" y="4257"/>
                    <a:pt x="87" y="4257"/>
                    <a:pt x="87" y="4257"/>
                  </a:cubicBezTo>
                  <a:cubicBezTo>
                    <a:pt x="87" y="4279"/>
                    <a:pt x="65" y="4279"/>
                    <a:pt x="65" y="4279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8" name="Freeform 14"/>
            <p:cNvSpPr>
              <a:spLocks noChangeArrowheads="1"/>
            </p:cNvSpPr>
            <p:nvPr/>
          </p:nvSpPr>
          <p:spPr bwMode="auto">
            <a:xfrm>
              <a:off x="3352800" y="2284413"/>
              <a:ext cx="142875" cy="133350"/>
            </a:xfrm>
            <a:custGeom>
              <a:avLst/>
              <a:gdLst>
                <a:gd name="T0" fmla="*/ 394 w 395"/>
                <a:gd name="T1" fmla="*/ 175 h 372"/>
                <a:gd name="T2" fmla="*/ 394 w 395"/>
                <a:gd name="T3" fmla="*/ 175 h 372"/>
                <a:gd name="T4" fmla="*/ 197 w 395"/>
                <a:gd name="T5" fmla="*/ 0 h 372"/>
                <a:gd name="T6" fmla="*/ 0 w 395"/>
                <a:gd name="T7" fmla="*/ 175 h 372"/>
                <a:gd name="T8" fmla="*/ 197 w 395"/>
                <a:gd name="T9" fmla="*/ 371 h 372"/>
                <a:gd name="T10" fmla="*/ 394 w 395"/>
                <a:gd name="T11" fmla="*/ 175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5" h="372">
                  <a:moveTo>
                    <a:pt x="394" y="175"/>
                  </a:moveTo>
                  <a:lnTo>
                    <a:pt x="394" y="175"/>
                  </a:lnTo>
                  <a:cubicBezTo>
                    <a:pt x="394" y="88"/>
                    <a:pt x="306" y="0"/>
                    <a:pt x="197" y="0"/>
                  </a:cubicBezTo>
                  <a:cubicBezTo>
                    <a:pt x="88" y="0"/>
                    <a:pt x="0" y="88"/>
                    <a:pt x="0" y="175"/>
                  </a:cubicBezTo>
                  <a:cubicBezTo>
                    <a:pt x="0" y="284"/>
                    <a:pt x="88" y="371"/>
                    <a:pt x="197" y="371"/>
                  </a:cubicBezTo>
                  <a:cubicBezTo>
                    <a:pt x="306" y="371"/>
                    <a:pt x="394" y="284"/>
                    <a:pt x="394" y="175"/>
                  </a:cubicBezTo>
                </a:path>
              </a:pathLst>
            </a:custGeom>
            <a:solidFill>
              <a:srgbClr val="F4826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9" name="Freeform 15"/>
            <p:cNvSpPr>
              <a:spLocks noChangeArrowheads="1"/>
            </p:cNvSpPr>
            <p:nvPr/>
          </p:nvSpPr>
          <p:spPr bwMode="auto">
            <a:xfrm>
              <a:off x="3046413" y="3440113"/>
              <a:ext cx="141287" cy="141287"/>
            </a:xfrm>
            <a:custGeom>
              <a:avLst/>
              <a:gdLst>
                <a:gd name="T0" fmla="*/ 393 w 394"/>
                <a:gd name="T1" fmla="*/ 197 h 394"/>
                <a:gd name="T2" fmla="*/ 393 w 394"/>
                <a:gd name="T3" fmla="*/ 197 h 394"/>
                <a:gd name="T4" fmla="*/ 197 w 394"/>
                <a:gd name="T5" fmla="*/ 0 h 394"/>
                <a:gd name="T6" fmla="*/ 0 w 394"/>
                <a:gd name="T7" fmla="*/ 197 h 394"/>
                <a:gd name="T8" fmla="*/ 197 w 394"/>
                <a:gd name="T9" fmla="*/ 393 h 394"/>
                <a:gd name="T10" fmla="*/ 393 w 394"/>
                <a:gd name="T11" fmla="*/ 197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4">
                  <a:moveTo>
                    <a:pt x="393" y="197"/>
                  </a:moveTo>
                  <a:lnTo>
                    <a:pt x="393" y="197"/>
                  </a:lnTo>
                  <a:cubicBezTo>
                    <a:pt x="393" y="88"/>
                    <a:pt x="306" y="0"/>
                    <a:pt x="197" y="0"/>
                  </a:cubicBezTo>
                  <a:cubicBezTo>
                    <a:pt x="87" y="0"/>
                    <a:pt x="0" y="88"/>
                    <a:pt x="0" y="197"/>
                  </a:cubicBezTo>
                  <a:cubicBezTo>
                    <a:pt x="0" y="306"/>
                    <a:pt x="87" y="393"/>
                    <a:pt x="197" y="393"/>
                  </a:cubicBezTo>
                  <a:cubicBezTo>
                    <a:pt x="306" y="393"/>
                    <a:pt x="393" y="306"/>
                    <a:pt x="393" y="197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0" name="Freeform 16"/>
            <p:cNvSpPr>
              <a:spLocks noChangeArrowheads="1"/>
            </p:cNvSpPr>
            <p:nvPr/>
          </p:nvSpPr>
          <p:spPr bwMode="auto">
            <a:xfrm>
              <a:off x="2747963" y="3189288"/>
              <a:ext cx="141287" cy="141287"/>
            </a:xfrm>
            <a:custGeom>
              <a:avLst/>
              <a:gdLst>
                <a:gd name="T0" fmla="*/ 393 w 394"/>
                <a:gd name="T1" fmla="*/ 196 h 393"/>
                <a:gd name="T2" fmla="*/ 393 w 394"/>
                <a:gd name="T3" fmla="*/ 196 h 393"/>
                <a:gd name="T4" fmla="*/ 197 w 394"/>
                <a:gd name="T5" fmla="*/ 0 h 393"/>
                <a:gd name="T6" fmla="*/ 0 w 394"/>
                <a:gd name="T7" fmla="*/ 196 h 393"/>
                <a:gd name="T8" fmla="*/ 197 w 394"/>
                <a:gd name="T9" fmla="*/ 392 h 393"/>
                <a:gd name="T10" fmla="*/ 393 w 394"/>
                <a:gd name="T11" fmla="*/ 196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3">
                  <a:moveTo>
                    <a:pt x="393" y="196"/>
                  </a:moveTo>
                  <a:lnTo>
                    <a:pt x="393" y="196"/>
                  </a:lnTo>
                  <a:cubicBezTo>
                    <a:pt x="393" y="87"/>
                    <a:pt x="306" y="0"/>
                    <a:pt x="197" y="0"/>
                  </a:cubicBezTo>
                  <a:cubicBezTo>
                    <a:pt x="88" y="0"/>
                    <a:pt x="0" y="87"/>
                    <a:pt x="0" y="196"/>
                  </a:cubicBezTo>
                  <a:cubicBezTo>
                    <a:pt x="0" y="305"/>
                    <a:pt x="88" y="392"/>
                    <a:pt x="197" y="392"/>
                  </a:cubicBezTo>
                  <a:cubicBezTo>
                    <a:pt x="306" y="392"/>
                    <a:pt x="393" y="305"/>
                    <a:pt x="393" y="196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1" name="Freeform 17"/>
            <p:cNvSpPr>
              <a:spLocks noChangeArrowheads="1"/>
            </p:cNvSpPr>
            <p:nvPr/>
          </p:nvSpPr>
          <p:spPr bwMode="auto">
            <a:xfrm>
              <a:off x="3951288" y="3173413"/>
              <a:ext cx="141287" cy="133350"/>
            </a:xfrm>
            <a:custGeom>
              <a:avLst/>
              <a:gdLst>
                <a:gd name="T0" fmla="*/ 393 w 394"/>
                <a:gd name="T1" fmla="*/ 174 h 372"/>
                <a:gd name="T2" fmla="*/ 393 w 394"/>
                <a:gd name="T3" fmla="*/ 174 h 372"/>
                <a:gd name="T4" fmla="*/ 196 w 394"/>
                <a:gd name="T5" fmla="*/ 0 h 372"/>
                <a:gd name="T6" fmla="*/ 0 w 394"/>
                <a:gd name="T7" fmla="*/ 174 h 372"/>
                <a:gd name="T8" fmla="*/ 196 w 394"/>
                <a:gd name="T9" fmla="*/ 371 h 372"/>
                <a:gd name="T10" fmla="*/ 393 w 394"/>
                <a:gd name="T11" fmla="*/ 174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72">
                  <a:moveTo>
                    <a:pt x="393" y="174"/>
                  </a:moveTo>
                  <a:lnTo>
                    <a:pt x="393" y="174"/>
                  </a:lnTo>
                  <a:cubicBezTo>
                    <a:pt x="393" y="65"/>
                    <a:pt x="306" y="0"/>
                    <a:pt x="196" y="0"/>
                  </a:cubicBezTo>
                  <a:cubicBezTo>
                    <a:pt x="87" y="0"/>
                    <a:pt x="0" y="65"/>
                    <a:pt x="0" y="174"/>
                  </a:cubicBezTo>
                  <a:cubicBezTo>
                    <a:pt x="0" y="284"/>
                    <a:pt x="87" y="371"/>
                    <a:pt x="196" y="371"/>
                  </a:cubicBezTo>
                  <a:cubicBezTo>
                    <a:pt x="306" y="371"/>
                    <a:pt x="393" y="284"/>
                    <a:pt x="393" y="174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2" name="Freeform 18"/>
            <p:cNvSpPr>
              <a:spLocks noChangeArrowheads="1"/>
            </p:cNvSpPr>
            <p:nvPr/>
          </p:nvSpPr>
          <p:spPr bwMode="auto">
            <a:xfrm>
              <a:off x="4257675" y="2560638"/>
              <a:ext cx="133350" cy="141287"/>
            </a:xfrm>
            <a:custGeom>
              <a:avLst/>
              <a:gdLst>
                <a:gd name="T0" fmla="*/ 371 w 372"/>
                <a:gd name="T1" fmla="*/ 196 h 394"/>
                <a:gd name="T2" fmla="*/ 371 w 372"/>
                <a:gd name="T3" fmla="*/ 196 h 394"/>
                <a:gd name="T4" fmla="*/ 196 w 372"/>
                <a:gd name="T5" fmla="*/ 0 h 394"/>
                <a:gd name="T6" fmla="*/ 0 w 372"/>
                <a:gd name="T7" fmla="*/ 196 h 394"/>
                <a:gd name="T8" fmla="*/ 196 w 372"/>
                <a:gd name="T9" fmla="*/ 393 h 394"/>
                <a:gd name="T10" fmla="*/ 371 w 372"/>
                <a:gd name="T11" fmla="*/ 196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2" h="394">
                  <a:moveTo>
                    <a:pt x="371" y="196"/>
                  </a:moveTo>
                  <a:lnTo>
                    <a:pt x="371" y="196"/>
                  </a:lnTo>
                  <a:cubicBezTo>
                    <a:pt x="371" y="87"/>
                    <a:pt x="283" y="0"/>
                    <a:pt x="196" y="0"/>
                  </a:cubicBezTo>
                  <a:cubicBezTo>
                    <a:pt x="87" y="0"/>
                    <a:pt x="0" y="87"/>
                    <a:pt x="0" y="196"/>
                  </a:cubicBezTo>
                  <a:cubicBezTo>
                    <a:pt x="0" y="305"/>
                    <a:pt x="87" y="393"/>
                    <a:pt x="196" y="393"/>
                  </a:cubicBezTo>
                  <a:cubicBezTo>
                    <a:pt x="283" y="393"/>
                    <a:pt x="371" y="305"/>
                    <a:pt x="371" y="196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3" name="Freeform 19"/>
            <p:cNvSpPr>
              <a:spLocks noChangeArrowheads="1"/>
            </p:cNvSpPr>
            <p:nvPr/>
          </p:nvSpPr>
          <p:spPr bwMode="auto">
            <a:xfrm>
              <a:off x="4579938" y="3770313"/>
              <a:ext cx="141287" cy="134937"/>
            </a:xfrm>
            <a:custGeom>
              <a:avLst/>
              <a:gdLst>
                <a:gd name="T0" fmla="*/ 393 w 394"/>
                <a:gd name="T1" fmla="*/ 175 h 373"/>
                <a:gd name="T2" fmla="*/ 393 w 394"/>
                <a:gd name="T3" fmla="*/ 175 h 373"/>
                <a:gd name="T4" fmla="*/ 196 w 394"/>
                <a:gd name="T5" fmla="*/ 0 h 373"/>
                <a:gd name="T6" fmla="*/ 0 w 394"/>
                <a:gd name="T7" fmla="*/ 175 h 373"/>
                <a:gd name="T8" fmla="*/ 196 w 394"/>
                <a:gd name="T9" fmla="*/ 372 h 373"/>
                <a:gd name="T10" fmla="*/ 393 w 394"/>
                <a:gd name="T11" fmla="*/ 175 h 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73">
                  <a:moveTo>
                    <a:pt x="393" y="175"/>
                  </a:moveTo>
                  <a:lnTo>
                    <a:pt x="393" y="175"/>
                  </a:lnTo>
                  <a:cubicBezTo>
                    <a:pt x="393" y="87"/>
                    <a:pt x="306" y="0"/>
                    <a:pt x="196" y="0"/>
                  </a:cubicBezTo>
                  <a:cubicBezTo>
                    <a:pt x="87" y="0"/>
                    <a:pt x="0" y="87"/>
                    <a:pt x="0" y="175"/>
                  </a:cubicBezTo>
                  <a:cubicBezTo>
                    <a:pt x="0" y="284"/>
                    <a:pt x="87" y="372"/>
                    <a:pt x="196" y="372"/>
                  </a:cubicBezTo>
                  <a:cubicBezTo>
                    <a:pt x="306" y="372"/>
                    <a:pt x="393" y="284"/>
                    <a:pt x="393" y="175"/>
                  </a:cubicBezTo>
                </a:path>
              </a:pathLst>
            </a:custGeom>
            <a:solidFill>
              <a:srgbClr val="82B17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4" name="Freeform 20"/>
            <p:cNvSpPr>
              <a:spLocks noChangeArrowheads="1"/>
            </p:cNvSpPr>
            <p:nvPr/>
          </p:nvSpPr>
          <p:spPr bwMode="auto">
            <a:xfrm>
              <a:off x="4846638" y="2890838"/>
              <a:ext cx="141287" cy="141287"/>
            </a:xfrm>
            <a:custGeom>
              <a:avLst/>
              <a:gdLst>
                <a:gd name="T0" fmla="*/ 393 w 394"/>
                <a:gd name="T1" fmla="*/ 197 h 394"/>
                <a:gd name="T2" fmla="*/ 393 w 394"/>
                <a:gd name="T3" fmla="*/ 197 h 394"/>
                <a:gd name="T4" fmla="*/ 197 w 394"/>
                <a:gd name="T5" fmla="*/ 0 h 394"/>
                <a:gd name="T6" fmla="*/ 0 w 394"/>
                <a:gd name="T7" fmla="*/ 197 h 394"/>
                <a:gd name="T8" fmla="*/ 197 w 394"/>
                <a:gd name="T9" fmla="*/ 393 h 394"/>
                <a:gd name="T10" fmla="*/ 393 w 394"/>
                <a:gd name="T11" fmla="*/ 197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4">
                  <a:moveTo>
                    <a:pt x="393" y="197"/>
                  </a:moveTo>
                  <a:lnTo>
                    <a:pt x="393" y="197"/>
                  </a:lnTo>
                  <a:cubicBezTo>
                    <a:pt x="393" y="87"/>
                    <a:pt x="306" y="0"/>
                    <a:pt x="197" y="0"/>
                  </a:cubicBezTo>
                  <a:cubicBezTo>
                    <a:pt x="88" y="0"/>
                    <a:pt x="0" y="87"/>
                    <a:pt x="0" y="197"/>
                  </a:cubicBezTo>
                  <a:cubicBezTo>
                    <a:pt x="0" y="306"/>
                    <a:pt x="88" y="393"/>
                    <a:pt x="197" y="393"/>
                  </a:cubicBezTo>
                  <a:cubicBezTo>
                    <a:pt x="306" y="393"/>
                    <a:pt x="393" y="306"/>
                    <a:pt x="393" y="197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5" name="Freeform 21"/>
            <p:cNvSpPr>
              <a:spLocks noChangeArrowheads="1"/>
            </p:cNvSpPr>
            <p:nvPr/>
          </p:nvSpPr>
          <p:spPr bwMode="auto">
            <a:xfrm>
              <a:off x="5145088" y="3432175"/>
              <a:ext cx="141287" cy="141288"/>
            </a:xfrm>
            <a:custGeom>
              <a:avLst/>
              <a:gdLst>
                <a:gd name="T0" fmla="*/ 393 w 394"/>
                <a:gd name="T1" fmla="*/ 196 h 393"/>
                <a:gd name="T2" fmla="*/ 393 w 394"/>
                <a:gd name="T3" fmla="*/ 196 h 393"/>
                <a:gd name="T4" fmla="*/ 196 w 394"/>
                <a:gd name="T5" fmla="*/ 0 h 393"/>
                <a:gd name="T6" fmla="*/ 0 w 394"/>
                <a:gd name="T7" fmla="*/ 196 h 393"/>
                <a:gd name="T8" fmla="*/ 196 w 394"/>
                <a:gd name="T9" fmla="*/ 392 h 393"/>
                <a:gd name="T10" fmla="*/ 393 w 394"/>
                <a:gd name="T11" fmla="*/ 196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3">
                  <a:moveTo>
                    <a:pt x="393" y="196"/>
                  </a:moveTo>
                  <a:lnTo>
                    <a:pt x="393" y="196"/>
                  </a:lnTo>
                  <a:cubicBezTo>
                    <a:pt x="393" y="87"/>
                    <a:pt x="306" y="0"/>
                    <a:pt x="196" y="0"/>
                  </a:cubicBezTo>
                  <a:cubicBezTo>
                    <a:pt x="87" y="0"/>
                    <a:pt x="0" y="87"/>
                    <a:pt x="0" y="196"/>
                  </a:cubicBezTo>
                  <a:cubicBezTo>
                    <a:pt x="0" y="305"/>
                    <a:pt x="87" y="392"/>
                    <a:pt x="196" y="392"/>
                  </a:cubicBezTo>
                  <a:cubicBezTo>
                    <a:pt x="306" y="392"/>
                    <a:pt x="393" y="305"/>
                    <a:pt x="393" y="196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</p:grpSp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8914" name="Text Box 2"/>
          <p:cNvSpPr txBox="1"/>
          <p:nvPr/>
        </p:nvSpPr>
        <p:spPr>
          <a:xfrm>
            <a:off x="2069148" y="745173"/>
            <a:ext cx="4213225" cy="5826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总结杨志失败的原因。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069148" y="1656080"/>
            <a:ext cx="7961312" cy="35534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000" b="1" dirty="0">
                <a:latin typeface="宋体" panose="02010600030101010101" pitchFamily="2" charset="-122"/>
              </a:rPr>
              <a:t>    </a:t>
            </a:r>
            <a:r>
              <a:rPr lang="zh-CN" altLang="en-US" sz="30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</a:t>
            </a:r>
            <a:r>
              <a:rPr lang="en-US" altLang="zh-CN" sz="30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</a:t>
            </a:r>
            <a:r>
              <a:rPr lang="zh-CN" altLang="en-US" sz="30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）杨志一方内部的分崩离析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，杨志与军健、虞侯、老督管的矛盾冲突十分尖锐。老督管是瞧不起杨志这个人，站在军健、虞侯一方，孤立杨志。生辰纲被夺后，老督管伙同虞侯、军健把全部责任都推给了杨志。</a:t>
            </a:r>
            <a:endParaRPr lang="zh-CN" altLang="en-US" sz="30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10191115" y="5979795"/>
            <a:ext cx="2089150" cy="88646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3315970" y="1019493"/>
            <a:ext cx="5559425" cy="5826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说说你喜欢的水浒故事或英雄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7172" name="文本框 2"/>
          <p:cNvSpPr txBox="1"/>
          <p:nvPr/>
        </p:nvSpPr>
        <p:spPr>
          <a:xfrm>
            <a:off x="2101850" y="1820228"/>
            <a:ext cx="7986713" cy="3553460"/>
          </a:xfrm>
          <a:prstGeom prst="rect">
            <a:avLst/>
          </a:prstGeom>
          <a:solidFill>
            <a:srgbClr val="F2F2F2">
              <a:alpha val="67842"/>
            </a:srgbClr>
          </a:solidFill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spcAft>
                <a:spcPts val="1200"/>
              </a:spcAft>
            </a:pPr>
            <a:r>
              <a:rPr lang="en-US" altLang="zh-CN" sz="3000" b="1" dirty="0">
                <a:latin typeface="宋体" panose="02010600030101010101" pitchFamily="2" charset="-122"/>
              </a:rPr>
              <a:t>    </a:t>
            </a:r>
            <a:r>
              <a:rPr lang="zh-CN" altLang="zh-CN" sz="3000" b="1" dirty="0">
                <a:latin typeface="楷体" panose="02010609060101010101" charset="-122"/>
                <a:ea typeface="楷体" panose="02010609060101010101" charset="-122"/>
              </a:rPr>
              <a:t>鲁智深本是渭州经略府的提辖，生性豪爽，好打抱不平。为救金氏父女，三拳打死屠户镇关西，为躲避缉捕，在赵员外的帮助下于五台山出家。但鲁智深屡犯寺规，不服管教，酒后大闹寺院，被赶出寺院，前往东京大相国寺。</a:t>
            </a:r>
            <a:endParaRPr lang="zh-CN" altLang="zh-CN" sz="30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95250" y="224790"/>
            <a:ext cx="3332480" cy="586105"/>
            <a:chOff x="150" y="354"/>
            <a:chExt cx="5248" cy="923"/>
          </a:xfrm>
        </p:grpSpPr>
        <p:sp>
          <p:nvSpPr>
            <p:cNvPr id="14" name="文本框 13"/>
            <p:cNvSpPr txBox="1"/>
            <p:nvPr/>
          </p:nvSpPr>
          <p:spPr>
            <a:xfrm>
              <a:off x="1344" y="359"/>
              <a:ext cx="4055" cy="91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r>
                <a:rPr lang="zh-CN" altLang="en-US" sz="3200" b="1">
                  <a:ln w="12700">
                    <a:solidFill>
                      <a:srgbClr val="65C4CA"/>
                    </a:solidFill>
                    <a:prstDash val="solid"/>
                  </a:ln>
                  <a:solidFill>
                    <a:srgbClr val="65C4CA"/>
                  </a:solidFill>
                  <a:effectLst>
                    <a:reflection blurRad="6350" stA="55000" endA="300" endPos="45500" dir="5400000" sy="-100000" algn="bl" rotWithShape="0"/>
                  </a:effectLst>
                </a:rPr>
                <a:t>新课导入</a:t>
              </a:r>
              <a:endParaRPr lang="zh-CN" altLang="en-US" sz="3200" b="1">
                <a:ln w="12700">
                  <a:solidFill>
                    <a:srgbClr val="65C4CA"/>
                  </a:solidFill>
                  <a:prstDash val="solid"/>
                </a:ln>
                <a:solidFill>
                  <a:srgbClr val="65C4CA"/>
                </a:solidFill>
                <a:effectLst>
                  <a:reflection blurRad="6350" stA="55000" endA="300" endPos="45500" dir="5400000" sy="-100000" algn="bl" rotWithShape="0"/>
                </a:effectLst>
              </a:endParaRPr>
            </a:p>
          </p:txBody>
        </p:sp>
        <p:sp>
          <p:nvSpPr>
            <p:cNvPr id="56" name="Freeform 123"/>
            <p:cNvSpPr>
              <a:spLocks noEditPoints="1"/>
            </p:cNvSpPr>
            <p:nvPr/>
          </p:nvSpPr>
          <p:spPr bwMode="auto">
            <a:xfrm>
              <a:off x="150" y="354"/>
              <a:ext cx="1050" cy="832"/>
            </a:xfrm>
            <a:custGeom>
              <a:avLst/>
              <a:gdLst/>
              <a:ahLst/>
              <a:cxnLst>
                <a:cxn ang="0">
                  <a:pos x="1179" y="92"/>
                </a:cxn>
                <a:cxn ang="0">
                  <a:pos x="1259" y="275"/>
                </a:cxn>
                <a:cxn ang="0">
                  <a:pos x="1607" y="202"/>
                </a:cxn>
                <a:cxn ang="0">
                  <a:pos x="1753" y="130"/>
                </a:cxn>
                <a:cxn ang="0">
                  <a:pos x="1857" y="304"/>
                </a:cxn>
                <a:cxn ang="0">
                  <a:pos x="2021" y="567"/>
                </a:cxn>
                <a:cxn ang="0">
                  <a:pos x="1753" y="1262"/>
                </a:cxn>
                <a:cxn ang="0">
                  <a:pos x="877" y="1371"/>
                </a:cxn>
                <a:cxn ang="0">
                  <a:pos x="11" y="1411"/>
                </a:cxn>
                <a:cxn ang="0">
                  <a:pos x="24" y="1101"/>
                </a:cxn>
                <a:cxn ang="0">
                  <a:pos x="182" y="802"/>
                </a:cxn>
                <a:cxn ang="0">
                  <a:pos x="595" y="409"/>
                </a:cxn>
                <a:cxn ang="0">
                  <a:pos x="1073" y="700"/>
                </a:cxn>
                <a:cxn ang="0">
                  <a:pos x="1155" y="187"/>
                </a:cxn>
                <a:cxn ang="0">
                  <a:pos x="896" y="703"/>
                </a:cxn>
                <a:cxn ang="0">
                  <a:pos x="1038" y="796"/>
                </a:cxn>
                <a:cxn ang="0">
                  <a:pos x="1167" y="547"/>
                </a:cxn>
                <a:cxn ang="0">
                  <a:pos x="1033" y="1090"/>
                </a:cxn>
                <a:cxn ang="0">
                  <a:pos x="1684" y="283"/>
                </a:cxn>
                <a:cxn ang="0">
                  <a:pos x="1558" y="660"/>
                </a:cxn>
                <a:cxn ang="0">
                  <a:pos x="940" y="1250"/>
                </a:cxn>
                <a:cxn ang="0">
                  <a:pos x="961" y="1290"/>
                </a:cxn>
                <a:cxn ang="0">
                  <a:pos x="1656" y="456"/>
                </a:cxn>
                <a:cxn ang="0">
                  <a:pos x="1781" y="577"/>
                </a:cxn>
                <a:cxn ang="0">
                  <a:pos x="1813" y="253"/>
                </a:cxn>
                <a:cxn ang="0">
                  <a:pos x="1756" y="300"/>
                </a:cxn>
                <a:cxn ang="0">
                  <a:pos x="1631" y="706"/>
                </a:cxn>
                <a:cxn ang="0">
                  <a:pos x="1722" y="409"/>
                </a:cxn>
                <a:cxn ang="0">
                  <a:pos x="1697" y="707"/>
                </a:cxn>
                <a:cxn ang="0">
                  <a:pos x="1737" y="743"/>
                </a:cxn>
                <a:cxn ang="0">
                  <a:pos x="1221" y="1099"/>
                </a:cxn>
                <a:cxn ang="0">
                  <a:pos x="1797" y="683"/>
                </a:cxn>
                <a:cxn ang="0">
                  <a:pos x="1788" y="561"/>
                </a:cxn>
                <a:cxn ang="0">
                  <a:pos x="342" y="594"/>
                </a:cxn>
                <a:cxn ang="0">
                  <a:pos x="403" y="1094"/>
                </a:cxn>
                <a:cxn ang="0">
                  <a:pos x="899" y="803"/>
                </a:cxn>
                <a:cxn ang="0">
                  <a:pos x="1881" y="451"/>
                </a:cxn>
                <a:cxn ang="0">
                  <a:pos x="1776" y="1127"/>
                </a:cxn>
                <a:cxn ang="0">
                  <a:pos x="1227" y="1221"/>
                </a:cxn>
                <a:cxn ang="0">
                  <a:pos x="1396" y="1251"/>
                </a:cxn>
                <a:cxn ang="0">
                  <a:pos x="1799" y="1250"/>
                </a:cxn>
                <a:cxn ang="0">
                  <a:pos x="2009" y="560"/>
                </a:cxn>
                <a:cxn ang="0">
                  <a:pos x="1736" y="999"/>
                </a:cxn>
                <a:cxn ang="0">
                  <a:pos x="991" y="1301"/>
                </a:cxn>
                <a:cxn ang="0">
                  <a:pos x="1858" y="766"/>
                </a:cxn>
                <a:cxn ang="0">
                  <a:pos x="1458" y="864"/>
                </a:cxn>
                <a:cxn ang="0">
                  <a:pos x="1300" y="1031"/>
                </a:cxn>
                <a:cxn ang="0">
                  <a:pos x="1489" y="913"/>
                </a:cxn>
                <a:cxn ang="0">
                  <a:pos x="1464" y="896"/>
                </a:cxn>
                <a:cxn ang="0">
                  <a:pos x="107" y="1088"/>
                </a:cxn>
                <a:cxn ang="0">
                  <a:pos x="156" y="1111"/>
                </a:cxn>
                <a:cxn ang="0">
                  <a:pos x="710" y="1240"/>
                </a:cxn>
                <a:cxn ang="0">
                  <a:pos x="91" y="1159"/>
                </a:cxn>
                <a:cxn ang="0">
                  <a:pos x="430" y="1205"/>
                </a:cxn>
                <a:cxn ang="0">
                  <a:pos x="399" y="1216"/>
                </a:cxn>
                <a:cxn ang="0">
                  <a:pos x="116" y="1207"/>
                </a:cxn>
                <a:cxn ang="0">
                  <a:pos x="641" y="1373"/>
                </a:cxn>
                <a:cxn ang="0">
                  <a:pos x="368" y="1369"/>
                </a:cxn>
                <a:cxn ang="0">
                  <a:pos x="88" y="1337"/>
                </a:cxn>
                <a:cxn ang="0">
                  <a:pos x="120" y="1331"/>
                </a:cxn>
                <a:cxn ang="0">
                  <a:pos x="686" y="1288"/>
                </a:cxn>
                <a:cxn ang="0">
                  <a:pos x="877" y="1358"/>
                </a:cxn>
              </a:cxnLst>
              <a:rect l="0" t="0" r="r" b="b"/>
              <a:pathLst>
                <a:path w="2040" h="1427">
                  <a:moveTo>
                    <a:pt x="1079" y="278"/>
                  </a:moveTo>
                  <a:lnTo>
                    <a:pt x="1079" y="278"/>
                  </a:lnTo>
                  <a:lnTo>
                    <a:pt x="1079" y="276"/>
                  </a:lnTo>
                  <a:lnTo>
                    <a:pt x="1077" y="275"/>
                  </a:lnTo>
                  <a:lnTo>
                    <a:pt x="1077" y="275"/>
                  </a:lnTo>
                  <a:lnTo>
                    <a:pt x="1077" y="278"/>
                  </a:lnTo>
                  <a:lnTo>
                    <a:pt x="1076" y="278"/>
                  </a:lnTo>
                  <a:lnTo>
                    <a:pt x="1076" y="275"/>
                  </a:lnTo>
                  <a:lnTo>
                    <a:pt x="1076" y="274"/>
                  </a:lnTo>
                  <a:lnTo>
                    <a:pt x="1077" y="273"/>
                  </a:lnTo>
                  <a:lnTo>
                    <a:pt x="1077" y="273"/>
                  </a:lnTo>
                  <a:lnTo>
                    <a:pt x="1078" y="271"/>
                  </a:lnTo>
                  <a:lnTo>
                    <a:pt x="1080" y="271"/>
                  </a:lnTo>
                  <a:lnTo>
                    <a:pt x="1081" y="271"/>
                  </a:lnTo>
                  <a:lnTo>
                    <a:pt x="1082" y="271"/>
                  </a:lnTo>
                  <a:lnTo>
                    <a:pt x="1082" y="270"/>
                  </a:lnTo>
                  <a:lnTo>
                    <a:pt x="1082" y="270"/>
                  </a:lnTo>
                  <a:lnTo>
                    <a:pt x="1081" y="269"/>
                  </a:lnTo>
                  <a:lnTo>
                    <a:pt x="1081" y="267"/>
                  </a:lnTo>
                  <a:lnTo>
                    <a:pt x="1084" y="263"/>
                  </a:lnTo>
                  <a:lnTo>
                    <a:pt x="1088" y="261"/>
                  </a:lnTo>
                  <a:lnTo>
                    <a:pt x="1091" y="259"/>
                  </a:lnTo>
                  <a:lnTo>
                    <a:pt x="1091" y="259"/>
                  </a:lnTo>
                  <a:lnTo>
                    <a:pt x="1093" y="253"/>
                  </a:lnTo>
                  <a:lnTo>
                    <a:pt x="1096" y="245"/>
                  </a:lnTo>
                  <a:lnTo>
                    <a:pt x="1105" y="231"/>
                  </a:lnTo>
                  <a:lnTo>
                    <a:pt x="1115" y="218"/>
                  </a:lnTo>
                  <a:lnTo>
                    <a:pt x="1125" y="206"/>
                  </a:lnTo>
                  <a:lnTo>
                    <a:pt x="1125" y="206"/>
                  </a:lnTo>
                  <a:lnTo>
                    <a:pt x="1127" y="198"/>
                  </a:lnTo>
                  <a:lnTo>
                    <a:pt x="1130" y="191"/>
                  </a:lnTo>
                  <a:lnTo>
                    <a:pt x="1133" y="183"/>
                  </a:lnTo>
                  <a:lnTo>
                    <a:pt x="1137" y="176"/>
                  </a:lnTo>
                  <a:lnTo>
                    <a:pt x="1147" y="162"/>
                  </a:lnTo>
                  <a:lnTo>
                    <a:pt x="1156" y="147"/>
                  </a:lnTo>
                  <a:lnTo>
                    <a:pt x="1166" y="133"/>
                  </a:lnTo>
                  <a:lnTo>
                    <a:pt x="1170" y="125"/>
                  </a:lnTo>
                  <a:lnTo>
                    <a:pt x="1173" y="117"/>
                  </a:lnTo>
                  <a:lnTo>
                    <a:pt x="1177" y="109"/>
                  </a:lnTo>
                  <a:lnTo>
                    <a:pt x="1178" y="101"/>
                  </a:lnTo>
                  <a:lnTo>
                    <a:pt x="1179" y="92"/>
                  </a:lnTo>
                  <a:lnTo>
                    <a:pt x="1179" y="84"/>
                  </a:lnTo>
                  <a:lnTo>
                    <a:pt x="1179" y="84"/>
                  </a:lnTo>
                  <a:lnTo>
                    <a:pt x="1181" y="82"/>
                  </a:lnTo>
                  <a:lnTo>
                    <a:pt x="1184" y="81"/>
                  </a:lnTo>
                  <a:lnTo>
                    <a:pt x="1186" y="78"/>
                  </a:lnTo>
                  <a:lnTo>
                    <a:pt x="1188" y="75"/>
                  </a:lnTo>
                  <a:lnTo>
                    <a:pt x="1190" y="71"/>
                  </a:lnTo>
                  <a:lnTo>
                    <a:pt x="1190" y="67"/>
                  </a:lnTo>
                  <a:lnTo>
                    <a:pt x="1190" y="63"/>
                  </a:lnTo>
                  <a:lnTo>
                    <a:pt x="1187" y="60"/>
                  </a:lnTo>
                  <a:lnTo>
                    <a:pt x="1187" y="60"/>
                  </a:lnTo>
                  <a:lnTo>
                    <a:pt x="1191" y="58"/>
                  </a:lnTo>
                  <a:lnTo>
                    <a:pt x="1193" y="56"/>
                  </a:lnTo>
                  <a:lnTo>
                    <a:pt x="1196" y="48"/>
                  </a:lnTo>
                  <a:lnTo>
                    <a:pt x="1199" y="39"/>
                  </a:lnTo>
                  <a:lnTo>
                    <a:pt x="1201" y="29"/>
                  </a:lnTo>
                  <a:lnTo>
                    <a:pt x="1203" y="19"/>
                  </a:lnTo>
                  <a:lnTo>
                    <a:pt x="1207" y="11"/>
                  </a:lnTo>
                  <a:lnTo>
                    <a:pt x="1210" y="3"/>
                  </a:lnTo>
                  <a:lnTo>
                    <a:pt x="1212" y="1"/>
                  </a:lnTo>
                  <a:lnTo>
                    <a:pt x="1214" y="0"/>
                  </a:lnTo>
                  <a:lnTo>
                    <a:pt x="1214" y="0"/>
                  </a:lnTo>
                  <a:lnTo>
                    <a:pt x="1221" y="5"/>
                  </a:lnTo>
                  <a:lnTo>
                    <a:pt x="1225" y="13"/>
                  </a:lnTo>
                  <a:lnTo>
                    <a:pt x="1228" y="21"/>
                  </a:lnTo>
                  <a:lnTo>
                    <a:pt x="1231" y="30"/>
                  </a:lnTo>
                  <a:lnTo>
                    <a:pt x="1235" y="50"/>
                  </a:lnTo>
                  <a:lnTo>
                    <a:pt x="1238" y="70"/>
                  </a:lnTo>
                  <a:lnTo>
                    <a:pt x="1238" y="70"/>
                  </a:lnTo>
                  <a:lnTo>
                    <a:pt x="1240" y="80"/>
                  </a:lnTo>
                  <a:lnTo>
                    <a:pt x="1244" y="91"/>
                  </a:lnTo>
                  <a:lnTo>
                    <a:pt x="1247" y="102"/>
                  </a:lnTo>
                  <a:lnTo>
                    <a:pt x="1250" y="111"/>
                  </a:lnTo>
                  <a:lnTo>
                    <a:pt x="1250" y="111"/>
                  </a:lnTo>
                  <a:lnTo>
                    <a:pt x="1252" y="128"/>
                  </a:lnTo>
                  <a:lnTo>
                    <a:pt x="1253" y="147"/>
                  </a:lnTo>
                  <a:lnTo>
                    <a:pt x="1254" y="186"/>
                  </a:lnTo>
                  <a:lnTo>
                    <a:pt x="1254" y="186"/>
                  </a:lnTo>
                  <a:lnTo>
                    <a:pt x="1255" y="236"/>
                  </a:lnTo>
                  <a:lnTo>
                    <a:pt x="1256" y="257"/>
                  </a:lnTo>
                  <a:lnTo>
                    <a:pt x="1259" y="275"/>
                  </a:lnTo>
                  <a:lnTo>
                    <a:pt x="1259" y="275"/>
                  </a:lnTo>
                  <a:lnTo>
                    <a:pt x="1252" y="320"/>
                  </a:lnTo>
                  <a:lnTo>
                    <a:pt x="1244" y="365"/>
                  </a:lnTo>
                  <a:lnTo>
                    <a:pt x="1233" y="408"/>
                  </a:lnTo>
                  <a:lnTo>
                    <a:pt x="1228" y="429"/>
                  </a:lnTo>
                  <a:lnTo>
                    <a:pt x="1222" y="450"/>
                  </a:lnTo>
                  <a:lnTo>
                    <a:pt x="1222" y="450"/>
                  </a:lnTo>
                  <a:lnTo>
                    <a:pt x="1250" y="424"/>
                  </a:lnTo>
                  <a:lnTo>
                    <a:pt x="1278" y="398"/>
                  </a:lnTo>
                  <a:lnTo>
                    <a:pt x="1308" y="373"/>
                  </a:lnTo>
                  <a:lnTo>
                    <a:pt x="1338" y="348"/>
                  </a:lnTo>
                  <a:lnTo>
                    <a:pt x="1338" y="348"/>
                  </a:lnTo>
                  <a:lnTo>
                    <a:pt x="1356" y="334"/>
                  </a:lnTo>
                  <a:lnTo>
                    <a:pt x="1364" y="327"/>
                  </a:lnTo>
                  <a:lnTo>
                    <a:pt x="1373" y="320"/>
                  </a:lnTo>
                  <a:lnTo>
                    <a:pt x="1373" y="320"/>
                  </a:lnTo>
                  <a:lnTo>
                    <a:pt x="1382" y="314"/>
                  </a:lnTo>
                  <a:lnTo>
                    <a:pt x="1393" y="309"/>
                  </a:lnTo>
                  <a:lnTo>
                    <a:pt x="1397" y="306"/>
                  </a:lnTo>
                  <a:lnTo>
                    <a:pt x="1403" y="304"/>
                  </a:lnTo>
                  <a:lnTo>
                    <a:pt x="1407" y="300"/>
                  </a:lnTo>
                  <a:lnTo>
                    <a:pt x="1410" y="294"/>
                  </a:lnTo>
                  <a:lnTo>
                    <a:pt x="1410" y="294"/>
                  </a:lnTo>
                  <a:lnTo>
                    <a:pt x="1411" y="296"/>
                  </a:lnTo>
                  <a:lnTo>
                    <a:pt x="1413" y="297"/>
                  </a:lnTo>
                  <a:lnTo>
                    <a:pt x="1415" y="296"/>
                  </a:lnTo>
                  <a:lnTo>
                    <a:pt x="1417" y="294"/>
                  </a:lnTo>
                  <a:lnTo>
                    <a:pt x="1417" y="294"/>
                  </a:lnTo>
                  <a:lnTo>
                    <a:pt x="1428" y="287"/>
                  </a:lnTo>
                  <a:lnTo>
                    <a:pt x="1439" y="281"/>
                  </a:lnTo>
                  <a:lnTo>
                    <a:pt x="1462" y="269"/>
                  </a:lnTo>
                  <a:lnTo>
                    <a:pt x="1484" y="258"/>
                  </a:lnTo>
                  <a:lnTo>
                    <a:pt x="1495" y="251"/>
                  </a:lnTo>
                  <a:lnTo>
                    <a:pt x="1505" y="243"/>
                  </a:lnTo>
                  <a:lnTo>
                    <a:pt x="1505" y="243"/>
                  </a:lnTo>
                  <a:lnTo>
                    <a:pt x="1519" y="239"/>
                  </a:lnTo>
                  <a:lnTo>
                    <a:pt x="1532" y="233"/>
                  </a:lnTo>
                  <a:lnTo>
                    <a:pt x="1557" y="223"/>
                  </a:lnTo>
                  <a:lnTo>
                    <a:pt x="1581" y="212"/>
                  </a:lnTo>
                  <a:lnTo>
                    <a:pt x="1593" y="207"/>
                  </a:lnTo>
                  <a:lnTo>
                    <a:pt x="1607" y="202"/>
                  </a:lnTo>
                  <a:lnTo>
                    <a:pt x="1607" y="202"/>
                  </a:lnTo>
                  <a:lnTo>
                    <a:pt x="1610" y="199"/>
                  </a:lnTo>
                  <a:lnTo>
                    <a:pt x="1615" y="196"/>
                  </a:lnTo>
                  <a:lnTo>
                    <a:pt x="1623" y="190"/>
                  </a:lnTo>
                  <a:lnTo>
                    <a:pt x="1623" y="190"/>
                  </a:lnTo>
                  <a:lnTo>
                    <a:pt x="1626" y="186"/>
                  </a:lnTo>
                  <a:lnTo>
                    <a:pt x="1630" y="182"/>
                  </a:lnTo>
                  <a:lnTo>
                    <a:pt x="1633" y="178"/>
                  </a:lnTo>
                  <a:lnTo>
                    <a:pt x="1636" y="173"/>
                  </a:lnTo>
                  <a:lnTo>
                    <a:pt x="1636" y="173"/>
                  </a:lnTo>
                  <a:lnTo>
                    <a:pt x="1639" y="171"/>
                  </a:lnTo>
                  <a:lnTo>
                    <a:pt x="1644" y="170"/>
                  </a:lnTo>
                  <a:lnTo>
                    <a:pt x="1647" y="169"/>
                  </a:lnTo>
                  <a:lnTo>
                    <a:pt x="1650" y="167"/>
                  </a:lnTo>
                  <a:lnTo>
                    <a:pt x="1650" y="167"/>
                  </a:lnTo>
                  <a:lnTo>
                    <a:pt x="1656" y="161"/>
                  </a:lnTo>
                  <a:lnTo>
                    <a:pt x="1662" y="154"/>
                  </a:lnTo>
                  <a:lnTo>
                    <a:pt x="1666" y="146"/>
                  </a:lnTo>
                  <a:lnTo>
                    <a:pt x="1670" y="137"/>
                  </a:lnTo>
                  <a:lnTo>
                    <a:pt x="1680" y="120"/>
                  </a:lnTo>
                  <a:lnTo>
                    <a:pt x="1688" y="103"/>
                  </a:lnTo>
                  <a:lnTo>
                    <a:pt x="1688" y="103"/>
                  </a:lnTo>
                  <a:lnTo>
                    <a:pt x="1688" y="96"/>
                  </a:lnTo>
                  <a:lnTo>
                    <a:pt x="1687" y="91"/>
                  </a:lnTo>
                  <a:lnTo>
                    <a:pt x="1687" y="86"/>
                  </a:lnTo>
                  <a:lnTo>
                    <a:pt x="1688" y="84"/>
                  </a:lnTo>
                  <a:lnTo>
                    <a:pt x="1691" y="81"/>
                  </a:lnTo>
                  <a:lnTo>
                    <a:pt x="1691" y="81"/>
                  </a:lnTo>
                  <a:lnTo>
                    <a:pt x="1696" y="82"/>
                  </a:lnTo>
                  <a:lnTo>
                    <a:pt x="1698" y="82"/>
                  </a:lnTo>
                  <a:lnTo>
                    <a:pt x="1701" y="81"/>
                  </a:lnTo>
                  <a:lnTo>
                    <a:pt x="1701" y="81"/>
                  </a:lnTo>
                  <a:lnTo>
                    <a:pt x="1705" y="97"/>
                  </a:lnTo>
                  <a:lnTo>
                    <a:pt x="1710" y="112"/>
                  </a:lnTo>
                  <a:lnTo>
                    <a:pt x="1714" y="127"/>
                  </a:lnTo>
                  <a:lnTo>
                    <a:pt x="1715" y="135"/>
                  </a:lnTo>
                  <a:lnTo>
                    <a:pt x="1715" y="142"/>
                  </a:lnTo>
                  <a:lnTo>
                    <a:pt x="1715" y="142"/>
                  </a:lnTo>
                  <a:lnTo>
                    <a:pt x="1730" y="138"/>
                  </a:lnTo>
                  <a:lnTo>
                    <a:pt x="1742" y="134"/>
                  </a:lnTo>
                  <a:lnTo>
                    <a:pt x="1753" y="130"/>
                  </a:lnTo>
                  <a:lnTo>
                    <a:pt x="1766" y="126"/>
                  </a:lnTo>
                  <a:lnTo>
                    <a:pt x="1766" y="126"/>
                  </a:lnTo>
                  <a:lnTo>
                    <a:pt x="1781" y="147"/>
                  </a:lnTo>
                  <a:lnTo>
                    <a:pt x="1787" y="157"/>
                  </a:lnTo>
                  <a:lnTo>
                    <a:pt x="1793" y="169"/>
                  </a:lnTo>
                  <a:lnTo>
                    <a:pt x="1793" y="169"/>
                  </a:lnTo>
                  <a:lnTo>
                    <a:pt x="1797" y="168"/>
                  </a:lnTo>
                  <a:lnTo>
                    <a:pt x="1800" y="167"/>
                  </a:lnTo>
                  <a:lnTo>
                    <a:pt x="1804" y="164"/>
                  </a:lnTo>
                  <a:lnTo>
                    <a:pt x="1809" y="161"/>
                  </a:lnTo>
                  <a:lnTo>
                    <a:pt x="1812" y="161"/>
                  </a:lnTo>
                  <a:lnTo>
                    <a:pt x="1814" y="162"/>
                  </a:lnTo>
                  <a:lnTo>
                    <a:pt x="1814" y="162"/>
                  </a:lnTo>
                  <a:lnTo>
                    <a:pt x="1816" y="163"/>
                  </a:lnTo>
                  <a:lnTo>
                    <a:pt x="1818" y="164"/>
                  </a:lnTo>
                  <a:lnTo>
                    <a:pt x="1820" y="167"/>
                  </a:lnTo>
                  <a:lnTo>
                    <a:pt x="1822" y="172"/>
                  </a:lnTo>
                  <a:lnTo>
                    <a:pt x="1823" y="179"/>
                  </a:lnTo>
                  <a:lnTo>
                    <a:pt x="1823" y="184"/>
                  </a:lnTo>
                  <a:lnTo>
                    <a:pt x="1824" y="190"/>
                  </a:lnTo>
                  <a:lnTo>
                    <a:pt x="1828" y="195"/>
                  </a:lnTo>
                  <a:lnTo>
                    <a:pt x="1829" y="196"/>
                  </a:lnTo>
                  <a:lnTo>
                    <a:pt x="1831" y="197"/>
                  </a:lnTo>
                  <a:lnTo>
                    <a:pt x="1831" y="197"/>
                  </a:lnTo>
                  <a:lnTo>
                    <a:pt x="1839" y="194"/>
                  </a:lnTo>
                  <a:lnTo>
                    <a:pt x="1847" y="191"/>
                  </a:lnTo>
                  <a:lnTo>
                    <a:pt x="1856" y="190"/>
                  </a:lnTo>
                  <a:lnTo>
                    <a:pt x="1860" y="191"/>
                  </a:lnTo>
                  <a:lnTo>
                    <a:pt x="1863" y="192"/>
                  </a:lnTo>
                  <a:lnTo>
                    <a:pt x="1863" y="192"/>
                  </a:lnTo>
                  <a:lnTo>
                    <a:pt x="1866" y="198"/>
                  </a:lnTo>
                  <a:lnTo>
                    <a:pt x="1867" y="206"/>
                  </a:lnTo>
                  <a:lnTo>
                    <a:pt x="1869" y="212"/>
                  </a:lnTo>
                  <a:lnTo>
                    <a:pt x="1869" y="219"/>
                  </a:lnTo>
                  <a:lnTo>
                    <a:pt x="1869" y="233"/>
                  </a:lnTo>
                  <a:lnTo>
                    <a:pt x="1867" y="248"/>
                  </a:lnTo>
                  <a:lnTo>
                    <a:pt x="1864" y="263"/>
                  </a:lnTo>
                  <a:lnTo>
                    <a:pt x="1861" y="278"/>
                  </a:lnTo>
                  <a:lnTo>
                    <a:pt x="1852" y="305"/>
                  </a:lnTo>
                  <a:lnTo>
                    <a:pt x="1852" y="305"/>
                  </a:lnTo>
                  <a:lnTo>
                    <a:pt x="1857" y="304"/>
                  </a:lnTo>
                  <a:lnTo>
                    <a:pt x="1862" y="304"/>
                  </a:lnTo>
                  <a:lnTo>
                    <a:pt x="1873" y="303"/>
                  </a:lnTo>
                  <a:lnTo>
                    <a:pt x="1884" y="303"/>
                  </a:lnTo>
                  <a:lnTo>
                    <a:pt x="1895" y="302"/>
                  </a:lnTo>
                  <a:lnTo>
                    <a:pt x="1895" y="302"/>
                  </a:lnTo>
                  <a:lnTo>
                    <a:pt x="1902" y="299"/>
                  </a:lnTo>
                  <a:lnTo>
                    <a:pt x="1908" y="296"/>
                  </a:lnTo>
                  <a:lnTo>
                    <a:pt x="1914" y="292"/>
                  </a:lnTo>
                  <a:lnTo>
                    <a:pt x="1917" y="292"/>
                  </a:lnTo>
                  <a:lnTo>
                    <a:pt x="1920" y="293"/>
                  </a:lnTo>
                  <a:lnTo>
                    <a:pt x="1920" y="293"/>
                  </a:lnTo>
                  <a:lnTo>
                    <a:pt x="1922" y="297"/>
                  </a:lnTo>
                  <a:lnTo>
                    <a:pt x="1922" y="301"/>
                  </a:lnTo>
                  <a:lnTo>
                    <a:pt x="1922" y="305"/>
                  </a:lnTo>
                  <a:lnTo>
                    <a:pt x="1921" y="309"/>
                  </a:lnTo>
                  <a:lnTo>
                    <a:pt x="1914" y="327"/>
                  </a:lnTo>
                  <a:lnTo>
                    <a:pt x="1914" y="327"/>
                  </a:lnTo>
                  <a:lnTo>
                    <a:pt x="1908" y="349"/>
                  </a:lnTo>
                  <a:lnTo>
                    <a:pt x="1902" y="372"/>
                  </a:lnTo>
                  <a:lnTo>
                    <a:pt x="1890" y="415"/>
                  </a:lnTo>
                  <a:lnTo>
                    <a:pt x="1890" y="415"/>
                  </a:lnTo>
                  <a:lnTo>
                    <a:pt x="1923" y="415"/>
                  </a:lnTo>
                  <a:lnTo>
                    <a:pt x="1954" y="413"/>
                  </a:lnTo>
                  <a:lnTo>
                    <a:pt x="2016" y="407"/>
                  </a:lnTo>
                  <a:lnTo>
                    <a:pt x="2016" y="407"/>
                  </a:lnTo>
                  <a:lnTo>
                    <a:pt x="2023" y="415"/>
                  </a:lnTo>
                  <a:lnTo>
                    <a:pt x="2029" y="423"/>
                  </a:lnTo>
                  <a:lnTo>
                    <a:pt x="2033" y="430"/>
                  </a:lnTo>
                  <a:lnTo>
                    <a:pt x="2036" y="438"/>
                  </a:lnTo>
                  <a:lnTo>
                    <a:pt x="2039" y="446"/>
                  </a:lnTo>
                  <a:lnTo>
                    <a:pt x="2040" y="456"/>
                  </a:lnTo>
                  <a:lnTo>
                    <a:pt x="2039" y="467"/>
                  </a:lnTo>
                  <a:lnTo>
                    <a:pt x="2038" y="480"/>
                  </a:lnTo>
                  <a:lnTo>
                    <a:pt x="2038" y="480"/>
                  </a:lnTo>
                  <a:lnTo>
                    <a:pt x="2034" y="494"/>
                  </a:lnTo>
                  <a:lnTo>
                    <a:pt x="2030" y="510"/>
                  </a:lnTo>
                  <a:lnTo>
                    <a:pt x="2027" y="526"/>
                  </a:lnTo>
                  <a:lnTo>
                    <a:pt x="2024" y="542"/>
                  </a:lnTo>
                  <a:lnTo>
                    <a:pt x="2024" y="542"/>
                  </a:lnTo>
                  <a:lnTo>
                    <a:pt x="2021" y="555"/>
                  </a:lnTo>
                  <a:lnTo>
                    <a:pt x="2021" y="567"/>
                  </a:lnTo>
                  <a:lnTo>
                    <a:pt x="2020" y="580"/>
                  </a:lnTo>
                  <a:lnTo>
                    <a:pt x="2019" y="593"/>
                  </a:lnTo>
                  <a:lnTo>
                    <a:pt x="2019" y="593"/>
                  </a:lnTo>
                  <a:lnTo>
                    <a:pt x="2017" y="603"/>
                  </a:lnTo>
                  <a:lnTo>
                    <a:pt x="2014" y="612"/>
                  </a:lnTo>
                  <a:lnTo>
                    <a:pt x="2011" y="622"/>
                  </a:lnTo>
                  <a:lnTo>
                    <a:pt x="2009" y="631"/>
                  </a:lnTo>
                  <a:lnTo>
                    <a:pt x="2009" y="631"/>
                  </a:lnTo>
                  <a:lnTo>
                    <a:pt x="2005" y="647"/>
                  </a:lnTo>
                  <a:lnTo>
                    <a:pt x="2002" y="661"/>
                  </a:lnTo>
                  <a:lnTo>
                    <a:pt x="1993" y="693"/>
                  </a:lnTo>
                  <a:lnTo>
                    <a:pt x="1993" y="693"/>
                  </a:lnTo>
                  <a:lnTo>
                    <a:pt x="1974" y="768"/>
                  </a:lnTo>
                  <a:lnTo>
                    <a:pt x="1956" y="844"/>
                  </a:lnTo>
                  <a:lnTo>
                    <a:pt x="1937" y="919"/>
                  </a:lnTo>
                  <a:lnTo>
                    <a:pt x="1919" y="991"/>
                  </a:lnTo>
                  <a:lnTo>
                    <a:pt x="1919" y="991"/>
                  </a:lnTo>
                  <a:lnTo>
                    <a:pt x="1911" y="1014"/>
                  </a:lnTo>
                  <a:lnTo>
                    <a:pt x="1905" y="1036"/>
                  </a:lnTo>
                  <a:lnTo>
                    <a:pt x="1898" y="1058"/>
                  </a:lnTo>
                  <a:lnTo>
                    <a:pt x="1895" y="1069"/>
                  </a:lnTo>
                  <a:lnTo>
                    <a:pt x="1893" y="1079"/>
                  </a:lnTo>
                  <a:lnTo>
                    <a:pt x="1893" y="1079"/>
                  </a:lnTo>
                  <a:lnTo>
                    <a:pt x="1886" y="1126"/>
                  </a:lnTo>
                  <a:lnTo>
                    <a:pt x="1881" y="1149"/>
                  </a:lnTo>
                  <a:lnTo>
                    <a:pt x="1877" y="1170"/>
                  </a:lnTo>
                  <a:lnTo>
                    <a:pt x="1872" y="1192"/>
                  </a:lnTo>
                  <a:lnTo>
                    <a:pt x="1865" y="1212"/>
                  </a:lnTo>
                  <a:lnTo>
                    <a:pt x="1859" y="1232"/>
                  </a:lnTo>
                  <a:lnTo>
                    <a:pt x="1850" y="1252"/>
                  </a:lnTo>
                  <a:lnTo>
                    <a:pt x="1850" y="1252"/>
                  </a:lnTo>
                  <a:lnTo>
                    <a:pt x="1846" y="1254"/>
                  </a:lnTo>
                  <a:lnTo>
                    <a:pt x="1841" y="1257"/>
                  </a:lnTo>
                  <a:lnTo>
                    <a:pt x="1834" y="1259"/>
                  </a:lnTo>
                  <a:lnTo>
                    <a:pt x="1830" y="1262"/>
                  </a:lnTo>
                  <a:lnTo>
                    <a:pt x="1830" y="1262"/>
                  </a:lnTo>
                  <a:lnTo>
                    <a:pt x="1812" y="1265"/>
                  </a:lnTo>
                  <a:lnTo>
                    <a:pt x="1792" y="1265"/>
                  </a:lnTo>
                  <a:lnTo>
                    <a:pt x="1773" y="1263"/>
                  </a:lnTo>
                  <a:lnTo>
                    <a:pt x="1753" y="1262"/>
                  </a:lnTo>
                  <a:lnTo>
                    <a:pt x="1753" y="1262"/>
                  </a:lnTo>
                  <a:lnTo>
                    <a:pt x="1733" y="1261"/>
                  </a:lnTo>
                  <a:lnTo>
                    <a:pt x="1715" y="1262"/>
                  </a:lnTo>
                  <a:lnTo>
                    <a:pt x="1697" y="1265"/>
                  </a:lnTo>
                  <a:lnTo>
                    <a:pt x="1679" y="1268"/>
                  </a:lnTo>
                  <a:lnTo>
                    <a:pt x="1642" y="1274"/>
                  </a:lnTo>
                  <a:lnTo>
                    <a:pt x="1624" y="1276"/>
                  </a:lnTo>
                  <a:lnTo>
                    <a:pt x="1607" y="1278"/>
                  </a:lnTo>
                  <a:lnTo>
                    <a:pt x="1607" y="1278"/>
                  </a:lnTo>
                  <a:lnTo>
                    <a:pt x="1593" y="1277"/>
                  </a:lnTo>
                  <a:lnTo>
                    <a:pt x="1579" y="1277"/>
                  </a:lnTo>
                  <a:lnTo>
                    <a:pt x="1573" y="1277"/>
                  </a:lnTo>
                  <a:lnTo>
                    <a:pt x="1568" y="1280"/>
                  </a:lnTo>
                  <a:lnTo>
                    <a:pt x="1561" y="1282"/>
                  </a:lnTo>
                  <a:lnTo>
                    <a:pt x="1556" y="1285"/>
                  </a:lnTo>
                  <a:lnTo>
                    <a:pt x="1556" y="1285"/>
                  </a:lnTo>
                  <a:lnTo>
                    <a:pt x="1428" y="1293"/>
                  </a:lnTo>
                  <a:lnTo>
                    <a:pt x="1294" y="1301"/>
                  </a:lnTo>
                  <a:lnTo>
                    <a:pt x="1294" y="1301"/>
                  </a:lnTo>
                  <a:lnTo>
                    <a:pt x="1224" y="1306"/>
                  </a:lnTo>
                  <a:lnTo>
                    <a:pt x="1188" y="1311"/>
                  </a:lnTo>
                  <a:lnTo>
                    <a:pt x="1153" y="1315"/>
                  </a:lnTo>
                  <a:lnTo>
                    <a:pt x="1118" y="1320"/>
                  </a:lnTo>
                  <a:lnTo>
                    <a:pt x="1084" y="1328"/>
                  </a:lnTo>
                  <a:lnTo>
                    <a:pt x="1050" y="1335"/>
                  </a:lnTo>
                  <a:lnTo>
                    <a:pt x="1018" y="1344"/>
                  </a:lnTo>
                  <a:lnTo>
                    <a:pt x="1018" y="1344"/>
                  </a:lnTo>
                  <a:lnTo>
                    <a:pt x="1012" y="1347"/>
                  </a:lnTo>
                  <a:lnTo>
                    <a:pt x="1012" y="1347"/>
                  </a:lnTo>
                  <a:lnTo>
                    <a:pt x="999" y="1354"/>
                  </a:lnTo>
                  <a:lnTo>
                    <a:pt x="987" y="1362"/>
                  </a:lnTo>
                  <a:lnTo>
                    <a:pt x="975" y="1369"/>
                  </a:lnTo>
                  <a:lnTo>
                    <a:pt x="969" y="1373"/>
                  </a:lnTo>
                  <a:lnTo>
                    <a:pt x="961" y="1374"/>
                  </a:lnTo>
                  <a:lnTo>
                    <a:pt x="961" y="1374"/>
                  </a:lnTo>
                  <a:lnTo>
                    <a:pt x="947" y="1376"/>
                  </a:lnTo>
                  <a:lnTo>
                    <a:pt x="929" y="1377"/>
                  </a:lnTo>
                  <a:lnTo>
                    <a:pt x="912" y="1377"/>
                  </a:lnTo>
                  <a:lnTo>
                    <a:pt x="896" y="1376"/>
                  </a:lnTo>
                  <a:lnTo>
                    <a:pt x="896" y="1376"/>
                  </a:lnTo>
                  <a:lnTo>
                    <a:pt x="887" y="1374"/>
                  </a:lnTo>
                  <a:lnTo>
                    <a:pt x="877" y="1371"/>
                  </a:lnTo>
                  <a:lnTo>
                    <a:pt x="867" y="1367"/>
                  </a:lnTo>
                  <a:lnTo>
                    <a:pt x="861" y="1367"/>
                  </a:lnTo>
                  <a:lnTo>
                    <a:pt x="861" y="1367"/>
                  </a:lnTo>
                  <a:lnTo>
                    <a:pt x="839" y="1368"/>
                  </a:lnTo>
                  <a:lnTo>
                    <a:pt x="817" y="1369"/>
                  </a:lnTo>
                  <a:lnTo>
                    <a:pt x="772" y="1371"/>
                  </a:lnTo>
                  <a:lnTo>
                    <a:pt x="772" y="1371"/>
                  </a:lnTo>
                  <a:lnTo>
                    <a:pt x="741" y="1372"/>
                  </a:lnTo>
                  <a:lnTo>
                    <a:pt x="712" y="1375"/>
                  </a:lnTo>
                  <a:lnTo>
                    <a:pt x="649" y="1384"/>
                  </a:lnTo>
                  <a:lnTo>
                    <a:pt x="649" y="1384"/>
                  </a:lnTo>
                  <a:lnTo>
                    <a:pt x="614" y="1389"/>
                  </a:lnTo>
                  <a:lnTo>
                    <a:pt x="578" y="1392"/>
                  </a:lnTo>
                  <a:lnTo>
                    <a:pt x="542" y="1394"/>
                  </a:lnTo>
                  <a:lnTo>
                    <a:pt x="506" y="1397"/>
                  </a:lnTo>
                  <a:lnTo>
                    <a:pt x="506" y="1397"/>
                  </a:lnTo>
                  <a:lnTo>
                    <a:pt x="448" y="1404"/>
                  </a:lnTo>
                  <a:lnTo>
                    <a:pt x="388" y="1410"/>
                  </a:lnTo>
                  <a:lnTo>
                    <a:pt x="328" y="1415"/>
                  </a:lnTo>
                  <a:lnTo>
                    <a:pt x="298" y="1418"/>
                  </a:lnTo>
                  <a:lnTo>
                    <a:pt x="267" y="1419"/>
                  </a:lnTo>
                  <a:lnTo>
                    <a:pt x="267" y="1419"/>
                  </a:lnTo>
                  <a:lnTo>
                    <a:pt x="252" y="1418"/>
                  </a:lnTo>
                  <a:lnTo>
                    <a:pt x="244" y="1417"/>
                  </a:lnTo>
                  <a:lnTo>
                    <a:pt x="237" y="1417"/>
                  </a:lnTo>
                  <a:lnTo>
                    <a:pt x="237" y="1417"/>
                  </a:lnTo>
                  <a:lnTo>
                    <a:pt x="216" y="1419"/>
                  </a:lnTo>
                  <a:lnTo>
                    <a:pt x="196" y="1422"/>
                  </a:lnTo>
                  <a:lnTo>
                    <a:pt x="177" y="1425"/>
                  </a:lnTo>
                  <a:lnTo>
                    <a:pt x="156" y="1427"/>
                  </a:lnTo>
                  <a:lnTo>
                    <a:pt x="156" y="1427"/>
                  </a:lnTo>
                  <a:lnTo>
                    <a:pt x="134" y="1427"/>
                  </a:lnTo>
                  <a:lnTo>
                    <a:pt x="110" y="1425"/>
                  </a:lnTo>
                  <a:lnTo>
                    <a:pt x="87" y="1423"/>
                  </a:lnTo>
                  <a:lnTo>
                    <a:pt x="64" y="1422"/>
                  </a:lnTo>
                  <a:lnTo>
                    <a:pt x="64" y="1422"/>
                  </a:lnTo>
                  <a:lnTo>
                    <a:pt x="50" y="1421"/>
                  </a:lnTo>
                  <a:lnTo>
                    <a:pt x="36" y="1419"/>
                  </a:lnTo>
                  <a:lnTo>
                    <a:pt x="24" y="1415"/>
                  </a:lnTo>
                  <a:lnTo>
                    <a:pt x="11" y="1411"/>
                  </a:lnTo>
                  <a:lnTo>
                    <a:pt x="11" y="1411"/>
                  </a:lnTo>
                  <a:lnTo>
                    <a:pt x="9" y="1404"/>
                  </a:lnTo>
                  <a:lnTo>
                    <a:pt x="6" y="1394"/>
                  </a:lnTo>
                  <a:lnTo>
                    <a:pt x="4" y="1386"/>
                  </a:lnTo>
                  <a:lnTo>
                    <a:pt x="2" y="1382"/>
                  </a:lnTo>
                  <a:lnTo>
                    <a:pt x="0" y="1379"/>
                  </a:lnTo>
                  <a:lnTo>
                    <a:pt x="0" y="1379"/>
                  </a:lnTo>
                  <a:lnTo>
                    <a:pt x="21" y="1335"/>
                  </a:lnTo>
                  <a:lnTo>
                    <a:pt x="43" y="1291"/>
                  </a:lnTo>
                  <a:lnTo>
                    <a:pt x="66" y="1250"/>
                  </a:lnTo>
                  <a:lnTo>
                    <a:pt x="89" y="1210"/>
                  </a:lnTo>
                  <a:lnTo>
                    <a:pt x="89" y="1210"/>
                  </a:lnTo>
                  <a:lnTo>
                    <a:pt x="71" y="1211"/>
                  </a:lnTo>
                  <a:lnTo>
                    <a:pt x="52" y="1213"/>
                  </a:lnTo>
                  <a:lnTo>
                    <a:pt x="35" y="1215"/>
                  </a:lnTo>
                  <a:lnTo>
                    <a:pt x="18" y="1215"/>
                  </a:lnTo>
                  <a:lnTo>
                    <a:pt x="18" y="1215"/>
                  </a:lnTo>
                  <a:lnTo>
                    <a:pt x="16" y="1208"/>
                  </a:lnTo>
                  <a:lnTo>
                    <a:pt x="17" y="1199"/>
                  </a:lnTo>
                  <a:lnTo>
                    <a:pt x="19" y="1192"/>
                  </a:lnTo>
                  <a:lnTo>
                    <a:pt x="22" y="1183"/>
                  </a:lnTo>
                  <a:lnTo>
                    <a:pt x="30" y="1168"/>
                  </a:lnTo>
                  <a:lnTo>
                    <a:pt x="37" y="1153"/>
                  </a:lnTo>
                  <a:lnTo>
                    <a:pt x="37" y="1153"/>
                  </a:lnTo>
                  <a:lnTo>
                    <a:pt x="32" y="1151"/>
                  </a:lnTo>
                  <a:lnTo>
                    <a:pt x="27" y="1150"/>
                  </a:lnTo>
                  <a:lnTo>
                    <a:pt x="21" y="1151"/>
                  </a:lnTo>
                  <a:lnTo>
                    <a:pt x="16" y="1151"/>
                  </a:lnTo>
                  <a:lnTo>
                    <a:pt x="12" y="1152"/>
                  </a:lnTo>
                  <a:lnTo>
                    <a:pt x="7" y="1152"/>
                  </a:lnTo>
                  <a:lnTo>
                    <a:pt x="4" y="1151"/>
                  </a:lnTo>
                  <a:lnTo>
                    <a:pt x="0" y="1148"/>
                  </a:lnTo>
                  <a:lnTo>
                    <a:pt x="0" y="1148"/>
                  </a:lnTo>
                  <a:lnTo>
                    <a:pt x="0" y="1140"/>
                  </a:lnTo>
                  <a:lnTo>
                    <a:pt x="2" y="1134"/>
                  </a:lnTo>
                  <a:lnTo>
                    <a:pt x="5" y="1129"/>
                  </a:lnTo>
                  <a:lnTo>
                    <a:pt x="10" y="1123"/>
                  </a:lnTo>
                  <a:lnTo>
                    <a:pt x="19" y="1112"/>
                  </a:lnTo>
                  <a:lnTo>
                    <a:pt x="24" y="1107"/>
                  </a:lnTo>
                  <a:lnTo>
                    <a:pt x="27" y="1101"/>
                  </a:lnTo>
                  <a:lnTo>
                    <a:pt x="27" y="1101"/>
                  </a:lnTo>
                  <a:lnTo>
                    <a:pt x="24" y="1101"/>
                  </a:lnTo>
                  <a:lnTo>
                    <a:pt x="19" y="1101"/>
                  </a:lnTo>
                  <a:lnTo>
                    <a:pt x="14" y="1099"/>
                  </a:lnTo>
                  <a:lnTo>
                    <a:pt x="12" y="1097"/>
                  </a:lnTo>
                  <a:lnTo>
                    <a:pt x="11" y="1095"/>
                  </a:lnTo>
                  <a:lnTo>
                    <a:pt x="11" y="1095"/>
                  </a:lnTo>
                  <a:lnTo>
                    <a:pt x="14" y="1086"/>
                  </a:lnTo>
                  <a:lnTo>
                    <a:pt x="17" y="1078"/>
                  </a:lnTo>
                  <a:lnTo>
                    <a:pt x="27" y="1064"/>
                  </a:lnTo>
                  <a:lnTo>
                    <a:pt x="36" y="1051"/>
                  </a:lnTo>
                  <a:lnTo>
                    <a:pt x="41" y="1044"/>
                  </a:lnTo>
                  <a:lnTo>
                    <a:pt x="45" y="1036"/>
                  </a:lnTo>
                  <a:lnTo>
                    <a:pt x="45" y="1036"/>
                  </a:lnTo>
                  <a:lnTo>
                    <a:pt x="36" y="1036"/>
                  </a:lnTo>
                  <a:lnTo>
                    <a:pt x="29" y="1036"/>
                  </a:lnTo>
                  <a:lnTo>
                    <a:pt x="25" y="1035"/>
                  </a:lnTo>
                  <a:lnTo>
                    <a:pt x="21" y="1034"/>
                  </a:lnTo>
                  <a:lnTo>
                    <a:pt x="18" y="1031"/>
                  </a:lnTo>
                  <a:lnTo>
                    <a:pt x="16" y="1027"/>
                  </a:lnTo>
                  <a:lnTo>
                    <a:pt x="16" y="1027"/>
                  </a:lnTo>
                  <a:lnTo>
                    <a:pt x="19" y="1020"/>
                  </a:lnTo>
                  <a:lnTo>
                    <a:pt x="22" y="1014"/>
                  </a:lnTo>
                  <a:lnTo>
                    <a:pt x="33" y="1004"/>
                  </a:lnTo>
                  <a:lnTo>
                    <a:pt x="37" y="999"/>
                  </a:lnTo>
                  <a:lnTo>
                    <a:pt x="42" y="994"/>
                  </a:lnTo>
                  <a:lnTo>
                    <a:pt x="46" y="987"/>
                  </a:lnTo>
                  <a:lnTo>
                    <a:pt x="48" y="980"/>
                  </a:lnTo>
                  <a:lnTo>
                    <a:pt x="48" y="980"/>
                  </a:lnTo>
                  <a:lnTo>
                    <a:pt x="51" y="980"/>
                  </a:lnTo>
                  <a:lnTo>
                    <a:pt x="54" y="979"/>
                  </a:lnTo>
                  <a:lnTo>
                    <a:pt x="55" y="976"/>
                  </a:lnTo>
                  <a:lnTo>
                    <a:pt x="57" y="975"/>
                  </a:lnTo>
                  <a:lnTo>
                    <a:pt x="57" y="975"/>
                  </a:lnTo>
                  <a:lnTo>
                    <a:pt x="72" y="953"/>
                  </a:lnTo>
                  <a:lnTo>
                    <a:pt x="87" y="932"/>
                  </a:lnTo>
                  <a:lnTo>
                    <a:pt x="119" y="891"/>
                  </a:lnTo>
                  <a:lnTo>
                    <a:pt x="135" y="869"/>
                  </a:lnTo>
                  <a:lnTo>
                    <a:pt x="151" y="849"/>
                  </a:lnTo>
                  <a:lnTo>
                    <a:pt x="166" y="827"/>
                  </a:lnTo>
                  <a:lnTo>
                    <a:pt x="180" y="803"/>
                  </a:lnTo>
                  <a:lnTo>
                    <a:pt x="180" y="803"/>
                  </a:lnTo>
                  <a:lnTo>
                    <a:pt x="182" y="802"/>
                  </a:lnTo>
                  <a:lnTo>
                    <a:pt x="184" y="800"/>
                  </a:lnTo>
                  <a:lnTo>
                    <a:pt x="186" y="799"/>
                  </a:lnTo>
                  <a:lnTo>
                    <a:pt x="191" y="798"/>
                  </a:lnTo>
                  <a:lnTo>
                    <a:pt x="191" y="798"/>
                  </a:lnTo>
                  <a:lnTo>
                    <a:pt x="210" y="766"/>
                  </a:lnTo>
                  <a:lnTo>
                    <a:pt x="215" y="757"/>
                  </a:lnTo>
                  <a:lnTo>
                    <a:pt x="221" y="751"/>
                  </a:lnTo>
                  <a:lnTo>
                    <a:pt x="227" y="743"/>
                  </a:lnTo>
                  <a:lnTo>
                    <a:pt x="234" y="738"/>
                  </a:lnTo>
                  <a:lnTo>
                    <a:pt x="234" y="738"/>
                  </a:lnTo>
                  <a:lnTo>
                    <a:pt x="252" y="708"/>
                  </a:lnTo>
                  <a:lnTo>
                    <a:pt x="269" y="681"/>
                  </a:lnTo>
                  <a:lnTo>
                    <a:pt x="304" y="630"/>
                  </a:lnTo>
                  <a:lnTo>
                    <a:pt x="321" y="603"/>
                  </a:lnTo>
                  <a:lnTo>
                    <a:pt x="337" y="576"/>
                  </a:lnTo>
                  <a:lnTo>
                    <a:pt x="353" y="546"/>
                  </a:lnTo>
                  <a:lnTo>
                    <a:pt x="368" y="514"/>
                  </a:lnTo>
                  <a:lnTo>
                    <a:pt x="368" y="514"/>
                  </a:lnTo>
                  <a:lnTo>
                    <a:pt x="372" y="512"/>
                  </a:lnTo>
                  <a:lnTo>
                    <a:pt x="374" y="511"/>
                  </a:lnTo>
                  <a:lnTo>
                    <a:pt x="380" y="512"/>
                  </a:lnTo>
                  <a:lnTo>
                    <a:pt x="380" y="512"/>
                  </a:lnTo>
                  <a:lnTo>
                    <a:pt x="398" y="484"/>
                  </a:lnTo>
                  <a:lnTo>
                    <a:pt x="417" y="456"/>
                  </a:lnTo>
                  <a:lnTo>
                    <a:pt x="436" y="429"/>
                  </a:lnTo>
                  <a:lnTo>
                    <a:pt x="453" y="402"/>
                  </a:lnTo>
                  <a:lnTo>
                    <a:pt x="453" y="402"/>
                  </a:lnTo>
                  <a:lnTo>
                    <a:pt x="456" y="402"/>
                  </a:lnTo>
                  <a:lnTo>
                    <a:pt x="458" y="403"/>
                  </a:lnTo>
                  <a:lnTo>
                    <a:pt x="460" y="406"/>
                  </a:lnTo>
                  <a:lnTo>
                    <a:pt x="464" y="409"/>
                  </a:lnTo>
                  <a:lnTo>
                    <a:pt x="465" y="410"/>
                  </a:lnTo>
                  <a:lnTo>
                    <a:pt x="468" y="410"/>
                  </a:lnTo>
                  <a:lnTo>
                    <a:pt x="468" y="410"/>
                  </a:lnTo>
                  <a:lnTo>
                    <a:pt x="482" y="408"/>
                  </a:lnTo>
                  <a:lnTo>
                    <a:pt x="497" y="406"/>
                  </a:lnTo>
                  <a:lnTo>
                    <a:pt x="513" y="405"/>
                  </a:lnTo>
                  <a:lnTo>
                    <a:pt x="529" y="405"/>
                  </a:lnTo>
                  <a:lnTo>
                    <a:pt x="562" y="406"/>
                  </a:lnTo>
                  <a:lnTo>
                    <a:pt x="595" y="409"/>
                  </a:lnTo>
                  <a:lnTo>
                    <a:pt x="595" y="409"/>
                  </a:lnTo>
                  <a:lnTo>
                    <a:pt x="647" y="412"/>
                  </a:lnTo>
                  <a:lnTo>
                    <a:pt x="698" y="413"/>
                  </a:lnTo>
                  <a:lnTo>
                    <a:pt x="748" y="415"/>
                  </a:lnTo>
                  <a:lnTo>
                    <a:pt x="797" y="420"/>
                  </a:lnTo>
                  <a:lnTo>
                    <a:pt x="797" y="420"/>
                  </a:lnTo>
                  <a:lnTo>
                    <a:pt x="815" y="424"/>
                  </a:lnTo>
                  <a:lnTo>
                    <a:pt x="834" y="428"/>
                  </a:lnTo>
                  <a:lnTo>
                    <a:pt x="878" y="436"/>
                  </a:lnTo>
                  <a:lnTo>
                    <a:pt x="902" y="440"/>
                  </a:lnTo>
                  <a:lnTo>
                    <a:pt x="924" y="444"/>
                  </a:lnTo>
                  <a:lnTo>
                    <a:pt x="948" y="450"/>
                  </a:lnTo>
                  <a:lnTo>
                    <a:pt x="969" y="456"/>
                  </a:lnTo>
                  <a:lnTo>
                    <a:pt x="969" y="456"/>
                  </a:lnTo>
                  <a:lnTo>
                    <a:pt x="985" y="429"/>
                  </a:lnTo>
                  <a:lnTo>
                    <a:pt x="993" y="414"/>
                  </a:lnTo>
                  <a:lnTo>
                    <a:pt x="999" y="399"/>
                  </a:lnTo>
                  <a:lnTo>
                    <a:pt x="999" y="399"/>
                  </a:lnTo>
                  <a:lnTo>
                    <a:pt x="1002" y="399"/>
                  </a:lnTo>
                  <a:lnTo>
                    <a:pt x="1004" y="399"/>
                  </a:lnTo>
                  <a:lnTo>
                    <a:pt x="1005" y="399"/>
                  </a:lnTo>
                  <a:lnTo>
                    <a:pt x="1008" y="398"/>
                  </a:lnTo>
                  <a:lnTo>
                    <a:pt x="1008" y="398"/>
                  </a:lnTo>
                  <a:lnTo>
                    <a:pt x="1026" y="368"/>
                  </a:lnTo>
                  <a:lnTo>
                    <a:pt x="1043" y="338"/>
                  </a:lnTo>
                  <a:lnTo>
                    <a:pt x="1061" y="308"/>
                  </a:lnTo>
                  <a:lnTo>
                    <a:pt x="1079" y="278"/>
                  </a:lnTo>
                  <a:lnTo>
                    <a:pt x="1079" y="278"/>
                  </a:lnTo>
                  <a:close/>
                  <a:moveTo>
                    <a:pt x="1042" y="789"/>
                  </a:moveTo>
                  <a:lnTo>
                    <a:pt x="1042" y="789"/>
                  </a:lnTo>
                  <a:lnTo>
                    <a:pt x="1046" y="778"/>
                  </a:lnTo>
                  <a:lnTo>
                    <a:pt x="1049" y="769"/>
                  </a:lnTo>
                  <a:lnTo>
                    <a:pt x="1056" y="748"/>
                  </a:lnTo>
                  <a:lnTo>
                    <a:pt x="1056" y="748"/>
                  </a:lnTo>
                  <a:lnTo>
                    <a:pt x="1063" y="726"/>
                  </a:lnTo>
                  <a:lnTo>
                    <a:pt x="1066" y="714"/>
                  </a:lnTo>
                  <a:lnTo>
                    <a:pt x="1067" y="710"/>
                  </a:lnTo>
                  <a:lnTo>
                    <a:pt x="1066" y="709"/>
                  </a:lnTo>
                  <a:lnTo>
                    <a:pt x="1066" y="709"/>
                  </a:lnTo>
                  <a:lnTo>
                    <a:pt x="1069" y="708"/>
                  </a:lnTo>
                  <a:lnTo>
                    <a:pt x="1070" y="706"/>
                  </a:lnTo>
                  <a:lnTo>
                    <a:pt x="1073" y="700"/>
                  </a:lnTo>
                  <a:lnTo>
                    <a:pt x="1075" y="692"/>
                  </a:lnTo>
                  <a:lnTo>
                    <a:pt x="1076" y="684"/>
                  </a:lnTo>
                  <a:lnTo>
                    <a:pt x="1076" y="684"/>
                  </a:lnTo>
                  <a:lnTo>
                    <a:pt x="1114" y="609"/>
                  </a:lnTo>
                  <a:lnTo>
                    <a:pt x="1152" y="535"/>
                  </a:lnTo>
                  <a:lnTo>
                    <a:pt x="1152" y="535"/>
                  </a:lnTo>
                  <a:lnTo>
                    <a:pt x="1156" y="533"/>
                  </a:lnTo>
                  <a:lnTo>
                    <a:pt x="1160" y="532"/>
                  </a:lnTo>
                  <a:lnTo>
                    <a:pt x="1163" y="531"/>
                  </a:lnTo>
                  <a:lnTo>
                    <a:pt x="1166" y="528"/>
                  </a:lnTo>
                  <a:lnTo>
                    <a:pt x="1166" y="528"/>
                  </a:lnTo>
                  <a:lnTo>
                    <a:pt x="1176" y="511"/>
                  </a:lnTo>
                  <a:lnTo>
                    <a:pt x="1185" y="495"/>
                  </a:lnTo>
                  <a:lnTo>
                    <a:pt x="1207" y="464"/>
                  </a:lnTo>
                  <a:lnTo>
                    <a:pt x="1207" y="464"/>
                  </a:lnTo>
                  <a:lnTo>
                    <a:pt x="1220" y="412"/>
                  </a:lnTo>
                  <a:lnTo>
                    <a:pt x="1229" y="359"/>
                  </a:lnTo>
                  <a:lnTo>
                    <a:pt x="1233" y="332"/>
                  </a:lnTo>
                  <a:lnTo>
                    <a:pt x="1238" y="304"/>
                  </a:lnTo>
                  <a:lnTo>
                    <a:pt x="1240" y="277"/>
                  </a:lnTo>
                  <a:lnTo>
                    <a:pt x="1242" y="249"/>
                  </a:lnTo>
                  <a:lnTo>
                    <a:pt x="1243" y="223"/>
                  </a:lnTo>
                  <a:lnTo>
                    <a:pt x="1243" y="195"/>
                  </a:lnTo>
                  <a:lnTo>
                    <a:pt x="1241" y="168"/>
                  </a:lnTo>
                  <a:lnTo>
                    <a:pt x="1239" y="142"/>
                  </a:lnTo>
                  <a:lnTo>
                    <a:pt x="1236" y="116"/>
                  </a:lnTo>
                  <a:lnTo>
                    <a:pt x="1230" y="90"/>
                  </a:lnTo>
                  <a:lnTo>
                    <a:pt x="1224" y="65"/>
                  </a:lnTo>
                  <a:lnTo>
                    <a:pt x="1216" y="41"/>
                  </a:lnTo>
                  <a:lnTo>
                    <a:pt x="1216" y="41"/>
                  </a:lnTo>
                  <a:lnTo>
                    <a:pt x="1210" y="54"/>
                  </a:lnTo>
                  <a:lnTo>
                    <a:pt x="1205" y="66"/>
                  </a:lnTo>
                  <a:lnTo>
                    <a:pt x="1196" y="92"/>
                  </a:lnTo>
                  <a:lnTo>
                    <a:pt x="1188" y="119"/>
                  </a:lnTo>
                  <a:lnTo>
                    <a:pt x="1181" y="143"/>
                  </a:lnTo>
                  <a:lnTo>
                    <a:pt x="1181" y="143"/>
                  </a:lnTo>
                  <a:lnTo>
                    <a:pt x="1176" y="154"/>
                  </a:lnTo>
                  <a:lnTo>
                    <a:pt x="1169" y="164"/>
                  </a:lnTo>
                  <a:lnTo>
                    <a:pt x="1157" y="183"/>
                  </a:lnTo>
                  <a:lnTo>
                    <a:pt x="1157" y="183"/>
                  </a:lnTo>
                  <a:lnTo>
                    <a:pt x="1155" y="187"/>
                  </a:lnTo>
                  <a:lnTo>
                    <a:pt x="1154" y="192"/>
                  </a:lnTo>
                  <a:lnTo>
                    <a:pt x="1153" y="196"/>
                  </a:lnTo>
                  <a:lnTo>
                    <a:pt x="1152" y="199"/>
                  </a:lnTo>
                  <a:lnTo>
                    <a:pt x="1152" y="199"/>
                  </a:lnTo>
                  <a:lnTo>
                    <a:pt x="1147" y="206"/>
                  </a:lnTo>
                  <a:lnTo>
                    <a:pt x="1141" y="212"/>
                  </a:lnTo>
                  <a:lnTo>
                    <a:pt x="1136" y="217"/>
                  </a:lnTo>
                  <a:lnTo>
                    <a:pt x="1131" y="224"/>
                  </a:lnTo>
                  <a:lnTo>
                    <a:pt x="1131" y="224"/>
                  </a:lnTo>
                  <a:lnTo>
                    <a:pt x="1101" y="270"/>
                  </a:lnTo>
                  <a:lnTo>
                    <a:pt x="1101" y="270"/>
                  </a:lnTo>
                  <a:lnTo>
                    <a:pt x="1091" y="285"/>
                  </a:lnTo>
                  <a:lnTo>
                    <a:pt x="1082" y="301"/>
                  </a:lnTo>
                  <a:lnTo>
                    <a:pt x="1074" y="316"/>
                  </a:lnTo>
                  <a:lnTo>
                    <a:pt x="1066" y="332"/>
                  </a:lnTo>
                  <a:lnTo>
                    <a:pt x="1066" y="332"/>
                  </a:lnTo>
                  <a:lnTo>
                    <a:pt x="1053" y="349"/>
                  </a:lnTo>
                  <a:lnTo>
                    <a:pt x="1041" y="366"/>
                  </a:lnTo>
                  <a:lnTo>
                    <a:pt x="1029" y="384"/>
                  </a:lnTo>
                  <a:lnTo>
                    <a:pt x="1017" y="404"/>
                  </a:lnTo>
                  <a:lnTo>
                    <a:pt x="996" y="442"/>
                  </a:lnTo>
                  <a:lnTo>
                    <a:pt x="984" y="461"/>
                  </a:lnTo>
                  <a:lnTo>
                    <a:pt x="972" y="480"/>
                  </a:lnTo>
                  <a:lnTo>
                    <a:pt x="972" y="480"/>
                  </a:lnTo>
                  <a:lnTo>
                    <a:pt x="973" y="482"/>
                  </a:lnTo>
                  <a:lnTo>
                    <a:pt x="973" y="484"/>
                  </a:lnTo>
                  <a:lnTo>
                    <a:pt x="972" y="487"/>
                  </a:lnTo>
                  <a:lnTo>
                    <a:pt x="971" y="490"/>
                  </a:lnTo>
                  <a:lnTo>
                    <a:pt x="970" y="493"/>
                  </a:lnTo>
                  <a:lnTo>
                    <a:pt x="971" y="496"/>
                  </a:lnTo>
                  <a:lnTo>
                    <a:pt x="971" y="496"/>
                  </a:lnTo>
                  <a:lnTo>
                    <a:pt x="947" y="533"/>
                  </a:lnTo>
                  <a:lnTo>
                    <a:pt x="922" y="572"/>
                  </a:lnTo>
                  <a:lnTo>
                    <a:pt x="910" y="591"/>
                  </a:lnTo>
                  <a:lnTo>
                    <a:pt x="899" y="610"/>
                  </a:lnTo>
                  <a:lnTo>
                    <a:pt x="889" y="631"/>
                  </a:lnTo>
                  <a:lnTo>
                    <a:pt x="880" y="650"/>
                  </a:lnTo>
                  <a:lnTo>
                    <a:pt x="880" y="650"/>
                  </a:lnTo>
                  <a:lnTo>
                    <a:pt x="884" y="669"/>
                  </a:lnTo>
                  <a:lnTo>
                    <a:pt x="890" y="686"/>
                  </a:lnTo>
                  <a:lnTo>
                    <a:pt x="896" y="703"/>
                  </a:lnTo>
                  <a:lnTo>
                    <a:pt x="902" y="720"/>
                  </a:lnTo>
                  <a:lnTo>
                    <a:pt x="902" y="720"/>
                  </a:lnTo>
                  <a:lnTo>
                    <a:pt x="909" y="752"/>
                  </a:lnTo>
                  <a:lnTo>
                    <a:pt x="913" y="783"/>
                  </a:lnTo>
                  <a:lnTo>
                    <a:pt x="917" y="814"/>
                  </a:lnTo>
                  <a:lnTo>
                    <a:pt x="919" y="845"/>
                  </a:lnTo>
                  <a:lnTo>
                    <a:pt x="919" y="877"/>
                  </a:lnTo>
                  <a:lnTo>
                    <a:pt x="918" y="908"/>
                  </a:lnTo>
                  <a:lnTo>
                    <a:pt x="914" y="971"/>
                  </a:lnTo>
                  <a:lnTo>
                    <a:pt x="910" y="1036"/>
                  </a:lnTo>
                  <a:lnTo>
                    <a:pt x="908" y="1069"/>
                  </a:lnTo>
                  <a:lnTo>
                    <a:pt x="907" y="1103"/>
                  </a:lnTo>
                  <a:lnTo>
                    <a:pt x="907" y="1136"/>
                  </a:lnTo>
                  <a:lnTo>
                    <a:pt x="908" y="1171"/>
                  </a:lnTo>
                  <a:lnTo>
                    <a:pt x="910" y="1207"/>
                  </a:lnTo>
                  <a:lnTo>
                    <a:pt x="913" y="1242"/>
                  </a:lnTo>
                  <a:lnTo>
                    <a:pt x="913" y="1242"/>
                  </a:lnTo>
                  <a:lnTo>
                    <a:pt x="936" y="1140"/>
                  </a:lnTo>
                  <a:lnTo>
                    <a:pt x="947" y="1091"/>
                  </a:lnTo>
                  <a:lnTo>
                    <a:pt x="958" y="1043"/>
                  </a:lnTo>
                  <a:lnTo>
                    <a:pt x="971" y="996"/>
                  </a:lnTo>
                  <a:lnTo>
                    <a:pt x="985" y="950"/>
                  </a:lnTo>
                  <a:lnTo>
                    <a:pt x="999" y="903"/>
                  </a:lnTo>
                  <a:lnTo>
                    <a:pt x="1015" y="857"/>
                  </a:lnTo>
                  <a:lnTo>
                    <a:pt x="1015" y="857"/>
                  </a:lnTo>
                  <a:lnTo>
                    <a:pt x="1017" y="854"/>
                  </a:lnTo>
                  <a:lnTo>
                    <a:pt x="1016" y="852"/>
                  </a:lnTo>
                  <a:lnTo>
                    <a:pt x="1014" y="850"/>
                  </a:lnTo>
                  <a:lnTo>
                    <a:pt x="1014" y="849"/>
                  </a:lnTo>
                  <a:lnTo>
                    <a:pt x="1013" y="848"/>
                  </a:lnTo>
                  <a:lnTo>
                    <a:pt x="1013" y="848"/>
                  </a:lnTo>
                  <a:lnTo>
                    <a:pt x="1018" y="849"/>
                  </a:lnTo>
                  <a:lnTo>
                    <a:pt x="1020" y="848"/>
                  </a:lnTo>
                  <a:lnTo>
                    <a:pt x="1020" y="844"/>
                  </a:lnTo>
                  <a:lnTo>
                    <a:pt x="1020" y="844"/>
                  </a:lnTo>
                  <a:lnTo>
                    <a:pt x="1030" y="821"/>
                  </a:lnTo>
                  <a:lnTo>
                    <a:pt x="1034" y="809"/>
                  </a:lnTo>
                  <a:lnTo>
                    <a:pt x="1039" y="798"/>
                  </a:lnTo>
                  <a:lnTo>
                    <a:pt x="1039" y="798"/>
                  </a:lnTo>
                  <a:lnTo>
                    <a:pt x="1038" y="797"/>
                  </a:lnTo>
                  <a:lnTo>
                    <a:pt x="1038" y="796"/>
                  </a:lnTo>
                  <a:lnTo>
                    <a:pt x="1036" y="798"/>
                  </a:lnTo>
                  <a:lnTo>
                    <a:pt x="1035" y="800"/>
                  </a:lnTo>
                  <a:lnTo>
                    <a:pt x="1035" y="800"/>
                  </a:lnTo>
                  <a:lnTo>
                    <a:pt x="1034" y="798"/>
                  </a:lnTo>
                  <a:lnTo>
                    <a:pt x="1034" y="798"/>
                  </a:lnTo>
                  <a:lnTo>
                    <a:pt x="1034" y="796"/>
                  </a:lnTo>
                  <a:lnTo>
                    <a:pt x="1035" y="794"/>
                  </a:lnTo>
                  <a:lnTo>
                    <a:pt x="1039" y="793"/>
                  </a:lnTo>
                  <a:lnTo>
                    <a:pt x="1042" y="792"/>
                  </a:lnTo>
                  <a:lnTo>
                    <a:pt x="1042" y="791"/>
                  </a:lnTo>
                  <a:lnTo>
                    <a:pt x="1042" y="789"/>
                  </a:lnTo>
                  <a:lnTo>
                    <a:pt x="1042" y="789"/>
                  </a:lnTo>
                  <a:close/>
                  <a:moveTo>
                    <a:pt x="1666" y="178"/>
                  </a:moveTo>
                  <a:lnTo>
                    <a:pt x="1666" y="178"/>
                  </a:lnTo>
                  <a:lnTo>
                    <a:pt x="1650" y="190"/>
                  </a:lnTo>
                  <a:lnTo>
                    <a:pt x="1634" y="201"/>
                  </a:lnTo>
                  <a:lnTo>
                    <a:pt x="1617" y="212"/>
                  </a:lnTo>
                  <a:lnTo>
                    <a:pt x="1599" y="222"/>
                  </a:lnTo>
                  <a:lnTo>
                    <a:pt x="1599" y="222"/>
                  </a:lnTo>
                  <a:lnTo>
                    <a:pt x="1572" y="231"/>
                  </a:lnTo>
                  <a:lnTo>
                    <a:pt x="1545" y="242"/>
                  </a:lnTo>
                  <a:lnTo>
                    <a:pt x="1520" y="254"/>
                  </a:lnTo>
                  <a:lnTo>
                    <a:pt x="1496" y="264"/>
                  </a:lnTo>
                  <a:lnTo>
                    <a:pt x="1471" y="277"/>
                  </a:lnTo>
                  <a:lnTo>
                    <a:pt x="1449" y="290"/>
                  </a:lnTo>
                  <a:lnTo>
                    <a:pt x="1426" y="303"/>
                  </a:lnTo>
                  <a:lnTo>
                    <a:pt x="1405" y="316"/>
                  </a:lnTo>
                  <a:lnTo>
                    <a:pt x="1405" y="316"/>
                  </a:lnTo>
                  <a:lnTo>
                    <a:pt x="1374" y="337"/>
                  </a:lnTo>
                  <a:lnTo>
                    <a:pt x="1344" y="360"/>
                  </a:lnTo>
                  <a:lnTo>
                    <a:pt x="1287" y="407"/>
                  </a:lnTo>
                  <a:lnTo>
                    <a:pt x="1287" y="407"/>
                  </a:lnTo>
                  <a:lnTo>
                    <a:pt x="1259" y="431"/>
                  </a:lnTo>
                  <a:lnTo>
                    <a:pt x="1245" y="443"/>
                  </a:lnTo>
                  <a:lnTo>
                    <a:pt x="1232" y="457"/>
                  </a:lnTo>
                  <a:lnTo>
                    <a:pt x="1221" y="470"/>
                  </a:lnTo>
                  <a:lnTo>
                    <a:pt x="1209" y="485"/>
                  </a:lnTo>
                  <a:lnTo>
                    <a:pt x="1198" y="500"/>
                  </a:lnTo>
                  <a:lnTo>
                    <a:pt x="1187" y="515"/>
                  </a:lnTo>
                  <a:lnTo>
                    <a:pt x="1187" y="515"/>
                  </a:lnTo>
                  <a:lnTo>
                    <a:pt x="1167" y="547"/>
                  </a:lnTo>
                  <a:lnTo>
                    <a:pt x="1147" y="577"/>
                  </a:lnTo>
                  <a:lnTo>
                    <a:pt x="1147" y="577"/>
                  </a:lnTo>
                  <a:lnTo>
                    <a:pt x="1139" y="589"/>
                  </a:lnTo>
                  <a:lnTo>
                    <a:pt x="1133" y="602"/>
                  </a:lnTo>
                  <a:lnTo>
                    <a:pt x="1120" y="629"/>
                  </a:lnTo>
                  <a:lnTo>
                    <a:pt x="1099" y="681"/>
                  </a:lnTo>
                  <a:lnTo>
                    <a:pt x="1099" y="681"/>
                  </a:lnTo>
                  <a:lnTo>
                    <a:pt x="1087" y="710"/>
                  </a:lnTo>
                  <a:lnTo>
                    <a:pt x="1075" y="740"/>
                  </a:lnTo>
                  <a:lnTo>
                    <a:pt x="1055" y="799"/>
                  </a:lnTo>
                  <a:lnTo>
                    <a:pt x="1033" y="858"/>
                  </a:lnTo>
                  <a:lnTo>
                    <a:pt x="1012" y="918"/>
                  </a:lnTo>
                  <a:lnTo>
                    <a:pt x="1012" y="918"/>
                  </a:lnTo>
                  <a:lnTo>
                    <a:pt x="999" y="952"/>
                  </a:lnTo>
                  <a:lnTo>
                    <a:pt x="988" y="986"/>
                  </a:lnTo>
                  <a:lnTo>
                    <a:pt x="978" y="1021"/>
                  </a:lnTo>
                  <a:lnTo>
                    <a:pt x="968" y="1058"/>
                  </a:lnTo>
                  <a:lnTo>
                    <a:pt x="950" y="1130"/>
                  </a:lnTo>
                  <a:lnTo>
                    <a:pt x="932" y="1203"/>
                  </a:lnTo>
                  <a:lnTo>
                    <a:pt x="932" y="1203"/>
                  </a:lnTo>
                  <a:lnTo>
                    <a:pt x="933" y="1209"/>
                  </a:lnTo>
                  <a:lnTo>
                    <a:pt x="933" y="1215"/>
                  </a:lnTo>
                  <a:lnTo>
                    <a:pt x="930" y="1227"/>
                  </a:lnTo>
                  <a:lnTo>
                    <a:pt x="929" y="1233"/>
                  </a:lnTo>
                  <a:lnTo>
                    <a:pt x="928" y="1239"/>
                  </a:lnTo>
                  <a:lnTo>
                    <a:pt x="928" y="1244"/>
                  </a:lnTo>
                  <a:lnTo>
                    <a:pt x="929" y="1250"/>
                  </a:lnTo>
                  <a:lnTo>
                    <a:pt x="929" y="1250"/>
                  </a:lnTo>
                  <a:lnTo>
                    <a:pt x="935" y="1236"/>
                  </a:lnTo>
                  <a:lnTo>
                    <a:pt x="939" y="1222"/>
                  </a:lnTo>
                  <a:lnTo>
                    <a:pt x="942" y="1215"/>
                  </a:lnTo>
                  <a:lnTo>
                    <a:pt x="947" y="1210"/>
                  </a:lnTo>
                  <a:lnTo>
                    <a:pt x="951" y="1206"/>
                  </a:lnTo>
                  <a:lnTo>
                    <a:pt x="956" y="1201"/>
                  </a:lnTo>
                  <a:lnTo>
                    <a:pt x="956" y="1201"/>
                  </a:lnTo>
                  <a:lnTo>
                    <a:pt x="974" y="1172"/>
                  </a:lnTo>
                  <a:lnTo>
                    <a:pt x="993" y="1142"/>
                  </a:lnTo>
                  <a:lnTo>
                    <a:pt x="1013" y="1115"/>
                  </a:lnTo>
                  <a:lnTo>
                    <a:pt x="1023" y="1102"/>
                  </a:lnTo>
                  <a:lnTo>
                    <a:pt x="1033" y="1090"/>
                  </a:lnTo>
                  <a:lnTo>
                    <a:pt x="1033" y="1090"/>
                  </a:lnTo>
                  <a:lnTo>
                    <a:pt x="1045" y="1077"/>
                  </a:lnTo>
                  <a:lnTo>
                    <a:pt x="1057" y="1065"/>
                  </a:lnTo>
                  <a:lnTo>
                    <a:pt x="1071" y="1053"/>
                  </a:lnTo>
                  <a:lnTo>
                    <a:pt x="1082" y="1040"/>
                  </a:lnTo>
                  <a:lnTo>
                    <a:pt x="1082" y="1040"/>
                  </a:lnTo>
                  <a:lnTo>
                    <a:pt x="1105" y="1013"/>
                  </a:lnTo>
                  <a:lnTo>
                    <a:pt x="1117" y="1000"/>
                  </a:lnTo>
                  <a:lnTo>
                    <a:pt x="1129" y="988"/>
                  </a:lnTo>
                  <a:lnTo>
                    <a:pt x="1129" y="988"/>
                  </a:lnTo>
                  <a:lnTo>
                    <a:pt x="1168" y="956"/>
                  </a:lnTo>
                  <a:lnTo>
                    <a:pt x="1210" y="924"/>
                  </a:lnTo>
                  <a:lnTo>
                    <a:pt x="1230" y="909"/>
                  </a:lnTo>
                  <a:lnTo>
                    <a:pt x="1253" y="895"/>
                  </a:lnTo>
                  <a:lnTo>
                    <a:pt x="1275" y="881"/>
                  </a:lnTo>
                  <a:lnTo>
                    <a:pt x="1298" y="868"/>
                  </a:lnTo>
                  <a:lnTo>
                    <a:pt x="1321" y="857"/>
                  </a:lnTo>
                  <a:lnTo>
                    <a:pt x="1347" y="846"/>
                  </a:lnTo>
                  <a:lnTo>
                    <a:pt x="1372" y="837"/>
                  </a:lnTo>
                  <a:lnTo>
                    <a:pt x="1398" y="829"/>
                  </a:lnTo>
                  <a:lnTo>
                    <a:pt x="1426" y="822"/>
                  </a:lnTo>
                  <a:lnTo>
                    <a:pt x="1454" y="818"/>
                  </a:lnTo>
                  <a:lnTo>
                    <a:pt x="1484" y="815"/>
                  </a:lnTo>
                  <a:lnTo>
                    <a:pt x="1515" y="814"/>
                  </a:lnTo>
                  <a:lnTo>
                    <a:pt x="1515" y="814"/>
                  </a:lnTo>
                  <a:lnTo>
                    <a:pt x="1518" y="783"/>
                  </a:lnTo>
                  <a:lnTo>
                    <a:pt x="1524" y="753"/>
                  </a:lnTo>
                  <a:lnTo>
                    <a:pt x="1529" y="723"/>
                  </a:lnTo>
                  <a:lnTo>
                    <a:pt x="1535" y="693"/>
                  </a:lnTo>
                  <a:lnTo>
                    <a:pt x="1542" y="664"/>
                  </a:lnTo>
                  <a:lnTo>
                    <a:pt x="1550" y="634"/>
                  </a:lnTo>
                  <a:lnTo>
                    <a:pt x="1568" y="572"/>
                  </a:lnTo>
                  <a:lnTo>
                    <a:pt x="1568" y="572"/>
                  </a:lnTo>
                  <a:lnTo>
                    <a:pt x="1579" y="536"/>
                  </a:lnTo>
                  <a:lnTo>
                    <a:pt x="1592" y="501"/>
                  </a:lnTo>
                  <a:lnTo>
                    <a:pt x="1618" y="431"/>
                  </a:lnTo>
                  <a:lnTo>
                    <a:pt x="1618" y="431"/>
                  </a:lnTo>
                  <a:lnTo>
                    <a:pt x="1625" y="413"/>
                  </a:lnTo>
                  <a:lnTo>
                    <a:pt x="1633" y="394"/>
                  </a:lnTo>
                  <a:lnTo>
                    <a:pt x="1650" y="358"/>
                  </a:lnTo>
                  <a:lnTo>
                    <a:pt x="1668" y="320"/>
                  </a:lnTo>
                  <a:lnTo>
                    <a:pt x="1684" y="283"/>
                  </a:lnTo>
                  <a:lnTo>
                    <a:pt x="1691" y="263"/>
                  </a:lnTo>
                  <a:lnTo>
                    <a:pt x="1697" y="244"/>
                  </a:lnTo>
                  <a:lnTo>
                    <a:pt x="1701" y="225"/>
                  </a:lnTo>
                  <a:lnTo>
                    <a:pt x="1705" y="206"/>
                  </a:lnTo>
                  <a:lnTo>
                    <a:pt x="1707" y="186"/>
                  </a:lnTo>
                  <a:lnTo>
                    <a:pt x="1707" y="166"/>
                  </a:lnTo>
                  <a:lnTo>
                    <a:pt x="1705" y="147"/>
                  </a:lnTo>
                  <a:lnTo>
                    <a:pt x="1699" y="126"/>
                  </a:lnTo>
                  <a:lnTo>
                    <a:pt x="1699" y="126"/>
                  </a:lnTo>
                  <a:lnTo>
                    <a:pt x="1699" y="124"/>
                  </a:lnTo>
                  <a:lnTo>
                    <a:pt x="1698" y="124"/>
                  </a:lnTo>
                  <a:lnTo>
                    <a:pt x="1698" y="124"/>
                  </a:lnTo>
                  <a:lnTo>
                    <a:pt x="1695" y="132"/>
                  </a:lnTo>
                  <a:lnTo>
                    <a:pt x="1691" y="139"/>
                  </a:lnTo>
                  <a:lnTo>
                    <a:pt x="1682" y="151"/>
                  </a:lnTo>
                  <a:lnTo>
                    <a:pt x="1674" y="164"/>
                  </a:lnTo>
                  <a:lnTo>
                    <a:pt x="1669" y="170"/>
                  </a:lnTo>
                  <a:lnTo>
                    <a:pt x="1666" y="178"/>
                  </a:lnTo>
                  <a:lnTo>
                    <a:pt x="1666" y="178"/>
                  </a:lnTo>
                  <a:close/>
                  <a:moveTo>
                    <a:pt x="1717" y="151"/>
                  </a:moveTo>
                  <a:lnTo>
                    <a:pt x="1717" y="151"/>
                  </a:lnTo>
                  <a:lnTo>
                    <a:pt x="1720" y="170"/>
                  </a:lnTo>
                  <a:lnTo>
                    <a:pt x="1720" y="188"/>
                  </a:lnTo>
                  <a:lnTo>
                    <a:pt x="1718" y="206"/>
                  </a:lnTo>
                  <a:lnTo>
                    <a:pt x="1716" y="223"/>
                  </a:lnTo>
                  <a:lnTo>
                    <a:pt x="1713" y="240"/>
                  </a:lnTo>
                  <a:lnTo>
                    <a:pt x="1709" y="256"/>
                  </a:lnTo>
                  <a:lnTo>
                    <a:pt x="1703" y="272"/>
                  </a:lnTo>
                  <a:lnTo>
                    <a:pt x="1698" y="287"/>
                  </a:lnTo>
                  <a:lnTo>
                    <a:pt x="1685" y="318"/>
                  </a:lnTo>
                  <a:lnTo>
                    <a:pt x="1670" y="347"/>
                  </a:lnTo>
                  <a:lnTo>
                    <a:pt x="1655" y="377"/>
                  </a:lnTo>
                  <a:lnTo>
                    <a:pt x="1641" y="407"/>
                  </a:lnTo>
                  <a:lnTo>
                    <a:pt x="1641" y="407"/>
                  </a:lnTo>
                  <a:lnTo>
                    <a:pt x="1632" y="430"/>
                  </a:lnTo>
                  <a:lnTo>
                    <a:pt x="1623" y="454"/>
                  </a:lnTo>
                  <a:lnTo>
                    <a:pt x="1607" y="503"/>
                  </a:lnTo>
                  <a:lnTo>
                    <a:pt x="1607" y="503"/>
                  </a:lnTo>
                  <a:lnTo>
                    <a:pt x="1581" y="580"/>
                  </a:lnTo>
                  <a:lnTo>
                    <a:pt x="1570" y="620"/>
                  </a:lnTo>
                  <a:lnTo>
                    <a:pt x="1558" y="660"/>
                  </a:lnTo>
                  <a:lnTo>
                    <a:pt x="1547" y="700"/>
                  </a:lnTo>
                  <a:lnTo>
                    <a:pt x="1539" y="742"/>
                  </a:lnTo>
                  <a:lnTo>
                    <a:pt x="1531" y="785"/>
                  </a:lnTo>
                  <a:lnTo>
                    <a:pt x="1526" y="829"/>
                  </a:lnTo>
                  <a:lnTo>
                    <a:pt x="1526" y="829"/>
                  </a:lnTo>
                  <a:lnTo>
                    <a:pt x="1498" y="830"/>
                  </a:lnTo>
                  <a:lnTo>
                    <a:pt x="1470" y="831"/>
                  </a:lnTo>
                  <a:lnTo>
                    <a:pt x="1417" y="833"/>
                  </a:lnTo>
                  <a:lnTo>
                    <a:pt x="1417" y="833"/>
                  </a:lnTo>
                  <a:lnTo>
                    <a:pt x="1391" y="842"/>
                  </a:lnTo>
                  <a:lnTo>
                    <a:pt x="1365" y="851"/>
                  </a:lnTo>
                  <a:lnTo>
                    <a:pt x="1339" y="862"/>
                  </a:lnTo>
                  <a:lnTo>
                    <a:pt x="1315" y="874"/>
                  </a:lnTo>
                  <a:lnTo>
                    <a:pt x="1291" y="887"/>
                  </a:lnTo>
                  <a:lnTo>
                    <a:pt x="1268" y="899"/>
                  </a:lnTo>
                  <a:lnTo>
                    <a:pt x="1245" y="913"/>
                  </a:lnTo>
                  <a:lnTo>
                    <a:pt x="1223" y="927"/>
                  </a:lnTo>
                  <a:lnTo>
                    <a:pt x="1223" y="927"/>
                  </a:lnTo>
                  <a:lnTo>
                    <a:pt x="1207" y="940"/>
                  </a:lnTo>
                  <a:lnTo>
                    <a:pt x="1192" y="954"/>
                  </a:lnTo>
                  <a:lnTo>
                    <a:pt x="1165" y="980"/>
                  </a:lnTo>
                  <a:lnTo>
                    <a:pt x="1165" y="980"/>
                  </a:lnTo>
                  <a:lnTo>
                    <a:pt x="1154" y="987"/>
                  </a:lnTo>
                  <a:lnTo>
                    <a:pt x="1145" y="995"/>
                  </a:lnTo>
                  <a:lnTo>
                    <a:pt x="1135" y="1001"/>
                  </a:lnTo>
                  <a:lnTo>
                    <a:pt x="1125" y="1010"/>
                  </a:lnTo>
                  <a:lnTo>
                    <a:pt x="1125" y="1010"/>
                  </a:lnTo>
                  <a:lnTo>
                    <a:pt x="1117" y="1018"/>
                  </a:lnTo>
                  <a:lnTo>
                    <a:pt x="1108" y="1028"/>
                  </a:lnTo>
                  <a:lnTo>
                    <a:pt x="1091" y="1047"/>
                  </a:lnTo>
                  <a:lnTo>
                    <a:pt x="1091" y="1047"/>
                  </a:lnTo>
                  <a:lnTo>
                    <a:pt x="1056" y="1082"/>
                  </a:lnTo>
                  <a:lnTo>
                    <a:pt x="1039" y="1101"/>
                  </a:lnTo>
                  <a:lnTo>
                    <a:pt x="1023" y="1120"/>
                  </a:lnTo>
                  <a:lnTo>
                    <a:pt x="1023" y="1120"/>
                  </a:lnTo>
                  <a:lnTo>
                    <a:pt x="1008" y="1140"/>
                  </a:lnTo>
                  <a:lnTo>
                    <a:pt x="993" y="1161"/>
                  </a:lnTo>
                  <a:lnTo>
                    <a:pt x="979" y="1182"/>
                  </a:lnTo>
                  <a:lnTo>
                    <a:pt x="965" y="1205"/>
                  </a:lnTo>
                  <a:lnTo>
                    <a:pt x="952" y="1226"/>
                  </a:lnTo>
                  <a:lnTo>
                    <a:pt x="940" y="1250"/>
                  </a:lnTo>
                  <a:lnTo>
                    <a:pt x="928" y="1272"/>
                  </a:lnTo>
                  <a:lnTo>
                    <a:pt x="918" y="1296"/>
                  </a:lnTo>
                  <a:lnTo>
                    <a:pt x="918" y="1296"/>
                  </a:lnTo>
                  <a:lnTo>
                    <a:pt x="923" y="1290"/>
                  </a:lnTo>
                  <a:lnTo>
                    <a:pt x="928" y="1284"/>
                  </a:lnTo>
                  <a:lnTo>
                    <a:pt x="933" y="1275"/>
                  </a:lnTo>
                  <a:lnTo>
                    <a:pt x="937" y="1268"/>
                  </a:lnTo>
                  <a:lnTo>
                    <a:pt x="944" y="1251"/>
                  </a:lnTo>
                  <a:lnTo>
                    <a:pt x="953" y="1233"/>
                  </a:lnTo>
                  <a:lnTo>
                    <a:pt x="953" y="1233"/>
                  </a:lnTo>
                  <a:lnTo>
                    <a:pt x="959" y="1225"/>
                  </a:lnTo>
                  <a:lnTo>
                    <a:pt x="967" y="1216"/>
                  </a:lnTo>
                  <a:lnTo>
                    <a:pt x="975" y="1208"/>
                  </a:lnTo>
                  <a:lnTo>
                    <a:pt x="983" y="1200"/>
                  </a:lnTo>
                  <a:lnTo>
                    <a:pt x="983" y="1200"/>
                  </a:lnTo>
                  <a:lnTo>
                    <a:pt x="998" y="1179"/>
                  </a:lnTo>
                  <a:lnTo>
                    <a:pt x="1013" y="1157"/>
                  </a:lnTo>
                  <a:lnTo>
                    <a:pt x="1013" y="1157"/>
                  </a:lnTo>
                  <a:lnTo>
                    <a:pt x="1020" y="1147"/>
                  </a:lnTo>
                  <a:lnTo>
                    <a:pt x="1028" y="1136"/>
                  </a:lnTo>
                  <a:lnTo>
                    <a:pt x="1032" y="1131"/>
                  </a:lnTo>
                  <a:lnTo>
                    <a:pt x="1036" y="1126"/>
                  </a:lnTo>
                  <a:lnTo>
                    <a:pt x="1042" y="1123"/>
                  </a:lnTo>
                  <a:lnTo>
                    <a:pt x="1047" y="1121"/>
                  </a:lnTo>
                  <a:lnTo>
                    <a:pt x="1047" y="1121"/>
                  </a:lnTo>
                  <a:lnTo>
                    <a:pt x="1038" y="1138"/>
                  </a:lnTo>
                  <a:lnTo>
                    <a:pt x="1027" y="1153"/>
                  </a:lnTo>
                  <a:lnTo>
                    <a:pt x="1003" y="1184"/>
                  </a:lnTo>
                  <a:lnTo>
                    <a:pt x="980" y="1214"/>
                  </a:lnTo>
                  <a:lnTo>
                    <a:pt x="969" y="1230"/>
                  </a:lnTo>
                  <a:lnTo>
                    <a:pt x="960" y="1246"/>
                  </a:lnTo>
                  <a:lnTo>
                    <a:pt x="960" y="1246"/>
                  </a:lnTo>
                  <a:lnTo>
                    <a:pt x="954" y="1257"/>
                  </a:lnTo>
                  <a:lnTo>
                    <a:pt x="949" y="1270"/>
                  </a:lnTo>
                  <a:lnTo>
                    <a:pt x="943" y="1282"/>
                  </a:lnTo>
                  <a:lnTo>
                    <a:pt x="940" y="1294"/>
                  </a:lnTo>
                  <a:lnTo>
                    <a:pt x="940" y="1294"/>
                  </a:lnTo>
                  <a:lnTo>
                    <a:pt x="945" y="1293"/>
                  </a:lnTo>
                  <a:lnTo>
                    <a:pt x="951" y="1292"/>
                  </a:lnTo>
                  <a:lnTo>
                    <a:pt x="956" y="1291"/>
                  </a:lnTo>
                  <a:lnTo>
                    <a:pt x="961" y="1290"/>
                  </a:lnTo>
                  <a:lnTo>
                    <a:pt x="961" y="1290"/>
                  </a:lnTo>
                  <a:lnTo>
                    <a:pt x="1012" y="1221"/>
                  </a:lnTo>
                  <a:lnTo>
                    <a:pt x="1038" y="1186"/>
                  </a:lnTo>
                  <a:lnTo>
                    <a:pt x="1064" y="1152"/>
                  </a:lnTo>
                  <a:lnTo>
                    <a:pt x="1091" y="1118"/>
                  </a:lnTo>
                  <a:lnTo>
                    <a:pt x="1119" y="1086"/>
                  </a:lnTo>
                  <a:lnTo>
                    <a:pt x="1147" y="1055"/>
                  </a:lnTo>
                  <a:lnTo>
                    <a:pt x="1177" y="1024"/>
                  </a:lnTo>
                  <a:lnTo>
                    <a:pt x="1177" y="1024"/>
                  </a:lnTo>
                  <a:lnTo>
                    <a:pt x="1181" y="1024"/>
                  </a:lnTo>
                  <a:lnTo>
                    <a:pt x="1184" y="1023"/>
                  </a:lnTo>
                  <a:lnTo>
                    <a:pt x="1190" y="1020"/>
                  </a:lnTo>
                  <a:lnTo>
                    <a:pt x="1190" y="1020"/>
                  </a:lnTo>
                  <a:lnTo>
                    <a:pt x="1220" y="995"/>
                  </a:lnTo>
                  <a:lnTo>
                    <a:pt x="1251" y="969"/>
                  </a:lnTo>
                  <a:lnTo>
                    <a:pt x="1284" y="943"/>
                  </a:lnTo>
                  <a:lnTo>
                    <a:pt x="1317" y="919"/>
                  </a:lnTo>
                  <a:lnTo>
                    <a:pt x="1317" y="919"/>
                  </a:lnTo>
                  <a:lnTo>
                    <a:pt x="1338" y="905"/>
                  </a:lnTo>
                  <a:lnTo>
                    <a:pt x="1360" y="892"/>
                  </a:lnTo>
                  <a:lnTo>
                    <a:pt x="1381" y="880"/>
                  </a:lnTo>
                  <a:lnTo>
                    <a:pt x="1404" y="869"/>
                  </a:lnTo>
                  <a:lnTo>
                    <a:pt x="1428" y="861"/>
                  </a:lnTo>
                  <a:lnTo>
                    <a:pt x="1441" y="858"/>
                  </a:lnTo>
                  <a:lnTo>
                    <a:pt x="1454" y="854"/>
                  </a:lnTo>
                  <a:lnTo>
                    <a:pt x="1468" y="851"/>
                  </a:lnTo>
                  <a:lnTo>
                    <a:pt x="1482" y="850"/>
                  </a:lnTo>
                  <a:lnTo>
                    <a:pt x="1496" y="848"/>
                  </a:lnTo>
                  <a:lnTo>
                    <a:pt x="1511" y="848"/>
                  </a:lnTo>
                  <a:lnTo>
                    <a:pt x="1511" y="848"/>
                  </a:lnTo>
                  <a:lnTo>
                    <a:pt x="1524" y="848"/>
                  </a:lnTo>
                  <a:lnTo>
                    <a:pt x="1532" y="849"/>
                  </a:lnTo>
                  <a:lnTo>
                    <a:pt x="1541" y="849"/>
                  </a:lnTo>
                  <a:lnTo>
                    <a:pt x="1553" y="848"/>
                  </a:lnTo>
                  <a:lnTo>
                    <a:pt x="1553" y="848"/>
                  </a:lnTo>
                  <a:lnTo>
                    <a:pt x="1580" y="752"/>
                  </a:lnTo>
                  <a:lnTo>
                    <a:pt x="1609" y="656"/>
                  </a:lnTo>
                  <a:lnTo>
                    <a:pt x="1622" y="607"/>
                  </a:lnTo>
                  <a:lnTo>
                    <a:pt x="1635" y="559"/>
                  </a:lnTo>
                  <a:lnTo>
                    <a:pt x="1647" y="509"/>
                  </a:lnTo>
                  <a:lnTo>
                    <a:pt x="1656" y="456"/>
                  </a:lnTo>
                  <a:lnTo>
                    <a:pt x="1656" y="456"/>
                  </a:lnTo>
                  <a:lnTo>
                    <a:pt x="1659" y="453"/>
                  </a:lnTo>
                  <a:lnTo>
                    <a:pt x="1662" y="450"/>
                  </a:lnTo>
                  <a:lnTo>
                    <a:pt x="1664" y="446"/>
                  </a:lnTo>
                  <a:lnTo>
                    <a:pt x="1666" y="442"/>
                  </a:lnTo>
                  <a:lnTo>
                    <a:pt x="1666" y="442"/>
                  </a:lnTo>
                  <a:lnTo>
                    <a:pt x="1672" y="424"/>
                  </a:lnTo>
                  <a:lnTo>
                    <a:pt x="1678" y="406"/>
                  </a:lnTo>
                  <a:lnTo>
                    <a:pt x="1682" y="387"/>
                  </a:lnTo>
                  <a:lnTo>
                    <a:pt x="1685" y="368"/>
                  </a:lnTo>
                  <a:lnTo>
                    <a:pt x="1694" y="330"/>
                  </a:lnTo>
                  <a:lnTo>
                    <a:pt x="1699" y="313"/>
                  </a:lnTo>
                  <a:lnTo>
                    <a:pt x="1705" y="294"/>
                  </a:lnTo>
                  <a:lnTo>
                    <a:pt x="1705" y="294"/>
                  </a:lnTo>
                  <a:lnTo>
                    <a:pt x="1707" y="291"/>
                  </a:lnTo>
                  <a:lnTo>
                    <a:pt x="1710" y="289"/>
                  </a:lnTo>
                  <a:lnTo>
                    <a:pt x="1712" y="286"/>
                  </a:lnTo>
                  <a:lnTo>
                    <a:pt x="1714" y="283"/>
                  </a:lnTo>
                  <a:lnTo>
                    <a:pt x="1714" y="283"/>
                  </a:lnTo>
                  <a:lnTo>
                    <a:pt x="1723" y="256"/>
                  </a:lnTo>
                  <a:lnTo>
                    <a:pt x="1730" y="229"/>
                  </a:lnTo>
                  <a:lnTo>
                    <a:pt x="1737" y="202"/>
                  </a:lnTo>
                  <a:lnTo>
                    <a:pt x="1744" y="178"/>
                  </a:lnTo>
                  <a:lnTo>
                    <a:pt x="1744" y="178"/>
                  </a:lnTo>
                  <a:lnTo>
                    <a:pt x="1751" y="162"/>
                  </a:lnTo>
                  <a:lnTo>
                    <a:pt x="1753" y="154"/>
                  </a:lnTo>
                  <a:lnTo>
                    <a:pt x="1753" y="150"/>
                  </a:lnTo>
                  <a:lnTo>
                    <a:pt x="1751" y="146"/>
                  </a:lnTo>
                  <a:lnTo>
                    <a:pt x="1751" y="146"/>
                  </a:lnTo>
                  <a:lnTo>
                    <a:pt x="1742" y="148"/>
                  </a:lnTo>
                  <a:lnTo>
                    <a:pt x="1735" y="150"/>
                  </a:lnTo>
                  <a:lnTo>
                    <a:pt x="1727" y="152"/>
                  </a:lnTo>
                  <a:lnTo>
                    <a:pt x="1723" y="152"/>
                  </a:lnTo>
                  <a:lnTo>
                    <a:pt x="1717" y="151"/>
                  </a:lnTo>
                  <a:lnTo>
                    <a:pt x="1717" y="151"/>
                  </a:lnTo>
                  <a:close/>
                  <a:moveTo>
                    <a:pt x="1785" y="576"/>
                  </a:moveTo>
                  <a:lnTo>
                    <a:pt x="1785" y="576"/>
                  </a:lnTo>
                  <a:lnTo>
                    <a:pt x="1783" y="575"/>
                  </a:lnTo>
                  <a:lnTo>
                    <a:pt x="1782" y="575"/>
                  </a:lnTo>
                  <a:lnTo>
                    <a:pt x="1781" y="576"/>
                  </a:lnTo>
                  <a:lnTo>
                    <a:pt x="1781" y="577"/>
                  </a:lnTo>
                  <a:lnTo>
                    <a:pt x="1778" y="581"/>
                  </a:lnTo>
                  <a:lnTo>
                    <a:pt x="1776" y="587"/>
                  </a:lnTo>
                  <a:lnTo>
                    <a:pt x="1776" y="587"/>
                  </a:lnTo>
                  <a:lnTo>
                    <a:pt x="1781" y="556"/>
                  </a:lnTo>
                  <a:lnTo>
                    <a:pt x="1785" y="526"/>
                  </a:lnTo>
                  <a:lnTo>
                    <a:pt x="1798" y="464"/>
                  </a:lnTo>
                  <a:lnTo>
                    <a:pt x="1811" y="399"/>
                  </a:lnTo>
                  <a:lnTo>
                    <a:pt x="1822" y="334"/>
                  </a:lnTo>
                  <a:lnTo>
                    <a:pt x="1822" y="334"/>
                  </a:lnTo>
                  <a:lnTo>
                    <a:pt x="1827" y="327"/>
                  </a:lnTo>
                  <a:lnTo>
                    <a:pt x="1831" y="320"/>
                  </a:lnTo>
                  <a:lnTo>
                    <a:pt x="1831" y="320"/>
                  </a:lnTo>
                  <a:lnTo>
                    <a:pt x="1831" y="312"/>
                  </a:lnTo>
                  <a:lnTo>
                    <a:pt x="1833" y="303"/>
                  </a:lnTo>
                  <a:lnTo>
                    <a:pt x="1838" y="282"/>
                  </a:lnTo>
                  <a:lnTo>
                    <a:pt x="1844" y="260"/>
                  </a:lnTo>
                  <a:lnTo>
                    <a:pt x="1849" y="240"/>
                  </a:lnTo>
                  <a:lnTo>
                    <a:pt x="1849" y="240"/>
                  </a:lnTo>
                  <a:lnTo>
                    <a:pt x="1852" y="237"/>
                  </a:lnTo>
                  <a:lnTo>
                    <a:pt x="1854" y="232"/>
                  </a:lnTo>
                  <a:lnTo>
                    <a:pt x="1857" y="227"/>
                  </a:lnTo>
                  <a:lnTo>
                    <a:pt x="1858" y="222"/>
                  </a:lnTo>
                  <a:lnTo>
                    <a:pt x="1858" y="222"/>
                  </a:lnTo>
                  <a:lnTo>
                    <a:pt x="1853" y="217"/>
                  </a:lnTo>
                  <a:lnTo>
                    <a:pt x="1849" y="213"/>
                  </a:lnTo>
                  <a:lnTo>
                    <a:pt x="1844" y="211"/>
                  </a:lnTo>
                  <a:lnTo>
                    <a:pt x="1838" y="210"/>
                  </a:lnTo>
                  <a:lnTo>
                    <a:pt x="1838" y="210"/>
                  </a:lnTo>
                  <a:lnTo>
                    <a:pt x="1835" y="213"/>
                  </a:lnTo>
                  <a:lnTo>
                    <a:pt x="1832" y="216"/>
                  </a:lnTo>
                  <a:lnTo>
                    <a:pt x="1828" y="225"/>
                  </a:lnTo>
                  <a:lnTo>
                    <a:pt x="1824" y="236"/>
                  </a:lnTo>
                  <a:lnTo>
                    <a:pt x="1822" y="246"/>
                  </a:lnTo>
                  <a:lnTo>
                    <a:pt x="1820" y="257"/>
                  </a:lnTo>
                  <a:lnTo>
                    <a:pt x="1818" y="268"/>
                  </a:lnTo>
                  <a:lnTo>
                    <a:pt x="1815" y="277"/>
                  </a:lnTo>
                  <a:lnTo>
                    <a:pt x="1809" y="286"/>
                  </a:lnTo>
                  <a:lnTo>
                    <a:pt x="1809" y="286"/>
                  </a:lnTo>
                  <a:lnTo>
                    <a:pt x="1809" y="278"/>
                  </a:lnTo>
                  <a:lnTo>
                    <a:pt x="1809" y="271"/>
                  </a:lnTo>
                  <a:lnTo>
                    <a:pt x="1813" y="253"/>
                  </a:lnTo>
                  <a:lnTo>
                    <a:pt x="1817" y="233"/>
                  </a:lnTo>
                  <a:lnTo>
                    <a:pt x="1820" y="215"/>
                  </a:lnTo>
                  <a:lnTo>
                    <a:pt x="1820" y="215"/>
                  </a:lnTo>
                  <a:lnTo>
                    <a:pt x="1818" y="212"/>
                  </a:lnTo>
                  <a:lnTo>
                    <a:pt x="1816" y="209"/>
                  </a:lnTo>
                  <a:lnTo>
                    <a:pt x="1814" y="201"/>
                  </a:lnTo>
                  <a:lnTo>
                    <a:pt x="1813" y="194"/>
                  </a:lnTo>
                  <a:lnTo>
                    <a:pt x="1809" y="186"/>
                  </a:lnTo>
                  <a:lnTo>
                    <a:pt x="1809" y="186"/>
                  </a:lnTo>
                  <a:lnTo>
                    <a:pt x="1804" y="204"/>
                  </a:lnTo>
                  <a:lnTo>
                    <a:pt x="1800" y="223"/>
                  </a:lnTo>
                  <a:lnTo>
                    <a:pt x="1794" y="241"/>
                  </a:lnTo>
                  <a:lnTo>
                    <a:pt x="1791" y="248"/>
                  </a:lnTo>
                  <a:lnTo>
                    <a:pt x="1787" y="256"/>
                  </a:lnTo>
                  <a:lnTo>
                    <a:pt x="1787" y="256"/>
                  </a:lnTo>
                  <a:lnTo>
                    <a:pt x="1787" y="246"/>
                  </a:lnTo>
                  <a:lnTo>
                    <a:pt x="1788" y="237"/>
                  </a:lnTo>
                  <a:lnTo>
                    <a:pt x="1792" y="219"/>
                  </a:lnTo>
                  <a:lnTo>
                    <a:pt x="1796" y="202"/>
                  </a:lnTo>
                  <a:lnTo>
                    <a:pt x="1797" y="194"/>
                  </a:lnTo>
                  <a:lnTo>
                    <a:pt x="1798" y="186"/>
                  </a:lnTo>
                  <a:lnTo>
                    <a:pt x="1798" y="186"/>
                  </a:lnTo>
                  <a:lnTo>
                    <a:pt x="1794" y="191"/>
                  </a:lnTo>
                  <a:lnTo>
                    <a:pt x="1791" y="196"/>
                  </a:lnTo>
                  <a:lnTo>
                    <a:pt x="1789" y="207"/>
                  </a:lnTo>
                  <a:lnTo>
                    <a:pt x="1787" y="217"/>
                  </a:lnTo>
                  <a:lnTo>
                    <a:pt x="1785" y="229"/>
                  </a:lnTo>
                  <a:lnTo>
                    <a:pt x="1785" y="229"/>
                  </a:lnTo>
                  <a:lnTo>
                    <a:pt x="1771" y="272"/>
                  </a:lnTo>
                  <a:lnTo>
                    <a:pt x="1765" y="293"/>
                  </a:lnTo>
                  <a:lnTo>
                    <a:pt x="1760" y="315"/>
                  </a:lnTo>
                  <a:lnTo>
                    <a:pt x="1760" y="315"/>
                  </a:lnTo>
                  <a:lnTo>
                    <a:pt x="1758" y="324"/>
                  </a:lnTo>
                  <a:lnTo>
                    <a:pt x="1757" y="333"/>
                  </a:lnTo>
                  <a:lnTo>
                    <a:pt x="1756" y="336"/>
                  </a:lnTo>
                  <a:lnTo>
                    <a:pt x="1754" y="339"/>
                  </a:lnTo>
                  <a:lnTo>
                    <a:pt x="1752" y="342"/>
                  </a:lnTo>
                  <a:lnTo>
                    <a:pt x="1750" y="343"/>
                  </a:lnTo>
                  <a:lnTo>
                    <a:pt x="1750" y="343"/>
                  </a:lnTo>
                  <a:lnTo>
                    <a:pt x="1752" y="321"/>
                  </a:lnTo>
                  <a:lnTo>
                    <a:pt x="1756" y="300"/>
                  </a:lnTo>
                  <a:lnTo>
                    <a:pt x="1765" y="259"/>
                  </a:lnTo>
                  <a:lnTo>
                    <a:pt x="1775" y="217"/>
                  </a:lnTo>
                  <a:lnTo>
                    <a:pt x="1780" y="196"/>
                  </a:lnTo>
                  <a:lnTo>
                    <a:pt x="1783" y="173"/>
                  </a:lnTo>
                  <a:lnTo>
                    <a:pt x="1783" y="173"/>
                  </a:lnTo>
                  <a:lnTo>
                    <a:pt x="1776" y="164"/>
                  </a:lnTo>
                  <a:lnTo>
                    <a:pt x="1772" y="160"/>
                  </a:lnTo>
                  <a:lnTo>
                    <a:pt x="1767" y="156"/>
                  </a:lnTo>
                  <a:lnTo>
                    <a:pt x="1767" y="156"/>
                  </a:lnTo>
                  <a:lnTo>
                    <a:pt x="1753" y="197"/>
                  </a:lnTo>
                  <a:lnTo>
                    <a:pt x="1740" y="239"/>
                  </a:lnTo>
                  <a:lnTo>
                    <a:pt x="1714" y="323"/>
                  </a:lnTo>
                  <a:lnTo>
                    <a:pt x="1690" y="410"/>
                  </a:lnTo>
                  <a:lnTo>
                    <a:pt x="1666" y="497"/>
                  </a:lnTo>
                  <a:lnTo>
                    <a:pt x="1641" y="584"/>
                  </a:lnTo>
                  <a:lnTo>
                    <a:pt x="1617" y="670"/>
                  </a:lnTo>
                  <a:lnTo>
                    <a:pt x="1592" y="756"/>
                  </a:lnTo>
                  <a:lnTo>
                    <a:pt x="1578" y="799"/>
                  </a:lnTo>
                  <a:lnTo>
                    <a:pt x="1564" y="841"/>
                  </a:lnTo>
                  <a:lnTo>
                    <a:pt x="1564" y="841"/>
                  </a:lnTo>
                  <a:lnTo>
                    <a:pt x="1569" y="847"/>
                  </a:lnTo>
                  <a:lnTo>
                    <a:pt x="1574" y="851"/>
                  </a:lnTo>
                  <a:lnTo>
                    <a:pt x="1577" y="853"/>
                  </a:lnTo>
                  <a:lnTo>
                    <a:pt x="1581" y="854"/>
                  </a:lnTo>
                  <a:lnTo>
                    <a:pt x="1586" y="855"/>
                  </a:lnTo>
                  <a:lnTo>
                    <a:pt x="1591" y="854"/>
                  </a:lnTo>
                  <a:lnTo>
                    <a:pt x="1591" y="854"/>
                  </a:lnTo>
                  <a:lnTo>
                    <a:pt x="1592" y="842"/>
                  </a:lnTo>
                  <a:lnTo>
                    <a:pt x="1595" y="830"/>
                  </a:lnTo>
                  <a:lnTo>
                    <a:pt x="1599" y="817"/>
                  </a:lnTo>
                  <a:lnTo>
                    <a:pt x="1602" y="805"/>
                  </a:lnTo>
                  <a:lnTo>
                    <a:pt x="1610" y="782"/>
                  </a:lnTo>
                  <a:lnTo>
                    <a:pt x="1615" y="769"/>
                  </a:lnTo>
                  <a:lnTo>
                    <a:pt x="1618" y="757"/>
                  </a:lnTo>
                  <a:lnTo>
                    <a:pt x="1618" y="757"/>
                  </a:lnTo>
                  <a:lnTo>
                    <a:pt x="1620" y="744"/>
                  </a:lnTo>
                  <a:lnTo>
                    <a:pt x="1621" y="730"/>
                  </a:lnTo>
                  <a:lnTo>
                    <a:pt x="1622" y="724"/>
                  </a:lnTo>
                  <a:lnTo>
                    <a:pt x="1624" y="717"/>
                  </a:lnTo>
                  <a:lnTo>
                    <a:pt x="1626" y="711"/>
                  </a:lnTo>
                  <a:lnTo>
                    <a:pt x="1631" y="706"/>
                  </a:lnTo>
                  <a:lnTo>
                    <a:pt x="1631" y="706"/>
                  </a:lnTo>
                  <a:lnTo>
                    <a:pt x="1629" y="725"/>
                  </a:lnTo>
                  <a:lnTo>
                    <a:pt x="1625" y="743"/>
                  </a:lnTo>
                  <a:lnTo>
                    <a:pt x="1618" y="779"/>
                  </a:lnTo>
                  <a:lnTo>
                    <a:pt x="1609" y="816"/>
                  </a:lnTo>
                  <a:lnTo>
                    <a:pt x="1605" y="834"/>
                  </a:lnTo>
                  <a:lnTo>
                    <a:pt x="1602" y="853"/>
                  </a:lnTo>
                  <a:lnTo>
                    <a:pt x="1602" y="853"/>
                  </a:lnTo>
                  <a:lnTo>
                    <a:pt x="1605" y="852"/>
                  </a:lnTo>
                  <a:lnTo>
                    <a:pt x="1607" y="852"/>
                  </a:lnTo>
                  <a:lnTo>
                    <a:pt x="1611" y="852"/>
                  </a:lnTo>
                  <a:lnTo>
                    <a:pt x="1616" y="853"/>
                  </a:lnTo>
                  <a:lnTo>
                    <a:pt x="1618" y="853"/>
                  </a:lnTo>
                  <a:lnTo>
                    <a:pt x="1620" y="853"/>
                  </a:lnTo>
                  <a:lnTo>
                    <a:pt x="1620" y="853"/>
                  </a:lnTo>
                  <a:lnTo>
                    <a:pt x="1626" y="823"/>
                  </a:lnTo>
                  <a:lnTo>
                    <a:pt x="1634" y="792"/>
                  </a:lnTo>
                  <a:lnTo>
                    <a:pt x="1650" y="731"/>
                  </a:lnTo>
                  <a:lnTo>
                    <a:pt x="1665" y="669"/>
                  </a:lnTo>
                  <a:lnTo>
                    <a:pt x="1672" y="637"/>
                  </a:lnTo>
                  <a:lnTo>
                    <a:pt x="1678" y="604"/>
                  </a:lnTo>
                  <a:lnTo>
                    <a:pt x="1678" y="604"/>
                  </a:lnTo>
                  <a:lnTo>
                    <a:pt x="1681" y="600"/>
                  </a:lnTo>
                  <a:lnTo>
                    <a:pt x="1684" y="595"/>
                  </a:lnTo>
                  <a:lnTo>
                    <a:pt x="1685" y="590"/>
                  </a:lnTo>
                  <a:lnTo>
                    <a:pt x="1686" y="584"/>
                  </a:lnTo>
                  <a:lnTo>
                    <a:pt x="1687" y="571"/>
                  </a:lnTo>
                  <a:lnTo>
                    <a:pt x="1688" y="558"/>
                  </a:lnTo>
                  <a:lnTo>
                    <a:pt x="1688" y="558"/>
                  </a:lnTo>
                  <a:lnTo>
                    <a:pt x="1693" y="537"/>
                  </a:lnTo>
                  <a:lnTo>
                    <a:pt x="1698" y="517"/>
                  </a:lnTo>
                  <a:lnTo>
                    <a:pt x="1702" y="497"/>
                  </a:lnTo>
                  <a:lnTo>
                    <a:pt x="1707" y="476"/>
                  </a:lnTo>
                  <a:lnTo>
                    <a:pt x="1707" y="476"/>
                  </a:lnTo>
                  <a:lnTo>
                    <a:pt x="1709" y="466"/>
                  </a:lnTo>
                  <a:lnTo>
                    <a:pt x="1712" y="456"/>
                  </a:lnTo>
                  <a:lnTo>
                    <a:pt x="1717" y="436"/>
                  </a:lnTo>
                  <a:lnTo>
                    <a:pt x="1717" y="436"/>
                  </a:lnTo>
                  <a:lnTo>
                    <a:pt x="1720" y="425"/>
                  </a:lnTo>
                  <a:lnTo>
                    <a:pt x="1721" y="414"/>
                  </a:lnTo>
                  <a:lnTo>
                    <a:pt x="1722" y="409"/>
                  </a:lnTo>
                  <a:lnTo>
                    <a:pt x="1724" y="405"/>
                  </a:lnTo>
                  <a:lnTo>
                    <a:pt x="1727" y="402"/>
                  </a:lnTo>
                  <a:lnTo>
                    <a:pt x="1731" y="398"/>
                  </a:lnTo>
                  <a:lnTo>
                    <a:pt x="1731" y="398"/>
                  </a:lnTo>
                  <a:lnTo>
                    <a:pt x="1726" y="434"/>
                  </a:lnTo>
                  <a:lnTo>
                    <a:pt x="1720" y="471"/>
                  </a:lnTo>
                  <a:lnTo>
                    <a:pt x="1712" y="509"/>
                  </a:lnTo>
                  <a:lnTo>
                    <a:pt x="1705" y="547"/>
                  </a:lnTo>
                  <a:lnTo>
                    <a:pt x="1686" y="624"/>
                  </a:lnTo>
                  <a:lnTo>
                    <a:pt x="1667" y="700"/>
                  </a:lnTo>
                  <a:lnTo>
                    <a:pt x="1667" y="700"/>
                  </a:lnTo>
                  <a:lnTo>
                    <a:pt x="1664" y="716"/>
                  </a:lnTo>
                  <a:lnTo>
                    <a:pt x="1662" y="733"/>
                  </a:lnTo>
                  <a:lnTo>
                    <a:pt x="1659" y="749"/>
                  </a:lnTo>
                  <a:lnTo>
                    <a:pt x="1655" y="766"/>
                  </a:lnTo>
                  <a:lnTo>
                    <a:pt x="1655" y="766"/>
                  </a:lnTo>
                  <a:lnTo>
                    <a:pt x="1651" y="779"/>
                  </a:lnTo>
                  <a:lnTo>
                    <a:pt x="1646" y="794"/>
                  </a:lnTo>
                  <a:lnTo>
                    <a:pt x="1635" y="824"/>
                  </a:lnTo>
                  <a:lnTo>
                    <a:pt x="1630" y="841"/>
                  </a:lnTo>
                  <a:lnTo>
                    <a:pt x="1626" y="855"/>
                  </a:lnTo>
                  <a:lnTo>
                    <a:pt x="1623" y="869"/>
                  </a:lnTo>
                  <a:lnTo>
                    <a:pt x="1623" y="883"/>
                  </a:lnTo>
                  <a:lnTo>
                    <a:pt x="1623" y="883"/>
                  </a:lnTo>
                  <a:lnTo>
                    <a:pt x="1630" y="888"/>
                  </a:lnTo>
                  <a:lnTo>
                    <a:pt x="1635" y="891"/>
                  </a:lnTo>
                  <a:lnTo>
                    <a:pt x="1650" y="894"/>
                  </a:lnTo>
                  <a:lnTo>
                    <a:pt x="1650" y="894"/>
                  </a:lnTo>
                  <a:lnTo>
                    <a:pt x="1651" y="879"/>
                  </a:lnTo>
                  <a:lnTo>
                    <a:pt x="1654" y="865"/>
                  </a:lnTo>
                  <a:lnTo>
                    <a:pt x="1657" y="852"/>
                  </a:lnTo>
                  <a:lnTo>
                    <a:pt x="1662" y="838"/>
                  </a:lnTo>
                  <a:lnTo>
                    <a:pt x="1671" y="813"/>
                  </a:lnTo>
                  <a:lnTo>
                    <a:pt x="1680" y="787"/>
                  </a:lnTo>
                  <a:lnTo>
                    <a:pt x="1680" y="787"/>
                  </a:lnTo>
                  <a:lnTo>
                    <a:pt x="1683" y="775"/>
                  </a:lnTo>
                  <a:lnTo>
                    <a:pt x="1685" y="763"/>
                  </a:lnTo>
                  <a:lnTo>
                    <a:pt x="1688" y="741"/>
                  </a:lnTo>
                  <a:lnTo>
                    <a:pt x="1691" y="729"/>
                  </a:lnTo>
                  <a:lnTo>
                    <a:pt x="1693" y="717"/>
                  </a:lnTo>
                  <a:lnTo>
                    <a:pt x="1697" y="707"/>
                  </a:lnTo>
                  <a:lnTo>
                    <a:pt x="1703" y="697"/>
                  </a:lnTo>
                  <a:lnTo>
                    <a:pt x="1703" y="697"/>
                  </a:lnTo>
                  <a:lnTo>
                    <a:pt x="1699" y="727"/>
                  </a:lnTo>
                  <a:lnTo>
                    <a:pt x="1694" y="761"/>
                  </a:lnTo>
                  <a:lnTo>
                    <a:pt x="1691" y="778"/>
                  </a:lnTo>
                  <a:lnTo>
                    <a:pt x="1686" y="794"/>
                  </a:lnTo>
                  <a:lnTo>
                    <a:pt x="1680" y="808"/>
                  </a:lnTo>
                  <a:lnTo>
                    <a:pt x="1677" y="815"/>
                  </a:lnTo>
                  <a:lnTo>
                    <a:pt x="1672" y="821"/>
                  </a:lnTo>
                  <a:lnTo>
                    <a:pt x="1672" y="821"/>
                  </a:lnTo>
                  <a:lnTo>
                    <a:pt x="1665" y="857"/>
                  </a:lnTo>
                  <a:lnTo>
                    <a:pt x="1656" y="894"/>
                  </a:lnTo>
                  <a:lnTo>
                    <a:pt x="1656" y="894"/>
                  </a:lnTo>
                  <a:lnTo>
                    <a:pt x="1660" y="893"/>
                  </a:lnTo>
                  <a:lnTo>
                    <a:pt x="1663" y="894"/>
                  </a:lnTo>
                  <a:lnTo>
                    <a:pt x="1665" y="897"/>
                  </a:lnTo>
                  <a:lnTo>
                    <a:pt x="1666" y="902"/>
                  </a:lnTo>
                  <a:lnTo>
                    <a:pt x="1670" y="911"/>
                  </a:lnTo>
                  <a:lnTo>
                    <a:pt x="1672" y="915"/>
                  </a:lnTo>
                  <a:lnTo>
                    <a:pt x="1675" y="919"/>
                  </a:lnTo>
                  <a:lnTo>
                    <a:pt x="1675" y="919"/>
                  </a:lnTo>
                  <a:lnTo>
                    <a:pt x="1681" y="888"/>
                  </a:lnTo>
                  <a:lnTo>
                    <a:pt x="1688" y="857"/>
                  </a:lnTo>
                  <a:lnTo>
                    <a:pt x="1697" y="827"/>
                  </a:lnTo>
                  <a:lnTo>
                    <a:pt x="1707" y="796"/>
                  </a:lnTo>
                  <a:lnTo>
                    <a:pt x="1726" y="735"/>
                  </a:lnTo>
                  <a:lnTo>
                    <a:pt x="1736" y="703"/>
                  </a:lnTo>
                  <a:lnTo>
                    <a:pt x="1742" y="671"/>
                  </a:lnTo>
                  <a:lnTo>
                    <a:pt x="1742" y="671"/>
                  </a:lnTo>
                  <a:lnTo>
                    <a:pt x="1742" y="665"/>
                  </a:lnTo>
                  <a:lnTo>
                    <a:pt x="1742" y="658"/>
                  </a:lnTo>
                  <a:lnTo>
                    <a:pt x="1743" y="655"/>
                  </a:lnTo>
                  <a:lnTo>
                    <a:pt x="1744" y="652"/>
                  </a:lnTo>
                  <a:lnTo>
                    <a:pt x="1746" y="650"/>
                  </a:lnTo>
                  <a:lnTo>
                    <a:pt x="1750" y="649"/>
                  </a:lnTo>
                  <a:lnTo>
                    <a:pt x="1750" y="649"/>
                  </a:lnTo>
                  <a:lnTo>
                    <a:pt x="1750" y="660"/>
                  </a:lnTo>
                  <a:lnTo>
                    <a:pt x="1750" y="671"/>
                  </a:lnTo>
                  <a:lnTo>
                    <a:pt x="1747" y="695"/>
                  </a:lnTo>
                  <a:lnTo>
                    <a:pt x="1743" y="718"/>
                  </a:lnTo>
                  <a:lnTo>
                    <a:pt x="1737" y="743"/>
                  </a:lnTo>
                  <a:lnTo>
                    <a:pt x="1737" y="743"/>
                  </a:lnTo>
                  <a:lnTo>
                    <a:pt x="1730" y="766"/>
                  </a:lnTo>
                  <a:lnTo>
                    <a:pt x="1724" y="789"/>
                  </a:lnTo>
                  <a:lnTo>
                    <a:pt x="1708" y="837"/>
                  </a:lnTo>
                  <a:lnTo>
                    <a:pt x="1693" y="887"/>
                  </a:lnTo>
                  <a:lnTo>
                    <a:pt x="1686" y="911"/>
                  </a:lnTo>
                  <a:lnTo>
                    <a:pt x="1682" y="935"/>
                  </a:lnTo>
                  <a:lnTo>
                    <a:pt x="1682" y="935"/>
                  </a:lnTo>
                  <a:lnTo>
                    <a:pt x="1678" y="937"/>
                  </a:lnTo>
                  <a:lnTo>
                    <a:pt x="1675" y="940"/>
                  </a:lnTo>
                  <a:lnTo>
                    <a:pt x="1667" y="945"/>
                  </a:lnTo>
                  <a:lnTo>
                    <a:pt x="1667" y="945"/>
                  </a:lnTo>
                  <a:lnTo>
                    <a:pt x="1660" y="945"/>
                  </a:lnTo>
                  <a:lnTo>
                    <a:pt x="1651" y="945"/>
                  </a:lnTo>
                  <a:lnTo>
                    <a:pt x="1634" y="944"/>
                  </a:lnTo>
                  <a:lnTo>
                    <a:pt x="1616" y="943"/>
                  </a:lnTo>
                  <a:lnTo>
                    <a:pt x="1606" y="944"/>
                  </a:lnTo>
                  <a:lnTo>
                    <a:pt x="1596" y="945"/>
                  </a:lnTo>
                  <a:lnTo>
                    <a:pt x="1596" y="945"/>
                  </a:lnTo>
                  <a:lnTo>
                    <a:pt x="1562" y="954"/>
                  </a:lnTo>
                  <a:lnTo>
                    <a:pt x="1527" y="963"/>
                  </a:lnTo>
                  <a:lnTo>
                    <a:pt x="1490" y="972"/>
                  </a:lnTo>
                  <a:lnTo>
                    <a:pt x="1456" y="981"/>
                  </a:lnTo>
                  <a:lnTo>
                    <a:pt x="1456" y="981"/>
                  </a:lnTo>
                  <a:lnTo>
                    <a:pt x="1438" y="986"/>
                  </a:lnTo>
                  <a:lnTo>
                    <a:pt x="1420" y="993"/>
                  </a:lnTo>
                  <a:lnTo>
                    <a:pt x="1403" y="1000"/>
                  </a:lnTo>
                  <a:lnTo>
                    <a:pt x="1387" y="1008"/>
                  </a:lnTo>
                  <a:lnTo>
                    <a:pt x="1354" y="1025"/>
                  </a:lnTo>
                  <a:lnTo>
                    <a:pt x="1322" y="1040"/>
                  </a:lnTo>
                  <a:lnTo>
                    <a:pt x="1322" y="1040"/>
                  </a:lnTo>
                  <a:lnTo>
                    <a:pt x="1308" y="1047"/>
                  </a:lnTo>
                  <a:lnTo>
                    <a:pt x="1296" y="1055"/>
                  </a:lnTo>
                  <a:lnTo>
                    <a:pt x="1273" y="1069"/>
                  </a:lnTo>
                  <a:lnTo>
                    <a:pt x="1273" y="1069"/>
                  </a:lnTo>
                  <a:lnTo>
                    <a:pt x="1267" y="1072"/>
                  </a:lnTo>
                  <a:lnTo>
                    <a:pt x="1259" y="1074"/>
                  </a:lnTo>
                  <a:lnTo>
                    <a:pt x="1253" y="1077"/>
                  </a:lnTo>
                  <a:lnTo>
                    <a:pt x="1246" y="1080"/>
                  </a:lnTo>
                  <a:lnTo>
                    <a:pt x="1246" y="1080"/>
                  </a:lnTo>
                  <a:lnTo>
                    <a:pt x="1221" y="1099"/>
                  </a:lnTo>
                  <a:lnTo>
                    <a:pt x="1195" y="1117"/>
                  </a:lnTo>
                  <a:lnTo>
                    <a:pt x="1144" y="1154"/>
                  </a:lnTo>
                  <a:lnTo>
                    <a:pt x="1118" y="1174"/>
                  </a:lnTo>
                  <a:lnTo>
                    <a:pt x="1093" y="1194"/>
                  </a:lnTo>
                  <a:lnTo>
                    <a:pt x="1071" y="1215"/>
                  </a:lnTo>
                  <a:lnTo>
                    <a:pt x="1060" y="1227"/>
                  </a:lnTo>
                  <a:lnTo>
                    <a:pt x="1049" y="1239"/>
                  </a:lnTo>
                  <a:lnTo>
                    <a:pt x="1049" y="1239"/>
                  </a:lnTo>
                  <a:lnTo>
                    <a:pt x="1099" y="1210"/>
                  </a:lnTo>
                  <a:lnTo>
                    <a:pt x="1149" y="1182"/>
                  </a:lnTo>
                  <a:lnTo>
                    <a:pt x="1201" y="1155"/>
                  </a:lnTo>
                  <a:lnTo>
                    <a:pt x="1254" y="1129"/>
                  </a:lnTo>
                  <a:lnTo>
                    <a:pt x="1254" y="1129"/>
                  </a:lnTo>
                  <a:lnTo>
                    <a:pt x="1258" y="1125"/>
                  </a:lnTo>
                  <a:lnTo>
                    <a:pt x="1262" y="1122"/>
                  </a:lnTo>
                  <a:lnTo>
                    <a:pt x="1267" y="1119"/>
                  </a:lnTo>
                  <a:lnTo>
                    <a:pt x="1271" y="1116"/>
                  </a:lnTo>
                  <a:lnTo>
                    <a:pt x="1271" y="1116"/>
                  </a:lnTo>
                  <a:lnTo>
                    <a:pt x="1304" y="1102"/>
                  </a:lnTo>
                  <a:lnTo>
                    <a:pt x="1339" y="1090"/>
                  </a:lnTo>
                  <a:lnTo>
                    <a:pt x="1375" y="1079"/>
                  </a:lnTo>
                  <a:lnTo>
                    <a:pt x="1411" y="1070"/>
                  </a:lnTo>
                  <a:lnTo>
                    <a:pt x="1449" y="1061"/>
                  </a:lnTo>
                  <a:lnTo>
                    <a:pt x="1486" y="1054"/>
                  </a:lnTo>
                  <a:lnTo>
                    <a:pt x="1562" y="1040"/>
                  </a:lnTo>
                  <a:lnTo>
                    <a:pt x="1562" y="1040"/>
                  </a:lnTo>
                  <a:lnTo>
                    <a:pt x="1581" y="1035"/>
                  </a:lnTo>
                  <a:lnTo>
                    <a:pt x="1599" y="1031"/>
                  </a:lnTo>
                  <a:lnTo>
                    <a:pt x="1617" y="1029"/>
                  </a:lnTo>
                  <a:lnTo>
                    <a:pt x="1635" y="1027"/>
                  </a:lnTo>
                  <a:lnTo>
                    <a:pt x="1671" y="1024"/>
                  </a:lnTo>
                  <a:lnTo>
                    <a:pt x="1710" y="1020"/>
                  </a:lnTo>
                  <a:lnTo>
                    <a:pt x="1710" y="1020"/>
                  </a:lnTo>
                  <a:lnTo>
                    <a:pt x="1722" y="982"/>
                  </a:lnTo>
                  <a:lnTo>
                    <a:pt x="1733" y="945"/>
                  </a:lnTo>
                  <a:lnTo>
                    <a:pt x="1743" y="908"/>
                  </a:lnTo>
                  <a:lnTo>
                    <a:pt x="1752" y="872"/>
                  </a:lnTo>
                  <a:lnTo>
                    <a:pt x="1769" y="797"/>
                  </a:lnTo>
                  <a:lnTo>
                    <a:pt x="1787" y="720"/>
                  </a:lnTo>
                  <a:lnTo>
                    <a:pt x="1787" y="720"/>
                  </a:lnTo>
                  <a:lnTo>
                    <a:pt x="1797" y="683"/>
                  </a:lnTo>
                  <a:lnTo>
                    <a:pt x="1808" y="645"/>
                  </a:lnTo>
                  <a:lnTo>
                    <a:pt x="1819" y="607"/>
                  </a:lnTo>
                  <a:lnTo>
                    <a:pt x="1830" y="571"/>
                  </a:lnTo>
                  <a:lnTo>
                    <a:pt x="1830" y="571"/>
                  </a:lnTo>
                  <a:lnTo>
                    <a:pt x="1838" y="530"/>
                  </a:lnTo>
                  <a:lnTo>
                    <a:pt x="1847" y="488"/>
                  </a:lnTo>
                  <a:lnTo>
                    <a:pt x="1847" y="488"/>
                  </a:lnTo>
                  <a:lnTo>
                    <a:pt x="1850" y="479"/>
                  </a:lnTo>
                  <a:lnTo>
                    <a:pt x="1853" y="469"/>
                  </a:lnTo>
                  <a:lnTo>
                    <a:pt x="1860" y="451"/>
                  </a:lnTo>
                  <a:lnTo>
                    <a:pt x="1866" y="431"/>
                  </a:lnTo>
                  <a:lnTo>
                    <a:pt x="1868" y="422"/>
                  </a:lnTo>
                  <a:lnTo>
                    <a:pt x="1871" y="412"/>
                  </a:lnTo>
                  <a:lnTo>
                    <a:pt x="1871" y="412"/>
                  </a:lnTo>
                  <a:lnTo>
                    <a:pt x="1876" y="403"/>
                  </a:lnTo>
                  <a:lnTo>
                    <a:pt x="1880" y="391"/>
                  </a:lnTo>
                  <a:lnTo>
                    <a:pt x="1883" y="378"/>
                  </a:lnTo>
                  <a:lnTo>
                    <a:pt x="1887" y="364"/>
                  </a:lnTo>
                  <a:lnTo>
                    <a:pt x="1893" y="337"/>
                  </a:lnTo>
                  <a:lnTo>
                    <a:pt x="1898" y="313"/>
                  </a:lnTo>
                  <a:lnTo>
                    <a:pt x="1898" y="313"/>
                  </a:lnTo>
                  <a:lnTo>
                    <a:pt x="1886" y="315"/>
                  </a:lnTo>
                  <a:lnTo>
                    <a:pt x="1873" y="317"/>
                  </a:lnTo>
                  <a:lnTo>
                    <a:pt x="1850" y="321"/>
                  </a:lnTo>
                  <a:lnTo>
                    <a:pt x="1850" y="321"/>
                  </a:lnTo>
                  <a:lnTo>
                    <a:pt x="1845" y="338"/>
                  </a:lnTo>
                  <a:lnTo>
                    <a:pt x="1839" y="357"/>
                  </a:lnTo>
                  <a:lnTo>
                    <a:pt x="1831" y="394"/>
                  </a:lnTo>
                  <a:lnTo>
                    <a:pt x="1822" y="431"/>
                  </a:lnTo>
                  <a:lnTo>
                    <a:pt x="1817" y="450"/>
                  </a:lnTo>
                  <a:lnTo>
                    <a:pt x="1812" y="467"/>
                  </a:lnTo>
                  <a:lnTo>
                    <a:pt x="1812" y="467"/>
                  </a:lnTo>
                  <a:lnTo>
                    <a:pt x="1811" y="465"/>
                  </a:lnTo>
                  <a:lnTo>
                    <a:pt x="1811" y="465"/>
                  </a:lnTo>
                  <a:lnTo>
                    <a:pt x="1809" y="466"/>
                  </a:lnTo>
                  <a:lnTo>
                    <a:pt x="1809" y="466"/>
                  </a:lnTo>
                  <a:lnTo>
                    <a:pt x="1808" y="480"/>
                  </a:lnTo>
                  <a:lnTo>
                    <a:pt x="1806" y="494"/>
                  </a:lnTo>
                  <a:lnTo>
                    <a:pt x="1799" y="520"/>
                  </a:lnTo>
                  <a:lnTo>
                    <a:pt x="1791" y="547"/>
                  </a:lnTo>
                  <a:lnTo>
                    <a:pt x="1788" y="561"/>
                  </a:lnTo>
                  <a:lnTo>
                    <a:pt x="1785" y="576"/>
                  </a:lnTo>
                  <a:lnTo>
                    <a:pt x="1785" y="576"/>
                  </a:lnTo>
                  <a:close/>
                  <a:moveTo>
                    <a:pt x="794" y="441"/>
                  </a:moveTo>
                  <a:lnTo>
                    <a:pt x="794" y="441"/>
                  </a:lnTo>
                  <a:lnTo>
                    <a:pt x="787" y="437"/>
                  </a:lnTo>
                  <a:lnTo>
                    <a:pt x="779" y="435"/>
                  </a:lnTo>
                  <a:lnTo>
                    <a:pt x="771" y="434"/>
                  </a:lnTo>
                  <a:lnTo>
                    <a:pt x="763" y="434"/>
                  </a:lnTo>
                  <a:lnTo>
                    <a:pt x="746" y="434"/>
                  </a:lnTo>
                  <a:lnTo>
                    <a:pt x="729" y="434"/>
                  </a:lnTo>
                  <a:lnTo>
                    <a:pt x="729" y="434"/>
                  </a:lnTo>
                  <a:lnTo>
                    <a:pt x="717" y="433"/>
                  </a:lnTo>
                  <a:lnTo>
                    <a:pt x="706" y="430"/>
                  </a:lnTo>
                  <a:lnTo>
                    <a:pt x="683" y="426"/>
                  </a:lnTo>
                  <a:lnTo>
                    <a:pt x="673" y="424"/>
                  </a:lnTo>
                  <a:lnTo>
                    <a:pt x="664" y="423"/>
                  </a:lnTo>
                  <a:lnTo>
                    <a:pt x="654" y="423"/>
                  </a:lnTo>
                  <a:lnTo>
                    <a:pt x="646" y="425"/>
                  </a:lnTo>
                  <a:lnTo>
                    <a:pt x="646" y="425"/>
                  </a:lnTo>
                  <a:lnTo>
                    <a:pt x="647" y="425"/>
                  </a:lnTo>
                  <a:lnTo>
                    <a:pt x="647" y="426"/>
                  </a:lnTo>
                  <a:lnTo>
                    <a:pt x="646" y="426"/>
                  </a:lnTo>
                  <a:lnTo>
                    <a:pt x="646" y="426"/>
                  </a:lnTo>
                  <a:lnTo>
                    <a:pt x="624" y="424"/>
                  </a:lnTo>
                  <a:lnTo>
                    <a:pt x="603" y="422"/>
                  </a:lnTo>
                  <a:lnTo>
                    <a:pt x="581" y="419"/>
                  </a:lnTo>
                  <a:lnTo>
                    <a:pt x="560" y="418"/>
                  </a:lnTo>
                  <a:lnTo>
                    <a:pt x="560" y="418"/>
                  </a:lnTo>
                  <a:lnTo>
                    <a:pt x="471" y="418"/>
                  </a:lnTo>
                  <a:lnTo>
                    <a:pt x="471" y="418"/>
                  </a:lnTo>
                  <a:lnTo>
                    <a:pt x="464" y="423"/>
                  </a:lnTo>
                  <a:lnTo>
                    <a:pt x="457" y="429"/>
                  </a:lnTo>
                  <a:lnTo>
                    <a:pt x="445" y="444"/>
                  </a:lnTo>
                  <a:lnTo>
                    <a:pt x="435" y="459"/>
                  </a:lnTo>
                  <a:lnTo>
                    <a:pt x="425" y="476"/>
                  </a:lnTo>
                  <a:lnTo>
                    <a:pt x="425" y="476"/>
                  </a:lnTo>
                  <a:lnTo>
                    <a:pt x="411" y="497"/>
                  </a:lnTo>
                  <a:lnTo>
                    <a:pt x="398" y="516"/>
                  </a:lnTo>
                  <a:lnTo>
                    <a:pt x="369" y="556"/>
                  </a:lnTo>
                  <a:lnTo>
                    <a:pt x="355" y="575"/>
                  </a:lnTo>
                  <a:lnTo>
                    <a:pt x="342" y="594"/>
                  </a:lnTo>
                  <a:lnTo>
                    <a:pt x="330" y="615"/>
                  </a:lnTo>
                  <a:lnTo>
                    <a:pt x="318" y="635"/>
                  </a:lnTo>
                  <a:lnTo>
                    <a:pt x="318" y="635"/>
                  </a:lnTo>
                  <a:lnTo>
                    <a:pt x="317" y="636"/>
                  </a:lnTo>
                  <a:lnTo>
                    <a:pt x="316" y="636"/>
                  </a:lnTo>
                  <a:lnTo>
                    <a:pt x="315" y="635"/>
                  </a:lnTo>
                  <a:lnTo>
                    <a:pt x="314" y="633"/>
                  </a:lnTo>
                  <a:lnTo>
                    <a:pt x="313" y="633"/>
                  </a:lnTo>
                  <a:lnTo>
                    <a:pt x="312" y="635"/>
                  </a:lnTo>
                  <a:lnTo>
                    <a:pt x="312" y="635"/>
                  </a:lnTo>
                  <a:lnTo>
                    <a:pt x="306" y="647"/>
                  </a:lnTo>
                  <a:lnTo>
                    <a:pt x="301" y="657"/>
                  </a:lnTo>
                  <a:lnTo>
                    <a:pt x="288" y="680"/>
                  </a:lnTo>
                  <a:lnTo>
                    <a:pt x="273" y="701"/>
                  </a:lnTo>
                  <a:lnTo>
                    <a:pt x="258" y="723"/>
                  </a:lnTo>
                  <a:lnTo>
                    <a:pt x="242" y="744"/>
                  </a:lnTo>
                  <a:lnTo>
                    <a:pt x="227" y="766"/>
                  </a:lnTo>
                  <a:lnTo>
                    <a:pt x="213" y="788"/>
                  </a:lnTo>
                  <a:lnTo>
                    <a:pt x="207" y="800"/>
                  </a:lnTo>
                  <a:lnTo>
                    <a:pt x="201" y="813"/>
                  </a:lnTo>
                  <a:lnTo>
                    <a:pt x="201" y="813"/>
                  </a:lnTo>
                  <a:lnTo>
                    <a:pt x="163" y="861"/>
                  </a:lnTo>
                  <a:lnTo>
                    <a:pt x="124" y="911"/>
                  </a:lnTo>
                  <a:lnTo>
                    <a:pt x="87" y="961"/>
                  </a:lnTo>
                  <a:lnTo>
                    <a:pt x="70" y="987"/>
                  </a:lnTo>
                  <a:lnTo>
                    <a:pt x="51" y="1013"/>
                  </a:lnTo>
                  <a:lnTo>
                    <a:pt x="51" y="1013"/>
                  </a:lnTo>
                  <a:lnTo>
                    <a:pt x="78" y="1015"/>
                  </a:lnTo>
                  <a:lnTo>
                    <a:pt x="105" y="1018"/>
                  </a:lnTo>
                  <a:lnTo>
                    <a:pt x="132" y="1024"/>
                  </a:lnTo>
                  <a:lnTo>
                    <a:pt x="157" y="1028"/>
                  </a:lnTo>
                  <a:lnTo>
                    <a:pt x="210" y="1041"/>
                  </a:lnTo>
                  <a:lnTo>
                    <a:pt x="263" y="1054"/>
                  </a:lnTo>
                  <a:lnTo>
                    <a:pt x="263" y="1054"/>
                  </a:lnTo>
                  <a:lnTo>
                    <a:pt x="285" y="1060"/>
                  </a:lnTo>
                  <a:lnTo>
                    <a:pt x="306" y="1067"/>
                  </a:lnTo>
                  <a:lnTo>
                    <a:pt x="328" y="1074"/>
                  </a:lnTo>
                  <a:lnTo>
                    <a:pt x="348" y="1080"/>
                  </a:lnTo>
                  <a:lnTo>
                    <a:pt x="348" y="1080"/>
                  </a:lnTo>
                  <a:lnTo>
                    <a:pt x="376" y="1088"/>
                  </a:lnTo>
                  <a:lnTo>
                    <a:pt x="403" y="1094"/>
                  </a:lnTo>
                  <a:lnTo>
                    <a:pt x="427" y="1100"/>
                  </a:lnTo>
                  <a:lnTo>
                    <a:pt x="450" y="1102"/>
                  </a:lnTo>
                  <a:lnTo>
                    <a:pt x="450" y="1102"/>
                  </a:lnTo>
                  <a:lnTo>
                    <a:pt x="501" y="1118"/>
                  </a:lnTo>
                  <a:lnTo>
                    <a:pt x="557" y="1135"/>
                  </a:lnTo>
                  <a:lnTo>
                    <a:pt x="615" y="1155"/>
                  </a:lnTo>
                  <a:lnTo>
                    <a:pt x="670" y="1175"/>
                  </a:lnTo>
                  <a:lnTo>
                    <a:pt x="670" y="1175"/>
                  </a:lnTo>
                  <a:lnTo>
                    <a:pt x="678" y="1179"/>
                  </a:lnTo>
                  <a:lnTo>
                    <a:pt x="684" y="1183"/>
                  </a:lnTo>
                  <a:lnTo>
                    <a:pt x="692" y="1187"/>
                  </a:lnTo>
                  <a:lnTo>
                    <a:pt x="699" y="1191"/>
                  </a:lnTo>
                  <a:lnTo>
                    <a:pt x="699" y="1191"/>
                  </a:lnTo>
                  <a:lnTo>
                    <a:pt x="713" y="1196"/>
                  </a:lnTo>
                  <a:lnTo>
                    <a:pt x="727" y="1200"/>
                  </a:lnTo>
                  <a:lnTo>
                    <a:pt x="755" y="1208"/>
                  </a:lnTo>
                  <a:lnTo>
                    <a:pt x="769" y="1211"/>
                  </a:lnTo>
                  <a:lnTo>
                    <a:pt x="782" y="1216"/>
                  </a:lnTo>
                  <a:lnTo>
                    <a:pt x="793" y="1223"/>
                  </a:lnTo>
                  <a:lnTo>
                    <a:pt x="799" y="1227"/>
                  </a:lnTo>
                  <a:lnTo>
                    <a:pt x="804" y="1231"/>
                  </a:lnTo>
                  <a:lnTo>
                    <a:pt x="804" y="1231"/>
                  </a:lnTo>
                  <a:lnTo>
                    <a:pt x="819" y="1236"/>
                  </a:lnTo>
                  <a:lnTo>
                    <a:pt x="833" y="1241"/>
                  </a:lnTo>
                  <a:lnTo>
                    <a:pt x="846" y="1247"/>
                  </a:lnTo>
                  <a:lnTo>
                    <a:pt x="858" y="1254"/>
                  </a:lnTo>
                  <a:lnTo>
                    <a:pt x="881" y="1269"/>
                  </a:lnTo>
                  <a:lnTo>
                    <a:pt x="893" y="1276"/>
                  </a:lnTo>
                  <a:lnTo>
                    <a:pt x="905" y="1284"/>
                  </a:lnTo>
                  <a:lnTo>
                    <a:pt x="905" y="1284"/>
                  </a:lnTo>
                  <a:lnTo>
                    <a:pt x="900" y="1261"/>
                  </a:lnTo>
                  <a:lnTo>
                    <a:pt x="897" y="1239"/>
                  </a:lnTo>
                  <a:lnTo>
                    <a:pt x="895" y="1217"/>
                  </a:lnTo>
                  <a:lnTo>
                    <a:pt x="893" y="1196"/>
                  </a:lnTo>
                  <a:lnTo>
                    <a:pt x="889" y="1115"/>
                  </a:lnTo>
                  <a:lnTo>
                    <a:pt x="889" y="1115"/>
                  </a:lnTo>
                  <a:lnTo>
                    <a:pt x="895" y="1033"/>
                  </a:lnTo>
                  <a:lnTo>
                    <a:pt x="899" y="955"/>
                  </a:lnTo>
                  <a:lnTo>
                    <a:pt x="900" y="879"/>
                  </a:lnTo>
                  <a:lnTo>
                    <a:pt x="899" y="803"/>
                  </a:lnTo>
                  <a:lnTo>
                    <a:pt x="899" y="803"/>
                  </a:lnTo>
                  <a:lnTo>
                    <a:pt x="898" y="785"/>
                  </a:lnTo>
                  <a:lnTo>
                    <a:pt x="895" y="768"/>
                  </a:lnTo>
                  <a:lnTo>
                    <a:pt x="891" y="751"/>
                  </a:lnTo>
                  <a:lnTo>
                    <a:pt x="885" y="735"/>
                  </a:lnTo>
                  <a:lnTo>
                    <a:pt x="880" y="717"/>
                  </a:lnTo>
                  <a:lnTo>
                    <a:pt x="876" y="701"/>
                  </a:lnTo>
                  <a:lnTo>
                    <a:pt x="873" y="684"/>
                  </a:lnTo>
                  <a:lnTo>
                    <a:pt x="872" y="666"/>
                  </a:lnTo>
                  <a:lnTo>
                    <a:pt x="872" y="666"/>
                  </a:lnTo>
                  <a:lnTo>
                    <a:pt x="867" y="660"/>
                  </a:lnTo>
                  <a:lnTo>
                    <a:pt x="864" y="653"/>
                  </a:lnTo>
                  <a:lnTo>
                    <a:pt x="862" y="647"/>
                  </a:lnTo>
                  <a:lnTo>
                    <a:pt x="861" y="640"/>
                  </a:lnTo>
                  <a:lnTo>
                    <a:pt x="861" y="640"/>
                  </a:lnTo>
                  <a:lnTo>
                    <a:pt x="875" y="622"/>
                  </a:lnTo>
                  <a:lnTo>
                    <a:pt x="889" y="602"/>
                  </a:lnTo>
                  <a:lnTo>
                    <a:pt x="902" y="580"/>
                  </a:lnTo>
                  <a:lnTo>
                    <a:pt x="914" y="559"/>
                  </a:lnTo>
                  <a:lnTo>
                    <a:pt x="939" y="514"/>
                  </a:lnTo>
                  <a:lnTo>
                    <a:pt x="964" y="469"/>
                  </a:lnTo>
                  <a:lnTo>
                    <a:pt x="964" y="469"/>
                  </a:lnTo>
                  <a:lnTo>
                    <a:pt x="920" y="459"/>
                  </a:lnTo>
                  <a:lnTo>
                    <a:pt x="876" y="449"/>
                  </a:lnTo>
                  <a:lnTo>
                    <a:pt x="854" y="444"/>
                  </a:lnTo>
                  <a:lnTo>
                    <a:pt x="833" y="441"/>
                  </a:lnTo>
                  <a:lnTo>
                    <a:pt x="814" y="440"/>
                  </a:lnTo>
                  <a:lnTo>
                    <a:pt x="794" y="441"/>
                  </a:lnTo>
                  <a:lnTo>
                    <a:pt x="794" y="441"/>
                  </a:lnTo>
                  <a:close/>
                  <a:moveTo>
                    <a:pt x="1957" y="430"/>
                  </a:moveTo>
                  <a:lnTo>
                    <a:pt x="1957" y="430"/>
                  </a:lnTo>
                  <a:lnTo>
                    <a:pt x="1927" y="430"/>
                  </a:lnTo>
                  <a:lnTo>
                    <a:pt x="1913" y="433"/>
                  </a:lnTo>
                  <a:lnTo>
                    <a:pt x="1898" y="436"/>
                  </a:lnTo>
                  <a:lnTo>
                    <a:pt x="1898" y="436"/>
                  </a:lnTo>
                  <a:lnTo>
                    <a:pt x="1892" y="437"/>
                  </a:lnTo>
                  <a:lnTo>
                    <a:pt x="1886" y="439"/>
                  </a:lnTo>
                  <a:lnTo>
                    <a:pt x="1882" y="441"/>
                  </a:lnTo>
                  <a:lnTo>
                    <a:pt x="1881" y="443"/>
                  </a:lnTo>
                  <a:lnTo>
                    <a:pt x="1880" y="446"/>
                  </a:lnTo>
                  <a:lnTo>
                    <a:pt x="1881" y="451"/>
                  </a:lnTo>
                  <a:lnTo>
                    <a:pt x="1881" y="451"/>
                  </a:lnTo>
                  <a:lnTo>
                    <a:pt x="1895" y="454"/>
                  </a:lnTo>
                  <a:lnTo>
                    <a:pt x="1911" y="455"/>
                  </a:lnTo>
                  <a:lnTo>
                    <a:pt x="1928" y="455"/>
                  </a:lnTo>
                  <a:lnTo>
                    <a:pt x="1938" y="453"/>
                  </a:lnTo>
                  <a:lnTo>
                    <a:pt x="1947" y="451"/>
                  </a:lnTo>
                  <a:lnTo>
                    <a:pt x="1947" y="451"/>
                  </a:lnTo>
                  <a:lnTo>
                    <a:pt x="1947" y="454"/>
                  </a:lnTo>
                  <a:lnTo>
                    <a:pt x="1948" y="455"/>
                  </a:lnTo>
                  <a:lnTo>
                    <a:pt x="1950" y="456"/>
                  </a:lnTo>
                  <a:lnTo>
                    <a:pt x="1952" y="456"/>
                  </a:lnTo>
                  <a:lnTo>
                    <a:pt x="1952" y="456"/>
                  </a:lnTo>
                  <a:lnTo>
                    <a:pt x="1952" y="472"/>
                  </a:lnTo>
                  <a:lnTo>
                    <a:pt x="1950" y="487"/>
                  </a:lnTo>
                  <a:lnTo>
                    <a:pt x="1948" y="502"/>
                  </a:lnTo>
                  <a:lnTo>
                    <a:pt x="1944" y="516"/>
                  </a:lnTo>
                  <a:lnTo>
                    <a:pt x="1937" y="545"/>
                  </a:lnTo>
                  <a:lnTo>
                    <a:pt x="1928" y="574"/>
                  </a:lnTo>
                  <a:lnTo>
                    <a:pt x="1908" y="629"/>
                  </a:lnTo>
                  <a:lnTo>
                    <a:pt x="1899" y="655"/>
                  </a:lnTo>
                  <a:lnTo>
                    <a:pt x="1892" y="682"/>
                  </a:lnTo>
                  <a:lnTo>
                    <a:pt x="1892" y="682"/>
                  </a:lnTo>
                  <a:lnTo>
                    <a:pt x="1879" y="736"/>
                  </a:lnTo>
                  <a:lnTo>
                    <a:pt x="1874" y="762"/>
                  </a:lnTo>
                  <a:lnTo>
                    <a:pt x="1866" y="789"/>
                  </a:lnTo>
                  <a:lnTo>
                    <a:pt x="1866" y="789"/>
                  </a:lnTo>
                  <a:lnTo>
                    <a:pt x="1859" y="818"/>
                  </a:lnTo>
                  <a:lnTo>
                    <a:pt x="1850" y="847"/>
                  </a:lnTo>
                  <a:lnTo>
                    <a:pt x="1842" y="876"/>
                  </a:lnTo>
                  <a:lnTo>
                    <a:pt x="1833" y="905"/>
                  </a:lnTo>
                  <a:lnTo>
                    <a:pt x="1833" y="905"/>
                  </a:lnTo>
                  <a:lnTo>
                    <a:pt x="1824" y="933"/>
                  </a:lnTo>
                  <a:lnTo>
                    <a:pt x="1815" y="960"/>
                  </a:lnTo>
                  <a:lnTo>
                    <a:pt x="1806" y="987"/>
                  </a:lnTo>
                  <a:lnTo>
                    <a:pt x="1802" y="1001"/>
                  </a:lnTo>
                  <a:lnTo>
                    <a:pt x="1799" y="1015"/>
                  </a:lnTo>
                  <a:lnTo>
                    <a:pt x="1799" y="1015"/>
                  </a:lnTo>
                  <a:lnTo>
                    <a:pt x="1790" y="1061"/>
                  </a:lnTo>
                  <a:lnTo>
                    <a:pt x="1786" y="1085"/>
                  </a:lnTo>
                  <a:lnTo>
                    <a:pt x="1782" y="1107"/>
                  </a:lnTo>
                  <a:lnTo>
                    <a:pt x="1782" y="1107"/>
                  </a:lnTo>
                  <a:lnTo>
                    <a:pt x="1776" y="1127"/>
                  </a:lnTo>
                  <a:lnTo>
                    <a:pt x="1770" y="1149"/>
                  </a:lnTo>
                  <a:lnTo>
                    <a:pt x="1767" y="1159"/>
                  </a:lnTo>
                  <a:lnTo>
                    <a:pt x="1761" y="1168"/>
                  </a:lnTo>
                  <a:lnTo>
                    <a:pt x="1756" y="1177"/>
                  </a:lnTo>
                  <a:lnTo>
                    <a:pt x="1750" y="1185"/>
                  </a:lnTo>
                  <a:lnTo>
                    <a:pt x="1750" y="1185"/>
                  </a:lnTo>
                  <a:lnTo>
                    <a:pt x="1739" y="1181"/>
                  </a:lnTo>
                  <a:lnTo>
                    <a:pt x="1735" y="1179"/>
                  </a:lnTo>
                  <a:lnTo>
                    <a:pt x="1730" y="1177"/>
                  </a:lnTo>
                  <a:lnTo>
                    <a:pt x="1730" y="1177"/>
                  </a:lnTo>
                  <a:lnTo>
                    <a:pt x="1710" y="1177"/>
                  </a:lnTo>
                  <a:lnTo>
                    <a:pt x="1690" y="1177"/>
                  </a:lnTo>
                  <a:lnTo>
                    <a:pt x="1647" y="1175"/>
                  </a:lnTo>
                  <a:lnTo>
                    <a:pt x="1626" y="1174"/>
                  </a:lnTo>
                  <a:lnTo>
                    <a:pt x="1606" y="1175"/>
                  </a:lnTo>
                  <a:lnTo>
                    <a:pt x="1586" y="1176"/>
                  </a:lnTo>
                  <a:lnTo>
                    <a:pt x="1568" y="1179"/>
                  </a:lnTo>
                  <a:lnTo>
                    <a:pt x="1568" y="1179"/>
                  </a:lnTo>
                  <a:lnTo>
                    <a:pt x="1562" y="1175"/>
                  </a:lnTo>
                  <a:lnTo>
                    <a:pt x="1558" y="1174"/>
                  </a:lnTo>
                  <a:lnTo>
                    <a:pt x="1553" y="1174"/>
                  </a:lnTo>
                  <a:lnTo>
                    <a:pt x="1549" y="1175"/>
                  </a:lnTo>
                  <a:lnTo>
                    <a:pt x="1541" y="1179"/>
                  </a:lnTo>
                  <a:lnTo>
                    <a:pt x="1536" y="1181"/>
                  </a:lnTo>
                  <a:lnTo>
                    <a:pt x="1532" y="1182"/>
                  </a:lnTo>
                  <a:lnTo>
                    <a:pt x="1532" y="1182"/>
                  </a:lnTo>
                  <a:lnTo>
                    <a:pt x="1515" y="1184"/>
                  </a:lnTo>
                  <a:lnTo>
                    <a:pt x="1497" y="1185"/>
                  </a:lnTo>
                  <a:lnTo>
                    <a:pt x="1478" y="1186"/>
                  </a:lnTo>
                  <a:lnTo>
                    <a:pt x="1459" y="1187"/>
                  </a:lnTo>
                  <a:lnTo>
                    <a:pt x="1459" y="1187"/>
                  </a:lnTo>
                  <a:lnTo>
                    <a:pt x="1399" y="1195"/>
                  </a:lnTo>
                  <a:lnTo>
                    <a:pt x="1399" y="1195"/>
                  </a:lnTo>
                  <a:lnTo>
                    <a:pt x="1326" y="1202"/>
                  </a:lnTo>
                  <a:lnTo>
                    <a:pt x="1288" y="1207"/>
                  </a:lnTo>
                  <a:lnTo>
                    <a:pt x="1252" y="1212"/>
                  </a:lnTo>
                  <a:lnTo>
                    <a:pt x="1252" y="1212"/>
                  </a:lnTo>
                  <a:lnTo>
                    <a:pt x="1245" y="1214"/>
                  </a:lnTo>
                  <a:lnTo>
                    <a:pt x="1239" y="1216"/>
                  </a:lnTo>
                  <a:lnTo>
                    <a:pt x="1233" y="1220"/>
                  </a:lnTo>
                  <a:lnTo>
                    <a:pt x="1227" y="1221"/>
                  </a:lnTo>
                  <a:lnTo>
                    <a:pt x="1227" y="1221"/>
                  </a:lnTo>
                  <a:lnTo>
                    <a:pt x="1184" y="1231"/>
                  </a:lnTo>
                  <a:lnTo>
                    <a:pt x="1164" y="1237"/>
                  </a:lnTo>
                  <a:lnTo>
                    <a:pt x="1144" y="1243"/>
                  </a:lnTo>
                  <a:lnTo>
                    <a:pt x="1123" y="1250"/>
                  </a:lnTo>
                  <a:lnTo>
                    <a:pt x="1105" y="1258"/>
                  </a:lnTo>
                  <a:lnTo>
                    <a:pt x="1086" y="1267"/>
                  </a:lnTo>
                  <a:lnTo>
                    <a:pt x="1069" y="1278"/>
                  </a:lnTo>
                  <a:lnTo>
                    <a:pt x="1069" y="1278"/>
                  </a:lnTo>
                  <a:lnTo>
                    <a:pt x="1141" y="1268"/>
                  </a:lnTo>
                  <a:lnTo>
                    <a:pt x="1214" y="1259"/>
                  </a:lnTo>
                  <a:lnTo>
                    <a:pt x="1362" y="1241"/>
                  </a:lnTo>
                  <a:lnTo>
                    <a:pt x="1362" y="1241"/>
                  </a:lnTo>
                  <a:lnTo>
                    <a:pt x="1394" y="1236"/>
                  </a:lnTo>
                  <a:lnTo>
                    <a:pt x="1426" y="1230"/>
                  </a:lnTo>
                  <a:lnTo>
                    <a:pt x="1458" y="1226"/>
                  </a:lnTo>
                  <a:lnTo>
                    <a:pt x="1475" y="1225"/>
                  </a:lnTo>
                  <a:lnTo>
                    <a:pt x="1491" y="1225"/>
                  </a:lnTo>
                  <a:lnTo>
                    <a:pt x="1491" y="1225"/>
                  </a:lnTo>
                  <a:lnTo>
                    <a:pt x="1531" y="1226"/>
                  </a:lnTo>
                  <a:lnTo>
                    <a:pt x="1550" y="1226"/>
                  </a:lnTo>
                  <a:lnTo>
                    <a:pt x="1568" y="1226"/>
                  </a:lnTo>
                  <a:lnTo>
                    <a:pt x="1568" y="1226"/>
                  </a:lnTo>
                  <a:lnTo>
                    <a:pt x="1578" y="1225"/>
                  </a:lnTo>
                  <a:lnTo>
                    <a:pt x="1589" y="1224"/>
                  </a:lnTo>
                  <a:lnTo>
                    <a:pt x="1593" y="1224"/>
                  </a:lnTo>
                  <a:lnTo>
                    <a:pt x="1597" y="1226"/>
                  </a:lnTo>
                  <a:lnTo>
                    <a:pt x="1601" y="1229"/>
                  </a:lnTo>
                  <a:lnTo>
                    <a:pt x="1602" y="1236"/>
                  </a:lnTo>
                  <a:lnTo>
                    <a:pt x="1602" y="1236"/>
                  </a:lnTo>
                  <a:lnTo>
                    <a:pt x="1594" y="1239"/>
                  </a:lnTo>
                  <a:lnTo>
                    <a:pt x="1586" y="1241"/>
                  </a:lnTo>
                  <a:lnTo>
                    <a:pt x="1577" y="1241"/>
                  </a:lnTo>
                  <a:lnTo>
                    <a:pt x="1569" y="1241"/>
                  </a:lnTo>
                  <a:lnTo>
                    <a:pt x="1551" y="1239"/>
                  </a:lnTo>
                  <a:lnTo>
                    <a:pt x="1534" y="1237"/>
                  </a:lnTo>
                  <a:lnTo>
                    <a:pt x="1534" y="1237"/>
                  </a:lnTo>
                  <a:lnTo>
                    <a:pt x="1511" y="1238"/>
                  </a:lnTo>
                  <a:lnTo>
                    <a:pt x="1487" y="1239"/>
                  </a:lnTo>
                  <a:lnTo>
                    <a:pt x="1440" y="1244"/>
                  </a:lnTo>
                  <a:lnTo>
                    <a:pt x="1396" y="1251"/>
                  </a:lnTo>
                  <a:lnTo>
                    <a:pt x="1357" y="1255"/>
                  </a:lnTo>
                  <a:lnTo>
                    <a:pt x="1357" y="1255"/>
                  </a:lnTo>
                  <a:lnTo>
                    <a:pt x="1290" y="1261"/>
                  </a:lnTo>
                  <a:lnTo>
                    <a:pt x="1232" y="1268"/>
                  </a:lnTo>
                  <a:lnTo>
                    <a:pt x="1232" y="1268"/>
                  </a:lnTo>
                  <a:lnTo>
                    <a:pt x="1211" y="1271"/>
                  </a:lnTo>
                  <a:lnTo>
                    <a:pt x="1190" y="1275"/>
                  </a:lnTo>
                  <a:lnTo>
                    <a:pt x="1169" y="1281"/>
                  </a:lnTo>
                  <a:lnTo>
                    <a:pt x="1149" y="1284"/>
                  </a:lnTo>
                  <a:lnTo>
                    <a:pt x="1149" y="1284"/>
                  </a:lnTo>
                  <a:lnTo>
                    <a:pt x="1106" y="1288"/>
                  </a:lnTo>
                  <a:lnTo>
                    <a:pt x="1087" y="1290"/>
                  </a:lnTo>
                  <a:lnTo>
                    <a:pt x="1067" y="1293"/>
                  </a:lnTo>
                  <a:lnTo>
                    <a:pt x="1049" y="1298"/>
                  </a:lnTo>
                  <a:lnTo>
                    <a:pt x="1032" y="1303"/>
                  </a:lnTo>
                  <a:lnTo>
                    <a:pt x="1015" y="1311"/>
                  </a:lnTo>
                  <a:lnTo>
                    <a:pt x="999" y="1320"/>
                  </a:lnTo>
                  <a:lnTo>
                    <a:pt x="999" y="1320"/>
                  </a:lnTo>
                  <a:lnTo>
                    <a:pt x="1002" y="1322"/>
                  </a:lnTo>
                  <a:lnTo>
                    <a:pt x="1003" y="1326"/>
                  </a:lnTo>
                  <a:lnTo>
                    <a:pt x="1004" y="1330"/>
                  </a:lnTo>
                  <a:lnTo>
                    <a:pt x="1004" y="1335"/>
                  </a:lnTo>
                  <a:lnTo>
                    <a:pt x="1004" y="1335"/>
                  </a:lnTo>
                  <a:lnTo>
                    <a:pt x="1026" y="1326"/>
                  </a:lnTo>
                  <a:lnTo>
                    <a:pt x="1047" y="1317"/>
                  </a:lnTo>
                  <a:lnTo>
                    <a:pt x="1071" y="1311"/>
                  </a:lnTo>
                  <a:lnTo>
                    <a:pt x="1095" y="1306"/>
                  </a:lnTo>
                  <a:lnTo>
                    <a:pt x="1095" y="1306"/>
                  </a:lnTo>
                  <a:lnTo>
                    <a:pt x="1167" y="1298"/>
                  </a:lnTo>
                  <a:lnTo>
                    <a:pt x="1242" y="1290"/>
                  </a:lnTo>
                  <a:lnTo>
                    <a:pt x="1318" y="1285"/>
                  </a:lnTo>
                  <a:lnTo>
                    <a:pt x="1396" y="1278"/>
                  </a:lnTo>
                  <a:lnTo>
                    <a:pt x="1474" y="1272"/>
                  </a:lnTo>
                  <a:lnTo>
                    <a:pt x="1554" y="1266"/>
                  </a:lnTo>
                  <a:lnTo>
                    <a:pt x="1631" y="1258"/>
                  </a:lnTo>
                  <a:lnTo>
                    <a:pt x="1707" y="1250"/>
                  </a:lnTo>
                  <a:lnTo>
                    <a:pt x="1707" y="1250"/>
                  </a:lnTo>
                  <a:lnTo>
                    <a:pt x="1725" y="1248"/>
                  </a:lnTo>
                  <a:lnTo>
                    <a:pt x="1744" y="1248"/>
                  </a:lnTo>
                  <a:lnTo>
                    <a:pt x="1782" y="1251"/>
                  </a:lnTo>
                  <a:lnTo>
                    <a:pt x="1799" y="1250"/>
                  </a:lnTo>
                  <a:lnTo>
                    <a:pt x="1807" y="1248"/>
                  </a:lnTo>
                  <a:lnTo>
                    <a:pt x="1816" y="1247"/>
                  </a:lnTo>
                  <a:lnTo>
                    <a:pt x="1823" y="1245"/>
                  </a:lnTo>
                  <a:lnTo>
                    <a:pt x="1831" y="1241"/>
                  </a:lnTo>
                  <a:lnTo>
                    <a:pt x="1837" y="1237"/>
                  </a:lnTo>
                  <a:lnTo>
                    <a:pt x="1844" y="1231"/>
                  </a:lnTo>
                  <a:lnTo>
                    <a:pt x="1844" y="1231"/>
                  </a:lnTo>
                  <a:lnTo>
                    <a:pt x="1853" y="1203"/>
                  </a:lnTo>
                  <a:lnTo>
                    <a:pt x="1861" y="1176"/>
                  </a:lnTo>
                  <a:lnTo>
                    <a:pt x="1867" y="1147"/>
                  </a:lnTo>
                  <a:lnTo>
                    <a:pt x="1873" y="1118"/>
                  </a:lnTo>
                  <a:lnTo>
                    <a:pt x="1884" y="1059"/>
                  </a:lnTo>
                  <a:lnTo>
                    <a:pt x="1890" y="1030"/>
                  </a:lnTo>
                  <a:lnTo>
                    <a:pt x="1897" y="1001"/>
                  </a:lnTo>
                  <a:lnTo>
                    <a:pt x="1897" y="1001"/>
                  </a:lnTo>
                  <a:lnTo>
                    <a:pt x="1903" y="982"/>
                  </a:lnTo>
                  <a:lnTo>
                    <a:pt x="1909" y="964"/>
                  </a:lnTo>
                  <a:lnTo>
                    <a:pt x="1915" y="944"/>
                  </a:lnTo>
                  <a:lnTo>
                    <a:pt x="1922" y="926"/>
                  </a:lnTo>
                  <a:lnTo>
                    <a:pt x="1922" y="926"/>
                  </a:lnTo>
                  <a:lnTo>
                    <a:pt x="1933" y="884"/>
                  </a:lnTo>
                  <a:lnTo>
                    <a:pt x="1938" y="863"/>
                  </a:lnTo>
                  <a:lnTo>
                    <a:pt x="1943" y="843"/>
                  </a:lnTo>
                  <a:lnTo>
                    <a:pt x="1943" y="843"/>
                  </a:lnTo>
                  <a:lnTo>
                    <a:pt x="1948" y="822"/>
                  </a:lnTo>
                  <a:lnTo>
                    <a:pt x="1953" y="802"/>
                  </a:lnTo>
                  <a:lnTo>
                    <a:pt x="1958" y="782"/>
                  </a:lnTo>
                  <a:lnTo>
                    <a:pt x="1963" y="760"/>
                  </a:lnTo>
                  <a:lnTo>
                    <a:pt x="1963" y="760"/>
                  </a:lnTo>
                  <a:lnTo>
                    <a:pt x="1972" y="717"/>
                  </a:lnTo>
                  <a:lnTo>
                    <a:pt x="1977" y="696"/>
                  </a:lnTo>
                  <a:lnTo>
                    <a:pt x="1982" y="676"/>
                  </a:lnTo>
                  <a:lnTo>
                    <a:pt x="1982" y="676"/>
                  </a:lnTo>
                  <a:lnTo>
                    <a:pt x="1985" y="667"/>
                  </a:lnTo>
                  <a:lnTo>
                    <a:pt x="1988" y="661"/>
                  </a:lnTo>
                  <a:lnTo>
                    <a:pt x="1993" y="653"/>
                  </a:lnTo>
                  <a:lnTo>
                    <a:pt x="1995" y="645"/>
                  </a:lnTo>
                  <a:lnTo>
                    <a:pt x="1995" y="645"/>
                  </a:lnTo>
                  <a:lnTo>
                    <a:pt x="2000" y="617"/>
                  </a:lnTo>
                  <a:lnTo>
                    <a:pt x="2004" y="588"/>
                  </a:lnTo>
                  <a:lnTo>
                    <a:pt x="2009" y="560"/>
                  </a:lnTo>
                  <a:lnTo>
                    <a:pt x="2011" y="546"/>
                  </a:lnTo>
                  <a:lnTo>
                    <a:pt x="2014" y="533"/>
                  </a:lnTo>
                  <a:lnTo>
                    <a:pt x="2014" y="533"/>
                  </a:lnTo>
                  <a:lnTo>
                    <a:pt x="2014" y="521"/>
                  </a:lnTo>
                  <a:lnTo>
                    <a:pt x="2016" y="510"/>
                  </a:lnTo>
                  <a:lnTo>
                    <a:pt x="2021" y="482"/>
                  </a:lnTo>
                  <a:lnTo>
                    <a:pt x="2024" y="468"/>
                  </a:lnTo>
                  <a:lnTo>
                    <a:pt x="2025" y="454"/>
                  </a:lnTo>
                  <a:lnTo>
                    <a:pt x="2024" y="449"/>
                  </a:lnTo>
                  <a:lnTo>
                    <a:pt x="2021" y="442"/>
                  </a:lnTo>
                  <a:lnTo>
                    <a:pt x="2019" y="437"/>
                  </a:lnTo>
                  <a:lnTo>
                    <a:pt x="2016" y="431"/>
                  </a:lnTo>
                  <a:lnTo>
                    <a:pt x="2016" y="431"/>
                  </a:lnTo>
                  <a:lnTo>
                    <a:pt x="2010" y="429"/>
                  </a:lnTo>
                  <a:lnTo>
                    <a:pt x="2002" y="428"/>
                  </a:lnTo>
                  <a:lnTo>
                    <a:pt x="1995" y="427"/>
                  </a:lnTo>
                  <a:lnTo>
                    <a:pt x="1987" y="427"/>
                  </a:lnTo>
                  <a:lnTo>
                    <a:pt x="1972" y="429"/>
                  </a:lnTo>
                  <a:lnTo>
                    <a:pt x="1957" y="430"/>
                  </a:lnTo>
                  <a:lnTo>
                    <a:pt x="1957" y="430"/>
                  </a:lnTo>
                  <a:close/>
                  <a:moveTo>
                    <a:pt x="1876" y="466"/>
                  </a:moveTo>
                  <a:lnTo>
                    <a:pt x="1876" y="466"/>
                  </a:lnTo>
                  <a:lnTo>
                    <a:pt x="1867" y="496"/>
                  </a:lnTo>
                  <a:lnTo>
                    <a:pt x="1859" y="525"/>
                  </a:lnTo>
                  <a:lnTo>
                    <a:pt x="1845" y="585"/>
                  </a:lnTo>
                  <a:lnTo>
                    <a:pt x="1831" y="645"/>
                  </a:lnTo>
                  <a:lnTo>
                    <a:pt x="1823" y="673"/>
                  </a:lnTo>
                  <a:lnTo>
                    <a:pt x="1815" y="703"/>
                  </a:lnTo>
                  <a:lnTo>
                    <a:pt x="1815" y="703"/>
                  </a:lnTo>
                  <a:lnTo>
                    <a:pt x="1796" y="771"/>
                  </a:lnTo>
                  <a:lnTo>
                    <a:pt x="1796" y="771"/>
                  </a:lnTo>
                  <a:lnTo>
                    <a:pt x="1791" y="789"/>
                  </a:lnTo>
                  <a:lnTo>
                    <a:pt x="1787" y="807"/>
                  </a:lnTo>
                  <a:lnTo>
                    <a:pt x="1780" y="844"/>
                  </a:lnTo>
                  <a:lnTo>
                    <a:pt x="1780" y="844"/>
                  </a:lnTo>
                  <a:lnTo>
                    <a:pt x="1770" y="881"/>
                  </a:lnTo>
                  <a:lnTo>
                    <a:pt x="1759" y="919"/>
                  </a:lnTo>
                  <a:lnTo>
                    <a:pt x="1747" y="955"/>
                  </a:lnTo>
                  <a:lnTo>
                    <a:pt x="1737" y="991"/>
                  </a:lnTo>
                  <a:lnTo>
                    <a:pt x="1737" y="991"/>
                  </a:lnTo>
                  <a:lnTo>
                    <a:pt x="1736" y="999"/>
                  </a:lnTo>
                  <a:lnTo>
                    <a:pt x="1736" y="1008"/>
                  </a:lnTo>
                  <a:lnTo>
                    <a:pt x="1735" y="1011"/>
                  </a:lnTo>
                  <a:lnTo>
                    <a:pt x="1733" y="1015"/>
                  </a:lnTo>
                  <a:lnTo>
                    <a:pt x="1730" y="1017"/>
                  </a:lnTo>
                  <a:lnTo>
                    <a:pt x="1726" y="1020"/>
                  </a:lnTo>
                  <a:lnTo>
                    <a:pt x="1726" y="1020"/>
                  </a:lnTo>
                  <a:lnTo>
                    <a:pt x="1728" y="1025"/>
                  </a:lnTo>
                  <a:lnTo>
                    <a:pt x="1729" y="1029"/>
                  </a:lnTo>
                  <a:lnTo>
                    <a:pt x="1729" y="1032"/>
                  </a:lnTo>
                  <a:lnTo>
                    <a:pt x="1726" y="1036"/>
                  </a:lnTo>
                  <a:lnTo>
                    <a:pt x="1726" y="1036"/>
                  </a:lnTo>
                  <a:lnTo>
                    <a:pt x="1683" y="1038"/>
                  </a:lnTo>
                  <a:lnTo>
                    <a:pt x="1639" y="1042"/>
                  </a:lnTo>
                  <a:lnTo>
                    <a:pt x="1593" y="1046"/>
                  </a:lnTo>
                  <a:lnTo>
                    <a:pt x="1547" y="1054"/>
                  </a:lnTo>
                  <a:lnTo>
                    <a:pt x="1547" y="1054"/>
                  </a:lnTo>
                  <a:lnTo>
                    <a:pt x="1512" y="1061"/>
                  </a:lnTo>
                  <a:lnTo>
                    <a:pt x="1478" y="1069"/>
                  </a:lnTo>
                  <a:lnTo>
                    <a:pt x="1442" y="1076"/>
                  </a:lnTo>
                  <a:lnTo>
                    <a:pt x="1409" y="1085"/>
                  </a:lnTo>
                  <a:lnTo>
                    <a:pt x="1376" y="1095"/>
                  </a:lnTo>
                  <a:lnTo>
                    <a:pt x="1343" y="1106"/>
                  </a:lnTo>
                  <a:lnTo>
                    <a:pt x="1311" y="1118"/>
                  </a:lnTo>
                  <a:lnTo>
                    <a:pt x="1279" y="1131"/>
                  </a:lnTo>
                  <a:lnTo>
                    <a:pt x="1279" y="1131"/>
                  </a:lnTo>
                  <a:lnTo>
                    <a:pt x="1260" y="1139"/>
                  </a:lnTo>
                  <a:lnTo>
                    <a:pt x="1241" y="1149"/>
                  </a:lnTo>
                  <a:lnTo>
                    <a:pt x="1203" y="1170"/>
                  </a:lnTo>
                  <a:lnTo>
                    <a:pt x="1129" y="1212"/>
                  </a:lnTo>
                  <a:lnTo>
                    <a:pt x="1129" y="1212"/>
                  </a:lnTo>
                  <a:lnTo>
                    <a:pt x="1091" y="1233"/>
                  </a:lnTo>
                  <a:lnTo>
                    <a:pt x="1073" y="1244"/>
                  </a:lnTo>
                  <a:lnTo>
                    <a:pt x="1055" y="1255"/>
                  </a:lnTo>
                  <a:lnTo>
                    <a:pt x="1055" y="1255"/>
                  </a:lnTo>
                  <a:lnTo>
                    <a:pt x="1027" y="1271"/>
                  </a:lnTo>
                  <a:lnTo>
                    <a:pt x="1013" y="1280"/>
                  </a:lnTo>
                  <a:lnTo>
                    <a:pt x="1001" y="1289"/>
                  </a:lnTo>
                  <a:lnTo>
                    <a:pt x="1001" y="1289"/>
                  </a:lnTo>
                  <a:lnTo>
                    <a:pt x="995" y="1294"/>
                  </a:lnTo>
                  <a:lnTo>
                    <a:pt x="993" y="1299"/>
                  </a:lnTo>
                  <a:lnTo>
                    <a:pt x="991" y="1301"/>
                  </a:lnTo>
                  <a:lnTo>
                    <a:pt x="993" y="1303"/>
                  </a:lnTo>
                  <a:lnTo>
                    <a:pt x="993" y="1303"/>
                  </a:lnTo>
                  <a:lnTo>
                    <a:pt x="995" y="1303"/>
                  </a:lnTo>
                  <a:lnTo>
                    <a:pt x="998" y="1302"/>
                  </a:lnTo>
                  <a:lnTo>
                    <a:pt x="1003" y="1299"/>
                  </a:lnTo>
                  <a:lnTo>
                    <a:pt x="1009" y="1293"/>
                  </a:lnTo>
                  <a:lnTo>
                    <a:pt x="1013" y="1289"/>
                  </a:lnTo>
                  <a:lnTo>
                    <a:pt x="1013" y="1289"/>
                  </a:lnTo>
                  <a:lnTo>
                    <a:pt x="1025" y="1283"/>
                  </a:lnTo>
                  <a:lnTo>
                    <a:pt x="1036" y="1276"/>
                  </a:lnTo>
                  <a:lnTo>
                    <a:pt x="1061" y="1263"/>
                  </a:lnTo>
                  <a:lnTo>
                    <a:pt x="1061" y="1263"/>
                  </a:lnTo>
                  <a:lnTo>
                    <a:pt x="1087" y="1252"/>
                  </a:lnTo>
                  <a:lnTo>
                    <a:pt x="1111" y="1241"/>
                  </a:lnTo>
                  <a:lnTo>
                    <a:pt x="1111" y="1241"/>
                  </a:lnTo>
                  <a:lnTo>
                    <a:pt x="1131" y="1232"/>
                  </a:lnTo>
                  <a:lnTo>
                    <a:pt x="1150" y="1225"/>
                  </a:lnTo>
                  <a:lnTo>
                    <a:pt x="1170" y="1218"/>
                  </a:lnTo>
                  <a:lnTo>
                    <a:pt x="1191" y="1212"/>
                  </a:lnTo>
                  <a:lnTo>
                    <a:pt x="1211" y="1207"/>
                  </a:lnTo>
                  <a:lnTo>
                    <a:pt x="1232" y="1202"/>
                  </a:lnTo>
                  <a:lnTo>
                    <a:pt x="1275" y="1194"/>
                  </a:lnTo>
                  <a:lnTo>
                    <a:pt x="1320" y="1187"/>
                  </a:lnTo>
                  <a:lnTo>
                    <a:pt x="1365" y="1182"/>
                  </a:lnTo>
                  <a:lnTo>
                    <a:pt x="1456" y="1174"/>
                  </a:lnTo>
                  <a:lnTo>
                    <a:pt x="1456" y="1174"/>
                  </a:lnTo>
                  <a:lnTo>
                    <a:pt x="1529" y="1166"/>
                  </a:lnTo>
                  <a:lnTo>
                    <a:pt x="1565" y="1162"/>
                  </a:lnTo>
                  <a:lnTo>
                    <a:pt x="1603" y="1160"/>
                  </a:lnTo>
                  <a:lnTo>
                    <a:pt x="1639" y="1157"/>
                  </a:lnTo>
                  <a:lnTo>
                    <a:pt x="1677" y="1159"/>
                  </a:lnTo>
                  <a:lnTo>
                    <a:pt x="1714" y="1161"/>
                  </a:lnTo>
                  <a:lnTo>
                    <a:pt x="1732" y="1163"/>
                  </a:lnTo>
                  <a:lnTo>
                    <a:pt x="1751" y="1166"/>
                  </a:lnTo>
                  <a:lnTo>
                    <a:pt x="1751" y="1166"/>
                  </a:lnTo>
                  <a:lnTo>
                    <a:pt x="1775" y="1067"/>
                  </a:lnTo>
                  <a:lnTo>
                    <a:pt x="1801" y="967"/>
                  </a:lnTo>
                  <a:lnTo>
                    <a:pt x="1829" y="867"/>
                  </a:lnTo>
                  <a:lnTo>
                    <a:pt x="1856" y="773"/>
                  </a:lnTo>
                  <a:lnTo>
                    <a:pt x="1856" y="773"/>
                  </a:lnTo>
                  <a:lnTo>
                    <a:pt x="1858" y="766"/>
                  </a:lnTo>
                  <a:lnTo>
                    <a:pt x="1859" y="758"/>
                  </a:lnTo>
                  <a:lnTo>
                    <a:pt x="1861" y="743"/>
                  </a:lnTo>
                  <a:lnTo>
                    <a:pt x="1861" y="743"/>
                  </a:lnTo>
                  <a:lnTo>
                    <a:pt x="1865" y="733"/>
                  </a:lnTo>
                  <a:lnTo>
                    <a:pt x="1869" y="723"/>
                  </a:lnTo>
                  <a:lnTo>
                    <a:pt x="1874" y="713"/>
                  </a:lnTo>
                  <a:lnTo>
                    <a:pt x="1877" y="703"/>
                  </a:lnTo>
                  <a:lnTo>
                    <a:pt x="1877" y="703"/>
                  </a:lnTo>
                  <a:lnTo>
                    <a:pt x="1880" y="692"/>
                  </a:lnTo>
                  <a:lnTo>
                    <a:pt x="1882" y="680"/>
                  </a:lnTo>
                  <a:lnTo>
                    <a:pt x="1884" y="668"/>
                  </a:lnTo>
                  <a:lnTo>
                    <a:pt x="1888" y="655"/>
                  </a:lnTo>
                  <a:lnTo>
                    <a:pt x="1888" y="655"/>
                  </a:lnTo>
                  <a:lnTo>
                    <a:pt x="1903" y="609"/>
                  </a:lnTo>
                  <a:lnTo>
                    <a:pt x="1917" y="563"/>
                  </a:lnTo>
                  <a:lnTo>
                    <a:pt x="1923" y="541"/>
                  </a:lnTo>
                  <a:lnTo>
                    <a:pt x="1928" y="518"/>
                  </a:lnTo>
                  <a:lnTo>
                    <a:pt x="1933" y="497"/>
                  </a:lnTo>
                  <a:lnTo>
                    <a:pt x="1936" y="476"/>
                  </a:lnTo>
                  <a:lnTo>
                    <a:pt x="1936" y="476"/>
                  </a:lnTo>
                  <a:lnTo>
                    <a:pt x="1922" y="473"/>
                  </a:lnTo>
                  <a:lnTo>
                    <a:pt x="1906" y="470"/>
                  </a:lnTo>
                  <a:lnTo>
                    <a:pt x="1891" y="468"/>
                  </a:lnTo>
                  <a:lnTo>
                    <a:pt x="1876" y="466"/>
                  </a:lnTo>
                  <a:lnTo>
                    <a:pt x="1876" y="466"/>
                  </a:lnTo>
                  <a:close/>
                  <a:moveTo>
                    <a:pt x="1783" y="572"/>
                  </a:moveTo>
                  <a:lnTo>
                    <a:pt x="1783" y="572"/>
                  </a:lnTo>
                  <a:lnTo>
                    <a:pt x="1785" y="566"/>
                  </a:lnTo>
                  <a:lnTo>
                    <a:pt x="1786" y="560"/>
                  </a:lnTo>
                  <a:lnTo>
                    <a:pt x="1788" y="554"/>
                  </a:lnTo>
                  <a:lnTo>
                    <a:pt x="1788" y="551"/>
                  </a:lnTo>
                  <a:lnTo>
                    <a:pt x="1787" y="549"/>
                  </a:lnTo>
                  <a:lnTo>
                    <a:pt x="1787" y="549"/>
                  </a:lnTo>
                  <a:lnTo>
                    <a:pt x="1783" y="561"/>
                  </a:lnTo>
                  <a:lnTo>
                    <a:pt x="1782" y="567"/>
                  </a:lnTo>
                  <a:lnTo>
                    <a:pt x="1782" y="570"/>
                  </a:lnTo>
                  <a:lnTo>
                    <a:pt x="1783" y="572"/>
                  </a:lnTo>
                  <a:lnTo>
                    <a:pt x="1783" y="572"/>
                  </a:lnTo>
                  <a:close/>
                  <a:moveTo>
                    <a:pt x="1470" y="862"/>
                  </a:moveTo>
                  <a:lnTo>
                    <a:pt x="1470" y="862"/>
                  </a:lnTo>
                  <a:lnTo>
                    <a:pt x="1458" y="864"/>
                  </a:lnTo>
                  <a:lnTo>
                    <a:pt x="1448" y="866"/>
                  </a:lnTo>
                  <a:lnTo>
                    <a:pt x="1425" y="873"/>
                  </a:lnTo>
                  <a:lnTo>
                    <a:pt x="1405" y="881"/>
                  </a:lnTo>
                  <a:lnTo>
                    <a:pt x="1385" y="892"/>
                  </a:lnTo>
                  <a:lnTo>
                    <a:pt x="1366" y="903"/>
                  </a:lnTo>
                  <a:lnTo>
                    <a:pt x="1348" y="913"/>
                  </a:lnTo>
                  <a:lnTo>
                    <a:pt x="1311" y="937"/>
                  </a:lnTo>
                  <a:lnTo>
                    <a:pt x="1311" y="937"/>
                  </a:lnTo>
                  <a:lnTo>
                    <a:pt x="1282" y="960"/>
                  </a:lnTo>
                  <a:lnTo>
                    <a:pt x="1252" y="983"/>
                  </a:lnTo>
                  <a:lnTo>
                    <a:pt x="1222" y="1005"/>
                  </a:lnTo>
                  <a:lnTo>
                    <a:pt x="1193" y="1029"/>
                  </a:lnTo>
                  <a:lnTo>
                    <a:pt x="1193" y="1029"/>
                  </a:lnTo>
                  <a:lnTo>
                    <a:pt x="1164" y="1059"/>
                  </a:lnTo>
                  <a:lnTo>
                    <a:pt x="1136" y="1089"/>
                  </a:lnTo>
                  <a:lnTo>
                    <a:pt x="1108" y="1121"/>
                  </a:lnTo>
                  <a:lnTo>
                    <a:pt x="1080" y="1152"/>
                  </a:lnTo>
                  <a:lnTo>
                    <a:pt x="1054" y="1185"/>
                  </a:lnTo>
                  <a:lnTo>
                    <a:pt x="1028" y="1218"/>
                  </a:lnTo>
                  <a:lnTo>
                    <a:pt x="1004" y="1252"/>
                  </a:lnTo>
                  <a:lnTo>
                    <a:pt x="982" y="1285"/>
                  </a:lnTo>
                  <a:lnTo>
                    <a:pt x="982" y="1285"/>
                  </a:lnTo>
                  <a:lnTo>
                    <a:pt x="1017" y="1246"/>
                  </a:lnTo>
                  <a:lnTo>
                    <a:pt x="1055" y="1209"/>
                  </a:lnTo>
                  <a:lnTo>
                    <a:pt x="1075" y="1191"/>
                  </a:lnTo>
                  <a:lnTo>
                    <a:pt x="1094" y="1174"/>
                  </a:lnTo>
                  <a:lnTo>
                    <a:pt x="1115" y="1156"/>
                  </a:lnTo>
                  <a:lnTo>
                    <a:pt x="1136" y="1139"/>
                  </a:lnTo>
                  <a:lnTo>
                    <a:pt x="1136" y="1139"/>
                  </a:lnTo>
                  <a:lnTo>
                    <a:pt x="1142" y="1137"/>
                  </a:lnTo>
                  <a:lnTo>
                    <a:pt x="1149" y="1134"/>
                  </a:lnTo>
                  <a:lnTo>
                    <a:pt x="1162" y="1124"/>
                  </a:lnTo>
                  <a:lnTo>
                    <a:pt x="1185" y="1104"/>
                  </a:lnTo>
                  <a:lnTo>
                    <a:pt x="1185" y="1104"/>
                  </a:lnTo>
                  <a:lnTo>
                    <a:pt x="1200" y="1096"/>
                  </a:lnTo>
                  <a:lnTo>
                    <a:pt x="1215" y="1087"/>
                  </a:lnTo>
                  <a:lnTo>
                    <a:pt x="1243" y="1069"/>
                  </a:lnTo>
                  <a:lnTo>
                    <a:pt x="1271" y="1048"/>
                  </a:lnTo>
                  <a:lnTo>
                    <a:pt x="1285" y="1040"/>
                  </a:lnTo>
                  <a:lnTo>
                    <a:pt x="1300" y="1031"/>
                  </a:lnTo>
                  <a:lnTo>
                    <a:pt x="1300" y="1031"/>
                  </a:lnTo>
                  <a:lnTo>
                    <a:pt x="1329" y="1015"/>
                  </a:lnTo>
                  <a:lnTo>
                    <a:pt x="1359" y="999"/>
                  </a:lnTo>
                  <a:lnTo>
                    <a:pt x="1375" y="991"/>
                  </a:lnTo>
                  <a:lnTo>
                    <a:pt x="1391" y="984"/>
                  </a:lnTo>
                  <a:lnTo>
                    <a:pt x="1407" y="978"/>
                  </a:lnTo>
                  <a:lnTo>
                    <a:pt x="1424" y="972"/>
                  </a:lnTo>
                  <a:lnTo>
                    <a:pt x="1424" y="972"/>
                  </a:lnTo>
                  <a:lnTo>
                    <a:pt x="1426" y="969"/>
                  </a:lnTo>
                  <a:lnTo>
                    <a:pt x="1429" y="968"/>
                  </a:lnTo>
                  <a:lnTo>
                    <a:pt x="1433" y="966"/>
                  </a:lnTo>
                  <a:lnTo>
                    <a:pt x="1435" y="964"/>
                  </a:lnTo>
                  <a:lnTo>
                    <a:pt x="1435" y="964"/>
                  </a:lnTo>
                  <a:lnTo>
                    <a:pt x="1485" y="948"/>
                  </a:lnTo>
                  <a:lnTo>
                    <a:pt x="1513" y="939"/>
                  </a:lnTo>
                  <a:lnTo>
                    <a:pt x="1542" y="933"/>
                  </a:lnTo>
                  <a:lnTo>
                    <a:pt x="1572" y="927"/>
                  </a:lnTo>
                  <a:lnTo>
                    <a:pt x="1587" y="925"/>
                  </a:lnTo>
                  <a:lnTo>
                    <a:pt x="1602" y="924"/>
                  </a:lnTo>
                  <a:lnTo>
                    <a:pt x="1617" y="924"/>
                  </a:lnTo>
                  <a:lnTo>
                    <a:pt x="1632" y="925"/>
                  </a:lnTo>
                  <a:lnTo>
                    <a:pt x="1647" y="927"/>
                  </a:lnTo>
                  <a:lnTo>
                    <a:pt x="1661" y="929"/>
                  </a:lnTo>
                  <a:lnTo>
                    <a:pt x="1661" y="929"/>
                  </a:lnTo>
                  <a:lnTo>
                    <a:pt x="1661" y="926"/>
                  </a:lnTo>
                  <a:lnTo>
                    <a:pt x="1661" y="923"/>
                  </a:lnTo>
                  <a:lnTo>
                    <a:pt x="1659" y="919"/>
                  </a:lnTo>
                  <a:lnTo>
                    <a:pt x="1656" y="914"/>
                  </a:lnTo>
                  <a:lnTo>
                    <a:pt x="1655" y="910"/>
                  </a:lnTo>
                  <a:lnTo>
                    <a:pt x="1655" y="910"/>
                  </a:lnTo>
                  <a:lnTo>
                    <a:pt x="1626" y="908"/>
                  </a:lnTo>
                  <a:lnTo>
                    <a:pt x="1626" y="908"/>
                  </a:lnTo>
                  <a:lnTo>
                    <a:pt x="1617" y="904"/>
                  </a:lnTo>
                  <a:lnTo>
                    <a:pt x="1607" y="900"/>
                  </a:lnTo>
                  <a:lnTo>
                    <a:pt x="1596" y="899"/>
                  </a:lnTo>
                  <a:lnTo>
                    <a:pt x="1585" y="898"/>
                  </a:lnTo>
                  <a:lnTo>
                    <a:pt x="1573" y="899"/>
                  </a:lnTo>
                  <a:lnTo>
                    <a:pt x="1561" y="899"/>
                  </a:lnTo>
                  <a:lnTo>
                    <a:pt x="1538" y="903"/>
                  </a:lnTo>
                  <a:lnTo>
                    <a:pt x="1538" y="903"/>
                  </a:lnTo>
                  <a:lnTo>
                    <a:pt x="1505" y="909"/>
                  </a:lnTo>
                  <a:lnTo>
                    <a:pt x="1489" y="913"/>
                  </a:lnTo>
                  <a:lnTo>
                    <a:pt x="1473" y="918"/>
                  </a:lnTo>
                  <a:lnTo>
                    <a:pt x="1458" y="923"/>
                  </a:lnTo>
                  <a:lnTo>
                    <a:pt x="1443" y="928"/>
                  </a:lnTo>
                  <a:lnTo>
                    <a:pt x="1429" y="935"/>
                  </a:lnTo>
                  <a:lnTo>
                    <a:pt x="1417" y="942"/>
                  </a:lnTo>
                  <a:lnTo>
                    <a:pt x="1417" y="942"/>
                  </a:lnTo>
                  <a:lnTo>
                    <a:pt x="1407" y="950"/>
                  </a:lnTo>
                  <a:lnTo>
                    <a:pt x="1397" y="957"/>
                  </a:lnTo>
                  <a:lnTo>
                    <a:pt x="1392" y="960"/>
                  </a:lnTo>
                  <a:lnTo>
                    <a:pt x="1388" y="963"/>
                  </a:lnTo>
                  <a:lnTo>
                    <a:pt x="1382" y="965"/>
                  </a:lnTo>
                  <a:lnTo>
                    <a:pt x="1376" y="965"/>
                  </a:lnTo>
                  <a:lnTo>
                    <a:pt x="1376" y="965"/>
                  </a:lnTo>
                  <a:lnTo>
                    <a:pt x="1380" y="960"/>
                  </a:lnTo>
                  <a:lnTo>
                    <a:pt x="1387" y="957"/>
                  </a:lnTo>
                  <a:lnTo>
                    <a:pt x="1399" y="951"/>
                  </a:lnTo>
                  <a:lnTo>
                    <a:pt x="1399" y="951"/>
                  </a:lnTo>
                  <a:lnTo>
                    <a:pt x="1408" y="942"/>
                  </a:lnTo>
                  <a:lnTo>
                    <a:pt x="1418" y="934"/>
                  </a:lnTo>
                  <a:lnTo>
                    <a:pt x="1428" y="927"/>
                  </a:lnTo>
                  <a:lnTo>
                    <a:pt x="1439" y="921"/>
                  </a:lnTo>
                  <a:lnTo>
                    <a:pt x="1452" y="915"/>
                  </a:lnTo>
                  <a:lnTo>
                    <a:pt x="1465" y="910"/>
                  </a:lnTo>
                  <a:lnTo>
                    <a:pt x="1478" y="906"/>
                  </a:lnTo>
                  <a:lnTo>
                    <a:pt x="1491" y="902"/>
                  </a:lnTo>
                  <a:lnTo>
                    <a:pt x="1520" y="895"/>
                  </a:lnTo>
                  <a:lnTo>
                    <a:pt x="1551" y="891"/>
                  </a:lnTo>
                  <a:lnTo>
                    <a:pt x="1582" y="888"/>
                  </a:lnTo>
                  <a:lnTo>
                    <a:pt x="1612" y="885"/>
                  </a:lnTo>
                  <a:lnTo>
                    <a:pt x="1612" y="885"/>
                  </a:lnTo>
                  <a:lnTo>
                    <a:pt x="1612" y="880"/>
                  </a:lnTo>
                  <a:lnTo>
                    <a:pt x="1612" y="876"/>
                  </a:lnTo>
                  <a:lnTo>
                    <a:pt x="1611" y="872"/>
                  </a:lnTo>
                  <a:lnTo>
                    <a:pt x="1609" y="869"/>
                  </a:lnTo>
                  <a:lnTo>
                    <a:pt x="1609" y="869"/>
                  </a:lnTo>
                  <a:lnTo>
                    <a:pt x="1585" y="869"/>
                  </a:lnTo>
                  <a:lnTo>
                    <a:pt x="1560" y="873"/>
                  </a:lnTo>
                  <a:lnTo>
                    <a:pt x="1535" y="877"/>
                  </a:lnTo>
                  <a:lnTo>
                    <a:pt x="1511" y="882"/>
                  </a:lnTo>
                  <a:lnTo>
                    <a:pt x="1486" y="889"/>
                  </a:lnTo>
                  <a:lnTo>
                    <a:pt x="1464" y="896"/>
                  </a:lnTo>
                  <a:lnTo>
                    <a:pt x="1422" y="910"/>
                  </a:lnTo>
                  <a:lnTo>
                    <a:pt x="1422" y="910"/>
                  </a:lnTo>
                  <a:lnTo>
                    <a:pt x="1436" y="900"/>
                  </a:lnTo>
                  <a:lnTo>
                    <a:pt x="1451" y="892"/>
                  </a:lnTo>
                  <a:lnTo>
                    <a:pt x="1467" y="885"/>
                  </a:lnTo>
                  <a:lnTo>
                    <a:pt x="1484" y="879"/>
                  </a:lnTo>
                  <a:lnTo>
                    <a:pt x="1502" y="874"/>
                  </a:lnTo>
                  <a:lnTo>
                    <a:pt x="1519" y="868"/>
                  </a:lnTo>
                  <a:lnTo>
                    <a:pt x="1554" y="860"/>
                  </a:lnTo>
                  <a:lnTo>
                    <a:pt x="1554" y="860"/>
                  </a:lnTo>
                  <a:lnTo>
                    <a:pt x="1511" y="860"/>
                  </a:lnTo>
                  <a:lnTo>
                    <a:pt x="1490" y="860"/>
                  </a:lnTo>
                  <a:lnTo>
                    <a:pt x="1470" y="862"/>
                  </a:lnTo>
                  <a:lnTo>
                    <a:pt x="1470" y="862"/>
                  </a:lnTo>
                  <a:close/>
                  <a:moveTo>
                    <a:pt x="437" y="1121"/>
                  </a:moveTo>
                  <a:lnTo>
                    <a:pt x="437" y="1121"/>
                  </a:lnTo>
                  <a:lnTo>
                    <a:pt x="430" y="1120"/>
                  </a:lnTo>
                  <a:lnTo>
                    <a:pt x="423" y="1118"/>
                  </a:lnTo>
                  <a:lnTo>
                    <a:pt x="423" y="1118"/>
                  </a:lnTo>
                  <a:lnTo>
                    <a:pt x="336" y="1093"/>
                  </a:lnTo>
                  <a:lnTo>
                    <a:pt x="294" y="1081"/>
                  </a:lnTo>
                  <a:lnTo>
                    <a:pt x="254" y="1072"/>
                  </a:lnTo>
                  <a:lnTo>
                    <a:pt x="254" y="1072"/>
                  </a:lnTo>
                  <a:lnTo>
                    <a:pt x="209" y="1062"/>
                  </a:lnTo>
                  <a:lnTo>
                    <a:pt x="163" y="1054"/>
                  </a:lnTo>
                  <a:lnTo>
                    <a:pt x="76" y="1038"/>
                  </a:lnTo>
                  <a:lnTo>
                    <a:pt x="76" y="1038"/>
                  </a:lnTo>
                  <a:lnTo>
                    <a:pt x="71" y="1041"/>
                  </a:lnTo>
                  <a:lnTo>
                    <a:pt x="65" y="1041"/>
                  </a:lnTo>
                  <a:lnTo>
                    <a:pt x="61" y="1041"/>
                  </a:lnTo>
                  <a:lnTo>
                    <a:pt x="55" y="1042"/>
                  </a:lnTo>
                  <a:lnTo>
                    <a:pt x="55" y="1042"/>
                  </a:lnTo>
                  <a:lnTo>
                    <a:pt x="49" y="1051"/>
                  </a:lnTo>
                  <a:lnTo>
                    <a:pt x="42" y="1061"/>
                  </a:lnTo>
                  <a:lnTo>
                    <a:pt x="35" y="1070"/>
                  </a:lnTo>
                  <a:lnTo>
                    <a:pt x="30" y="1080"/>
                  </a:lnTo>
                  <a:lnTo>
                    <a:pt x="30" y="1080"/>
                  </a:lnTo>
                  <a:lnTo>
                    <a:pt x="51" y="1081"/>
                  </a:lnTo>
                  <a:lnTo>
                    <a:pt x="70" y="1084"/>
                  </a:lnTo>
                  <a:lnTo>
                    <a:pt x="107" y="1088"/>
                  </a:lnTo>
                  <a:lnTo>
                    <a:pt x="107" y="1088"/>
                  </a:lnTo>
                  <a:lnTo>
                    <a:pt x="179" y="1099"/>
                  </a:lnTo>
                  <a:lnTo>
                    <a:pt x="251" y="1110"/>
                  </a:lnTo>
                  <a:lnTo>
                    <a:pt x="321" y="1122"/>
                  </a:lnTo>
                  <a:lnTo>
                    <a:pt x="391" y="1132"/>
                  </a:lnTo>
                  <a:lnTo>
                    <a:pt x="391" y="1132"/>
                  </a:lnTo>
                  <a:lnTo>
                    <a:pt x="454" y="1139"/>
                  </a:lnTo>
                  <a:lnTo>
                    <a:pt x="487" y="1144"/>
                  </a:lnTo>
                  <a:lnTo>
                    <a:pt x="523" y="1148"/>
                  </a:lnTo>
                  <a:lnTo>
                    <a:pt x="523" y="1148"/>
                  </a:lnTo>
                  <a:lnTo>
                    <a:pt x="530" y="1151"/>
                  </a:lnTo>
                  <a:lnTo>
                    <a:pt x="534" y="1151"/>
                  </a:lnTo>
                  <a:lnTo>
                    <a:pt x="535" y="1150"/>
                  </a:lnTo>
                  <a:lnTo>
                    <a:pt x="536" y="1148"/>
                  </a:lnTo>
                  <a:lnTo>
                    <a:pt x="536" y="1148"/>
                  </a:lnTo>
                  <a:lnTo>
                    <a:pt x="487" y="1136"/>
                  </a:lnTo>
                  <a:lnTo>
                    <a:pt x="461" y="1130"/>
                  </a:lnTo>
                  <a:lnTo>
                    <a:pt x="437" y="1121"/>
                  </a:lnTo>
                  <a:lnTo>
                    <a:pt x="437" y="1121"/>
                  </a:lnTo>
                  <a:close/>
                  <a:moveTo>
                    <a:pt x="657" y="1209"/>
                  </a:moveTo>
                  <a:lnTo>
                    <a:pt x="657" y="1209"/>
                  </a:lnTo>
                  <a:lnTo>
                    <a:pt x="624" y="1195"/>
                  </a:lnTo>
                  <a:lnTo>
                    <a:pt x="607" y="1188"/>
                  </a:lnTo>
                  <a:lnTo>
                    <a:pt x="589" y="1182"/>
                  </a:lnTo>
                  <a:lnTo>
                    <a:pt x="589" y="1182"/>
                  </a:lnTo>
                  <a:lnTo>
                    <a:pt x="572" y="1176"/>
                  </a:lnTo>
                  <a:lnTo>
                    <a:pt x="555" y="1169"/>
                  </a:lnTo>
                  <a:lnTo>
                    <a:pt x="555" y="1169"/>
                  </a:lnTo>
                  <a:lnTo>
                    <a:pt x="546" y="1167"/>
                  </a:lnTo>
                  <a:lnTo>
                    <a:pt x="536" y="1166"/>
                  </a:lnTo>
                  <a:lnTo>
                    <a:pt x="515" y="1164"/>
                  </a:lnTo>
                  <a:lnTo>
                    <a:pt x="494" y="1162"/>
                  </a:lnTo>
                  <a:lnTo>
                    <a:pt x="473" y="1159"/>
                  </a:lnTo>
                  <a:lnTo>
                    <a:pt x="473" y="1159"/>
                  </a:lnTo>
                  <a:lnTo>
                    <a:pt x="442" y="1154"/>
                  </a:lnTo>
                  <a:lnTo>
                    <a:pt x="411" y="1150"/>
                  </a:lnTo>
                  <a:lnTo>
                    <a:pt x="347" y="1142"/>
                  </a:lnTo>
                  <a:lnTo>
                    <a:pt x="347" y="1142"/>
                  </a:lnTo>
                  <a:lnTo>
                    <a:pt x="307" y="1138"/>
                  </a:lnTo>
                  <a:lnTo>
                    <a:pt x="269" y="1132"/>
                  </a:lnTo>
                  <a:lnTo>
                    <a:pt x="194" y="1118"/>
                  </a:lnTo>
                  <a:lnTo>
                    <a:pt x="156" y="1111"/>
                  </a:lnTo>
                  <a:lnTo>
                    <a:pt x="119" y="1105"/>
                  </a:lnTo>
                  <a:lnTo>
                    <a:pt x="82" y="1100"/>
                  </a:lnTo>
                  <a:lnTo>
                    <a:pt x="46" y="1096"/>
                  </a:lnTo>
                  <a:lnTo>
                    <a:pt x="46" y="1096"/>
                  </a:lnTo>
                  <a:lnTo>
                    <a:pt x="42" y="1101"/>
                  </a:lnTo>
                  <a:lnTo>
                    <a:pt x="37" y="1105"/>
                  </a:lnTo>
                  <a:lnTo>
                    <a:pt x="30" y="1115"/>
                  </a:lnTo>
                  <a:lnTo>
                    <a:pt x="25" y="1126"/>
                  </a:lnTo>
                  <a:lnTo>
                    <a:pt x="21" y="1136"/>
                  </a:lnTo>
                  <a:lnTo>
                    <a:pt x="21" y="1136"/>
                  </a:lnTo>
                  <a:lnTo>
                    <a:pt x="57" y="1138"/>
                  </a:lnTo>
                  <a:lnTo>
                    <a:pt x="93" y="1142"/>
                  </a:lnTo>
                  <a:lnTo>
                    <a:pt x="131" y="1147"/>
                  </a:lnTo>
                  <a:lnTo>
                    <a:pt x="169" y="1152"/>
                  </a:lnTo>
                  <a:lnTo>
                    <a:pt x="169" y="1152"/>
                  </a:lnTo>
                  <a:lnTo>
                    <a:pt x="215" y="1155"/>
                  </a:lnTo>
                  <a:lnTo>
                    <a:pt x="264" y="1157"/>
                  </a:lnTo>
                  <a:lnTo>
                    <a:pt x="313" y="1160"/>
                  </a:lnTo>
                  <a:lnTo>
                    <a:pt x="335" y="1162"/>
                  </a:lnTo>
                  <a:lnTo>
                    <a:pt x="355" y="1164"/>
                  </a:lnTo>
                  <a:lnTo>
                    <a:pt x="355" y="1164"/>
                  </a:lnTo>
                  <a:lnTo>
                    <a:pt x="393" y="1168"/>
                  </a:lnTo>
                  <a:lnTo>
                    <a:pt x="410" y="1170"/>
                  </a:lnTo>
                  <a:lnTo>
                    <a:pt x="427" y="1174"/>
                  </a:lnTo>
                  <a:lnTo>
                    <a:pt x="427" y="1174"/>
                  </a:lnTo>
                  <a:lnTo>
                    <a:pt x="430" y="1175"/>
                  </a:lnTo>
                  <a:lnTo>
                    <a:pt x="435" y="1177"/>
                  </a:lnTo>
                  <a:lnTo>
                    <a:pt x="439" y="1179"/>
                  </a:lnTo>
                  <a:lnTo>
                    <a:pt x="442" y="1180"/>
                  </a:lnTo>
                  <a:lnTo>
                    <a:pt x="442" y="1180"/>
                  </a:lnTo>
                  <a:lnTo>
                    <a:pt x="455" y="1183"/>
                  </a:lnTo>
                  <a:lnTo>
                    <a:pt x="467" y="1184"/>
                  </a:lnTo>
                  <a:lnTo>
                    <a:pt x="491" y="1186"/>
                  </a:lnTo>
                  <a:lnTo>
                    <a:pt x="516" y="1188"/>
                  </a:lnTo>
                  <a:lnTo>
                    <a:pt x="529" y="1191"/>
                  </a:lnTo>
                  <a:lnTo>
                    <a:pt x="541" y="1193"/>
                  </a:lnTo>
                  <a:lnTo>
                    <a:pt x="541" y="1193"/>
                  </a:lnTo>
                  <a:lnTo>
                    <a:pt x="616" y="1212"/>
                  </a:lnTo>
                  <a:lnTo>
                    <a:pt x="684" y="1231"/>
                  </a:lnTo>
                  <a:lnTo>
                    <a:pt x="684" y="1231"/>
                  </a:lnTo>
                  <a:lnTo>
                    <a:pt x="710" y="1240"/>
                  </a:lnTo>
                  <a:lnTo>
                    <a:pt x="723" y="1243"/>
                  </a:lnTo>
                  <a:lnTo>
                    <a:pt x="729" y="1243"/>
                  </a:lnTo>
                  <a:lnTo>
                    <a:pt x="736" y="1242"/>
                  </a:lnTo>
                  <a:lnTo>
                    <a:pt x="736" y="1242"/>
                  </a:lnTo>
                  <a:lnTo>
                    <a:pt x="725" y="1240"/>
                  </a:lnTo>
                  <a:lnTo>
                    <a:pt x="714" y="1236"/>
                  </a:lnTo>
                  <a:lnTo>
                    <a:pt x="695" y="1226"/>
                  </a:lnTo>
                  <a:lnTo>
                    <a:pt x="676" y="1216"/>
                  </a:lnTo>
                  <a:lnTo>
                    <a:pt x="667" y="1212"/>
                  </a:lnTo>
                  <a:lnTo>
                    <a:pt x="657" y="1209"/>
                  </a:lnTo>
                  <a:lnTo>
                    <a:pt x="657" y="1209"/>
                  </a:lnTo>
                  <a:close/>
                  <a:moveTo>
                    <a:pt x="587" y="1164"/>
                  </a:moveTo>
                  <a:lnTo>
                    <a:pt x="587" y="1164"/>
                  </a:lnTo>
                  <a:lnTo>
                    <a:pt x="564" y="1155"/>
                  </a:lnTo>
                  <a:lnTo>
                    <a:pt x="541" y="1148"/>
                  </a:lnTo>
                  <a:lnTo>
                    <a:pt x="541" y="1148"/>
                  </a:lnTo>
                  <a:lnTo>
                    <a:pt x="545" y="1151"/>
                  </a:lnTo>
                  <a:lnTo>
                    <a:pt x="550" y="1154"/>
                  </a:lnTo>
                  <a:lnTo>
                    <a:pt x="563" y="1159"/>
                  </a:lnTo>
                  <a:lnTo>
                    <a:pt x="576" y="1162"/>
                  </a:lnTo>
                  <a:lnTo>
                    <a:pt x="587" y="1164"/>
                  </a:lnTo>
                  <a:lnTo>
                    <a:pt x="587" y="1164"/>
                  </a:lnTo>
                  <a:close/>
                  <a:moveTo>
                    <a:pt x="474" y="1198"/>
                  </a:moveTo>
                  <a:lnTo>
                    <a:pt x="474" y="1198"/>
                  </a:lnTo>
                  <a:lnTo>
                    <a:pt x="439" y="1193"/>
                  </a:lnTo>
                  <a:lnTo>
                    <a:pt x="421" y="1190"/>
                  </a:lnTo>
                  <a:lnTo>
                    <a:pt x="402" y="1187"/>
                  </a:lnTo>
                  <a:lnTo>
                    <a:pt x="402" y="1187"/>
                  </a:lnTo>
                  <a:lnTo>
                    <a:pt x="370" y="1183"/>
                  </a:lnTo>
                  <a:lnTo>
                    <a:pt x="340" y="1178"/>
                  </a:lnTo>
                  <a:lnTo>
                    <a:pt x="309" y="1172"/>
                  </a:lnTo>
                  <a:lnTo>
                    <a:pt x="296" y="1170"/>
                  </a:lnTo>
                  <a:lnTo>
                    <a:pt x="281" y="1169"/>
                  </a:lnTo>
                  <a:lnTo>
                    <a:pt x="281" y="1169"/>
                  </a:lnTo>
                  <a:lnTo>
                    <a:pt x="199" y="1167"/>
                  </a:lnTo>
                  <a:lnTo>
                    <a:pt x="161" y="1166"/>
                  </a:lnTo>
                  <a:lnTo>
                    <a:pt x="142" y="1165"/>
                  </a:lnTo>
                  <a:lnTo>
                    <a:pt x="124" y="1163"/>
                  </a:lnTo>
                  <a:lnTo>
                    <a:pt x="124" y="1163"/>
                  </a:lnTo>
                  <a:lnTo>
                    <a:pt x="91" y="1159"/>
                  </a:lnTo>
                  <a:lnTo>
                    <a:pt x="91" y="1159"/>
                  </a:lnTo>
                  <a:lnTo>
                    <a:pt x="81" y="1157"/>
                  </a:lnTo>
                  <a:lnTo>
                    <a:pt x="71" y="1155"/>
                  </a:lnTo>
                  <a:lnTo>
                    <a:pt x="61" y="1153"/>
                  </a:lnTo>
                  <a:lnTo>
                    <a:pt x="57" y="1153"/>
                  </a:lnTo>
                  <a:lnTo>
                    <a:pt x="54" y="1153"/>
                  </a:lnTo>
                  <a:lnTo>
                    <a:pt x="54" y="1153"/>
                  </a:lnTo>
                  <a:lnTo>
                    <a:pt x="48" y="1156"/>
                  </a:lnTo>
                  <a:lnTo>
                    <a:pt x="43" y="1161"/>
                  </a:lnTo>
                  <a:lnTo>
                    <a:pt x="40" y="1167"/>
                  </a:lnTo>
                  <a:lnTo>
                    <a:pt x="36" y="1174"/>
                  </a:lnTo>
                  <a:lnTo>
                    <a:pt x="31" y="1188"/>
                  </a:lnTo>
                  <a:lnTo>
                    <a:pt x="29" y="1201"/>
                  </a:lnTo>
                  <a:lnTo>
                    <a:pt x="29" y="1201"/>
                  </a:lnTo>
                  <a:lnTo>
                    <a:pt x="39" y="1199"/>
                  </a:lnTo>
                  <a:lnTo>
                    <a:pt x="50" y="1198"/>
                  </a:lnTo>
                  <a:lnTo>
                    <a:pt x="73" y="1197"/>
                  </a:lnTo>
                  <a:lnTo>
                    <a:pt x="82" y="1196"/>
                  </a:lnTo>
                  <a:lnTo>
                    <a:pt x="92" y="1195"/>
                  </a:lnTo>
                  <a:lnTo>
                    <a:pt x="100" y="1192"/>
                  </a:lnTo>
                  <a:lnTo>
                    <a:pt x="103" y="1190"/>
                  </a:lnTo>
                  <a:lnTo>
                    <a:pt x="105" y="1187"/>
                  </a:lnTo>
                  <a:lnTo>
                    <a:pt x="105" y="1187"/>
                  </a:lnTo>
                  <a:lnTo>
                    <a:pt x="110" y="1192"/>
                  </a:lnTo>
                  <a:lnTo>
                    <a:pt x="118" y="1194"/>
                  </a:lnTo>
                  <a:lnTo>
                    <a:pt x="126" y="1195"/>
                  </a:lnTo>
                  <a:lnTo>
                    <a:pt x="135" y="1194"/>
                  </a:lnTo>
                  <a:lnTo>
                    <a:pt x="153" y="1192"/>
                  </a:lnTo>
                  <a:lnTo>
                    <a:pt x="162" y="1192"/>
                  </a:lnTo>
                  <a:lnTo>
                    <a:pt x="170" y="1191"/>
                  </a:lnTo>
                  <a:lnTo>
                    <a:pt x="170" y="1191"/>
                  </a:lnTo>
                  <a:lnTo>
                    <a:pt x="178" y="1192"/>
                  </a:lnTo>
                  <a:lnTo>
                    <a:pt x="185" y="1194"/>
                  </a:lnTo>
                  <a:lnTo>
                    <a:pt x="193" y="1195"/>
                  </a:lnTo>
                  <a:lnTo>
                    <a:pt x="201" y="1196"/>
                  </a:lnTo>
                  <a:lnTo>
                    <a:pt x="201" y="1196"/>
                  </a:lnTo>
                  <a:lnTo>
                    <a:pt x="275" y="1199"/>
                  </a:lnTo>
                  <a:lnTo>
                    <a:pt x="352" y="1200"/>
                  </a:lnTo>
                  <a:lnTo>
                    <a:pt x="352" y="1200"/>
                  </a:lnTo>
                  <a:lnTo>
                    <a:pt x="372" y="1200"/>
                  </a:lnTo>
                  <a:lnTo>
                    <a:pt x="392" y="1201"/>
                  </a:lnTo>
                  <a:lnTo>
                    <a:pt x="430" y="1205"/>
                  </a:lnTo>
                  <a:lnTo>
                    <a:pt x="469" y="1211"/>
                  </a:lnTo>
                  <a:lnTo>
                    <a:pt x="506" y="1217"/>
                  </a:lnTo>
                  <a:lnTo>
                    <a:pt x="580" y="1230"/>
                  </a:lnTo>
                  <a:lnTo>
                    <a:pt x="616" y="1236"/>
                  </a:lnTo>
                  <a:lnTo>
                    <a:pt x="651" y="1239"/>
                  </a:lnTo>
                  <a:lnTo>
                    <a:pt x="651" y="1239"/>
                  </a:lnTo>
                  <a:lnTo>
                    <a:pt x="610" y="1226"/>
                  </a:lnTo>
                  <a:lnTo>
                    <a:pt x="567" y="1214"/>
                  </a:lnTo>
                  <a:lnTo>
                    <a:pt x="521" y="1205"/>
                  </a:lnTo>
                  <a:lnTo>
                    <a:pt x="498" y="1201"/>
                  </a:lnTo>
                  <a:lnTo>
                    <a:pt x="474" y="1198"/>
                  </a:lnTo>
                  <a:lnTo>
                    <a:pt x="474" y="1198"/>
                  </a:lnTo>
                  <a:close/>
                  <a:moveTo>
                    <a:pt x="770" y="1237"/>
                  </a:moveTo>
                  <a:lnTo>
                    <a:pt x="770" y="1237"/>
                  </a:lnTo>
                  <a:lnTo>
                    <a:pt x="798" y="1250"/>
                  </a:lnTo>
                  <a:lnTo>
                    <a:pt x="827" y="1262"/>
                  </a:lnTo>
                  <a:lnTo>
                    <a:pt x="854" y="1275"/>
                  </a:lnTo>
                  <a:lnTo>
                    <a:pt x="882" y="1285"/>
                  </a:lnTo>
                  <a:lnTo>
                    <a:pt x="882" y="1285"/>
                  </a:lnTo>
                  <a:lnTo>
                    <a:pt x="853" y="1269"/>
                  </a:lnTo>
                  <a:lnTo>
                    <a:pt x="824" y="1255"/>
                  </a:lnTo>
                  <a:lnTo>
                    <a:pt x="794" y="1241"/>
                  </a:lnTo>
                  <a:lnTo>
                    <a:pt x="764" y="1228"/>
                  </a:lnTo>
                  <a:lnTo>
                    <a:pt x="733" y="1216"/>
                  </a:lnTo>
                  <a:lnTo>
                    <a:pt x="702" y="1205"/>
                  </a:lnTo>
                  <a:lnTo>
                    <a:pt x="636" y="1182"/>
                  </a:lnTo>
                  <a:lnTo>
                    <a:pt x="636" y="1182"/>
                  </a:lnTo>
                  <a:lnTo>
                    <a:pt x="669" y="1197"/>
                  </a:lnTo>
                  <a:lnTo>
                    <a:pt x="702" y="1212"/>
                  </a:lnTo>
                  <a:lnTo>
                    <a:pt x="720" y="1220"/>
                  </a:lnTo>
                  <a:lnTo>
                    <a:pt x="736" y="1227"/>
                  </a:lnTo>
                  <a:lnTo>
                    <a:pt x="753" y="1232"/>
                  </a:lnTo>
                  <a:lnTo>
                    <a:pt x="770" y="1237"/>
                  </a:lnTo>
                  <a:lnTo>
                    <a:pt x="770" y="1237"/>
                  </a:lnTo>
                  <a:close/>
                  <a:moveTo>
                    <a:pt x="552" y="1239"/>
                  </a:moveTo>
                  <a:lnTo>
                    <a:pt x="552" y="1239"/>
                  </a:lnTo>
                  <a:lnTo>
                    <a:pt x="516" y="1233"/>
                  </a:lnTo>
                  <a:lnTo>
                    <a:pt x="480" y="1226"/>
                  </a:lnTo>
                  <a:lnTo>
                    <a:pt x="480" y="1226"/>
                  </a:lnTo>
                  <a:lnTo>
                    <a:pt x="441" y="1221"/>
                  </a:lnTo>
                  <a:lnTo>
                    <a:pt x="399" y="1216"/>
                  </a:lnTo>
                  <a:lnTo>
                    <a:pt x="358" y="1213"/>
                  </a:lnTo>
                  <a:lnTo>
                    <a:pt x="314" y="1211"/>
                  </a:lnTo>
                  <a:lnTo>
                    <a:pt x="230" y="1209"/>
                  </a:lnTo>
                  <a:lnTo>
                    <a:pt x="156" y="1207"/>
                  </a:lnTo>
                  <a:lnTo>
                    <a:pt x="156" y="1207"/>
                  </a:lnTo>
                  <a:lnTo>
                    <a:pt x="151" y="1211"/>
                  </a:lnTo>
                  <a:lnTo>
                    <a:pt x="146" y="1216"/>
                  </a:lnTo>
                  <a:lnTo>
                    <a:pt x="142" y="1222"/>
                  </a:lnTo>
                  <a:lnTo>
                    <a:pt x="138" y="1228"/>
                  </a:lnTo>
                  <a:lnTo>
                    <a:pt x="132" y="1241"/>
                  </a:lnTo>
                  <a:lnTo>
                    <a:pt x="127" y="1256"/>
                  </a:lnTo>
                  <a:lnTo>
                    <a:pt x="118" y="1286"/>
                  </a:lnTo>
                  <a:lnTo>
                    <a:pt x="112" y="1300"/>
                  </a:lnTo>
                  <a:lnTo>
                    <a:pt x="109" y="1307"/>
                  </a:lnTo>
                  <a:lnTo>
                    <a:pt x="105" y="1314"/>
                  </a:lnTo>
                  <a:lnTo>
                    <a:pt x="105" y="1314"/>
                  </a:lnTo>
                  <a:lnTo>
                    <a:pt x="132" y="1305"/>
                  </a:lnTo>
                  <a:lnTo>
                    <a:pt x="160" y="1296"/>
                  </a:lnTo>
                  <a:lnTo>
                    <a:pt x="190" y="1288"/>
                  </a:lnTo>
                  <a:lnTo>
                    <a:pt x="219" y="1281"/>
                  </a:lnTo>
                  <a:lnTo>
                    <a:pt x="252" y="1274"/>
                  </a:lnTo>
                  <a:lnTo>
                    <a:pt x="284" y="1268"/>
                  </a:lnTo>
                  <a:lnTo>
                    <a:pt x="317" y="1263"/>
                  </a:lnTo>
                  <a:lnTo>
                    <a:pt x="350" y="1260"/>
                  </a:lnTo>
                  <a:lnTo>
                    <a:pt x="350" y="1260"/>
                  </a:lnTo>
                  <a:lnTo>
                    <a:pt x="379" y="1258"/>
                  </a:lnTo>
                  <a:lnTo>
                    <a:pt x="407" y="1257"/>
                  </a:lnTo>
                  <a:lnTo>
                    <a:pt x="464" y="1257"/>
                  </a:lnTo>
                  <a:lnTo>
                    <a:pt x="520" y="1258"/>
                  </a:lnTo>
                  <a:lnTo>
                    <a:pt x="575" y="1261"/>
                  </a:lnTo>
                  <a:lnTo>
                    <a:pt x="630" y="1267"/>
                  </a:lnTo>
                  <a:lnTo>
                    <a:pt x="682" y="1272"/>
                  </a:lnTo>
                  <a:lnTo>
                    <a:pt x="781" y="1284"/>
                  </a:lnTo>
                  <a:lnTo>
                    <a:pt x="781" y="1284"/>
                  </a:lnTo>
                  <a:lnTo>
                    <a:pt x="752" y="1275"/>
                  </a:lnTo>
                  <a:lnTo>
                    <a:pt x="723" y="1269"/>
                  </a:lnTo>
                  <a:lnTo>
                    <a:pt x="666" y="1257"/>
                  </a:lnTo>
                  <a:lnTo>
                    <a:pt x="609" y="1247"/>
                  </a:lnTo>
                  <a:lnTo>
                    <a:pt x="552" y="1239"/>
                  </a:lnTo>
                  <a:lnTo>
                    <a:pt x="552" y="1239"/>
                  </a:lnTo>
                  <a:close/>
                  <a:moveTo>
                    <a:pt x="116" y="1207"/>
                  </a:moveTo>
                  <a:lnTo>
                    <a:pt x="116" y="1207"/>
                  </a:lnTo>
                  <a:lnTo>
                    <a:pt x="110" y="1211"/>
                  </a:lnTo>
                  <a:lnTo>
                    <a:pt x="105" y="1216"/>
                  </a:lnTo>
                  <a:lnTo>
                    <a:pt x="96" y="1227"/>
                  </a:lnTo>
                  <a:lnTo>
                    <a:pt x="89" y="1239"/>
                  </a:lnTo>
                  <a:lnTo>
                    <a:pt x="80" y="1253"/>
                  </a:lnTo>
                  <a:lnTo>
                    <a:pt x="80" y="1253"/>
                  </a:lnTo>
                  <a:lnTo>
                    <a:pt x="70" y="1271"/>
                  </a:lnTo>
                  <a:lnTo>
                    <a:pt x="59" y="1289"/>
                  </a:lnTo>
                  <a:lnTo>
                    <a:pt x="59" y="1289"/>
                  </a:lnTo>
                  <a:lnTo>
                    <a:pt x="44" y="1316"/>
                  </a:lnTo>
                  <a:lnTo>
                    <a:pt x="37" y="1329"/>
                  </a:lnTo>
                  <a:lnTo>
                    <a:pt x="32" y="1342"/>
                  </a:lnTo>
                  <a:lnTo>
                    <a:pt x="27" y="1354"/>
                  </a:lnTo>
                  <a:lnTo>
                    <a:pt x="24" y="1368"/>
                  </a:lnTo>
                  <a:lnTo>
                    <a:pt x="21" y="1382"/>
                  </a:lnTo>
                  <a:lnTo>
                    <a:pt x="21" y="1397"/>
                  </a:lnTo>
                  <a:lnTo>
                    <a:pt x="21" y="1397"/>
                  </a:lnTo>
                  <a:lnTo>
                    <a:pt x="35" y="1403"/>
                  </a:lnTo>
                  <a:lnTo>
                    <a:pt x="49" y="1406"/>
                  </a:lnTo>
                  <a:lnTo>
                    <a:pt x="64" y="1409"/>
                  </a:lnTo>
                  <a:lnTo>
                    <a:pt x="79" y="1411"/>
                  </a:lnTo>
                  <a:lnTo>
                    <a:pt x="94" y="1412"/>
                  </a:lnTo>
                  <a:lnTo>
                    <a:pt x="109" y="1412"/>
                  </a:lnTo>
                  <a:lnTo>
                    <a:pt x="140" y="1412"/>
                  </a:lnTo>
                  <a:lnTo>
                    <a:pt x="171" y="1410"/>
                  </a:lnTo>
                  <a:lnTo>
                    <a:pt x="201" y="1407"/>
                  </a:lnTo>
                  <a:lnTo>
                    <a:pt x="230" y="1405"/>
                  </a:lnTo>
                  <a:lnTo>
                    <a:pt x="258" y="1404"/>
                  </a:lnTo>
                  <a:lnTo>
                    <a:pt x="258" y="1404"/>
                  </a:lnTo>
                  <a:lnTo>
                    <a:pt x="289" y="1404"/>
                  </a:lnTo>
                  <a:lnTo>
                    <a:pt x="321" y="1402"/>
                  </a:lnTo>
                  <a:lnTo>
                    <a:pt x="352" y="1399"/>
                  </a:lnTo>
                  <a:lnTo>
                    <a:pt x="384" y="1396"/>
                  </a:lnTo>
                  <a:lnTo>
                    <a:pt x="448" y="1389"/>
                  </a:lnTo>
                  <a:lnTo>
                    <a:pt x="511" y="1383"/>
                  </a:lnTo>
                  <a:lnTo>
                    <a:pt x="511" y="1383"/>
                  </a:lnTo>
                  <a:lnTo>
                    <a:pt x="577" y="1377"/>
                  </a:lnTo>
                  <a:lnTo>
                    <a:pt x="610" y="1374"/>
                  </a:lnTo>
                  <a:lnTo>
                    <a:pt x="641" y="1373"/>
                  </a:lnTo>
                  <a:lnTo>
                    <a:pt x="641" y="1373"/>
                  </a:lnTo>
                  <a:lnTo>
                    <a:pt x="667" y="1366"/>
                  </a:lnTo>
                  <a:lnTo>
                    <a:pt x="693" y="1362"/>
                  </a:lnTo>
                  <a:lnTo>
                    <a:pt x="720" y="1359"/>
                  </a:lnTo>
                  <a:lnTo>
                    <a:pt x="746" y="1357"/>
                  </a:lnTo>
                  <a:lnTo>
                    <a:pt x="801" y="1354"/>
                  </a:lnTo>
                  <a:lnTo>
                    <a:pt x="853" y="1352"/>
                  </a:lnTo>
                  <a:lnTo>
                    <a:pt x="853" y="1352"/>
                  </a:lnTo>
                  <a:lnTo>
                    <a:pt x="850" y="1341"/>
                  </a:lnTo>
                  <a:lnTo>
                    <a:pt x="846" y="1330"/>
                  </a:lnTo>
                  <a:lnTo>
                    <a:pt x="846" y="1330"/>
                  </a:lnTo>
                  <a:lnTo>
                    <a:pt x="773" y="1334"/>
                  </a:lnTo>
                  <a:lnTo>
                    <a:pt x="701" y="1338"/>
                  </a:lnTo>
                  <a:lnTo>
                    <a:pt x="666" y="1341"/>
                  </a:lnTo>
                  <a:lnTo>
                    <a:pt x="632" y="1344"/>
                  </a:lnTo>
                  <a:lnTo>
                    <a:pt x="597" y="1348"/>
                  </a:lnTo>
                  <a:lnTo>
                    <a:pt x="563" y="1352"/>
                  </a:lnTo>
                  <a:lnTo>
                    <a:pt x="563" y="1352"/>
                  </a:lnTo>
                  <a:lnTo>
                    <a:pt x="551" y="1356"/>
                  </a:lnTo>
                  <a:lnTo>
                    <a:pt x="541" y="1358"/>
                  </a:lnTo>
                  <a:lnTo>
                    <a:pt x="529" y="1360"/>
                  </a:lnTo>
                  <a:lnTo>
                    <a:pt x="517" y="1362"/>
                  </a:lnTo>
                  <a:lnTo>
                    <a:pt x="517" y="1362"/>
                  </a:lnTo>
                  <a:lnTo>
                    <a:pt x="513" y="1361"/>
                  </a:lnTo>
                  <a:lnTo>
                    <a:pt x="508" y="1361"/>
                  </a:lnTo>
                  <a:lnTo>
                    <a:pt x="502" y="1360"/>
                  </a:lnTo>
                  <a:lnTo>
                    <a:pt x="498" y="1360"/>
                  </a:lnTo>
                  <a:lnTo>
                    <a:pt x="498" y="1360"/>
                  </a:lnTo>
                  <a:lnTo>
                    <a:pt x="469" y="1363"/>
                  </a:lnTo>
                  <a:lnTo>
                    <a:pt x="439" y="1368"/>
                  </a:lnTo>
                  <a:lnTo>
                    <a:pt x="379" y="1378"/>
                  </a:lnTo>
                  <a:lnTo>
                    <a:pt x="348" y="1382"/>
                  </a:lnTo>
                  <a:lnTo>
                    <a:pt x="317" y="1386"/>
                  </a:lnTo>
                  <a:lnTo>
                    <a:pt x="287" y="1388"/>
                  </a:lnTo>
                  <a:lnTo>
                    <a:pt x="256" y="1389"/>
                  </a:lnTo>
                  <a:lnTo>
                    <a:pt x="256" y="1389"/>
                  </a:lnTo>
                  <a:lnTo>
                    <a:pt x="272" y="1383"/>
                  </a:lnTo>
                  <a:lnTo>
                    <a:pt x="287" y="1379"/>
                  </a:lnTo>
                  <a:lnTo>
                    <a:pt x="303" y="1377"/>
                  </a:lnTo>
                  <a:lnTo>
                    <a:pt x="319" y="1375"/>
                  </a:lnTo>
                  <a:lnTo>
                    <a:pt x="352" y="1372"/>
                  </a:lnTo>
                  <a:lnTo>
                    <a:pt x="368" y="1369"/>
                  </a:lnTo>
                  <a:lnTo>
                    <a:pt x="384" y="1367"/>
                  </a:lnTo>
                  <a:lnTo>
                    <a:pt x="384" y="1367"/>
                  </a:lnTo>
                  <a:lnTo>
                    <a:pt x="422" y="1359"/>
                  </a:lnTo>
                  <a:lnTo>
                    <a:pt x="459" y="1351"/>
                  </a:lnTo>
                  <a:lnTo>
                    <a:pt x="498" y="1345"/>
                  </a:lnTo>
                  <a:lnTo>
                    <a:pt x="516" y="1343"/>
                  </a:lnTo>
                  <a:lnTo>
                    <a:pt x="535" y="1342"/>
                  </a:lnTo>
                  <a:lnTo>
                    <a:pt x="535" y="1342"/>
                  </a:lnTo>
                  <a:lnTo>
                    <a:pt x="489" y="1342"/>
                  </a:lnTo>
                  <a:lnTo>
                    <a:pt x="440" y="1342"/>
                  </a:lnTo>
                  <a:lnTo>
                    <a:pt x="389" y="1344"/>
                  </a:lnTo>
                  <a:lnTo>
                    <a:pt x="362" y="1346"/>
                  </a:lnTo>
                  <a:lnTo>
                    <a:pt x="334" y="1349"/>
                  </a:lnTo>
                  <a:lnTo>
                    <a:pt x="334" y="1349"/>
                  </a:lnTo>
                  <a:lnTo>
                    <a:pt x="309" y="1351"/>
                  </a:lnTo>
                  <a:lnTo>
                    <a:pt x="285" y="1352"/>
                  </a:lnTo>
                  <a:lnTo>
                    <a:pt x="285" y="1352"/>
                  </a:lnTo>
                  <a:lnTo>
                    <a:pt x="258" y="1357"/>
                  </a:lnTo>
                  <a:lnTo>
                    <a:pt x="232" y="1361"/>
                  </a:lnTo>
                  <a:lnTo>
                    <a:pt x="208" y="1364"/>
                  </a:lnTo>
                  <a:lnTo>
                    <a:pt x="195" y="1365"/>
                  </a:lnTo>
                  <a:lnTo>
                    <a:pt x="183" y="1365"/>
                  </a:lnTo>
                  <a:lnTo>
                    <a:pt x="183" y="1365"/>
                  </a:lnTo>
                  <a:lnTo>
                    <a:pt x="165" y="1364"/>
                  </a:lnTo>
                  <a:lnTo>
                    <a:pt x="147" y="1363"/>
                  </a:lnTo>
                  <a:lnTo>
                    <a:pt x="130" y="1362"/>
                  </a:lnTo>
                  <a:lnTo>
                    <a:pt x="112" y="1363"/>
                  </a:lnTo>
                  <a:lnTo>
                    <a:pt x="112" y="1363"/>
                  </a:lnTo>
                  <a:lnTo>
                    <a:pt x="105" y="1365"/>
                  </a:lnTo>
                  <a:lnTo>
                    <a:pt x="97" y="1367"/>
                  </a:lnTo>
                  <a:lnTo>
                    <a:pt x="91" y="1369"/>
                  </a:lnTo>
                  <a:lnTo>
                    <a:pt x="87" y="1369"/>
                  </a:lnTo>
                  <a:lnTo>
                    <a:pt x="84" y="1368"/>
                  </a:lnTo>
                  <a:lnTo>
                    <a:pt x="84" y="1368"/>
                  </a:lnTo>
                  <a:lnTo>
                    <a:pt x="82" y="1365"/>
                  </a:lnTo>
                  <a:lnTo>
                    <a:pt x="82" y="1362"/>
                  </a:lnTo>
                  <a:lnTo>
                    <a:pt x="82" y="1356"/>
                  </a:lnTo>
                  <a:lnTo>
                    <a:pt x="86" y="1350"/>
                  </a:lnTo>
                  <a:lnTo>
                    <a:pt x="89" y="1346"/>
                  </a:lnTo>
                  <a:lnTo>
                    <a:pt x="89" y="1346"/>
                  </a:lnTo>
                  <a:lnTo>
                    <a:pt x="88" y="1337"/>
                  </a:lnTo>
                  <a:lnTo>
                    <a:pt x="87" y="1328"/>
                  </a:lnTo>
                  <a:lnTo>
                    <a:pt x="88" y="1320"/>
                  </a:lnTo>
                  <a:lnTo>
                    <a:pt x="89" y="1315"/>
                  </a:lnTo>
                  <a:lnTo>
                    <a:pt x="89" y="1315"/>
                  </a:lnTo>
                  <a:lnTo>
                    <a:pt x="99" y="1293"/>
                  </a:lnTo>
                  <a:lnTo>
                    <a:pt x="110" y="1269"/>
                  </a:lnTo>
                  <a:lnTo>
                    <a:pt x="121" y="1243"/>
                  </a:lnTo>
                  <a:lnTo>
                    <a:pt x="125" y="1230"/>
                  </a:lnTo>
                  <a:lnTo>
                    <a:pt x="128" y="1217"/>
                  </a:lnTo>
                  <a:lnTo>
                    <a:pt x="128" y="1217"/>
                  </a:lnTo>
                  <a:lnTo>
                    <a:pt x="132" y="1215"/>
                  </a:lnTo>
                  <a:lnTo>
                    <a:pt x="137" y="1212"/>
                  </a:lnTo>
                  <a:lnTo>
                    <a:pt x="138" y="1210"/>
                  </a:lnTo>
                  <a:lnTo>
                    <a:pt x="139" y="1209"/>
                  </a:lnTo>
                  <a:lnTo>
                    <a:pt x="139" y="1208"/>
                  </a:lnTo>
                  <a:lnTo>
                    <a:pt x="137" y="1207"/>
                  </a:lnTo>
                  <a:lnTo>
                    <a:pt x="137" y="1207"/>
                  </a:lnTo>
                  <a:lnTo>
                    <a:pt x="126" y="1208"/>
                  </a:lnTo>
                  <a:lnTo>
                    <a:pt x="116" y="1207"/>
                  </a:lnTo>
                  <a:lnTo>
                    <a:pt x="116" y="1207"/>
                  </a:lnTo>
                  <a:close/>
                  <a:moveTo>
                    <a:pt x="380" y="1271"/>
                  </a:moveTo>
                  <a:lnTo>
                    <a:pt x="380" y="1271"/>
                  </a:lnTo>
                  <a:lnTo>
                    <a:pt x="379" y="1271"/>
                  </a:lnTo>
                  <a:lnTo>
                    <a:pt x="379" y="1273"/>
                  </a:lnTo>
                  <a:lnTo>
                    <a:pt x="378" y="1274"/>
                  </a:lnTo>
                  <a:lnTo>
                    <a:pt x="377" y="1274"/>
                  </a:lnTo>
                  <a:lnTo>
                    <a:pt x="377" y="1274"/>
                  </a:lnTo>
                  <a:lnTo>
                    <a:pt x="361" y="1275"/>
                  </a:lnTo>
                  <a:lnTo>
                    <a:pt x="345" y="1276"/>
                  </a:lnTo>
                  <a:lnTo>
                    <a:pt x="311" y="1280"/>
                  </a:lnTo>
                  <a:lnTo>
                    <a:pt x="275" y="1285"/>
                  </a:lnTo>
                  <a:lnTo>
                    <a:pt x="240" y="1290"/>
                  </a:lnTo>
                  <a:lnTo>
                    <a:pt x="240" y="1290"/>
                  </a:lnTo>
                  <a:lnTo>
                    <a:pt x="206" y="1297"/>
                  </a:lnTo>
                  <a:lnTo>
                    <a:pt x="171" y="1306"/>
                  </a:lnTo>
                  <a:lnTo>
                    <a:pt x="155" y="1312"/>
                  </a:lnTo>
                  <a:lnTo>
                    <a:pt x="139" y="1317"/>
                  </a:lnTo>
                  <a:lnTo>
                    <a:pt x="123" y="1324"/>
                  </a:lnTo>
                  <a:lnTo>
                    <a:pt x="108" y="1331"/>
                  </a:lnTo>
                  <a:lnTo>
                    <a:pt x="108" y="1331"/>
                  </a:lnTo>
                  <a:lnTo>
                    <a:pt x="120" y="1331"/>
                  </a:lnTo>
                  <a:lnTo>
                    <a:pt x="132" y="1330"/>
                  </a:lnTo>
                  <a:lnTo>
                    <a:pt x="142" y="1329"/>
                  </a:lnTo>
                  <a:lnTo>
                    <a:pt x="148" y="1330"/>
                  </a:lnTo>
                  <a:lnTo>
                    <a:pt x="153" y="1331"/>
                  </a:lnTo>
                  <a:lnTo>
                    <a:pt x="153" y="1331"/>
                  </a:lnTo>
                  <a:lnTo>
                    <a:pt x="146" y="1334"/>
                  </a:lnTo>
                  <a:lnTo>
                    <a:pt x="138" y="1336"/>
                  </a:lnTo>
                  <a:lnTo>
                    <a:pt x="122" y="1337"/>
                  </a:lnTo>
                  <a:lnTo>
                    <a:pt x="115" y="1338"/>
                  </a:lnTo>
                  <a:lnTo>
                    <a:pt x="109" y="1342"/>
                  </a:lnTo>
                  <a:lnTo>
                    <a:pt x="106" y="1343"/>
                  </a:lnTo>
                  <a:lnTo>
                    <a:pt x="104" y="1345"/>
                  </a:lnTo>
                  <a:lnTo>
                    <a:pt x="103" y="1348"/>
                  </a:lnTo>
                  <a:lnTo>
                    <a:pt x="102" y="1351"/>
                  </a:lnTo>
                  <a:lnTo>
                    <a:pt x="102" y="1351"/>
                  </a:lnTo>
                  <a:lnTo>
                    <a:pt x="155" y="1349"/>
                  </a:lnTo>
                  <a:lnTo>
                    <a:pt x="211" y="1346"/>
                  </a:lnTo>
                  <a:lnTo>
                    <a:pt x="322" y="1336"/>
                  </a:lnTo>
                  <a:lnTo>
                    <a:pt x="377" y="1332"/>
                  </a:lnTo>
                  <a:lnTo>
                    <a:pt x="431" y="1329"/>
                  </a:lnTo>
                  <a:lnTo>
                    <a:pt x="485" y="1327"/>
                  </a:lnTo>
                  <a:lnTo>
                    <a:pt x="536" y="1326"/>
                  </a:lnTo>
                  <a:lnTo>
                    <a:pt x="536" y="1326"/>
                  </a:lnTo>
                  <a:lnTo>
                    <a:pt x="616" y="1327"/>
                  </a:lnTo>
                  <a:lnTo>
                    <a:pt x="685" y="1324"/>
                  </a:lnTo>
                  <a:lnTo>
                    <a:pt x="754" y="1320"/>
                  </a:lnTo>
                  <a:lnTo>
                    <a:pt x="827" y="1314"/>
                  </a:lnTo>
                  <a:lnTo>
                    <a:pt x="827" y="1314"/>
                  </a:lnTo>
                  <a:lnTo>
                    <a:pt x="791" y="1311"/>
                  </a:lnTo>
                  <a:lnTo>
                    <a:pt x="754" y="1307"/>
                  </a:lnTo>
                  <a:lnTo>
                    <a:pt x="713" y="1303"/>
                  </a:lnTo>
                  <a:lnTo>
                    <a:pt x="692" y="1302"/>
                  </a:lnTo>
                  <a:lnTo>
                    <a:pt x="668" y="1301"/>
                  </a:lnTo>
                  <a:lnTo>
                    <a:pt x="668" y="1301"/>
                  </a:lnTo>
                  <a:lnTo>
                    <a:pt x="677" y="1298"/>
                  </a:lnTo>
                  <a:lnTo>
                    <a:pt x="687" y="1294"/>
                  </a:lnTo>
                  <a:lnTo>
                    <a:pt x="698" y="1293"/>
                  </a:lnTo>
                  <a:lnTo>
                    <a:pt x="702" y="1293"/>
                  </a:lnTo>
                  <a:lnTo>
                    <a:pt x="708" y="1294"/>
                  </a:lnTo>
                  <a:lnTo>
                    <a:pt x="708" y="1294"/>
                  </a:lnTo>
                  <a:lnTo>
                    <a:pt x="686" y="1288"/>
                  </a:lnTo>
                  <a:lnTo>
                    <a:pt x="665" y="1284"/>
                  </a:lnTo>
                  <a:lnTo>
                    <a:pt x="642" y="1281"/>
                  </a:lnTo>
                  <a:lnTo>
                    <a:pt x="621" y="1277"/>
                  </a:lnTo>
                  <a:lnTo>
                    <a:pt x="600" y="1275"/>
                  </a:lnTo>
                  <a:lnTo>
                    <a:pt x="578" y="1274"/>
                  </a:lnTo>
                  <a:lnTo>
                    <a:pt x="536" y="1273"/>
                  </a:lnTo>
                  <a:lnTo>
                    <a:pt x="455" y="1273"/>
                  </a:lnTo>
                  <a:lnTo>
                    <a:pt x="417" y="1273"/>
                  </a:lnTo>
                  <a:lnTo>
                    <a:pt x="380" y="1271"/>
                  </a:lnTo>
                  <a:lnTo>
                    <a:pt x="380" y="1271"/>
                  </a:lnTo>
                  <a:close/>
                  <a:moveTo>
                    <a:pt x="789" y="1299"/>
                  </a:moveTo>
                  <a:lnTo>
                    <a:pt x="789" y="1299"/>
                  </a:lnTo>
                  <a:lnTo>
                    <a:pt x="766" y="1296"/>
                  </a:lnTo>
                  <a:lnTo>
                    <a:pt x="754" y="1294"/>
                  </a:lnTo>
                  <a:lnTo>
                    <a:pt x="748" y="1294"/>
                  </a:lnTo>
                  <a:lnTo>
                    <a:pt x="743" y="1296"/>
                  </a:lnTo>
                  <a:lnTo>
                    <a:pt x="743" y="1296"/>
                  </a:lnTo>
                  <a:lnTo>
                    <a:pt x="769" y="1299"/>
                  </a:lnTo>
                  <a:lnTo>
                    <a:pt x="781" y="1300"/>
                  </a:lnTo>
                  <a:lnTo>
                    <a:pt x="786" y="1300"/>
                  </a:lnTo>
                  <a:lnTo>
                    <a:pt x="789" y="1299"/>
                  </a:lnTo>
                  <a:lnTo>
                    <a:pt x="789" y="1299"/>
                  </a:lnTo>
                  <a:close/>
                  <a:moveTo>
                    <a:pt x="926" y="1341"/>
                  </a:moveTo>
                  <a:lnTo>
                    <a:pt x="926" y="1341"/>
                  </a:lnTo>
                  <a:lnTo>
                    <a:pt x="922" y="1341"/>
                  </a:lnTo>
                  <a:lnTo>
                    <a:pt x="917" y="1341"/>
                  </a:lnTo>
                  <a:lnTo>
                    <a:pt x="914" y="1341"/>
                  </a:lnTo>
                  <a:lnTo>
                    <a:pt x="914" y="1342"/>
                  </a:lnTo>
                  <a:lnTo>
                    <a:pt x="915" y="1344"/>
                  </a:lnTo>
                  <a:lnTo>
                    <a:pt x="915" y="1344"/>
                  </a:lnTo>
                  <a:lnTo>
                    <a:pt x="890" y="1337"/>
                  </a:lnTo>
                  <a:lnTo>
                    <a:pt x="862" y="1330"/>
                  </a:lnTo>
                  <a:lnTo>
                    <a:pt x="862" y="1330"/>
                  </a:lnTo>
                  <a:lnTo>
                    <a:pt x="862" y="1335"/>
                  </a:lnTo>
                  <a:lnTo>
                    <a:pt x="863" y="1339"/>
                  </a:lnTo>
                  <a:lnTo>
                    <a:pt x="864" y="1343"/>
                  </a:lnTo>
                  <a:lnTo>
                    <a:pt x="867" y="1346"/>
                  </a:lnTo>
                  <a:lnTo>
                    <a:pt x="873" y="1351"/>
                  </a:lnTo>
                  <a:lnTo>
                    <a:pt x="875" y="1354"/>
                  </a:lnTo>
                  <a:lnTo>
                    <a:pt x="877" y="1358"/>
                  </a:lnTo>
                  <a:lnTo>
                    <a:pt x="877" y="1358"/>
                  </a:lnTo>
                  <a:lnTo>
                    <a:pt x="909" y="1362"/>
                  </a:lnTo>
                  <a:lnTo>
                    <a:pt x="925" y="1363"/>
                  </a:lnTo>
                  <a:lnTo>
                    <a:pt x="941" y="1362"/>
                  </a:lnTo>
                  <a:lnTo>
                    <a:pt x="955" y="1360"/>
                  </a:lnTo>
                  <a:lnTo>
                    <a:pt x="963" y="1358"/>
                  </a:lnTo>
                  <a:lnTo>
                    <a:pt x="969" y="1356"/>
                  </a:lnTo>
                  <a:lnTo>
                    <a:pt x="974" y="1352"/>
                  </a:lnTo>
                  <a:lnTo>
                    <a:pt x="981" y="1348"/>
                  </a:lnTo>
                  <a:lnTo>
                    <a:pt x="986" y="1344"/>
                  </a:lnTo>
                  <a:lnTo>
                    <a:pt x="990" y="1338"/>
                  </a:lnTo>
                  <a:lnTo>
                    <a:pt x="990" y="1338"/>
                  </a:lnTo>
                  <a:lnTo>
                    <a:pt x="989" y="1333"/>
                  </a:lnTo>
                  <a:lnTo>
                    <a:pt x="986" y="1329"/>
                  </a:lnTo>
                  <a:lnTo>
                    <a:pt x="978" y="1317"/>
                  </a:lnTo>
                  <a:lnTo>
                    <a:pt x="978" y="1317"/>
                  </a:lnTo>
                  <a:lnTo>
                    <a:pt x="971" y="1319"/>
                  </a:lnTo>
                  <a:lnTo>
                    <a:pt x="966" y="1322"/>
                  </a:lnTo>
                  <a:lnTo>
                    <a:pt x="960" y="1326"/>
                  </a:lnTo>
                  <a:lnTo>
                    <a:pt x="956" y="1330"/>
                  </a:lnTo>
                  <a:lnTo>
                    <a:pt x="956" y="1330"/>
                  </a:lnTo>
                  <a:lnTo>
                    <a:pt x="954" y="1328"/>
                  </a:lnTo>
                  <a:lnTo>
                    <a:pt x="952" y="1328"/>
                  </a:lnTo>
                  <a:lnTo>
                    <a:pt x="948" y="1329"/>
                  </a:lnTo>
                  <a:lnTo>
                    <a:pt x="944" y="1331"/>
                  </a:lnTo>
                  <a:lnTo>
                    <a:pt x="936" y="1336"/>
                  </a:lnTo>
                  <a:lnTo>
                    <a:pt x="930" y="1338"/>
                  </a:lnTo>
                  <a:lnTo>
                    <a:pt x="926" y="1341"/>
                  </a:lnTo>
                  <a:lnTo>
                    <a:pt x="926" y="1341"/>
                  </a:lnTo>
                  <a:close/>
                </a:path>
              </a:pathLst>
            </a:custGeom>
            <a:solidFill>
              <a:srgbClr val="65C4CA"/>
            </a:solidFill>
            <a:ln w="9525">
              <a:solidFill>
                <a:srgbClr val="65C4CA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push dir="u"/>
      </p:transition>
    </mc:Choice>
    <mc:Fallback>
      <p:transition spd="med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172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67"/>
          <p:cNvGrpSpPr/>
          <p:nvPr/>
        </p:nvGrpSpPr>
        <p:grpSpPr>
          <a:xfrm>
            <a:off x="10668000" y="5125155"/>
            <a:ext cx="1304925" cy="1614099"/>
            <a:chOff x="1522413" y="800100"/>
            <a:chExt cx="4660900" cy="5360988"/>
          </a:xfrm>
        </p:grpSpPr>
        <p:sp>
          <p:nvSpPr>
            <p:cNvPr id="15" name="Freeform 1"/>
            <p:cNvSpPr>
              <a:spLocks noChangeArrowheads="1"/>
            </p:cNvSpPr>
            <p:nvPr/>
          </p:nvSpPr>
          <p:spPr bwMode="auto">
            <a:xfrm>
              <a:off x="1522413" y="800100"/>
              <a:ext cx="4660900" cy="5360988"/>
            </a:xfrm>
            <a:custGeom>
              <a:avLst/>
              <a:gdLst>
                <a:gd name="T0" fmla="*/ 6681 w 12949"/>
                <a:gd name="T1" fmla="*/ 0 h 14892"/>
                <a:gd name="T2" fmla="*/ 6267 w 12949"/>
                <a:gd name="T3" fmla="*/ 0 h 14892"/>
                <a:gd name="T4" fmla="*/ 6267 w 12949"/>
                <a:gd name="T5" fmla="*/ 1026 h 14892"/>
                <a:gd name="T6" fmla="*/ 4018 w 12949"/>
                <a:gd name="T7" fmla="*/ 1026 h 14892"/>
                <a:gd name="T8" fmla="*/ 4018 w 12949"/>
                <a:gd name="T9" fmla="*/ 1266 h 14892"/>
                <a:gd name="T10" fmla="*/ 0 w 12949"/>
                <a:gd name="T11" fmla="*/ 1266 h 14892"/>
                <a:gd name="T12" fmla="*/ 0 w 12949"/>
                <a:gd name="T13" fmla="*/ 1681 h 14892"/>
                <a:gd name="T14" fmla="*/ 655 w 12949"/>
                <a:gd name="T15" fmla="*/ 1681 h 14892"/>
                <a:gd name="T16" fmla="*/ 655 w 12949"/>
                <a:gd name="T17" fmla="*/ 10306 h 14892"/>
                <a:gd name="T18" fmla="*/ 0 w 12949"/>
                <a:gd name="T19" fmla="*/ 10306 h 14892"/>
                <a:gd name="T20" fmla="*/ 0 w 12949"/>
                <a:gd name="T21" fmla="*/ 10699 h 14892"/>
                <a:gd name="T22" fmla="*/ 2970 w 12949"/>
                <a:gd name="T23" fmla="*/ 10699 h 14892"/>
                <a:gd name="T24" fmla="*/ 1070 w 12949"/>
                <a:gd name="T25" fmla="*/ 14891 h 14892"/>
                <a:gd name="T26" fmla="*/ 1528 w 12949"/>
                <a:gd name="T27" fmla="*/ 14891 h 14892"/>
                <a:gd name="T28" fmla="*/ 3428 w 12949"/>
                <a:gd name="T29" fmla="*/ 10699 h 14892"/>
                <a:gd name="T30" fmla="*/ 6267 w 12949"/>
                <a:gd name="T31" fmla="*/ 10699 h 14892"/>
                <a:gd name="T32" fmla="*/ 6267 w 12949"/>
                <a:gd name="T33" fmla="*/ 13363 h 14892"/>
                <a:gd name="T34" fmla="*/ 6681 w 12949"/>
                <a:gd name="T35" fmla="*/ 13363 h 14892"/>
                <a:gd name="T36" fmla="*/ 6681 w 12949"/>
                <a:gd name="T37" fmla="*/ 10699 h 14892"/>
                <a:gd name="T38" fmla="*/ 9542 w 12949"/>
                <a:gd name="T39" fmla="*/ 10699 h 14892"/>
                <a:gd name="T40" fmla="*/ 11442 w 12949"/>
                <a:gd name="T41" fmla="*/ 14891 h 14892"/>
                <a:gd name="T42" fmla="*/ 11900 w 12949"/>
                <a:gd name="T43" fmla="*/ 14891 h 14892"/>
                <a:gd name="T44" fmla="*/ 10000 w 12949"/>
                <a:gd name="T45" fmla="*/ 10699 h 14892"/>
                <a:gd name="T46" fmla="*/ 12948 w 12949"/>
                <a:gd name="T47" fmla="*/ 10699 h 14892"/>
                <a:gd name="T48" fmla="*/ 12948 w 12949"/>
                <a:gd name="T49" fmla="*/ 10306 h 14892"/>
                <a:gd name="T50" fmla="*/ 12358 w 12949"/>
                <a:gd name="T51" fmla="*/ 10306 h 14892"/>
                <a:gd name="T52" fmla="*/ 12358 w 12949"/>
                <a:gd name="T53" fmla="*/ 1681 h 14892"/>
                <a:gd name="T54" fmla="*/ 12948 w 12949"/>
                <a:gd name="T55" fmla="*/ 1681 h 14892"/>
                <a:gd name="T56" fmla="*/ 12948 w 12949"/>
                <a:gd name="T57" fmla="*/ 1266 h 14892"/>
                <a:gd name="T58" fmla="*/ 8930 w 12949"/>
                <a:gd name="T59" fmla="*/ 1266 h 14892"/>
                <a:gd name="T60" fmla="*/ 8930 w 12949"/>
                <a:gd name="T61" fmla="*/ 1026 h 14892"/>
                <a:gd name="T62" fmla="*/ 6681 w 12949"/>
                <a:gd name="T63" fmla="*/ 1026 h 14892"/>
                <a:gd name="T64" fmla="*/ 6681 w 12949"/>
                <a:gd name="T65" fmla="*/ 0 h 148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949" h="14892">
                  <a:moveTo>
                    <a:pt x="6681" y="0"/>
                  </a:moveTo>
                  <a:lnTo>
                    <a:pt x="6267" y="0"/>
                  </a:lnTo>
                  <a:lnTo>
                    <a:pt x="6267" y="1026"/>
                  </a:lnTo>
                  <a:lnTo>
                    <a:pt x="4018" y="1026"/>
                  </a:lnTo>
                  <a:lnTo>
                    <a:pt x="4018" y="1266"/>
                  </a:lnTo>
                  <a:lnTo>
                    <a:pt x="0" y="1266"/>
                  </a:lnTo>
                  <a:lnTo>
                    <a:pt x="0" y="1681"/>
                  </a:lnTo>
                  <a:lnTo>
                    <a:pt x="655" y="1681"/>
                  </a:lnTo>
                  <a:lnTo>
                    <a:pt x="655" y="10306"/>
                  </a:lnTo>
                  <a:lnTo>
                    <a:pt x="0" y="10306"/>
                  </a:lnTo>
                  <a:lnTo>
                    <a:pt x="0" y="10699"/>
                  </a:lnTo>
                  <a:lnTo>
                    <a:pt x="2970" y="10699"/>
                  </a:lnTo>
                  <a:lnTo>
                    <a:pt x="1070" y="14891"/>
                  </a:lnTo>
                  <a:lnTo>
                    <a:pt x="1528" y="14891"/>
                  </a:lnTo>
                  <a:lnTo>
                    <a:pt x="3428" y="10699"/>
                  </a:lnTo>
                  <a:lnTo>
                    <a:pt x="6267" y="10699"/>
                  </a:lnTo>
                  <a:lnTo>
                    <a:pt x="6267" y="13363"/>
                  </a:lnTo>
                  <a:lnTo>
                    <a:pt x="6681" y="13363"/>
                  </a:lnTo>
                  <a:lnTo>
                    <a:pt x="6681" y="10699"/>
                  </a:lnTo>
                  <a:lnTo>
                    <a:pt x="9542" y="10699"/>
                  </a:lnTo>
                  <a:lnTo>
                    <a:pt x="11442" y="14891"/>
                  </a:lnTo>
                  <a:lnTo>
                    <a:pt x="11900" y="14891"/>
                  </a:lnTo>
                  <a:lnTo>
                    <a:pt x="10000" y="10699"/>
                  </a:lnTo>
                  <a:lnTo>
                    <a:pt x="12948" y="10699"/>
                  </a:lnTo>
                  <a:lnTo>
                    <a:pt x="12948" y="10306"/>
                  </a:lnTo>
                  <a:lnTo>
                    <a:pt x="12358" y="10306"/>
                  </a:lnTo>
                  <a:lnTo>
                    <a:pt x="12358" y="1681"/>
                  </a:lnTo>
                  <a:lnTo>
                    <a:pt x="12948" y="1681"/>
                  </a:lnTo>
                  <a:lnTo>
                    <a:pt x="12948" y="1266"/>
                  </a:lnTo>
                  <a:lnTo>
                    <a:pt x="8930" y="1266"/>
                  </a:lnTo>
                  <a:lnTo>
                    <a:pt x="8930" y="1026"/>
                  </a:lnTo>
                  <a:lnTo>
                    <a:pt x="6681" y="1026"/>
                  </a:lnTo>
                  <a:lnTo>
                    <a:pt x="6681" y="0"/>
                  </a:lnTo>
                </a:path>
              </a:pathLst>
            </a:custGeom>
            <a:solidFill>
              <a:srgbClr val="E6E9E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6" name="Freeform 2"/>
            <p:cNvSpPr>
              <a:spLocks noChangeArrowheads="1"/>
            </p:cNvSpPr>
            <p:nvPr/>
          </p:nvSpPr>
          <p:spPr bwMode="auto">
            <a:xfrm>
              <a:off x="1522413" y="800100"/>
              <a:ext cx="4660900" cy="5360988"/>
            </a:xfrm>
            <a:custGeom>
              <a:avLst/>
              <a:gdLst>
                <a:gd name="T0" fmla="*/ 6681 w 12949"/>
                <a:gd name="T1" fmla="*/ 0 h 14892"/>
                <a:gd name="T2" fmla="*/ 6267 w 12949"/>
                <a:gd name="T3" fmla="*/ 0 h 14892"/>
                <a:gd name="T4" fmla="*/ 6267 w 12949"/>
                <a:gd name="T5" fmla="*/ 1026 h 14892"/>
                <a:gd name="T6" fmla="*/ 4018 w 12949"/>
                <a:gd name="T7" fmla="*/ 1026 h 14892"/>
                <a:gd name="T8" fmla="*/ 4018 w 12949"/>
                <a:gd name="T9" fmla="*/ 1266 h 14892"/>
                <a:gd name="T10" fmla="*/ 0 w 12949"/>
                <a:gd name="T11" fmla="*/ 1266 h 14892"/>
                <a:gd name="T12" fmla="*/ 0 w 12949"/>
                <a:gd name="T13" fmla="*/ 1681 h 14892"/>
                <a:gd name="T14" fmla="*/ 655 w 12949"/>
                <a:gd name="T15" fmla="*/ 1681 h 14892"/>
                <a:gd name="T16" fmla="*/ 655 w 12949"/>
                <a:gd name="T17" fmla="*/ 10306 h 14892"/>
                <a:gd name="T18" fmla="*/ 0 w 12949"/>
                <a:gd name="T19" fmla="*/ 10306 h 14892"/>
                <a:gd name="T20" fmla="*/ 0 w 12949"/>
                <a:gd name="T21" fmla="*/ 10699 h 14892"/>
                <a:gd name="T22" fmla="*/ 2970 w 12949"/>
                <a:gd name="T23" fmla="*/ 10699 h 14892"/>
                <a:gd name="T24" fmla="*/ 1070 w 12949"/>
                <a:gd name="T25" fmla="*/ 14891 h 14892"/>
                <a:gd name="T26" fmla="*/ 1528 w 12949"/>
                <a:gd name="T27" fmla="*/ 14891 h 14892"/>
                <a:gd name="T28" fmla="*/ 3428 w 12949"/>
                <a:gd name="T29" fmla="*/ 10699 h 14892"/>
                <a:gd name="T30" fmla="*/ 6267 w 12949"/>
                <a:gd name="T31" fmla="*/ 10699 h 14892"/>
                <a:gd name="T32" fmla="*/ 6267 w 12949"/>
                <a:gd name="T33" fmla="*/ 13363 h 14892"/>
                <a:gd name="T34" fmla="*/ 6681 w 12949"/>
                <a:gd name="T35" fmla="*/ 13363 h 14892"/>
                <a:gd name="T36" fmla="*/ 6681 w 12949"/>
                <a:gd name="T37" fmla="*/ 10699 h 14892"/>
                <a:gd name="T38" fmla="*/ 9542 w 12949"/>
                <a:gd name="T39" fmla="*/ 10699 h 14892"/>
                <a:gd name="T40" fmla="*/ 11442 w 12949"/>
                <a:gd name="T41" fmla="*/ 14891 h 14892"/>
                <a:gd name="T42" fmla="*/ 11900 w 12949"/>
                <a:gd name="T43" fmla="*/ 14891 h 14892"/>
                <a:gd name="T44" fmla="*/ 10000 w 12949"/>
                <a:gd name="T45" fmla="*/ 10699 h 14892"/>
                <a:gd name="T46" fmla="*/ 12948 w 12949"/>
                <a:gd name="T47" fmla="*/ 10699 h 14892"/>
                <a:gd name="T48" fmla="*/ 12948 w 12949"/>
                <a:gd name="T49" fmla="*/ 10306 h 14892"/>
                <a:gd name="T50" fmla="*/ 12358 w 12949"/>
                <a:gd name="T51" fmla="*/ 10306 h 14892"/>
                <a:gd name="T52" fmla="*/ 12358 w 12949"/>
                <a:gd name="T53" fmla="*/ 1681 h 14892"/>
                <a:gd name="T54" fmla="*/ 12948 w 12949"/>
                <a:gd name="T55" fmla="*/ 1681 h 14892"/>
                <a:gd name="T56" fmla="*/ 12948 w 12949"/>
                <a:gd name="T57" fmla="*/ 1266 h 14892"/>
                <a:gd name="T58" fmla="*/ 8930 w 12949"/>
                <a:gd name="T59" fmla="*/ 1266 h 14892"/>
                <a:gd name="T60" fmla="*/ 8930 w 12949"/>
                <a:gd name="T61" fmla="*/ 1026 h 14892"/>
                <a:gd name="T62" fmla="*/ 6681 w 12949"/>
                <a:gd name="T63" fmla="*/ 1026 h 14892"/>
                <a:gd name="T64" fmla="*/ 6681 w 12949"/>
                <a:gd name="T65" fmla="*/ 0 h 148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949" h="14892">
                  <a:moveTo>
                    <a:pt x="6681" y="0"/>
                  </a:moveTo>
                  <a:lnTo>
                    <a:pt x="6267" y="0"/>
                  </a:lnTo>
                  <a:lnTo>
                    <a:pt x="6267" y="1026"/>
                  </a:lnTo>
                  <a:lnTo>
                    <a:pt x="4018" y="1026"/>
                  </a:lnTo>
                  <a:lnTo>
                    <a:pt x="4018" y="1266"/>
                  </a:lnTo>
                  <a:lnTo>
                    <a:pt x="0" y="1266"/>
                  </a:lnTo>
                  <a:lnTo>
                    <a:pt x="0" y="1681"/>
                  </a:lnTo>
                  <a:lnTo>
                    <a:pt x="655" y="1681"/>
                  </a:lnTo>
                  <a:lnTo>
                    <a:pt x="655" y="10306"/>
                  </a:lnTo>
                  <a:lnTo>
                    <a:pt x="0" y="10306"/>
                  </a:lnTo>
                  <a:lnTo>
                    <a:pt x="0" y="10699"/>
                  </a:lnTo>
                  <a:lnTo>
                    <a:pt x="2970" y="10699"/>
                  </a:lnTo>
                  <a:lnTo>
                    <a:pt x="1070" y="14891"/>
                  </a:lnTo>
                  <a:lnTo>
                    <a:pt x="1528" y="14891"/>
                  </a:lnTo>
                  <a:lnTo>
                    <a:pt x="3428" y="10699"/>
                  </a:lnTo>
                  <a:lnTo>
                    <a:pt x="6267" y="10699"/>
                  </a:lnTo>
                  <a:lnTo>
                    <a:pt x="6267" y="13363"/>
                  </a:lnTo>
                  <a:lnTo>
                    <a:pt x="6681" y="13363"/>
                  </a:lnTo>
                  <a:lnTo>
                    <a:pt x="6681" y="10699"/>
                  </a:lnTo>
                  <a:lnTo>
                    <a:pt x="9542" y="10699"/>
                  </a:lnTo>
                  <a:lnTo>
                    <a:pt x="11442" y="14891"/>
                  </a:lnTo>
                  <a:lnTo>
                    <a:pt x="11900" y="14891"/>
                  </a:lnTo>
                  <a:lnTo>
                    <a:pt x="10000" y="10699"/>
                  </a:lnTo>
                  <a:lnTo>
                    <a:pt x="12948" y="10699"/>
                  </a:lnTo>
                  <a:lnTo>
                    <a:pt x="12948" y="10306"/>
                  </a:lnTo>
                  <a:lnTo>
                    <a:pt x="12358" y="10306"/>
                  </a:lnTo>
                  <a:lnTo>
                    <a:pt x="12358" y="1681"/>
                  </a:lnTo>
                  <a:lnTo>
                    <a:pt x="12948" y="1681"/>
                  </a:lnTo>
                  <a:lnTo>
                    <a:pt x="12948" y="1266"/>
                  </a:lnTo>
                  <a:lnTo>
                    <a:pt x="8930" y="1266"/>
                  </a:lnTo>
                  <a:lnTo>
                    <a:pt x="8930" y="1026"/>
                  </a:lnTo>
                  <a:lnTo>
                    <a:pt x="6681" y="1026"/>
                  </a:lnTo>
                  <a:lnTo>
                    <a:pt x="6681" y="0"/>
                  </a:lnTo>
                </a:path>
              </a:pathLst>
            </a:custGeom>
            <a:solidFill>
              <a:srgbClr val="E6E9E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7" name="Freeform 3"/>
            <p:cNvSpPr>
              <a:spLocks noChangeArrowheads="1"/>
            </p:cNvSpPr>
            <p:nvPr/>
          </p:nvSpPr>
          <p:spPr bwMode="auto">
            <a:xfrm>
              <a:off x="3778250" y="2646363"/>
              <a:ext cx="149225" cy="2963862"/>
            </a:xfrm>
            <a:custGeom>
              <a:avLst/>
              <a:gdLst>
                <a:gd name="T0" fmla="*/ 0 w 415"/>
                <a:gd name="T1" fmla="*/ 0 h 8233"/>
                <a:gd name="T2" fmla="*/ 0 w 415"/>
                <a:gd name="T3" fmla="*/ 8232 h 8233"/>
                <a:gd name="T4" fmla="*/ 414 w 415"/>
                <a:gd name="T5" fmla="*/ 8232 h 8233"/>
                <a:gd name="T6" fmla="*/ 414 w 415"/>
                <a:gd name="T7" fmla="*/ 0 h 8233"/>
                <a:gd name="T8" fmla="*/ 0 w 415"/>
                <a:gd name="T9" fmla="*/ 0 h 8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5" h="8233">
                  <a:moveTo>
                    <a:pt x="0" y="0"/>
                  </a:moveTo>
                  <a:lnTo>
                    <a:pt x="0" y="8232"/>
                  </a:lnTo>
                  <a:lnTo>
                    <a:pt x="414" y="8232"/>
                  </a:lnTo>
                  <a:lnTo>
                    <a:pt x="414" y="0"/>
                  </a:lnTo>
                  <a:lnTo>
                    <a:pt x="0" y="0"/>
                  </a:lnTo>
                </a:path>
              </a:pathLst>
            </a:custGeom>
            <a:solidFill>
              <a:srgbClr val="1B283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8" name="Freeform 4"/>
            <p:cNvSpPr>
              <a:spLocks noChangeArrowheads="1"/>
            </p:cNvSpPr>
            <p:nvPr/>
          </p:nvSpPr>
          <p:spPr bwMode="auto">
            <a:xfrm>
              <a:off x="1906588" y="2646363"/>
              <a:ext cx="3898900" cy="3514724"/>
            </a:xfrm>
            <a:custGeom>
              <a:avLst/>
              <a:gdLst>
                <a:gd name="T0" fmla="*/ 0 w 10831"/>
                <a:gd name="T1" fmla="*/ 9760 h 9761"/>
                <a:gd name="T2" fmla="*/ 4411 w 10831"/>
                <a:gd name="T3" fmla="*/ 0 h 9761"/>
                <a:gd name="T4" fmla="*/ 4869 w 10831"/>
                <a:gd name="T5" fmla="*/ 0 h 9761"/>
                <a:gd name="T6" fmla="*/ 458 w 10831"/>
                <a:gd name="T7" fmla="*/ 9760 h 9761"/>
                <a:gd name="T8" fmla="*/ 0 w 10831"/>
                <a:gd name="T9" fmla="*/ 9760 h 9761"/>
                <a:gd name="T10" fmla="*/ 10830 w 10831"/>
                <a:gd name="T11" fmla="*/ 9760 h 9761"/>
                <a:gd name="T12" fmla="*/ 6420 w 10831"/>
                <a:gd name="T13" fmla="*/ 0 h 9761"/>
                <a:gd name="T14" fmla="*/ 5961 w 10831"/>
                <a:gd name="T15" fmla="*/ 0 h 9761"/>
                <a:gd name="T16" fmla="*/ 10372 w 10831"/>
                <a:gd name="T17" fmla="*/ 9760 h 9761"/>
                <a:gd name="T18" fmla="*/ 10830 w 10831"/>
                <a:gd name="T19" fmla="*/ 9760 h 97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831" h="9761">
                  <a:moveTo>
                    <a:pt x="0" y="9760"/>
                  </a:moveTo>
                  <a:lnTo>
                    <a:pt x="4411" y="0"/>
                  </a:lnTo>
                  <a:lnTo>
                    <a:pt x="4869" y="0"/>
                  </a:lnTo>
                  <a:lnTo>
                    <a:pt x="458" y="9760"/>
                  </a:lnTo>
                  <a:lnTo>
                    <a:pt x="0" y="9760"/>
                  </a:lnTo>
                  <a:close/>
                  <a:moveTo>
                    <a:pt x="10830" y="9760"/>
                  </a:moveTo>
                  <a:lnTo>
                    <a:pt x="6420" y="0"/>
                  </a:lnTo>
                  <a:lnTo>
                    <a:pt x="5961" y="0"/>
                  </a:lnTo>
                  <a:lnTo>
                    <a:pt x="10372" y="9760"/>
                  </a:lnTo>
                  <a:lnTo>
                    <a:pt x="10830" y="9760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9" name="Freeform 5"/>
            <p:cNvSpPr>
              <a:spLocks noChangeArrowheads="1"/>
            </p:cNvSpPr>
            <p:nvPr/>
          </p:nvSpPr>
          <p:spPr bwMode="auto">
            <a:xfrm>
              <a:off x="3778250" y="800100"/>
              <a:ext cx="149225" cy="377825"/>
            </a:xfrm>
            <a:custGeom>
              <a:avLst/>
              <a:gdLst>
                <a:gd name="T0" fmla="*/ 414 w 415"/>
                <a:gd name="T1" fmla="*/ 1048 h 1049"/>
                <a:gd name="T2" fmla="*/ 414 w 415"/>
                <a:gd name="T3" fmla="*/ 0 h 1049"/>
                <a:gd name="T4" fmla="*/ 0 w 415"/>
                <a:gd name="T5" fmla="*/ 0 h 1049"/>
                <a:gd name="T6" fmla="*/ 0 w 415"/>
                <a:gd name="T7" fmla="*/ 1048 h 1049"/>
                <a:gd name="T8" fmla="*/ 414 w 415"/>
                <a:gd name="T9" fmla="*/ 1048 h 10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5" h="1049">
                  <a:moveTo>
                    <a:pt x="414" y="1048"/>
                  </a:moveTo>
                  <a:lnTo>
                    <a:pt x="414" y="0"/>
                  </a:lnTo>
                  <a:lnTo>
                    <a:pt x="0" y="0"/>
                  </a:lnTo>
                  <a:lnTo>
                    <a:pt x="0" y="1048"/>
                  </a:lnTo>
                  <a:lnTo>
                    <a:pt x="414" y="1048"/>
                  </a:lnTo>
                </a:path>
              </a:pathLst>
            </a:custGeom>
            <a:solidFill>
              <a:srgbClr val="F8AB9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0" name="Freeform 6"/>
            <p:cNvSpPr>
              <a:spLocks noChangeArrowheads="1"/>
            </p:cNvSpPr>
            <p:nvPr/>
          </p:nvSpPr>
          <p:spPr bwMode="auto">
            <a:xfrm>
              <a:off x="1757363" y="1389063"/>
              <a:ext cx="4213225" cy="3121025"/>
            </a:xfrm>
            <a:custGeom>
              <a:avLst/>
              <a:gdLst>
                <a:gd name="T0" fmla="*/ 11703 w 11704"/>
                <a:gd name="T1" fmla="*/ 8668 h 8669"/>
                <a:gd name="T2" fmla="*/ 0 w 11704"/>
                <a:gd name="T3" fmla="*/ 8668 h 8669"/>
                <a:gd name="T4" fmla="*/ 0 w 11704"/>
                <a:gd name="T5" fmla="*/ 0 h 8669"/>
                <a:gd name="T6" fmla="*/ 11703 w 11704"/>
                <a:gd name="T7" fmla="*/ 0 h 8669"/>
                <a:gd name="T8" fmla="*/ 11703 w 11704"/>
                <a:gd name="T9" fmla="*/ 8668 h 86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704" h="8669">
                  <a:moveTo>
                    <a:pt x="11703" y="8668"/>
                  </a:moveTo>
                  <a:lnTo>
                    <a:pt x="0" y="8668"/>
                  </a:lnTo>
                  <a:lnTo>
                    <a:pt x="0" y="0"/>
                  </a:lnTo>
                  <a:lnTo>
                    <a:pt x="11703" y="0"/>
                  </a:lnTo>
                  <a:lnTo>
                    <a:pt x="11703" y="8668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7"/>
            <p:cNvSpPr>
              <a:spLocks noChangeArrowheads="1"/>
            </p:cNvSpPr>
            <p:nvPr/>
          </p:nvSpPr>
          <p:spPr bwMode="auto">
            <a:xfrm>
              <a:off x="1820863" y="1468438"/>
              <a:ext cx="4064000" cy="2963862"/>
            </a:xfrm>
            <a:custGeom>
              <a:avLst/>
              <a:gdLst>
                <a:gd name="T0" fmla="*/ 11289 w 11290"/>
                <a:gd name="T1" fmla="*/ 8231 h 8232"/>
                <a:gd name="T2" fmla="*/ 0 w 11290"/>
                <a:gd name="T3" fmla="*/ 8231 h 8232"/>
                <a:gd name="T4" fmla="*/ 0 w 11290"/>
                <a:gd name="T5" fmla="*/ 0 h 8232"/>
                <a:gd name="T6" fmla="*/ 11289 w 11290"/>
                <a:gd name="T7" fmla="*/ 0 h 8232"/>
                <a:gd name="T8" fmla="*/ 11289 w 11290"/>
                <a:gd name="T9" fmla="*/ 8231 h 8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290" h="8232">
                  <a:moveTo>
                    <a:pt x="11289" y="8231"/>
                  </a:moveTo>
                  <a:lnTo>
                    <a:pt x="0" y="8231"/>
                  </a:lnTo>
                  <a:lnTo>
                    <a:pt x="0" y="0"/>
                  </a:lnTo>
                  <a:lnTo>
                    <a:pt x="11289" y="0"/>
                  </a:lnTo>
                  <a:lnTo>
                    <a:pt x="11289" y="8231"/>
                  </a:lnTo>
                </a:path>
              </a:pathLst>
            </a:custGeom>
            <a:solidFill>
              <a:srgbClr val="F9FAE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8"/>
            <p:cNvSpPr>
              <a:spLocks noChangeArrowheads="1"/>
            </p:cNvSpPr>
            <p:nvPr/>
          </p:nvSpPr>
          <p:spPr bwMode="auto">
            <a:xfrm>
              <a:off x="1522413" y="1255713"/>
              <a:ext cx="4660900" cy="149225"/>
            </a:xfrm>
            <a:custGeom>
              <a:avLst/>
              <a:gdLst>
                <a:gd name="T0" fmla="*/ 12948 w 12949"/>
                <a:gd name="T1" fmla="*/ 415 h 416"/>
                <a:gd name="T2" fmla="*/ 0 w 12949"/>
                <a:gd name="T3" fmla="*/ 415 h 416"/>
                <a:gd name="T4" fmla="*/ 0 w 12949"/>
                <a:gd name="T5" fmla="*/ 0 h 416"/>
                <a:gd name="T6" fmla="*/ 12948 w 12949"/>
                <a:gd name="T7" fmla="*/ 0 h 416"/>
                <a:gd name="T8" fmla="*/ 12948 w 12949"/>
                <a:gd name="T9" fmla="*/ 415 h 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49" h="416">
                  <a:moveTo>
                    <a:pt x="12948" y="415"/>
                  </a:moveTo>
                  <a:lnTo>
                    <a:pt x="0" y="415"/>
                  </a:lnTo>
                  <a:lnTo>
                    <a:pt x="0" y="0"/>
                  </a:lnTo>
                  <a:lnTo>
                    <a:pt x="12948" y="0"/>
                  </a:lnTo>
                  <a:lnTo>
                    <a:pt x="12948" y="415"/>
                  </a:lnTo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3" name="Freeform 9"/>
            <p:cNvSpPr>
              <a:spLocks noChangeArrowheads="1"/>
            </p:cNvSpPr>
            <p:nvPr/>
          </p:nvSpPr>
          <p:spPr bwMode="auto">
            <a:xfrm>
              <a:off x="2968625" y="1168400"/>
              <a:ext cx="1768475" cy="149225"/>
            </a:xfrm>
            <a:custGeom>
              <a:avLst/>
              <a:gdLst>
                <a:gd name="T0" fmla="*/ 4912 w 4913"/>
                <a:gd name="T1" fmla="*/ 415 h 416"/>
                <a:gd name="T2" fmla="*/ 0 w 4913"/>
                <a:gd name="T3" fmla="*/ 415 h 416"/>
                <a:gd name="T4" fmla="*/ 0 w 4913"/>
                <a:gd name="T5" fmla="*/ 0 h 416"/>
                <a:gd name="T6" fmla="*/ 4912 w 4913"/>
                <a:gd name="T7" fmla="*/ 0 h 416"/>
                <a:gd name="T8" fmla="*/ 4912 w 4913"/>
                <a:gd name="T9" fmla="*/ 415 h 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13" h="416">
                  <a:moveTo>
                    <a:pt x="4912" y="415"/>
                  </a:moveTo>
                  <a:lnTo>
                    <a:pt x="0" y="415"/>
                  </a:lnTo>
                  <a:lnTo>
                    <a:pt x="0" y="0"/>
                  </a:lnTo>
                  <a:lnTo>
                    <a:pt x="4912" y="0"/>
                  </a:lnTo>
                  <a:lnTo>
                    <a:pt x="4912" y="415"/>
                  </a:ln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4" name="Freeform 10"/>
            <p:cNvSpPr>
              <a:spLocks noChangeArrowheads="1"/>
            </p:cNvSpPr>
            <p:nvPr/>
          </p:nvSpPr>
          <p:spPr bwMode="auto">
            <a:xfrm>
              <a:off x="1522413" y="4510088"/>
              <a:ext cx="4660900" cy="141287"/>
            </a:xfrm>
            <a:custGeom>
              <a:avLst/>
              <a:gdLst>
                <a:gd name="T0" fmla="*/ 12948 w 12949"/>
                <a:gd name="T1" fmla="*/ 393 h 394"/>
                <a:gd name="T2" fmla="*/ 0 w 12949"/>
                <a:gd name="T3" fmla="*/ 393 h 394"/>
                <a:gd name="T4" fmla="*/ 0 w 12949"/>
                <a:gd name="T5" fmla="*/ 0 h 394"/>
                <a:gd name="T6" fmla="*/ 12948 w 12949"/>
                <a:gd name="T7" fmla="*/ 0 h 394"/>
                <a:gd name="T8" fmla="*/ 12948 w 12949"/>
                <a:gd name="T9" fmla="*/ 393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49" h="394">
                  <a:moveTo>
                    <a:pt x="12948" y="393"/>
                  </a:moveTo>
                  <a:lnTo>
                    <a:pt x="0" y="393"/>
                  </a:lnTo>
                  <a:lnTo>
                    <a:pt x="0" y="0"/>
                  </a:lnTo>
                  <a:lnTo>
                    <a:pt x="12948" y="0"/>
                  </a:lnTo>
                  <a:lnTo>
                    <a:pt x="12948" y="393"/>
                  </a:lnTo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5" name="Freeform 11"/>
            <p:cNvSpPr>
              <a:spLocks noChangeArrowheads="1"/>
            </p:cNvSpPr>
            <p:nvPr/>
          </p:nvSpPr>
          <p:spPr bwMode="auto">
            <a:xfrm>
              <a:off x="3778250" y="800100"/>
              <a:ext cx="149225" cy="377825"/>
            </a:xfrm>
            <a:custGeom>
              <a:avLst/>
              <a:gdLst>
                <a:gd name="T0" fmla="*/ 414 w 415"/>
                <a:gd name="T1" fmla="*/ 1048 h 1049"/>
                <a:gd name="T2" fmla="*/ 414 w 415"/>
                <a:gd name="T3" fmla="*/ 0 h 1049"/>
                <a:gd name="T4" fmla="*/ 0 w 415"/>
                <a:gd name="T5" fmla="*/ 0 h 1049"/>
                <a:gd name="T6" fmla="*/ 0 w 415"/>
                <a:gd name="T7" fmla="*/ 1048 h 1049"/>
                <a:gd name="T8" fmla="*/ 414 w 415"/>
                <a:gd name="T9" fmla="*/ 1048 h 10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5" h="1049">
                  <a:moveTo>
                    <a:pt x="414" y="1048"/>
                  </a:moveTo>
                  <a:lnTo>
                    <a:pt x="414" y="0"/>
                  </a:lnTo>
                  <a:lnTo>
                    <a:pt x="0" y="0"/>
                  </a:lnTo>
                  <a:lnTo>
                    <a:pt x="0" y="1048"/>
                  </a:lnTo>
                  <a:lnTo>
                    <a:pt x="414" y="1048"/>
                  </a:lnTo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6" name="Freeform 12"/>
            <p:cNvSpPr>
              <a:spLocks noChangeArrowheads="1"/>
            </p:cNvSpPr>
            <p:nvPr/>
          </p:nvSpPr>
          <p:spPr bwMode="auto">
            <a:xfrm>
              <a:off x="2174875" y="1631950"/>
              <a:ext cx="3403600" cy="2617788"/>
            </a:xfrm>
            <a:custGeom>
              <a:avLst/>
              <a:gdLst>
                <a:gd name="T0" fmla="*/ 8449 w 9455"/>
                <a:gd name="T1" fmla="*/ 240 h 7273"/>
                <a:gd name="T2" fmla="*/ 6048 w 9455"/>
                <a:gd name="T3" fmla="*/ 0 h 7273"/>
                <a:gd name="T4" fmla="*/ 4301 w 9455"/>
                <a:gd name="T5" fmla="*/ 240 h 7273"/>
                <a:gd name="T6" fmla="*/ 1877 w 9455"/>
                <a:gd name="T7" fmla="*/ 0 h 7273"/>
                <a:gd name="T8" fmla="*/ 130 w 9455"/>
                <a:gd name="T9" fmla="*/ 240 h 7273"/>
                <a:gd name="T10" fmla="*/ 0 w 9455"/>
                <a:gd name="T11" fmla="*/ 1987 h 7273"/>
                <a:gd name="T12" fmla="*/ 130 w 9455"/>
                <a:gd name="T13" fmla="*/ 4433 h 7273"/>
                <a:gd name="T14" fmla="*/ 0 w 9455"/>
                <a:gd name="T15" fmla="*/ 6179 h 7273"/>
                <a:gd name="T16" fmla="*/ 960 w 9455"/>
                <a:gd name="T17" fmla="*/ 7272 h 7273"/>
                <a:gd name="T18" fmla="*/ 2707 w 9455"/>
                <a:gd name="T19" fmla="*/ 7010 h 7273"/>
                <a:gd name="T20" fmla="*/ 5130 w 9455"/>
                <a:gd name="T21" fmla="*/ 7272 h 7273"/>
                <a:gd name="T22" fmla="*/ 6877 w 9455"/>
                <a:gd name="T23" fmla="*/ 7010 h 7273"/>
                <a:gd name="T24" fmla="*/ 9279 w 9455"/>
                <a:gd name="T25" fmla="*/ 7272 h 7273"/>
                <a:gd name="T26" fmla="*/ 9345 w 9455"/>
                <a:gd name="T27" fmla="*/ 5328 h 7273"/>
                <a:gd name="T28" fmla="*/ 9454 w 9455"/>
                <a:gd name="T29" fmla="*/ 3581 h 7273"/>
                <a:gd name="T30" fmla="*/ 9345 w 9455"/>
                <a:gd name="T31" fmla="*/ 1158 h 7273"/>
                <a:gd name="T32" fmla="*/ 8449 w 9455"/>
                <a:gd name="T33" fmla="*/ 328 h 7273"/>
                <a:gd name="T34" fmla="*/ 5196 w 9455"/>
                <a:gd name="T35" fmla="*/ 2839 h 7273"/>
                <a:gd name="T36" fmla="*/ 3449 w 9455"/>
                <a:gd name="T37" fmla="*/ 3581 h 7273"/>
                <a:gd name="T38" fmla="*/ 3536 w 9455"/>
                <a:gd name="T39" fmla="*/ 3668 h 7273"/>
                <a:gd name="T40" fmla="*/ 5196 w 9455"/>
                <a:gd name="T41" fmla="*/ 3668 h 7273"/>
                <a:gd name="T42" fmla="*/ 6048 w 9455"/>
                <a:gd name="T43" fmla="*/ 3581 h 7273"/>
                <a:gd name="T44" fmla="*/ 5960 w 9455"/>
                <a:gd name="T45" fmla="*/ 2752 h 7273"/>
                <a:gd name="T46" fmla="*/ 4301 w 9455"/>
                <a:gd name="T47" fmla="*/ 2752 h 7273"/>
                <a:gd name="T48" fmla="*/ 2620 w 9455"/>
                <a:gd name="T49" fmla="*/ 2752 h 7273"/>
                <a:gd name="T50" fmla="*/ 2620 w 9455"/>
                <a:gd name="T51" fmla="*/ 3668 h 7273"/>
                <a:gd name="T52" fmla="*/ 2707 w 9455"/>
                <a:gd name="T53" fmla="*/ 4498 h 7273"/>
                <a:gd name="T54" fmla="*/ 4366 w 9455"/>
                <a:gd name="T55" fmla="*/ 4498 h 7273"/>
                <a:gd name="T56" fmla="*/ 6048 w 9455"/>
                <a:gd name="T57" fmla="*/ 4498 h 7273"/>
                <a:gd name="T58" fmla="*/ 6877 w 9455"/>
                <a:gd name="T59" fmla="*/ 4433 h 7273"/>
                <a:gd name="T60" fmla="*/ 6877 w 9455"/>
                <a:gd name="T61" fmla="*/ 2752 h 7273"/>
                <a:gd name="T62" fmla="*/ 6790 w 9455"/>
                <a:gd name="T63" fmla="*/ 1921 h 7273"/>
                <a:gd name="T64" fmla="*/ 5130 w 9455"/>
                <a:gd name="T65" fmla="*/ 1921 h 7273"/>
                <a:gd name="T66" fmla="*/ 3449 w 9455"/>
                <a:gd name="T67" fmla="*/ 1921 h 7273"/>
                <a:gd name="T68" fmla="*/ 1790 w 9455"/>
                <a:gd name="T69" fmla="*/ 1921 h 7273"/>
                <a:gd name="T70" fmla="*/ 1790 w 9455"/>
                <a:gd name="T71" fmla="*/ 2839 h 7273"/>
                <a:gd name="T72" fmla="*/ 1790 w 9455"/>
                <a:gd name="T73" fmla="*/ 4498 h 7273"/>
                <a:gd name="T74" fmla="*/ 1877 w 9455"/>
                <a:gd name="T75" fmla="*/ 5328 h 7273"/>
                <a:gd name="T76" fmla="*/ 3536 w 9455"/>
                <a:gd name="T77" fmla="*/ 5328 h 7273"/>
                <a:gd name="T78" fmla="*/ 5196 w 9455"/>
                <a:gd name="T79" fmla="*/ 5328 h 7273"/>
                <a:gd name="T80" fmla="*/ 6877 w 9455"/>
                <a:gd name="T81" fmla="*/ 5328 h 7273"/>
                <a:gd name="T82" fmla="*/ 7685 w 9455"/>
                <a:gd name="T83" fmla="*/ 5263 h 7273"/>
                <a:gd name="T84" fmla="*/ 7685 w 9455"/>
                <a:gd name="T85" fmla="*/ 3581 h 7273"/>
                <a:gd name="T86" fmla="*/ 7685 w 9455"/>
                <a:gd name="T87" fmla="*/ 1921 h 7273"/>
                <a:gd name="T88" fmla="*/ 6790 w 9455"/>
                <a:gd name="T89" fmla="*/ 328 h 7273"/>
                <a:gd name="T90" fmla="*/ 5130 w 9455"/>
                <a:gd name="T91" fmla="*/ 328 h 7273"/>
                <a:gd name="T92" fmla="*/ 3449 w 9455"/>
                <a:gd name="T93" fmla="*/ 328 h 7273"/>
                <a:gd name="T94" fmla="*/ 1790 w 9455"/>
                <a:gd name="T95" fmla="*/ 328 h 7273"/>
                <a:gd name="T96" fmla="*/ 196 w 9455"/>
                <a:gd name="T97" fmla="*/ 1158 h 7273"/>
                <a:gd name="T98" fmla="*/ 196 w 9455"/>
                <a:gd name="T99" fmla="*/ 2839 h 7273"/>
                <a:gd name="T100" fmla="*/ 196 w 9455"/>
                <a:gd name="T101" fmla="*/ 4498 h 7273"/>
                <a:gd name="T102" fmla="*/ 196 w 9455"/>
                <a:gd name="T103" fmla="*/ 6922 h 7273"/>
                <a:gd name="T104" fmla="*/ 1877 w 9455"/>
                <a:gd name="T105" fmla="*/ 6922 h 7273"/>
                <a:gd name="T106" fmla="*/ 3536 w 9455"/>
                <a:gd name="T107" fmla="*/ 6922 h 7273"/>
                <a:gd name="T108" fmla="*/ 5196 w 9455"/>
                <a:gd name="T109" fmla="*/ 6922 h 7273"/>
                <a:gd name="T110" fmla="*/ 6877 w 9455"/>
                <a:gd name="T111" fmla="*/ 6922 h 7273"/>
                <a:gd name="T112" fmla="*/ 9279 w 9455"/>
                <a:gd name="T113" fmla="*/ 6922 h 7273"/>
                <a:gd name="T114" fmla="*/ 9279 w 9455"/>
                <a:gd name="T115" fmla="*/ 5263 h 7273"/>
                <a:gd name="T116" fmla="*/ 9279 w 9455"/>
                <a:gd name="T117" fmla="*/ 3581 h 7273"/>
                <a:gd name="T118" fmla="*/ 9279 w 9455"/>
                <a:gd name="T119" fmla="*/ 1921 h 7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9455" h="7273">
                  <a:moveTo>
                    <a:pt x="9454" y="328"/>
                  </a:moveTo>
                  <a:lnTo>
                    <a:pt x="9454" y="240"/>
                  </a:lnTo>
                  <a:lnTo>
                    <a:pt x="9345" y="240"/>
                  </a:lnTo>
                  <a:lnTo>
                    <a:pt x="9345" y="0"/>
                  </a:lnTo>
                  <a:lnTo>
                    <a:pt x="9279" y="0"/>
                  </a:lnTo>
                  <a:lnTo>
                    <a:pt x="9279" y="240"/>
                  </a:lnTo>
                  <a:lnTo>
                    <a:pt x="8515" y="240"/>
                  </a:lnTo>
                  <a:lnTo>
                    <a:pt x="8515" y="0"/>
                  </a:lnTo>
                  <a:lnTo>
                    <a:pt x="8449" y="0"/>
                  </a:lnTo>
                  <a:lnTo>
                    <a:pt x="8449" y="240"/>
                  </a:lnTo>
                  <a:lnTo>
                    <a:pt x="7685" y="240"/>
                  </a:lnTo>
                  <a:lnTo>
                    <a:pt x="7685" y="0"/>
                  </a:lnTo>
                  <a:lnTo>
                    <a:pt x="7598" y="0"/>
                  </a:lnTo>
                  <a:lnTo>
                    <a:pt x="7598" y="240"/>
                  </a:lnTo>
                  <a:lnTo>
                    <a:pt x="6877" y="240"/>
                  </a:lnTo>
                  <a:lnTo>
                    <a:pt x="6877" y="0"/>
                  </a:lnTo>
                  <a:lnTo>
                    <a:pt x="6790" y="0"/>
                  </a:lnTo>
                  <a:lnTo>
                    <a:pt x="6790" y="240"/>
                  </a:lnTo>
                  <a:lnTo>
                    <a:pt x="6048" y="240"/>
                  </a:lnTo>
                  <a:lnTo>
                    <a:pt x="6048" y="0"/>
                  </a:lnTo>
                  <a:lnTo>
                    <a:pt x="5960" y="0"/>
                  </a:lnTo>
                  <a:lnTo>
                    <a:pt x="5960" y="240"/>
                  </a:lnTo>
                  <a:lnTo>
                    <a:pt x="5196" y="240"/>
                  </a:lnTo>
                  <a:lnTo>
                    <a:pt x="5196" y="0"/>
                  </a:lnTo>
                  <a:lnTo>
                    <a:pt x="5130" y="0"/>
                  </a:lnTo>
                  <a:lnTo>
                    <a:pt x="5130" y="240"/>
                  </a:lnTo>
                  <a:lnTo>
                    <a:pt x="4366" y="240"/>
                  </a:lnTo>
                  <a:lnTo>
                    <a:pt x="4366" y="0"/>
                  </a:lnTo>
                  <a:lnTo>
                    <a:pt x="4301" y="0"/>
                  </a:lnTo>
                  <a:lnTo>
                    <a:pt x="4301" y="240"/>
                  </a:lnTo>
                  <a:lnTo>
                    <a:pt x="3536" y="240"/>
                  </a:lnTo>
                  <a:lnTo>
                    <a:pt x="3536" y="0"/>
                  </a:lnTo>
                  <a:lnTo>
                    <a:pt x="3449" y="0"/>
                  </a:lnTo>
                  <a:lnTo>
                    <a:pt x="3449" y="240"/>
                  </a:lnTo>
                  <a:lnTo>
                    <a:pt x="2707" y="240"/>
                  </a:lnTo>
                  <a:lnTo>
                    <a:pt x="2707" y="0"/>
                  </a:lnTo>
                  <a:lnTo>
                    <a:pt x="2620" y="0"/>
                  </a:lnTo>
                  <a:lnTo>
                    <a:pt x="2620" y="240"/>
                  </a:lnTo>
                  <a:lnTo>
                    <a:pt x="1877" y="240"/>
                  </a:lnTo>
                  <a:lnTo>
                    <a:pt x="1877" y="0"/>
                  </a:lnTo>
                  <a:lnTo>
                    <a:pt x="1790" y="0"/>
                  </a:lnTo>
                  <a:lnTo>
                    <a:pt x="1790" y="240"/>
                  </a:lnTo>
                  <a:lnTo>
                    <a:pt x="1025" y="240"/>
                  </a:lnTo>
                  <a:lnTo>
                    <a:pt x="1025" y="0"/>
                  </a:lnTo>
                  <a:lnTo>
                    <a:pt x="960" y="0"/>
                  </a:lnTo>
                  <a:lnTo>
                    <a:pt x="960" y="240"/>
                  </a:lnTo>
                  <a:lnTo>
                    <a:pt x="196" y="240"/>
                  </a:lnTo>
                  <a:lnTo>
                    <a:pt x="196" y="0"/>
                  </a:lnTo>
                  <a:lnTo>
                    <a:pt x="130" y="0"/>
                  </a:lnTo>
                  <a:lnTo>
                    <a:pt x="130" y="240"/>
                  </a:lnTo>
                  <a:lnTo>
                    <a:pt x="0" y="240"/>
                  </a:lnTo>
                  <a:lnTo>
                    <a:pt x="0" y="328"/>
                  </a:lnTo>
                  <a:lnTo>
                    <a:pt x="130" y="328"/>
                  </a:lnTo>
                  <a:lnTo>
                    <a:pt x="130" y="1092"/>
                  </a:lnTo>
                  <a:lnTo>
                    <a:pt x="0" y="1092"/>
                  </a:lnTo>
                  <a:lnTo>
                    <a:pt x="0" y="1158"/>
                  </a:lnTo>
                  <a:lnTo>
                    <a:pt x="130" y="1158"/>
                  </a:lnTo>
                  <a:lnTo>
                    <a:pt x="130" y="1921"/>
                  </a:lnTo>
                  <a:lnTo>
                    <a:pt x="0" y="1921"/>
                  </a:lnTo>
                  <a:lnTo>
                    <a:pt x="0" y="1987"/>
                  </a:lnTo>
                  <a:lnTo>
                    <a:pt x="130" y="1987"/>
                  </a:lnTo>
                  <a:lnTo>
                    <a:pt x="130" y="2752"/>
                  </a:lnTo>
                  <a:lnTo>
                    <a:pt x="0" y="2752"/>
                  </a:lnTo>
                  <a:lnTo>
                    <a:pt x="0" y="2839"/>
                  </a:lnTo>
                  <a:lnTo>
                    <a:pt x="130" y="2839"/>
                  </a:lnTo>
                  <a:lnTo>
                    <a:pt x="130" y="3581"/>
                  </a:lnTo>
                  <a:lnTo>
                    <a:pt x="0" y="3581"/>
                  </a:lnTo>
                  <a:lnTo>
                    <a:pt x="0" y="3668"/>
                  </a:lnTo>
                  <a:lnTo>
                    <a:pt x="130" y="3668"/>
                  </a:lnTo>
                  <a:lnTo>
                    <a:pt x="130" y="4433"/>
                  </a:lnTo>
                  <a:lnTo>
                    <a:pt x="0" y="4433"/>
                  </a:lnTo>
                  <a:lnTo>
                    <a:pt x="0" y="4498"/>
                  </a:lnTo>
                  <a:lnTo>
                    <a:pt x="130" y="4498"/>
                  </a:lnTo>
                  <a:lnTo>
                    <a:pt x="130" y="5263"/>
                  </a:lnTo>
                  <a:lnTo>
                    <a:pt x="0" y="5263"/>
                  </a:lnTo>
                  <a:lnTo>
                    <a:pt x="0" y="5328"/>
                  </a:lnTo>
                  <a:lnTo>
                    <a:pt x="130" y="5328"/>
                  </a:lnTo>
                  <a:lnTo>
                    <a:pt x="130" y="6092"/>
                  </a:lnTo>
                  <a:lnTo>
                    <a:pt x="0" y="6092"/>
                  </a:lnTo>
                  <a:lnTo>
                    <a:pt x="0" y="6179"/>
                  </a:lnTo>
                  <a:lnTo>
                    <a:pt x="130" y="6179"/>
                  </a:lnTo>
                  <a:lnTo>
                    <a:pt x="130" y="6922"/>
                  </a:lnTo>
                  <a:lnTo>
                    <a:pt x="0" y="6922"/>
                  </a:lnTo>
                  <a:lnTo>
                    <a:pt x="0" y="7010"/>
                  </a:lnTo>
                  <a:lnTo>
                    <a:pt x="130" y="7010"/>
                  </a:lnTo>
                  <a:lnTo>
                    <a:pt x="130" y="7272"/>
                  </a:lnTo>
                  <a:lnTo>
                    <a:pt x="196" y="7272"/>
                  </a:lnTo>
                  <a:lnTo>
                    <a:pt x="196" y="7010"/>
                  </a:lnTo>
                  <a:lnTo>
                    <a:pt x="960" y="7010"/>
                  </a:lnTo>
                  <a:lnTo>
                    <a:pt x="960" y="7272"/>
                  </a:lnTo>
                  <a:lnTo>
                    <a:pt x="1025" y="7272"/>
                  </a:lnTo>
                  <a:lnTo>
                    <a:pt x="1025" y="7010"/>
                  </a:lnTo>
                  <a:lnTo>
                    <a:pt x="1790" y="7010"/>
                  </a:lnTo>
                  <a:lnTo>
                    <a:pt x="1790" y="7272"/>
                  </a:lnTo>
                  <a:lnTo>
                    <a:pt x="1877" y="7272"/>
                  </a:lnTo>
                  <a:lnTo>
                    <a:pt x="1877" y="7010"/>
                  </a:lnTo>
                  <a:lnTo>
                    <a:pt x="2620" y="7010"/>
                  </a:lnTo>
                  <a:lnTo>
                    <a:pt x="2620" y="7272"/>
                  </a:lnTo>
                  <a:lnTo>
                    <a:pt x="2707" y="7272"/>
                  </a:lnTo>
                  <a:lnTo>
                    <a:pt x="2707" y="7010"/>
                  </a:lnTo>
                  <a:lnTo>
                    <a:pt x="3449" y="7010"/>
                  </a:lnTo>
                  <a:lnTo>
                    <a:pt x="3449" y="7272"/>
                  </a:lnTo>
                  <a:lnTo>
                    <a:pt x="3536" y="7272"/>
                  </a:lnTo>
                  <a:lnTo>
                    <a:pt x="3536" y="7010"/>
                  </a:lnTo>
                  <a:lnTo>
                    <a:pt x="4301" y="7010"/>
                  </a:lnTo>
                  <a:lnTo>
                    <a:pt x="4301" y="7272"/>
                  </a:lnTo>
                  <a:lnTo>
                    <a:pt x="4366" y="7272"/>
                  </a:lnTo>
                  <a:lnTo>
                    <a:pt x="4366" y="7010"/>
                  </a:lnTo>
                  <a:lnTo>
                    <a:pt x="5130" y="7010"/>
                  </a:lnTo>
                  <a:lnTo>
                    <a:pt x="5130" y="7272"/>
                  </a:lnTo>
                  <a:lnTo>
                    <a:pt x="5196" y="7272"/>
                  </a:lnTo>
                  <a:lnTo>
                    <a:pt x="5196" y="7010"/>
                  </a:lnTo>
                  <a:lnTo>
                    <a:pt x="5960" y="7010"/>
                  </a:lnTo>
                  <a:lnTo>
                    <a:pt x="5960" y="7272"/>
                  </a:lnTo>
                  <a:lnTo>
                    <a:pt x="6048" y="7272"/>
                  </a:lnTo>
                  <a:lnTo>
                    <a:pt x="6048" y="7010"/>
                  </a:lnTo>
                  <a:lnTo>
                    <a:pt x="6790" y="7010"/>
                  </a:lnTo>
                  <a:lnTo>
                    <a:pt x="6790" y="7272"/>
                  </a:lnTo>
                  <a:lnTo>
                    <a:pt x="6877" y="7272"/>
                  </a:lnTo>
                  <a:lnTo>
                    <a:pt x="6877" y="7010"/>
                  </a:lnTo>
                  <a:lnTo>
                    <a:pt x="7598" y="7010"/>
                  </a:lnTo>
                  <a:lnTo>
                    <a:pt x="7598" y="7272"/>
                  </a:lnTo>
                  <a:lnTo>
                    <a:pt x="7685" y="7272"/>
                  </a:lnTo>
                  <a:lnTo>
                    <a:pt x="7685" y="7010"/>
                  </a:lnTo>
                  <a:lnTo>
                    <a:pt x="8449" y="7010"/>
                  </a:lnTo>
                  <a:lnTo>
                    <a:pt x="8449" y="7272"/>
                  </a:lnTo>
                  <a:lnTo>
                    <a:pt x="8515" y="7272"/>
                  </a:lnTo>
                  <a:lnTo>
                    <a:pt x="8515" y="7010"/>
                  </a:lnTo>
                  <a:lnTo>
                    <a:pt x="9279" y="7010"/>
                  </a:lnTo>
                  <a:lnTo>
                    <a:pt x="9279" y="7272"/>
                  </a:lnTo>
                  <a:lnTo>
                    <a:pt x="9345" y="7272"/>
                  </a:lnTo>
                  <a:lnTo>
                    <a:pt x="9345" y="7010"/>
                  </a:lnTo>
                  <a:lnTo>
                    <a:pt x="9454" y="7010"/>
                  </a:lnTo>
                  <a:lnTo>
                    <a:pt x="9454" y="6922"/>
                  </a:lnTo>
                  <a:lnTo>
                    <a:pt x="9345" y="6922"/>
                  </a:lnTo>
                  <a:lnTo>
                    <a:pt x="9345" y="6179"/>
                  </a:lnTo>
                  <a:lnTo>
                    <a:pt x="9454" y="6179"/>
                  </a:lnTo>
                  <a:lnTo>
                    <a:pt x="9454" y="6092"/>
                  </a:lnTo>
                  <a:lnTo>
                    <a:pt x="9345" y="6092"/>
                  </a:lnTo>
                  <a:lnTo>
                    <a:pt x="9345" y="5328"/>
                  </a:lnTo>
                  <a:lnTo>
                    <a:pt x="9454" y="5328"/>
                  </a:lnTo>
                  <a:lnTo>
                    <a:pt x="9454" y="5263"/>
                  </a:lnTo>
                  <a:lnTo>
                    <a:pt x="9345" y="5263"/>
                  </a:lnTo>
                  <a:lnTo>
                    <a:pt x="9345" y="4498"/>
                  </a:lnTo>
                  <a:lnTo>
                    <a:pt x="9454" y="4498"/>
                  </a:lnTo>
                  <a:lnTo>
                    <a:pt x="9454" y="4433"/>
                  </a:lnTo>
                  <a:lnTo>
                    <a:pt x="9345" y="4433"/>
                  </a:lnTo>
                  <a:lnTo>
                    <a:pt x="9345" y="3668"/>
                  </a:lnTo>
                  <a:lnTo>
                    <a:pt x="9454" y="3668"/>
                  </a:lnTo>
                  <a:lnTo>
                    <a:pt x="9454" y="3581"/>
                  </a:lnTo>
                  <a:lnTo>
                    <a:pt x="9345" y="3581"/>
                  </a:lnTo>
                  <a:lnTo>
                    <a:pt x="9345" y="2839"/>
                  </a:lnTo>
                  <a:lnTo>
                    <a:pt x="9454" y="2839"/>
                  </a:lnTo>
                  <a:lnTo>
                    <a:pt x="9454" y="2752"/>
                  </a:lnTo>
                  <a:lnTo>
                    <a:pt x="9345" y="2752"/>
                  </a:lnTo>
                  <a:lnTo>
                    <a:pt x="9345" y="1987"/>
                  </a:lnTo>
                  <a:lnTo>
                    <a:pt x="9454" y="1987"/>
                  </a:lnTo>
                  <a:lnTo>
                    <a:pt x="9454" y="1921"/>
                  </a:lnTo>
                  <a:lnTo>
                    <a:pt x="9345" y="1921"/>
                  </a:lnTo>
                  <a:lnTo>
                    <a:pt x="9345" y="1158"/>
                  </a:lnTo>
                  <a:lnTo>
                    <a:pt x="9454" y="1158"/>
                  </a:lnTo>
                  <a:lnTo>
                    <a:pt x="9454" y="1092"/>
                  </a:lnTo>
                  <a:lnTo>
                    <a:pt x="9345" y="1092"/>
                  </a:lnTo>
                  <a:lnTo>
                    <a:pt x="9345" y="328"/>
                  </a:lnTo>
                  <a:lnTo>
                    <a:pt x="9454" y="328"/>
                  </a:lnTo>
                  <a:close/>
                  <a:moveTo>
                    <a:pt x="8449" y="328"/>
                  </a:moveTo>
                  <a:lnTo>
                    <a:pt x="8449" y="1092"/>
                  </a:lnTo>
                  <a:lnTo>
                    <a:pt x="7685" y="1092"/>
                  </a:lnTo>
                  <a:lnTo>
                    <a:pt x="7685" y="328"/>
                  </a:lnTo>
                  <a:lnTo>
                    <a:pt x="8449" y="328"/>
                  </a:lnTo>
                  <a:close/>
                  <a:moveTo>
                    <a:pt x="5130" y="3581"/>
                  </a:moveTo>
                  <a:lnTo>
                    <a:pt x="4366" y="3581"/>
                  </a:lnTo>
                  <a:lnTo>
                    <a:pt x="4366" y="2839"/>
                  </a:lnTo>
                  <a:lnTo>
                    <a:pt x="5130" y="2839"/>
                  </a:lnTo>
                  <a:lnTo>
                    <a:pt x="5130" y="3581"/>
                  </a:lnTo>
                  <a:close/>
                  <a:moveTo>
                    <a:pt x="5196" y="2839"/>
                  </a:moveTo>
                  <a:lnTo>
                    <a:pt x="5960" y="2839"/>
                  </a:lnTo>
                  <a:lnTo>
                    <a:pt x="5960" y="3581"/>
                  </a:lnTo>
                  <a:lnTo>
                    <a:pt x="5196" y="3581"/>
                  </a:lnTo>
                  <a:lnTo>
                    <a:pt x="5196" y="2839"/>
                  </a:lnTo>
                  <a:close/>
                  <a:moveTo>
                    <a:pt x="4301" y="3581"/>
                  </a:moveTo>
                  <a:lnTo>
                    <a:pt x="3536" y="3581"/>
                  </a:lnTo>
                  <a:lnTo>
                    <a:pt x="3536" y="2839"/>
                  </a:lnTo>
                  <a:lnTo>
                    <a:pt x="4301" y="2839"/>
                  </a:lnTo>
                  <a:lnTo>
                    <a:pt x="4301" y="3581"/>
                  </a:lnTo>
                  <a:close/>
                  <a:moveTo>
                    <a:pt x="3449" y="3581"/>
                  </a:moveTo>
                  <a:lnTo>
                    <a:pt x="2707" y="3581"/>
                  </a:lnTo>
                  <a:lnTo>
                    <a:pt x="2707" y="2839"/>
                  </a:lnTo>
                  <a:lnTo>
                    <a:pt x="3449" y="2839"/>
                  </a:lnTo>
                  <a:lnTo>
                    <a:pt x="3449" y="3581"/>
                  </a:lnTo>
                  <a:close/>
                  <a:moveTo>
                    <a:pt x="3449" y="3668"/>
                  </a:moveTo>
                  <a:lnTo>
                    <a:pt x="3449" y="4433"/>
                  </a:lnTo>
                  <a:lnTo>
                    <a:pt x="2707" y="4433"/>
                  </a:lnTo>
                  <a:lnTo>
                    <a:pt x="2707" y="3668"/>
                  </a:lnTo>
                  <a:lnTo>
                    <a:pt x="3449" y="3668"/>
                  </a:lnTo>
                  <a:close/>
                  <a:moveTo>
                    <a:pt x="3536" y="3668"/>
                  </a:moveTo>
                  <a:lnTo>
                    <a:pt x="4301" y="3668"/>
                  </a:lnTo>
                  <a:lnTo>
                    <a:pt x="4301" y="4433"/>
                  </a:lnTo>
                  <a:lnTo>
                    <a:pt x="3536" y="4433"/>
                  </a:lnTo>
                  <a:lnTo>
                    <a:pt x="3536" y="3668"/>
                  </a:lnTo>
                  <a:close/>
                  <a:moveTo>
                    <a:pt x="4366" y="3668"/>
                  </a:moveTo>
                  <a:lnTo>
                    <a:pt x="5130" y="3668"/>
                  </a:lnTo>
                  <a:lnTo>
                    <a:pt x="5130" y="4433"/>
                  </a:lnTo>
                  <a:lnTo>
                    <a:pt x="4366" y="4433"/>
                  </a:lnTo>
                  <a:lnTo>
                    <a:pt x="4366" y="3668"/>
                  </a:lnTo>
                  <a:close/>
                  <a:moveTo>
                    <a:pt x="5196" y="3668"/>
                  </a:moveTo>
                  <a:lnTo>
                    <a:pt x="5960" y="3668"/>
                  </a:lnTo>
                  <a:lnTo>
                    <a:pt x="5960" y="4433"/>
                  </a:lnTo>
                  <a:lnTo>
                    <a:pt x="5196" y="4433"/>
                  </a:lnTo>
                  <a:lnTo>
                    <a:pt x="5196" y="3668"/>
                  </a:lnTo>
                  <a:close/>
                  <a:moveTo>
                    <a:pt x="6048" y="3668"/>
                  </a:moveTo>
                  <a:lnTo>
                    <a:pt x="6790" y="3668"/>
                  </a:lnTo>
                  <a:lnTo>
                    <a:pt x="6790" y="4433"/>
                  </a:lnTo>
                  <a:lnTo>
                    <a:pt x="6048" y="4433"/>
                  </a:lnTo>
                  <a:lnTo>
                    <a:pt x="6048" y="3668"/>
                  </a:lnTo>
                  <a:close/>
                  <a:moveTo>
                    <a:pt x="6048" y="3581"/>
                  </a:moveTo>
                  <a:lnTo>
                    <a:pt x="6048" y="2839"/>
                  </a:lnTo>
                  <a:lnTo>
                    <a:pt x="6790" y="2839"/>
                  </a:lnTo>
                  <a:lnTo>
                    <a:pt x="6790" y="3581"/>
                  </a:lnTo>
                  <a:lnTo>
                    <a:pt x="6048" y="3581"/>
                  </a:lnTo>
                  <a:close/>
                  <a:moveTo>
                    <a:pt x="6048" y="2752"/>
                  </a:moveTo>
                  <a:lnTo>
                    <a:pt x="6048" y="1987"/>
                  </a:lnTo>
                  <a:lnTo>
                    <a:pt x="6790" y="1987"/>
                  </a:lnTo>
                  <a:lnTo>
                    <a:pt x="6790" y="2752"/>
                  </a:lnTo>
                  <a:lnTo>
                    <a:pt x="6048" y="2752"/>
                  </a:lnTo>
                  <a:close/>
                  <a:moveTo>
                    <a:pt x="5960" y="2752"/>
                  </a:moveTo>
                  <a:lnTo>
                    <a:pt x="5196" y="2752"/>
                  </a:lnTo>
                  <a:lnTo>
                    <a:pt x="5196" y="1987"/>
                  </a:lnTo>
                  <a:lnTo>
                    <a:pt x="5960" y="1987"/>
                  </a:lnTo>
                  <a:lnTo>
                    <a:pt x="5960" y="2752"/>
                  </a:lnTo>
                  <a:close/>
                  <a:moveTo>
                    <a:pt x="5130" y="2752"/>
                  </a:moveTo>
                  <a:lnTo>
                    <a:pt x="4366" y="2752"/>
                  </a:lnTo>
                  <a:lnTo>
                    <a:pt x="4366" y="1987"/>
                  </a:lnTo>
                  <a:lnTo>
                    <a:pt x="5130" y="1987"/>
                  </a:lnTo>
                  <a:lnTo>
                    <a:pt x="5130" y="2752"/>
                  </a:lnTo>
                  <a:close/>
                  <a:moveTo>
                    <a:pt x="4301" y="2752"/>
                  </a:moveTo>
                  <a:lnTo>
                    <a:pt x="3536" y="2752"/>
                  </a:lnTo>
                  <a:lnTo>
                    <a:pt x="3536" y="1987"/>
                  </a:lnTo>
                  <a:lnTo>
                    <a:pt x="4301" y="1987"/>
                  </a:lnTo>
                  <a:lnTo>
                    <a:pt x="4301" y="2752"/>
                  </a:lnTo>
                  <a:close/>
                  <a:moveTo>
                    <a:pt x="3449" y="2752"/>
                  </a:moveTo>
                  <a:lnTo>
                    <a:pt x="2707" y="2752"/>
                  </a:lnTo>
                  <a:lnTo>
                    <a:pt x="2707" y="1987"/>
                  </a:lnTo>
                  <a:lnTo>
                    <a:pt x="3449" y="1987"/>
                  </a:lnTo>
                  <a:lnTo>
                    <a:pt x="3449" y="2752"/>
                  </a:lnTo>
                  <a:close/>
                  <a:moveTo>
                    <a:pt x="2620" y="2752"/>
                  </a:moveTo>
                  <a:lnTo>
                    <a:pt x="1877" y="2752"/>
                  </a:lnTo>
                  <a:lnTo>
                    <a:pt x="1877" y="1987"/>
                  </a:lnTo>
                  <a:lnTo>
                    <a:pt x="2620" y="1987"/>
                  </a:lnTo>
                  <a:lnTo>
                    <a:pt x="2620" y="2752"/>
                  </a:lnTo>
                  <a:close/>
                  <a:moveTo>
                    <a:pt x="2620" y="2839"/>
                  </a:moveTo>
                  <a:lnTo>
                    <a:pt x="2620" y="3581"/>
                  </a:lnTo>
                  <a:lnTo>
                    <a:pt x="1877" y="3581"/>
                  </a:lnTo>
                  <a:lnTo>
                    <a:pt x="1877" y="2839"/>
                  </a:lnTo>
                  <a:lnTo>
                    <a:pt x="2620" y="2839"/>
                  </a:lnTo>
                  <a:close/>
                  <a:moveTo>
                    <a:pt x="2620" y="3668"/>
                  </a:moveTo>
                  <a:lnTo>
                    <a:pt x="2620" y="4433"/>
                  </a:lnTo>
                  <a:lnTo>
                    <a:pt x="1877" y="4433"/>
                  </a:lnTo>
                  <a:lnTo>
                    <a:pt x="1877" y="3668"/>
                  </a:lnTo>
                  <a:lnTo>
                    <a:pt x="2620" y="3668"/>
                  </a:lnTo>
                  <a:close/>
                  <a:moveTo>
                    <a:pt x="2620" y="4498"/>
                  </a:moveTo>
                  <a:lnTo>
                    <a:pt x="2620" y="5263"/>
                  </a:lnTo>
                  <a:lnTo>
                    <a:pt x="1877" y="5263"/>
                  </a:lnTo>
                  <a:lnTo>
                    <a:pt x="1877" y="4498"/>
                  </a:lnTo>
                  <a:lnTo>
                    <a:pt x="2620" y="4498"/>
                  </a:lnTo>
                  <a:close/>
                  <a:moveTo>
                    <a:pt x="2707" y="4498"/>
                  </a:moveTo>
                  <a:lnTo>
                    <a:pt x="3449" y="4498"/>
                  </a:lnTo>
                  <a:lnTo>
                    <a:pt x="3449" y="5263"/>
                  </a:lnTo>
                  <a:lnTo>
                    <a:pt x="2707" y="5263"/>
                  </a:lnTo>
                  <a:lnTo>
                    <a:pt x="2707" y="4498"/>
                  </a:lnTo>
                  <a:close/>
                  <a:moveTo>
                    <a:pt x="3536" y="4498"/>
                  </a:moveTo>
                  <a:lnTo>
                    <a:pt x="4301" y="4498"/>
                  </a:lnTo>
                  <a:lnTo>
                    <a:pt x="4301" y="5263"/>
                  </a:lnTo>
                  <a:lnTo>
                    <a:pt x="3536" y="5263"/>
                  </a:lnTo>
                  <a:lnTo>
                    <a:pt x="3536" y="4498"/>
                  </a:lnTo>
                  <a:close/>
                  <a:moveTo>
                    <a:pt x="4366" y="4498"/>
                  </a:moveTo>
                  <a:lnTo>
                    <a:pt x="5130" y="4498"/>
                  </a:lnTo>
                  <a:lnTo>
                    <a:pt x="5130" y="5263"/>
                  </a:lnTo>
                  <a:lnTo>
                    <a:pt x="4366" y="5263"/>
                  </a:lnTo>
                  <a:lnTo>
                    <a:pt x="4366" y="4498"/>
                  </a:lnTo>
                  <a:close/>
                  <a:moveTo>
                    <a:pt x="5196" y="4498"/>
                  </a:moveTo>
                  <a:lnTo>
                    <a:pt x="5960" y="4498"/>
                  </a:lnTo>
                  <a:lnTo>
                    <a:pt x="5960" y="5263"/>
                  </a:lnTo>
                  <a:lnTo>
                    <a:pt x="5196" y="5263"/>
                  </a:lnTo>
                  <a:lnTo>
                    <a:pt x="5196" y="4498"/>
                  </a:lnTo>
                  <a:close/>
                  <a:moveTo>
                    <a:pt x="6048" y="4498"/>
                  </a:moveTo>
                  <a:lnTo>
                    <a:pt x="6790" y="4498"/>
                  </a:lnTo>
                  <a:lnTo>
                    <a:pt x="6790" y="5263"/>
                  </a:lnTo>
                  <a:lnTo>
                    <a:pt x="6048" y="5263"/>
                  </a:lnTo>
                  <a:lnTo>
                    <a:pt x="6048" y="4498"/>
                  </a:lnTo>
                  <a:close/>
                  <a:moveTo>
                    <a:pt x="6877" y="4498"/>
                  </a:moveTo>
                  <a:lnTo>
                    <a:pt x="7598" y="4498"/>
                  </a:lnTo>
                  <a:lnTo>
                    <a:pt x="7598" y="5263"/>
                  </a:lnTo>
                  <a:lnTo>
                    <a:pt x="6877" y="5263"/>
                  </a:lnTo>
                  <a:lnTo>
                    <a:pt x="6877" y="4498"/>
                  </a:lnTo>
                  <a:close/>
                  <a:moveTo>
                    <a:pt x="6877" y="4433"/>
                  </a:moveTo>
                  <a:lnTo>
                    <a:pt x="6877" y="3668"/>
                  </a:lnTo>
                  <a:lnTo>
                    <a:pt x="7598" y="3668"/>
                  </a:lnTo>
                  <a:lnTo>
                    <a:pt x="7598" y="4433"/>
                  </a:lnTo>
                  <a:lnTo>
                    <a:pt x="6877" y="4433"/>
                  </a:lnTo>
                  <a:close/>
                  <a:moveTo>
                    <a:pt x="6877" y="3581"/>
                  </a:moveTo>
                  <a:lnTo>
                    <a:pt x="6877" y="2839"/>
                  </a:lnTo>
                  <a:lnTo>
                    <a:pt x="7598" y="2839"/>
                  </a:lnTo>
                  <a:lnTo>
                    <a:pt x="7598" y="3581"/>
                  </a:lnTo>
                  <a:lnTo>
                    <a:pt x="6877" y="3581"/>
                  </a:lnTo>
                  <a:close/>
                  <a:moveTo>
                    <a:pt x="6877" y="2752"/>
                  </a:moveTo>
                  <a:lnTo>
                    <a:pt x="6877" y="1987"/>
                  </a:lnTo>
                  <a:lnTo>
                    <a:pt x="7598" y="1987"/>
                  </a:lnTo>
                  <a:lnTo>
                    <a:pt x="7598" y="2752"/>
                  </a:lnTo>
                  <a:lnTo>
                    <a:pt x="6877" y="2752"/>
                  </a:lnTo>
                  <a:close/>
                  <a:moveTo>
                    <a:pt x="6877" y="1921"/>
                  </a:moveTo>
                  <a:lnTo>
                    <a:pt x="6877" y="1158"/>
                  </a:lnTo>
                  <a:lnTo>
                    <a:pt x="7598" y="1158"/>
                  </a:lnTo>
                  <a:lnTo>
                    <a:pt x="7598" y="1921"/>
                  </a:lnTo>
                  <a:lnTo>
                    <a:pt x="6877" y="1921"/>
                  </a:lnTo>
                  <a:close/>
                  <a:moveTo>
                    <a:pt x="6790" y="1921"/>
                  </a:moveTo>
                  <a:lnTo>
                    <a:pt x="6048" y="1921"/>
                  </a:lnTo>
                  <a:lnTo>
                    <a:pt x="6048" y="1158"/>
                  </a:lnTo>
                  <a:lnTo>
                    <a:pt x="6790" y="1158"/>
                  </a:lnTo>
                  <a:lnTo>
                    <a:pt x="6790" y="1921"/>
                  </a:lnTo>
                  <a:close/>
                  <a:moveTo>
                    <a:pt x="5960" y="1921"/>
                  </a:moveTo>
                  <a:lnTo>
                    <a:pt x="5196" y="1921"/>
                  </a:lnTo>
                  <a:lnTo>
                    <a:pt x="5196" y="1158"/>
                  </a:lnTo>
                  <a:lnTo>
                    <a:pt x="5960" y="1158"/>
                  </a:lnTo>
                  <a:lnTo>
                    <a:pt x="5960" y="1921"/>
                  </a:lnTo>
                  <a:close/>
                  <a:moveTo>
                    <a:pt x="5130" y="1921"/>
                  </a:moveTo>
                  <a:lnTo>
                    <a:pt x="4366" y="1921"/>
                  </a:lnTo>
                  <a:lnTo>
                    <a:pt x="4366" y="1158"/>
                  </a:lnTo>
                  <a:lnTo>
                    <a:pt x="5130" y="1158"/>
                  </a:lnTo>
                  <a:lnTo>
                    <a:pt x="5130" y="1921"/>
                  </a:lnTo>
                  <a:close/>
                  <a:moveTo>
                    <a:pt x="4301" y="1921"/>
                  </a:moveTo>
                  <a:lnTo>
                    <a:pt x="3536" y="1921"/>
                  </a:lnTo>
                  <a:lnTo>
                    <a:pt x="3536" y="1158"/>
                  </a:lnTo>
                  <a:lnTo>
                    <a:pt x="4301" y="1158"/>
                  </a:lnTo>
                  <a:lnTo>
                    <a:pt x="4301" y="1921"/>
                  </a:lnTo>
                  <a:close/>
                  <a:moveTo>
                    <a:pt x="3449" y="1921"/>
                  </a:moveTo>
                  <a:lnTo>
                    <a:pt x="2707" y="1921"/>
                  </a:lnTo>
                  <a:lnTo>
                    <a:pt x="2707" y="1158"/>
                  </a:lnTo>
                  <a:lnTo>
                    <a:pt x="3449" y="1158"/>
                  </a:lnTo>
                  <a:lnTo>
                    <a:pt x="3449" y="1921"/>
                  </a:lnTo>
                  <a:close/>
                  <a:moveTo>
                    <a:pt x="2620" y="1921"/>
                  </a:moveTo>
                  <a:lnTo>
                    <a:pt x="1877" y="1921"/>
                  </a:lnTo>
                  <a:lnTo>
                    <a:pt x="1877" y="1158"/>
                  </a:lnTo>
                  <a:lnTo>
                    <a:pt x="2620" y="1158"/>
                  </a:lnTo>
                  <a:lnTo>
                    <a:pt x="2620" y="1921"/>
                  </a:lnTo>
                  <a:close/>
                  <a:moveTo>
                    <a:pt x="1790" y="1921"/>
                  </a:moveTo>
                  <a:lnTo>
                    <a:pt x="1025" y="1921"/>
                  </a:lnTo>
                  <a:lnTo>
                    <a:pt x="1025" y="1158"/>
                  </a:lnTo>
                  <a:lnTo>
                    <a:pt x="1790" y="1158"/>
                  </a:lnTo>
                  <a:lnTo>
                    <a:pt x="1790" y="1921"/>
                  </a:lnTo>
                  <a:close/>
                  <a:moveTo>
                    <a:pt x="1790" y="1987"/>
                  </a:moveTo>
                  <a:lnTo>
                    <a:pt x="1790" y="2752"/>
                  </a:lnTo>
                  <a:lnTo>
                    <a:pt x="1025" y="2752"/>
                  </a:lnTo>
                  <a:lnTo>
                    <a:pt x="1025" y="1987"/>
                  </a:lnTo>
                  <a:lnTo>
                    <a:pt x="1790" y="1987"/>
                  </a:lnTo>
                  <a:close/>
                  <a:moveTo>
                    <a:pt x="1790" y="2839"/>
                  </a:moveTo>
                  <a:lnTo>
                    <a:pt x="1790" y="3581"/>
                  </a:lnTo>
                  <a:lnTo>
                    <a:pt x="1025" y="3581"/>
                  </a:lnTo>
                  <a:lnTo>
                    <a:pt x="1025" y="2839"/>
                  </a:lnTo>
                  <a:lnTo>
                    <a:pt x="1790" y="2839"/>
                  </a:lnTo>
                  <a:close/>
                  <a:moveTo>
                    <a:pt x="1790" y="3668"/>
                  </a:moveTo>
                  <a:lnTo>
                    <a:pt x="1790" y="4433"/>
                  </a:lnTo>
                  <a:lnTo>
                    <a:pt x="1025" y="4433"/>
                  </a:lnTo>
                  <a:lnTo>
                    <a:pt x="1025" y="3668"/>
                  </a:lnTo>
                  <a:lnTo>
                    <a:pt x="1790" y="3668"/>
                  </a:lnTo>
                  <a:close/>
                  <a:moveTo>
                    <a:pt x="1790" y="4498"/>
                  </a:moveTo>
                  <a:lnTo>
                    <a:pt x="1790" y="5263"/>
                  </a:lnTo>
                  <a:lnTo>
                    <a:pt x="1025" y="5263"/>
                  </a:lnTo>
                  <a:lnTo>
                    <a:pt x="1025" y="4498"/>
                  </a:lnTo>
                  <a:lnTo>
                    <a:pt x="1790" y="4498"/>
                  </a:lnTo>
                  <a:close/>
                  <a:moveTo>
                    <a:pt x="1790" y="5328"/>
                  </a:moveTo>
                  <a:lnTo>
                    <a:pt x="1790" y="6092"/>
                  </a:lnTo>
                  <a:lnTo>
                    <a:pt x="1025" y="6092"/>
                  </a:lnTo>
                  <a:lnTo>
                    <a:pt x="1025" y="5328"/>
                  </a:lnTo>
                  <a:lnTo>
                    <a:pt x="1790" y="5328"/>
                  </a:lnTo>
                  <a:close/>
                  <a:moveTo>
                    <a:pt x="1877" y="5328"/>
                  </a:moveTo>
                  <a:lnTo>
                    <a:pt x="2620" y="5328"/>
                  </a:lnTo>
                  <a:lnTo>
                    <a:pt x="2620" y="6092"/>
                  </a:lnTo>
                  <a:lnTo>
                    <a:pt x="1877" y="6092"/>
                  </a:lnTo>
                  <a:lnTo>
                    <a:pt x="1877" y="5328"/>
                  </a:lnTo>
                  <a:close/>
                  <a:moveTo>
                    <a:pt x="2707" y="5328"/>
                  </a:moveTo>
                  <a:lnTo>
                    <a:pt x="3449" y="5328"/>
                  </a:lnTo>
                  <a:lnTo>
                    <a:pt x="3449" y="6092"/>
                  </a:lnTo>
                  <a:lnTo>
                    <a:pt x="2707" y="6092"/>
                  </a:lnTo>
                  <a:lnTo>
                    <a:pt x="2707" y="5328"/>
                  </a:lnTo>
                  <a:close/>
                  <a:moveTo>
                    <a:pt x="3536" y="5328"/>
                  </a:moveTo>
                  <a:lnTo>
                    <a:pt x="4301" y="5328"/>
                  </a:lnTo>
                  <a:lnTo>
                    <a:pt x="4301" y="6092"/>
                  </a:lnTo>
                  <a:lnTo>
                    <a:pt x="3536" y="6092"/>
                  </a:lnTo>
                  <a:lnTo>
                    <a:pt x="3536" y="5328"/>
                  </a:lnTo>
                  <a:close/>
                  <a:moveTo>
                    <a:pt x="4366" y="5328"/>
                  </a:moveTo>
                  <a:lnTo>
                    <a:pt x="5130" y="5328"/>
                  </a:lnTo>
                  <a:lnTo>
                    <a:pt x="5130" y="6092"/>
                  </a:lnTo>
                  <a:lnTo>
                    <a:pt x="4366" y="6092"/>
                  </a:lnTo>
                  <a:lnTo>
                    <a:pt x="4366" y="5328"/>
                  </a:lnTo>
                  <a:close/>
                  <a:moveTo>
                    <a:pt x="5196" y="5328"/>
                  </a:moveTo>
                  <a:lnTo>
                    <a:pt x="5960" y="5328"/>
                  </a:lnTo>
                  <a:lnTo>
                    <a:pt x="5960" y="6092"/>
                  </a:lnTo>
                  <a:lnTo>
                    <a:pt x="5196" y="6092"/>
                  </a:lnTo>
                  <a:lnTo>
                    <a:pt x="5196" y="5328"/>
                  </a:lnTo>
                  <a:close/>
                  <a:moveTo>
                    <a:pt x="6048" y="5328"/>
                  </a:moveTo>
                  <a:lnTo>
                    <a:pt x="6790" y="5328"/>
                  </a:lnTo>
                  <a:lnTo>
                    <a:pt x="6790" y="6092"/>
                  </a:lnTo>
                  <a:lnTo>
                    <a:pt x="6048" y="6092"/>
                  </a:lnTo>
                  <a:lnTo>
                    <a:pt x="6048" y="5328"/>
                  </a:lnTo>
                  <a:close/>
                  <a:moveTo>
                    <a:pt x="6877" y="5328"/>
                  </a:moveTo>
                  <a:lnTo>
                    <a:pt x="7598" y="5328"/>
                  </a:lnTo>
                  <a:lnTo>
                    <a:pt x="7598" y="6092"/>
                  </a:lnTo>
                  <a:lnTo>
                    <a:pt x="6877" y="6092"/>
                  </a:lnTo>
                  <a:lnTo>
                    <a:pt x="6877" y="5328"/>
                  </a:lnTo>
                  <a:close/>
                  <a:moveTo>
                    <a:pt x="7685" y="5328"/>
                  </a:moveTo>
                  <a:lnTo>
                    <a:pt x="8449" y="5328"/>
                  </a:lnTo>
                  <a:lnTo>
                    <a:pt x="8449" y="6092"/>
                  </a:lnTo>
                  <a:lnTo>
                    <a:pt x="7685" y="6092"/>
                  </a:lnTo>
                  <a:lnTo>
                    <a:pt x="7685" y="5328"/>
                  </a:lnTo>
                  <a:close/>
                  <a:moveTo>
                    <a:pt x="7685" y="5263"/>
                  </a:moveTo>
                  <a:lnTo>
                    <a:pt x="7685" y="4498"/>
                  </a:lnTo>
                  <a:lnTo>
                    <a:pt x="8449" y="4498"/>
                  </a:lnTo>
                  <a:lnTo>
                    <a:pt x="8449" y="5263"/>
                  </a:lnTo>
                  <a:lnTo>
                    <a:pt x="7685" y="5263"/>
                  </a:lnTo>
                  <a:close/>
                  <a:moveTo>
                    <a:pt x="7685" y="4433"/>
                  </a:moveTo>
                  <a:lnTo>
                    <a:pt x="7685" y="3668"/>
                  </a:lnTo>
                  <a:lnTo>
                    <a:pt x="8449" y="3668"/>
                  </a:lnTo>
                  <a:lnTo>
                    <a:pt x="8449" y="4433"/>
                  </a:lnTo>
                  <a:lnTo>
                    <a:pt x="7685" y="4433"/>
                  </a:lnTo>
                  <a:close/>
                  <a:moveTo>
                    <a:pt x="7685" y="3581"/>
                  </a:moveTo>
                  <a:lnTo>
                    <a:pt x="7685" y="2839"/>
                  </a:lnTo>
                  <a:lnTo>
                    <a:pt x="8449" y="2839"/>
                  </a:lnTo>
                  <a:lnTo>
                    <a:pt x="8449" y="3581"/>
                  </a:lnTo>
                  <a:lnTo>
                    <a:pt x="7685" y="3581"/>
                  </a:lnTo>
                  <a:close/>
                  <a:moveTo>
                    <a:pt x="7685" y="2752"/>
                  </a:moveTo>
                  <a:lnTo>
                    <a:pt x="7685" y="1987"/>
                  </a:lnTo>
                  <a:lnTo>
                    <a:pt x="8449" y="1987"/>
                  </a:lnTo>
                  <a:lnTo>
                    <a:pt x="8449" y="2752"/>
                  </a:lnTo>
                  <a:lnTo>
                    <a:pt x="7685" y="2752"/>
                  </a:lnTo>
                  <a:close/>
                  <a:moveTo>
                    <a:pt x="7685" y="1921"/>
                  </a:moveTo>
                  <a:lnTo>
                    <a:pt x="7685" y="1158"/>
                  </a:lnTo>
                  <a:lnTo>
                    <a:pt x="8449" y="1158"/>
                  </a:lnTo>
                  <a:lnTo>
                    <a:pt x="8449" y="1921"/>
                  </a:lnTo>
                  <a:lnTo>
                    <a:pt x="7685" y="1921"/>
                  </a:lnTo>
                  <a:close/>
                  <a:moveTo>
                    <a:pt x="7598" y="328"/>
                  </a:moveTo>
                  <a:lnTo>
                    <a:pt x="7598" y="1092"/>
                  </a:lnTo>
                  <a:lnTo>
                    <a:pt x="6877" y="1092"/>
                  </a:lnTo>
                  <a:lnTo>
                    <a:pt x="6877" y="328"/>
                  </a:lnTo>
                  <a:lnTo>
                    <a:pt x="7598" y="328"/>
                  </a:lnTo>
                  <a:close/>
                  <a:moveTo>
                    <a:pt x="6790" y="328"/>
                  </a:moveTo>
                  <a:lnTo>
                    <a:pt x="6790" y="1092"/>
                  </a:lnTo>
                  <a:lnTo>
                    <a:pt x="6048" y="1092"/>
                  </a:lnTo>
                  <a:lnTo>
                    <a:pt x="6048" y="328"/>
                  </a:lnTo>
                  <a:lnTo>
                    <a:pt x="6790" y="328"/>
                  </a:lnTo>
                  <a:close/>
                  <a:moveTo>
                    <a:pt x="5960" y="328"/>
                  </a:moveTo>
                  <a:lnTo>
                    <a:pt x="5960" y="1092"/>
                  </a:lnTo>
                  <a:lnTo>
                    <a:pt x="5196" y="1092"/>
                  </a:lnTo>
                  <a:lnTo>
                    <a:pt x="5196" y="328"/>
                  </a:lnTo>
                  <a:lnTo>
                    <a:pt x="5960" y="328"/>
                  </a:lnTo>
                  <a:close/>
                  <a:moveTo>
                    <a:pt x="5130" y="328"/>
                  </a:moveTo>
                  <a:lnTo>
                    <a:pt x="5130" y="1092"/>
                  </a:lnTo>
                  <a:lnTo>
                    <a:pt x="4366" y="1092"/>
                  </a:lnTo>
                  <a:lnTo>
                    <a:pt x="4366" y="328"/>
                  </a:lnTo>
                  <a:lnTo>
                    <a:pt x="5130" y="328"/>
                  </a:lnTo>
                  <a:close/>
                  <a:moveTo>
                    <a:pt x="4301" y="328"/>
                  </a:moveTo>
                  <a:lnTo>
                    <a:pt x="4301" y="1092"/>
                  </a:lnTo>
                  <a:lnTo>
                    <a:pt x="3536" y="1092"/>
                  </a:lnTo>
                  <a:lnTo>
                    <a:pt x="3536" y="328"/>
                  </a:lnTo>
                  <a:lnTo>
                    <a:pt x="4301" y="328"/>
                  </a:lnTo>
                  <a:close/>
                  <a:moveTo>
                    <a:pt x="3449" y="328"/>
                  </a:moveTo>
                  <a:lnTo>
                    <a:pt x="3449" y="1092"/>
                  </a:lnTo>
                  <a:lnTo>
                    <a:pt x="2707" y="1092"/>
                  </a:lnTo>
                  <a:lnTo>
                    <a:pt x="2707" y="328"/>
                  </a:lnTo>
                  <a:lnTo>
                    <a:pt x="3449" y="328"/>
                  </a:lnTo>
                  <a:close/>
                  <a:moveTo>
                    <a:pt x="2620" y="328"/>
                  </a:moveTo>
                  <a:lnTo>
                    <a:pt x="2620" y="1092"/>
                  </a:lnTo>
                  <a:lnTo>
                    <a:pt x="1877" y="1092"/>
                  </a:lnTo>
                  <a:lnTo>
                    <a:pt x="1877" y="328"/>
                  </a:lnTo>
                  <a:lnTo>
                    <a:pt x="2620" y="328"/>
                  </a:lnTo>
                  <a:close/>
                  <a:moveTo>
                    <a:pt x="1790" y="328"/>
                  </a:moveTo>
                  <a:lnTo>
                    <a:pt x="1790" y="1092"/>
                  </a:lnTo>
                  <a:lnTo>
                    <a:pt x="1025" y="1092"/>
                  </a:lnTo>
                  <a:lnTo>
                    <a:pt x="1025" y="328"/>
                  </a:lnTo>
                  <a:lnTo>
                    <a:pt x="1790" y="328"/>
                  </a:lnTo>
                  <a:close/>
                  <a:moveTo>
                    <a:pt x="196" y="328"/>
                  </a:moveTo>
                  <a:lnTo>
                    <a:pt x="960" y="328"/>
                  </a:lnTo>
                  <a:lnTo>
                    <a:pt x="960" y="1092"/>
                  </a:lnTo>
                  <a:lnTo>
                    <a:pt x="196" y="1092"/>
                  </a:lnTo>
                  <a:lnTo>
                    <a:pt x="196" y="328"/>
                  </a:lnTo>
                  <a:close/>
                  <a:moveTo>
                    <a:pt x="196" y="1158"/>
                  </a:moveTo>
                  <a:lnTo>
                    <a:pt x="960" y="1158"/>
                  </a:lnTo>
                  <a:lnTo>
                    <a:pt x="960" y="1921"/>
                  </a:lnTo>
                  <a:lnTo>
                    <a:pt x="196" y="1921"/>
                  </a:lnTo>
                  <a:lnTo>
                    <a:pt x="196" y="1158"/>
                  </a:lnTo>
                  <a:close/>
                  <a:moveTo>
                    <a:pt x="196" y="1987"/>
                  </a:moveTo>
                  <a:lnTo>
                    <a:pt x="960" y="1987"/>
                  </a:lnTo>
                  <a:lnTo>
                    <a:pt x="960" y="2752"/>
                  </a:lnTo>
                  <a:lnTo>
                    <a:pt x="196" y="2752"/>
                  </a:lnTo>
                  <a:lnTo>
                    <a:pt x="196" y="1987"/>
                  </a:lnTo>
                  <a:close/>
                  <a:moveTo>
                    <a:pt x="196" y="2839"/>
                  </a:moveTo>
                  <a:lnTo>
                    <a:pt x="960" y="2839"/>
                  </a:lnTo>
                  <a:lnTo>
                    <a:pt x="960" y="3581"/>
                  </a:lnTo>
                  <a:lnTo>
                    <a:pt x="196" y="3581"/>
                  </a:lnTo>
                  <a:lnTo>
                    <a:pt x="196" y="2839"/>
                  </a:lnTo>
                  <a:close/>
                  <a:moveTo>
                    <a:pt x="196" y="3668"/>
                  </a:moveTo>
                  <a:lnTo>
                    <a:pt x="960" y="3668"/>
                  </a:lnTo>
                  <a:lnTo>
                    <a:pt x="960" y="4433"/>
                  </a:lnTo>
                  <a:lnTo>
                    <a:pt x="196" y="4433"/>
                  </a:lnTo>
                  <a:lnTo>
                    <a:pt x="196" y="3668"/>
                  </a:lnTo>
                  <a:close/>
                  <a:moveTo>
                    <a:pt x="196" y="4498"/>
                  </a:moveTo>
                  <a:lnTo>
                    <a:pt x="960" y="4498"/>
                  </a:lnTo>
                  <a:lnTo>
                    <a:pt x="960" y="5263"/>
                  </a:lnTo>
                  <a:lnTo>
                    <a:pt x="196" y="5263"/>
                  </a:lnTo>
                  <a:lnTo>
                    <a:pt x="196" y="4498"/>
                  </a:lnTo>
                  <a:close/>
                  <a:moveTo>
                    <a:pt x="196" y="5328"/>
                  </a:moveTo>
                  <a:lnTo>
                    <a:pt x="960" y="5328"/>
                  </a:lnTo>
                  <a:lnTo>
                    <a:pt x="960" y="6092"/>
                  </a:lnTo>
                  <a:lnTo>
                    <a:pt x="196" y="6092"/>
                  </a:lnTo>
                  <a:lnTo>
                    <a:pt x="196" y="5328"/>
                  </a:lnTo>
                  <a:close/>
                  <a:moveTo>
                    <a:pt x="196" y="6922"/>
                  </a:moveTo>
                  <a:lnTo>
                    <a:pt x="196" y="6179"/>
                  </a:lnTo>
                  <a:lnTo>
                    <a:pt x="960" y="6179"/>
                  </a:lnTo>
                  <a:lnTo>
                    <a:pt x="960" y="6922"/>
                  </a:lnTo>
                  <a:lnTo>
                    <a:pt x="196" y="6922"/>
                  </a:lnTo>
                  <a:close/>
                  <a:moveTo>
                    <a:pt x="1025" y="6922"/>
                  </a:moveTo>
                  <a:lnTo>
                    <a:pt x="1025" y="6179"/>
                  </a:lnTo>
                  <a:lnTo>
                    <a:pt x="1790" y="6179"/>
                  </a:lnTo>
                  <a:lnTo>
                    <a:pt x="1790" y="6922"/>
                  </a:lnTo>
                  <a:lnTo>
                    <a:pt x="1025" y="6922"/>
                  </a:lnTo>
                  <a:close/>
                  <a:moveTo>
                    <a:pt x="1877" y="6922"/>
                  </a:moveTo>
                  <a:lnTo>
                    <a:pt x="1877" y="6179"/>
                  </a:lnTo>
                  <a:lnTo>
                    <a:pt x="2620" y="6179"/>
                  </a:lnTo>
                  <a:lnTo>
                    <a:pt x="2620" y="6922"/>
                  </a:lnTo>
                  <a:lnTo>
                    <a:pt x="1877" y="6922"/>
                  </a:lnTo>
                  <a:close/>
                  <a:moveTo>
                    <a:pt x="2707" y="6922"/>
                  </a:moveTo>
                  <a:lnTo>
                    <a:pt x="2707" y="6179"/>
                  </a:lnTo>
                  <a:lnTo>
                    <a:pt x="3449" y="6179"/>
                  </a:lnTo>
                  <a:lnTo>
                    <a:pt x="3449" y="6922"/>
                  </a:lnTo>
                  <a:lnTo>
                    <a:pt x="2707" y="6922"/>
                  </a:lnTo>
                  <a:close/>
                  <a:moveTo>
                    <a:pt x="3536" y="6922"/>
                  </a:moveTo>
                  <a:lnTo>
                    <a:pt x="3536" y="6179"/>
                  </a:lnTo>
                  <a:lnTo>
                    <a:pt x="4301" y="6179"/>
                  </a:lnTo>
                  <a:lnTo>
                    <a:pt x="4301" y="6922"/>
                  </a:lnTo>
                  <a:lnTo>
                    <a:pt x="3536" y="6922"/>
                  </a:lnTo>
                  <a:close/>
                  <a:moveTo>
                    <a:pt x="4366" y="6922"/>
                  </a:moveTo>
                  <a:lnTo>
                    <a:pt x="4366" y="6179"/>
                  </a:lnTo>
                  <a:lnTo>
                    <a:pt x="5130" y="6179"/>
                  </a:lnTo>
                  <a:lnTo>
                    <a:pt x="5130" y="6922"/>
                  </a:lnTo>
                  <a:lnTo>
                    <a:pt x="4366" y="6922"/>
                  </a:lnTo>
                  <a:close/>
                  <a:moveTo>
                    <a:pt x="5196" y="6922"/>
                  </a:moveTo>
                  <a:lnTo>
                    <a:pt x="5196" y="6179"/>
                  </a:lnTo>
                  <a:lnTo>
                    <a:pt x="5960" y="6179"/>
                  </a:lnTo>
                  <a:lnTo>
                    <a:pt x="5960" y="6922"/>
                  </a:lnTo>
                  <a:lnTo>
                    <a:pt x="5196" y="6922"/>
                  </a:lnTo>
                  <a:close/>
                  <a:moveTo>
                    <a:pt x="6048" y="6922"/>
                  </a:moveTo>
                  <a:lnTo>
                    <a:pt x="6048" y="6179"/>
                  </a:lnTo>
                  <a:lnTo>
                    <a:pt x="6790" y="6179"/>
                  </a:lnTo>
                  <a:lnTo>
                    <a:pt x="6790" y="6922"/>
                  </a:lnTo>
                  <a:lnTo>
                    <a:pt x="6048" y="6922"/>
                  </a:lnTo>
                  <a:close/>
                  <a:moveTo>
                    <a:pt x="6877" y="6922"/>
                  </a:moveTo>
                  <a:lnTo>
                    <a:pt x="6877" y="6179"/>
                  </a:lnTo>
                  <a:lnTo>
                    <a:pt x="7598" y="6179"/>
                  </a:lnTo>
                  <a:lnTo>
                    <a:pt x="7598" y="6922"/>
                  </a:lnTo>
                  <a:lnTo>
                    <a:pt x="6877" y="6922"/>
                  </a:lnTo>
                  <a:close/>
                  <a:moveTo>
                    <a:pt x="7685" y="6922"/>
                  </a:moveTo>
                  <a:lnTo>
                    <a:pt x="7685" y="6179"/>
                  </a:lnTo>
                  <a:lnTo>
                    <a:pt x="8449" y="6179"/>
                  </a:lnTo>
                  <a:lnTo>
                    <a:pt x="8449" y="6922"/>
                  </a:lnTo>
                  <a:lnTo>
                    <a:pt x="7685" y="6922"/>
                  </a:lnTo>
                  <a:close/>
                  <a:moveTo>
                    <a:pt x="9279" y="6922"/>
                  </a:moveTo>
                  <a:lnTo>
                    <a:pt x="8515" y="6922"/>
                  </a:lnTo>
                  <a:lnTo>
                    <a:pt x="8515" y="6179"/>
                  </a:lnTo>
                  <a:lnTo>
                    <a:pt x="9279" y="6179"/>
                  </a:lnTo>
                  <a:lnTo>
                    <a:pt x="9279" y="6922"/>
                  </a:lnTo>
                  <a:close/>
                  <a:moveTo>
                    <a:pt x="9279" y="6092"/>
                  </a:moveTo>
                  <a:lnTo>
                    <a:pt x="8515" y="6092"/>
                  </a:lnTo>
                  <a:lnTo>
                    <a:pt x="8515" y="5328"/>
                  </a:lnTo>
                  <a:lnTo>
                    <a:pt x="9279" y="5328"/>
                  </a:lnTo>
                  <a:lnTo>
                    <a:pt x="9279" y="6092"/>
                  </a:lnTo>
                  <a:close/>
                  <a:moveTo>
                    <a:pt x="9279" y="5263"/>
                  </a:moveTo>
                  <a:lnTo>
                    <a:pt x="8515" y="5263"/>
                  </a:lnTo>
                  <a:lnTo>
                    <a:pt x="8515" y="4498"/>
                  </a:lnTo>
                  <a:lnTo>
                    <a:pt x="9279" y="4498"/>
                  </a:lnTo>
                  <a:lnTo>
                    <a:pt x="9279" y="5263"/>
                  </a:lnTo>
                  <a:close/>
                  <a:moveTo>
                    <a:pt x="9279" y="4433"/>
                  </a:moveTo>
                  <a:lnTo>
                    <a:pt x="8515" y="4433"/>
                  </a:lnTo>
                  <a:lnTo>
                    <a:pt x="8515" y="3668"/>
                  </a:lnTo>
                  <a:lnTo>
                    <a:pt x="9279" y="3668"/>
                  </a:lnTo>
                  <a:lnTo>
                    <a:pt x="9279" y="4433"/>
                  </a:lnTo>
                  <a:close/>
                  <a:moveTo>
                    <a:pt x="9279" y="3581"/>
                  </a:moveTo>
                  <a:lnTo>
                    <a:pt x="8515" y="3581"/>
                  </a:lnTo>
                  <a:lnTo>
                    <a:pt x="8515" y="2839"/>
                  </a:lnTo>
                  <a:lnTo>
                    <a:pt x="9279" y="2839"/>
                  </a:lnTo>
                  <a:lnTo>
                    <a:pt x="9279" y="3581"/>
                  </a:lnTo>
                  <a:close/>
                  <a:moveTo>
                    <a:pt x="9279" y="2752"/>
                  </a:moveTo>
                  <a:lnTo>
                    <a:pt x="8515" y="2752"/>
                  </a:lnTo>
                  <a:lnTo>
                    <a:pt x="8515" y="1987"/>
                  </a:lnTo>
                  <a:lnTo>
                    <a:pt x="9279" y="1987"/>
                  </a:lnTo>
                  <a:lnTo>
                    <a:pt x="9279" y="2752"/>
                  </a:lnTo>
                  <a:close/>
                  <a:moveTo>
                    <a:pt x="9279" y="1921"/>
                  </a:moveTo>
                  <a:lnTo>
                    <a:pt x="8515" y="1921"/>
                  </a:lnTo>
                  <a:lnTo>
                    <a:pt x="8515" y="1158"/>
                  </a:lnTo>
                  <a:lnTo>
                    <a:pt x="9279" y="1158"/>
                  </a:lnTo>
                  <a:lnTo>
                    <a:pt x="9279" y="1921"/>
                  </a:lnTo>
                  <a:close/>
                  <a:moveTo>
                    <a:pt x="9279" y="1092"/>
                  </a:moveTo>
                  <a:lnTo>
                    <a:pt x="8515" y="1092"/>
                  </a:lnTo>
                  <a:lnTo>
                    <a:pt x="8515" y="328"/>
                  </a:lnTo>
                  <a:lnTo>
                    <a:pt x="9279" y="328"/>
                  </a:lnTo>
                  <a:lnTo>
                    <a:pt x="9279" y="1092"/>
                  </a:lnTo>
                  <a:close/>
                </a:path>
              </a:pathLst>
            </a:custGeom>
            <a:solidFill>
              <a:srgbClr val="E6E9E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7" name="Freeform 13"/>
            <p:cNvSpPr>
              <a:spLocks noChangeArrowheads="1"/>
            </p:cNvSpPr>
            <p:nvPr/>
          </p:nvSpPr>
          <p:spPr bwMode="auto">
            <a:xfrm>
              <a:off x="2198688" y="2332038"/>
              <a:ext cx="3363912" cy="1541462"/>
            </a:xfrm>
            <a:custGeom>
              <a:avLst/>
              <a:gdLst>
                <a:gd name="T0" fmla="*/ 65 w 9346"/>
                <a:gd name="T1" fmla="*/ 4279 h 4280"/>
                <a:gd name="T2" fmla="*/ 65 w 9346"/>
                <a:gd name="T3" fmla="*/ 4279 h 4280"/>
                <a:gd name="T4" fmla="*/ 22 w 9346"/>
                <a:gd name="T5" fmla="*/ 4257 h 4280"/>
                <a:gd name="T6" fmla="*/ 22 w 9346"/>
                <a:gd name="T7" fmla="*/ 4191 h 4280"/>
                <a:gd name="T8" fmla="*/ 1681 w 9346"/>
                <a:gd name="T9" fmla="*/ 2510 h 4280"/>
                <a:gd name="T10" fmla="*/ 1769 w 9346"/>
                <a:gd name="T11" fmla="*/ 2510 h 4280"/>
                <a:gd name="T12" fmla="*/ 2532 w 9346"/>
                <a:gd name="T13" fmla="*/ 3209 h 4280"/>
                <a:gd name="T14" fmla="*/ 3341 w 9346"/>
                <a:gd name="T15" fmla="*/ 43 h 4280"/>
                <a:gd name="T16" fmla="*/ 3384 w 9346"/>
                <a:gd name="T17" fmla="*/ 0 h 4280"/>
                <a:gd name="T18" fmla="*/ 3428 w 9346"/>
                <a:gd name="T19" fmla="*/ 21 h 4280"/>
                <a:gd name="T20" fmla="*/ 5065 w 9346"/>
                <a:gd name="T21" fmla="*/ 2445 h 4280"/>
                <a:gd name="T22" fmla="*/ 5851 w 9346"/>
                <a:gd name="T23" fmla="*/ 786 h 4280"/>
                <a:gd name="T24" fmla="*/ 5895 w 9346"/>
                <a:gd name="T25" fmla="*/ 763 h 4280"/>
                <a:gd name="T26" fmla="*/ 5939 w 9346"/>
                <a:gd name="T27" fmla="*/ 786 h 4280"/>
                <a:gd name="T28" fmla="*/ 6790 w 9346"/>
                <a:gd name="T29" fmla="*/ 3995 h 4280"/>
                <a:gd name="T30" fmla="*/ 7489 w 9346"/>
                <a:gd name="T31" fmla="*/ 1703 h 4280"/>
                <a:gd name="T32" fmla="*/ 7533 w 9346"/>
                <a:gd name="T33" fmla="*/ 1659 h 4280"/>
                <a:gd name="T34" fmla="*/ 7598 w 9346"/>
                <a:gd name="T35" fmla="*/ 1703 h 4280"/>
                <a:gd name="T36" fmla="*/ 8362 w 9346"/>
                <a:gd name="T37" fmla="*/ 3187 h 4280"/>
                <a:gd name="T38" fmla="*/ 9236 w 9346"/>
                <a:gd name="T39" fmla="*/ 873 h 4280"/>
                <a:gd name="T40" fmla="*/ 9301 w 9346"/>
                <a:gd name="T41" fmla="*/ 829 h 4280"/>
                <a:gd name="T42" fmla="*/ 9345 w 9346"/>
                <a:gd name="T43" fmla="*/ 895 h 4280"/>
                <a:gd name="T44" fmla="*/ 8428 w 9346"/>
                <a:gd name="T45" fmla="*/ 3340 h 4280"/>
                <a:gd name="T46" fmla="*/ 8384 w 9346"/>
                <a:gd name="T47" fmla="*/ 3362 h 4280"/>
                <a:gd name="T48" fmla="*/ 8341 w 9346"/>
                <a:gd name="T49" fmla="*/ 3340 h 4280"/>
                <a:gd name="T50" fmla="*/ 7555 w 9346"/>
                <a:gd name="T51" fmla="*/ 1856 h 4280"/>
                <a:gd name="T52" fmla="*/ 6856 w 9346"/>
                <a:gd name="T53" fmla="*/ 4191 h 4280"/>
                <a:gd name="T54" fmla="*/ 6790 w 9346"/>
                <a:gd name="T55" fmla="*/ 4235 h 4280"/>
                <a:gd name="T56" fmla="*/ 6747 w 9346"/>
                <a:gd name="T57" fmla="*/ 4191 h 4280"/>
                <a:gd name="T58" fmla="*/ 5895 w 9346"/>
                <a:gd name="T59" fmla="*/ 961 h 4280"/>
                <a:gd name="T60" fmla="*/ 5109 w 9346"/>
                <a:gd name="T61" fmla="*/ 2576 h 4280"/>
                <a:gd name="T62" fmla="*/ 5065 w 9346"/>
                <a:gd name="T63" fmla="*/ 2598 h 4280"/>
                <a:gd name="T64" fmla="*/ 5022 w 9346"/>
                <a:gd name="T65" fmla="*/ 2576 h 4280"/>
                <a:gd name="T66" fmla="*/ 3406 w 9346"/>
                <a:gd name="T67" fmla="*/ 174 h 4280"/>
                <a:gd name="T68" fmla="*/ 2620 w 9346"/>
                <a:gd name="T69" fmla="*/ 3319 h 4280"/>
                <a:gd name="T70" fmla="*/ 2576 w 9346"/>
                <a:gd name="T71" fmla="*/ 3362 h 4280"/>
                <a:gd name="T72" fmla="*/ 2532 w 9346"/>
                <a:gd name="T73" fmla="*/ 3362 h 4280"/>
                <a:gd name="T74" fmla="*/ 1725 w 9346"/>
                <a:gd name="T75" fmla="*/ 2620 h 4280"/>
                <a:gd name="T76" fmla="*/ 87 w 9346"/>
                <a:gd name="T77" fmla="*/ 4257 h 4280"/>
                <a:gd name="T78" fmla="*/ 65 w 9346"/>
                <a:gd name="T79" fmla="*/ 4279 h 4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9346" h="4280">
                  <a:moveTo>
                    <a:pt x="65" y="4279"/>
                  </a:moveTo>
                  <a:lnTo>
                    <a:pt x="65" y="4279"/>
                  </a:lnTo>
                  <a:cubicBezTo>
                    <a:pt x="44" y="4279"/>
                    <a:pt x="22" y="4279"/>
                    <a:pt x="22" y="4257"/>
                  </a:cubicBezTo>
                  <a:cubicBezTo>
                    <a:pt x="0" y="4235"/>
                    <a:pt x="0" y="4214"/>
                    <a:pt x="22" y="4191"/>
                  </a:cubicBezTo>
                  <a:cubicBezTo>
                    <a:pt x="1681" y="2510"/>
                    <a:pt x="1681" y="2510"/>
                    <a:pt x="1681" y="2510"/>
                  </a:cubicBezTo>
                  <a:cubicBezTo>
                    <a:pt x="1703" y="2510"/>
                    <a:pt x="1746" y="2489"/>
                    <a:pt x="1769" y="2510"/>
                  </a:cubicBezTo>
                  <a:cubicBezTo>
                    <a:pt x="2532" y="3209"/>
                    <a:pt x="2532" y="3209"/>
                    <a:pt x="2532" y="3209"/>
                  </a:cubicBezTo>
                  <a:cubicBezTo>
                    <a:pt x="3341" y="43"/>
                    <a:pt x="3341" y="43"/>
                    <a:pt x="3341" y="43"/>
                  </a:cubicBezTo>
                  <a:cubicBezTo>
                    <a:pt x="3341" y="21"/>
                    <a:pt x="3362" y="0"/>
                    <a:pt x="3384" y="0"/>
                  </a:cubicBezTo>
                  <a:cubicBezTo>
                    <a:pt x="3406" y="0"/>
                    <a:pt x="3428" y="0"/>
                    <a:pt x="3428" y="21"/>
                  </a:cubicBezTo>
                  <a:cubicBezTo>
                    <a:pt x="5065" y="2445"/>
                    <a:pt x="5065" y="2445"/>
                    <a:pt x="5065" y="2445"/>
                  </a:cubicBezTo>
                  <a:cubicBezTo>
                    <a:pt x="5851" y="786"/>
                    <a:pt x="5851" y="786"/>
                    <a:pt x="5851" y="786"/>
                  </a:cubicBezTo>
                  <a:cubicBezTo>
                    <a:pt x="5851" y="763"/>
                    <a:pt x="5874" y="763"/>
                    <a:pt x="5895" y="763"/>
                  </a:cubicBezTo>
                  <a:cubicBezTo>
                    <a:pt x="5917" y="763"/>
                    <a:pt x="5939" y="786"/>
                    <a:pt x="5939" y="786"/>
                  </a:cubicBezTo>
                  <a:cubicBezTo>
                    <a:pt x="6790" y="3995"/>
                    <a:pt x="6790" y="3995"/>
                    <a:pt x="6790" y="3995"/>
                  </a:cubicBezTo>
                  <a:cubicBezTo>
                    <a:pt x="7489" y="1703"/>
                    <a:pt x="7489" y="1703"/>
                    <a:pt x="7489" y="1703"/>
                  </a:cubicBezTo>
                  <a:cubicBezTo>
                    <a:pt x="7489" y="1681"/>
                    <a:pt x="7511" y="1681"/>
                    <a:pt x="7533" y="1659"/>
                  </a:cubicBezTo>
                  <a:cubicBezTo>
                    <a:pt x="7555" y="1659"/>
                    <a:pt x="7576" y="1681"/>
                    <a:pt x="7598" y="1703"/>
                  </a:cubicBezTo>
                  <a:cubicBezTo>
                    <a:pt x="8362" y="3187"/>
                    <a:pt x="8362" y="3187"/>
                    <a:pt x="8362" y="3187"/>
                  </a:cubicBezTo>
                  <a:cubicBezTo>
                    <a:pt x="9236" y="873"/>
                    <a:pt x="9236" y="873"/>
                    <a:pt x="9236" y="873"/>
                  </a:cubicBezTo>
                  <a:cubicBezTo>
                    <a:pt x="9257" y="851"/>
                    <a:pt x="9280" y="829"/>
                    <a:pt x="9301" y="829"/>
                  </a:cubicBezTo>
                  <a:cubicBezTo>
                    <a:pt x="9323" y="851"/>
                    <a:pt x="9345" y="873"/>
                    <a:pt x="9345" y="895"/>
                  </a:cubicBezTo>
                  <a:cubicBezTo>
                    <a:pt x="8428" y="3340"/>
                    <a:pt x="8428" y="3340"/>
                    <a:pt x="8428" y="3340"/>
                  </a:cubicBezTo>
                  <a:cubicBezTo>
                    <a:pt x="8428" y="3340"/>
                    <a:pt x="8406" y="3362"/>
                    <a:pt x="8384" y="3362"/>
                  </a:cubicBezTo>
                  <a:cubicBezTo>
                    <a:pt x="8362" y="3362"/>
                    <a:pt x="8341" y="3362"/>
                    <a:pt x="8341" y="3340"/>
                  </a:cubicBezTo>
                  <a:cubicBezTo>
                    <a:pt x="7555" y="1856"/>
                    <a:pt x="7555" y="1856"/>
                    <a:pt x="7555" y="1856"/>
                  </a:cubicBezTo>
                  <a:cubicBezTo>
                    <a:pt x="6856" y="4191"/>
                    <a:pt x="6856" y="4191"/>
                    <a:pt x="6856" y="4191"/>
                  </a:cubicBezTo>
                  <a:cubicBezTo>
                    <a:pt x="6834" y="4214"/>
                    <a:pt x="6812" y="4235"/>
                    <a:pt x="6790" y="4235"/>
                  </a:cubicBezTo>
                  <a:cubicBezTo>
                    <a:pt x="6769" y="4235"/>
                    <a:pt x="6747" y="4214"/>
                    <a:pt x="6747" y="4191"/>
                  </a:cubicBezTo>
                  <a:cubicBezTo>
                    <a:pt x="5895" y="961"/>
                    <a:pt x="5895" y="961"/>
                    <a:pt x="5895" y="961"/>
                  </a:cubicBezTo>
                  <a:cubicBezTo>
                    <a:pt x="5109" y="2576"/>
                    <a:pt x="5109" y="2576"/>
                    <a:pt x="5109" y="2576"/>
                  </a:cubicBezTo>
                  <a:cubicBezTo>
                    <a:pt x="5109" y="2598"/>
                    <a:pt x="5088" y="2598"/>
                    <a:pt x="5065" y="2598"/>
                  </a:cubicBezTo>
                  <a:cubicBezTo>
                    <a:pt x="5044" y="2598"/>
                    <a:pt x="5022" y="2598"/>
                    <a:pt x="5022" y="2576"/>
                  </a:cubicBezTo>
                  <a:cubicBezTo>
                    <a:pt x="3406" y="174"/>
                    <a:pt x="3406" y="174"/>
                    <a:pt x="3406" y="174"/>
                  </a:cubicBezTo>
                  <a:cubicBezTo>
                    <a:pt x="2620" y="3319"/>
                    <a:pt x="2620" y="3319"/>
                    <a:pt x="2620" y="3319"/>
                  </a:cubicBezTo>
                  <a:cubicBezTo>
                    <a:pt x="2598" y="3340"/>
                    <a:pt x="2598" y="3362"/>
                    <a:pt x="2576" y="3362"/>
                  </a:cubicBezTo>
                  <a:cubicBezTo>
                    <a:pt x="2555" y="3362"/>
                    <a:pt x="2532" y="3362"/>
                    <a:pt x="2532" y="3362"/>
                  </a:cubicBezTo>
                  <a:cubicBezTo>
                    <a:pt x="1725" y="2620"/>
                    <a:pt x="1725" y="2620"/>
                    <a:pt x="1725" y="2620"/>
                  </a:cubicBezTo>
                  <a:cubicBezTo>
                    <a:pt x="87" y="4257"/>
                    <a:pt x="87" y="4257"/>
                    <a:pt x="87" y="4257"/>
                  </a:cubicBezTo>
                  <a:cubicBezTo>
                    <a:pt x="87" y="4279"/>
                    <a:pt x="65" y="4279"/>
                    <a:pt x="65" y="4279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8" name="Freeform 14"/>
            <p:cNvSpPr>
              <a:spLocks noChangeArrowheads="1"/>
            </p:cNvSpPr>
            <p:nvPr/>
          </p:nvSpPr>
          <p:spPr bwMode="auto">
            <a:xfrm>
              <a:off x="3352800" y="2284413"/>
              <a:ext cx="142875" cy="133350"/>
            </a:xfrm>
            <a:custGeom>
              <a:avLst/>
              <a:gdLst>
                <a:gd name="T0" fmla="*/ 394 w 395"/>
                <a:gd name="T1" fmla="*/ 175 h 372"/>
                <a:gd name="T2" fmla="*/ 394 w 395"/>
                <a:gd name="T3" fmla="*/ 175 h 372"/>
                <a:gd name="T4" fmla="*/ 197 w 395"/>
                <a:gd name="T5" fmla="*/ 0 h 372"/>
                <a:gd name="T6" fmla="*/ 0 w 395"/>
                <a:gd name="T7" fmla="*/ 175 h 372"/>
                <a:gd name="T8" fmla="*/ 197 w 395"/>
                <a:gd name="T9" fmla="*/ 371 h 372"/>
                <a:gd name="T10" fmla="*/ 394 w 395"/>
                <a:gd name="T11" fmla="*/ 175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5" h="372">
                  <a:moveTo>
                    <a:pt x="394" y="175"/>
                  </a:moveTo>
                  <a:lnTo>
                    <a:pt x="394" y="175"/>
                  </a:lnTo>
                  <a:cubicBezTo>
                    <a:pt x="394" y="88"/>
                    <a:pt x="306" y="0"/>
                    <a:pt x="197" y="0"/>
                  </a:cubicBezTo>
                  <a:cubicBezTo>
                    <a:pt x="88" y="0"/>
                    <a:pt x="0" y="88"/>
                    <a:pt x="0" y="175"/>
                  </a:cubicBezTo>
                  <a:cubicBezTo>
                    <a:pt x="0" y="284"/>
                    <a:pt x="88" y="371"/>
                    <a:pt x="197" y="371"/>
                  </a:cubicBezTo>
                  <a:cubicBezTo>
                    <a:pt x="306" y="371"/>
                    <a:pt x="394" y="284"/>
                    <a:pt x="394" y="175"/>
                  </a:cubicBezTo>
                </a:path>
              </a:pathLst>
            </a:custGeom>
            <a:solidFill>
              <a:srgbClr val="F4826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9" name="Freeform 15"/>
            <p:cNvSpPr>
              <a:spLocks noChangeArrowheads="1"/>
            </p:cNvSpPr>
            <p:nvPr/>
          </p:nvSpPr>
          <p:spPr bwMode="auto">
            <a:xfrm>
              <a:off x="3046413" y="3440113"/>
              <a:ext cx="141287" cy="141287"/>
            </a:xfrm>
            <a:custGeom>
              <a:avLst/>
              <a:gdLst>
                <a:gd name="T0" fmla="*/ 393 w 394"/>
                <a:gd name="T1" fmla="*/ 197 h 394"/>
                <a:gd name="T2" fmla="*/ 393 w 394"/>
                <a:gd name="T3" fmla="*/ 197 h 394"/>
                <a:gd name="T4" fmla="*/ 197 w 394"/>
                <a:gd name="T5" fmla="*/ 0 h 394"/>
                <a:gd name="T6" fmla="*/ 0 w 394"/>
                <a:gd name="T7" fmla="*/ 197 h 394"/>
                <a:gd name="T8" fmla="*/ 197 w 394"/>
                <a:gd name="T9" fmla="*/ 393 h 394"/>
                <a:gd name="T10" fmla="*/ 393 w 394"/>
                <a:gd name="T11" fmla="*/ 197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4">
                  <a:moveTo>
                    <a:pt x="393" y="197"/>
                  </a:moveTo>
                  <a:lnTo>
                    <a:pt x="393" y="197"/>
                  </a:lnTo>
                  <a:cubicBezTo>
                    <a:pt x="393" y="88"/>
                    <a:pt x="306" y="0"/>
                    <a:pt x="197" y="0"/>
                  </a:cubicBezTo>
                  <a:cubicBezTo>
                    <a:pt x="87" y="0"/>
                    <a:pt x="0" y="88"/>
                    <a:pt x="0" y="197"/>
                  </a:cubicBezTo>
                  <a:cubicBezTo>
                    <a:pt x="0" y="306"/>
                    <a:pt x="87" y="393"/>
                    <a:pt x="197" y="393"/>
                  </a:cubicBezTo>
                  <a:cubicBezTo>
                    <a:pt x="306" y="393"/>
                    <a:pt x="393" y="306"/>
                    <a:pt x="393" y="197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0" name="Freeform 16"/>
            <p:cNvSpPr>
              <a:spLocks noChangeArrowheads="1"/>
            </p:cNvSpPr>
            <p:nvPr/>
          </p:nvSpPr>
          <p:spPr bwMode="auto">
            <a:xfrm>
              <a:off x="2747963" y="3189288"/>
              <a:ext cx="141287" cy="141287"/>
            </a:xfrm>
            <a:custGeom>
              <a:avLst/>
              <a:gdLst>
                <a:gd name="T0" fmla="*/ 393 w 394"/>
                <a:gd name="T1" fmla="*/ 196 h 393"/>
                <a:gd name="T2" fmla="*/ 393 w 394"/>
                <a:gd name="T3" fmla="*/ 196 h 393"/>
                <a:gd name="T4" fmla="*/ 197 w 394"/>
                <a:gd name="T5" fmla="*/ 0 h 393"/>
                <a:gd name="T6" fmla="*/ 0 w 394"/>
                <a:gd name="T7" fmla="*/ 196 h 393"/>
                <a:gd name="T8" fmla="*/ 197 w 394"/>
                <a:gd name="T9" fmla="*/ 392 h 393"/>
                <a:gd name="T10" fmla="*/ 393 w 394"/>
                <a:gd name="T11" fmla="*/ 196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3">
                  <a:moveTo>
                    <a:pt x="393" y="196"/>
                  </a:moveTo>
                  <a:lnTo>
                    <a:pt x="393" y="196"/>
                  </a:lnTo>
                  <a:cubicBezTo>
                    <a:pt x="393" y="87"/>
                    <a:pt x="306" y="0"/>
                    <a:pt x="197" y="0"/>
                  </a:cubicBezTo>
                  <a:cubicBezTo>
                    <a:pt x="88" y="0"/>
                    <a:pt x="0" y="87"/>
                    <a:pt x="0" y="196"/>
                  </a:cubicBezTo>
                  <a:cubicBezTo>
                    <a:pt x="0" y="305"/>
                    <a:pt x="88" y="392"/>
                    <a:pt x="197" y="392"/>
                  </a:cubicBezTo>
                  <a:cubicBezTo>
                    <a:pt x="306" y="392"/>
                    <a:pt x="393" y="305"/>
                    <a:pt x="393" y="196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1" name="Freeform 17"/>
            <p:cNvSpPr>
              <a:spLocks noChangeArrowheads="1"/>
            </p:cNvSpPr>
            <p:nvPr/>
          </p:nvSpPr>
          <p:spPr bwMode="auto">
            <a:xfrm>
              <a:off x="3951288" y="3173413"/>
              <a:ext cx="141287" cy="133350"/>
            </a:xfrm>
            <a:custGeom>
              <a:avLst/>
              <a:gdLst>
                <a:gd name="T0" fmla="*/ 393 w 394"/>
                <a:gd name="T1" fmla="*/ 174 h 372"/>
                <a:gd name="T2" fmla="*/ 393 w 394"/>
                <a:gd name="T3" fmla="*/ 174 h 372"/>
                <a:gd name="T4" fmla="*/ 196 w 394"/>
                <a:gd name="T5" fmla="*/ 0 h 372"/>
                <a:gd name="T6" fmla="*/ 0 w 394"/>
                <a:gd name="T7" fmla="*/ 174 h 372"/>
                <a:gd name="T8" fmla="*/ 196 w 394"/>
                <a:gd name="T9" fmla="*/ 371 h 372"/>
                <a:gd name="T10" fmla="*/ 393 w 394"/>
                <a:gd name="T11" fmla="*/ 174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72">
                  <a:moveTo>
                    <a:pt x="393" y="174"/>
                  </a:moveTo>
                  <a:lnTo>
                    <a:pt x="393" y="174"/>
                  </a:lnTo>
                  <a:cubicBezTo>
                    <a:pt x="393" y="65"/>
                    <a:pt x="306" y="0"/>
                    <a:pt x="196" y="0"/>
                  </a:cubicBezTo>
                  <a:cubicBezTo>
                    <a:pt x="87" y="0"/>
                    <a:pt x="0" y="65"/>
                    <a:pt x="0" y="174"/>
                  </a:cubicBezTo>
                  <a:cubicBezTo>
                    <a:pt x="0" y="284"/>
                    <a:pt x="87" y="371"/>
                    <a:pt x="196" y="371"/>
                  </a:cubicBezTo>
                  <a:cubicBezTo>
                    <a:pt x="306" y="371"/>
                    <a:pt x="393" y="284"/>
                    <a:pt x="393" y="174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2" name="Freeform 18"/>
            <p:cNvSpPr>
              <a:spLocks noChangeArrowheads="1"/>
            </p:cNvSpPr>
            <p:nvPr/>
          </p:nvSpPr>
          <p:spPr bwMode="auto">
            <a:xfrm>
              <a:off x="4257675" y="2560638"/>
              <a:ext cx="133350" cy="141287"/>
            </a:xfrm>
            <a:custGeom>
              <a:avLst/>
              <a:gdLst>
                <a:gd name="T0" fmla="*/ 371 w 372"/>
                <a:gd name="T1" fmla="*/ 196 h 394"/>
                <a:gd name="T2" fmla="*/ 371 w 372"/>
                <a:gd name="T3" fmla="*/ 196 h 394"/>
                <a:gd name="T4" fmla="*/ 196 w 372"/>
                <a:gd name="T5" fmla="*/ 0 h 394"/>
                <a:gd name="T6" fmla="*/ 0 w 372"/>
                <a:gd name="T7" fmla="*/ 196 h 394"/>
                <a:gd name="T8" fmla="*/ 196 w 372"/>
                <a:gd name="T9" fmla="*/ 393 h 394"/>
                <a:gd name="T10" fmla="*/ 371 w 372"/>
                <a:gd name="T11" fmla="*/ 196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2" h="394">
                  <a:moveTo>
                    <a:pt x="371" y="196"/>
                  </a:moveTo>
                  <a:lnTo>
                    <a:pt x="371" y="196"/>
                  </a:lnTo>
                  <a:cubicBezTo>
                    <a:pt x="371" y="87"/>
                    <a:pt x="283" y="0"/>
                    <a:pt x="196" y="0"/>
                  </a:cubicBezTo>
                  <a:cubicBezTo>
                    <a:pt x="87" y="0"/>
                    <a:pt x="0" y="87"/>
                    <a:pt x="0" y="196"/>
                  </a:cubicBezTo>
                  <a:cubicBezTo>
                    <a:pt x="0" y="305"/>
                    <a:pt x="87" y="393"/>
                    <a:pt x="196" y="393"/>
                  </a:cubicBezTo>
                  <a:cubicBezTo>
                    <a:pt x="283" y="393"/>
                    <a:pt x="371" y="305"/>
                    <a:pt x="371" y="196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3" name="Freeform 19"/>
            <p:cNvSpPr>
              <a:spLocks noChangeArrowheads="1"/>
            </p:cNvSpPr>
            <p:nvPr/>
          </p:nvSpPr>
          <p:spPr bwMode="auto">
            <a:xfrm>
              <a:off x="4579938" y="3770313"/>
              <a:ext cx="141287" cy="134937"/>
            </a:xfrm>
            <a:custGeom>
              <a:avLst/>
              <a:gdLst>
                <a:gd name="T0" fmla="*/ 393 w 394"/>
                <a:gd name="T1" fmla="*/ 175 h 373"/>
                <a:gd name="T2" fmla="*/ 393 w 394"/>
                <a:gd name="T3" fmla="*/ 175 h 373"/>
                <a:gd name="T4" fmla="*/ 196 w 394"/>
                <a:gd name="T5" fmla="*/ 0 h 373"/>
                <a:gd name="T6" fmla="*/ 0 w 394"/>
                <a:gd name="T7" fmla="*/ 175 h 373"/>
                <a:gd name="T8" fmla="*/ 196 w 394"/>
                <a:gd name="T9" fmla="*/ 372 h 373"/>
                <a:gd name="T10" fmla="*/ 393 w 394"/>
                <a:gd name="T11" fmla="*/ 175 h 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73">
                  <a:moveTo>
                    <a:pt x="393" y="175"/>
                  </a:moveTo>
                  <a:lnTo>
                    <a:pt x="393" y="175"/>
                  </a:lnTo>
                  <a:cubicBezTo>
                    <a:pt x="393" y="87"/>
                    <a:pt x="306" y="0"/>
                    <a:pt x="196" y="0"/>
                  </a:cubicBezTo>
                  <a:cubicBezTo>
                    <a:pt x="87" y="0"/>
                    <a:pt x="0" y="87"/>
                    <a:pt x="0" y="175"/>
                  </a:cubicBezTo>
                  <a:cubicBezTo>
                    <a:pt x="0" y="284"/>
                    <a:pt x="87" y="372"/>
                    <a:pt x="196" y="372"/>
                  </a:cubicBezTo>
                  <a:cubicBezTo>
                    <a:pt x="306" y="372"/>
                    <a:pt x="393" y="284"/>
                    <a:pt x="393" y="175"/>
                  </a:cubicBezTo>
                </a:path>
              </a:pathLst>
            </a:custGeom>
            <a:solidFill>
              <a:srgbClr val="82B17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4" name="Freeform 20"/>
            <p:cNvSpPr>
              <a:spLocks noChangeArrowheads="1"/>
            </p:cNvSpPr>
            <p:nvPr/>
          </p:nvSpPr>
          <p:spPr bwMode="auto">
            <a:xfrm>
              <a:off x="4846638" y="2890838"/>
              <a:ext cx="141287" cy="141287"/>
            </a:xfrm>
            <a:custGeom>
              <a:avLst/>
              <a:gdLst>
                <a:gd name="T0" fmla="*/ 393 w 394"/>
                <a:gd name="T1" fmla="*/ 197 h 394"/>
                <a:gd name="T2" fmla="*/ 393 w 394"/>
                <a:gd name="T3" fmla="*/ 197 h 394"/>
                <a:gd name="T4" fmla="*/ 197 w 394"/>
                <a:gd name="T5" fmla="*/ 0 h 394"/>
                <a:gd name="T6" fmla="*/ 0 w 394"/>
                <a:gd name="T7" fmla="*/ 197 h 394"/>
                <a:gd name="T8" fmla="*/ 197 w 394"/>
                <a:gd name="T9" fmla="*/ 393 h 394"/>
                <a:gd name="T10" fmla="*/ 393 w 394"/>
                <a:gd name="T11" fmla="*/ 197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4">
                  <a:moveTo>
                    <a:pt x="393" y="197"/>
                  </a:moveTo>
                  <a:lnTo>
                    <a:pt x="393" y="197"/>
                  </a:lnTo>
                  <a:cubicBezTo>
                    <a:pt x="393" y="87"/>
                    <a:pt x="306" y="0"/>
                    <a:pt x="197" y="0"/>
                  </a:cubicBezTo>
                  <a:cubicBezTo>
                    <a:pt x="88" y="0"/>
                    <a:pt x="0" y="87"/>
                    <a:pt x="0" y="197"/>
                  </a:cubicBezTo>
                  <a:cubicBezTo>
                    <a:pt x="0" y="306"/>
                    <a:pt x="88" y="393"/>
                    <a:pt x="197" y="393"/>
                  </a:cubicBezTo>
                  <a:cubicBezTo>
                    <a:pt x="306" y="393"/>
                    <a:pt x="393" y="306"/>
                    <a:pt x="393" y="197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5" name="Freeform 21"/>
            <p:cNvSpPr>
              <a:spLocks noChangeArrowheads="1"/>
            </p:cNvSpPr>
            <p:nvPr/>
          </p:nvSpPr>
          <p:spPr bwMode="auto">
            <a:xfrm>
              <a:off x="5145088" y="3432175"/>
              <a:ext cx="141287" cy="141288"/>
            </a:xfrm>
            <a:custGeom>
              <a:avLst/>
              <a:gdLst>
                <a:gd name="T0" fmla="*/ 393 w 394"/>
                <a:gd name="T1" fmla="*/ 196 h 393"/>
                <a:gd name="T2" fmla="*/ 393 w 394"/>
                <a:gd name="T3" fmla="*/ 196 h 393"/>
                <a:gd name="T4" fmla="*/ 196 w 394"/>
                <a:gd name="T5" fmla="*/ 0 h 393"/>
                <a:gd name="T6" fmla="*/ 0 w 394"/>
                <a:gd name="T7" fmla="*/ 196 h 393"/>
                <a:gd name="T8" fmla="*/ 196 w 394"/>
                <a:gd name="T9" fmla="*/ 392 h 393"/>
                <a:gd name="T10" fmla="*/ 393 w 394"/>
                <a:gd name="T11" fmla="*/ 196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3">
                  <a:moveTo>
                    <a:pt x="393" y="196"/>
                  </a:moveTo>
                  <a:lnTo>
                    <a:pt x="393" y="196"/>
                  </a:lnTo>
                  <a:cubicBezTo>
                    <a:pt x="393" y="87"/>
                    <a:pt x="306" y="0"/>
                    <a:pt x="196" y="0"/>
                  </a:cubicBezTo>
                  <a:cubicBezTo>
                    <a:pt x="87" y="0"/>
                    <a:pt x="0" y="87"/>
                    <a:pt x="0" y="196"/>
                  </a:cubicBezTo>
                  <a:cubicBezTo>
                    <a:pt x="0" y="305"/>
                    <a:pt x="87" y="392"/>
                    <a:pt x="196" y="392"/>
                  </a:cubicBezTo>
                  <a:cubicBezTo>
                    <a:pt x="306" y="392"/>
                    <a:pt x="393" y="305"/>
                    <a:pt x="393" y="196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</p:grpSp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9938" name="矩形 4"/>
          <p:cNvSpPr/>
          <p:nvPr/>
        </p:nvSpPr>
        <p:spPr>
          <a:xfrm>
            <a:off x="1948815" y="1022668"/>
            <a:ext cx="8089900" cy="37846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</a:t>
            </a:r>
            <a:r>
              <a:rPr lang="en-US" altLang="zh-CN" sz="32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）杨志内部的不团结反衬出了晁盖、吴用等八位好汉的团结一致。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杨志的</a:t>
            </a: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智</a:t>
            </a: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固比不上吴用，以杨志一人的</a:t>
            </a: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智</a:t>
            </a: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对晁盖等八人的</a:t>
            </a: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智</a:t>
            </a: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，以不团结的集体对团结的集体，这导致杨志最终失败的必然性。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67"/>
          <p:cNvGrpSpPr/>
          <p:nvPr/>
        </p:nvGrpSpPr>
        <p:grpSpPr>
          <a:xfrm>
            <a:off x="10668000" y="5125155"/>
            <a:ext cx="1304925" cy="1614099"/>
            <a:chOff x="1522413" y="800100"/>
            <a:chExt cx="4660900" cy="5360988"/>
          </a:xfrm>
        </p:grpSpPr>
        <p:sp>
          <p:nvSpPr>
            <p:cNvPr id="15" name="Freeform 1"/>
            <p:cNvSpPr>
              <a:spLocks noChangeArrowheads="1"/>
            </p:cNvSpPr>
            <p:nvPr/>
          </p:nvSpPr>
          <p:spPr bwMode="auto">
            <a:xfrm>
              <a:off x="1522413" y="800100"/>
              <a:ext cx="4660900" cy="5360988"/>
            </a:xfrm>
            <a:custGeom>
              <a:avLst/>
              <a:gdLst>
                <a:gd name="T0" fmla="*/ 6681 w 12949"/>
                <a:gd name="T1" fmla="*/ 0 h 14892"/>
                <a:gd name="T2" fmla="*/ 6267 w 12949"/>
                <a:gd name="T3" fmla="*/ 0 h 14892"/>
                <a:gd name="T4" fmla="*/ 6267 w 12949"/>
                <a:gd name="T5" fmla="*/ 1026 h 14892"/>
                <a:gd name="T6" fmla="*/ 4018 w 12949"/>
                <a:gd name="T7" fmla="*/ 1026 h 14892"/>
                <a:gd name="T8" fmla="*/ 4018 w 12949"/>
                <a:gd name="T9" fmla="*/ 1266 h 14892"/>
                <a:gd name="T10" fmla="*/ 0 w 12949"/>
                <a:gd name="T11" fmla="*/ 1266 h 14892"/>
                <a:gd name="T12" fmla="*/ 0 w 12949"/>
                <a:gd name="T13" fmla="*/ 1681 h 14892"/>
                <a:gd name="T14" fmla="*/ 655 w 12949"/>
                <a:gd name="T15" fmla="*/ 1681 h 14892"/>
                <a:gd name="T16" fmla="*/ 655 w 12949"/>
                <a:gd name="T17" fmla="*/ 10306 h 14892"/>
                <a:gd name="T18" fmla="*/ 0 w 12949"/>
                <a:gd name="T19" fmla="*/ 10306 h 14892"/>
                <a:gd name="T20" fmla="*/ 0 w 12949"/>
                <a:gd name="T21" fmla="*/ 10699 h 14892"/>
                <a:gd name="T22" fmla="*/ 2970 w 12949"/>
                <a:gd name="T23" fmla="*/ 10699 h 14892"/>
                <a:gd name="T24" fmla="*/ 1070 w 12949"/>
                <a:gd name="T25" fmla="*/ 14891 h 14892"/>
                <a:gd name="T26" fmla="*/ 1528 w 12949"/>
                <a:gd name="T27" fmla="*/ 14891 h 14892"/>
                <a:gd name="T28" fmla="*/ 3428 w 12949"/>
                <a:gd name="T29" fmla="*/ 10699 h 14892"/>
                <a:gd name="T30" fmla="*/ 6267 w 12949"/>
                <a:gd name="T31" fmla="*/ 10699 h 14892"/>
                <a:gd name="T32" fmla="*/ 6267 w 12949"/>
                <a:gd name="T33" fmla="*/ 13363 h 14892"/>
                <a:gd name="T34" fmla="*/ 6681 w 12949"/>
                <a:gd name="T35" fmla="*/ 13363 h 14892"/>
                <a:gd name="T36" fmla="*/ 6681 w 12949"/>
                <a:gd name="T37" fmla="*/ 10699 h 14892"/>
                <a:gd name="T38" fmla="*/ 9542 w 12949"/>
                <a:gd name="T39" fmla="*/ 10699 h 14892"/>
                <a:gd name="T40" fmla="*/ 11442 w 12949"/>
                <a:gd name="T41" fmla="*/ 14891 h 14892"/>
                <a:gd name="T42" fmla="*/ 11900 w 12949"/>
                <a:gd name="T43" fmla="*/ 14891 h 14892"/>
                <a:gd name="T44" fmla="*/ 10000 w 12949"/>
                <a:gd name="T45" fmla="*/ 10699 h 14892"/>
                <a:gd name="T46" fmla="*/ 12948 w 12949"/>
                <a:gd name="T47" fmla="*/ 10699 h 14892"/>
                <a:gd name="T48" fmla="*/ 12948 w 12949"/>
                <a:gd name="T49" fmla="*/ 10306 h 14892"/>
                <a:gd name="T50" fmla="*/ 12358 w 12949"/>
                <a:gd name="T51" fmla="*/ 10306 h 14892"/>
                <a:gd name="T52" fmla="*/ 12358 w 12949"/>
                <a:gd name="T53" fmla="*/ 1681 h 14892"/>
                <a:gd name="T54" fmla="*/ 12948 w 12949"/>
                <a:gd name="T55" fmla="*/ 1681 h 14892"/>
                <a:gd name="T56" fmla="*/ 12948 w 12949"/>
                <a:gd name="T57" fmla="*/ 1266 h 14892"/>
                <a:gd name="T58" fmla="*/ 8930 w 12949"/>
                <a:gd name="T59" fmla="*/ 1266 h 14892"/>
                <a:gd name="T60" fmla="*/ 8930 w 12949"/>
                <a:gd name="T61" fmla="*/ 1026 h 14892"/>
                <a:gd name="T62" fmla="*/ 6681 w 12949"/>
                <a:gd name="T63" fmla="*/ 1026 h 14892"/>
                <a:gd name="T64" fmla="*/ 6681 w 12949"/>
                <a:gd name="T65" fmla="*/ 0 h 148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949" h="14892">
                  <a:moveTo>
                    <a:pt x="6681" y="0"/>
                  </a:moveTo>
                  <a:lnTo>
                    <a:pt x="6267" y="0"/>
                  </a:lnTo>
                  <a:lnTo>
                    <a:pt x="6267" y="1026"/>
                  </a:lnTo>
                  <a:lnTo>
                    <a:pt x="4018" y="1026"/>
                  </a:lnTo>
                  <a:lnTo>
                    <a:pt x="4018" y="1266"/>
                  </a:lnTo>
                  <a:lnTo>
                    <a:pt x="0" y="1266"/>
                  </a:lnTo>
                  <a:lnTo>
                    <a:pt x="0" y="1681"/>
                  </a:lnTo>
                  <a:lnTo>
                    <a:pt x="655" y="1681"/>
                  </a:lnTo>
                  <a:lnTo>
                    <a:pt x="655" y="10306"/>
                  </a:lnTo>
                  <a:lnTo>
                    <a:pt x="0" y="10306"/>
                  </a:lnTo>
                  <a:lnTo>
                    <a:pt x="0" y="10699"/>
                  </a:lnTo>
                  <a:lnTo>
                    <a:pt x="2970" y="10699"/>
                  </a:lnTo>
                  <a:lnTo>
                    <a:pt x="1070" y="14891"/>
                  </a:lnTo>
                  <a:lnTo>
                    <a:pt x="1528" y="14891"/>
                  </a:lnTo>
                  <a:lnTo>
                    <a:pt x="3428" y="10699"/>
                  </a:lnTo>
                  <a:lnTo>
                    <a:pt x="6267" y="10699"/>
                  </a:lnTo>
                  <a:lnTo>
                    <a:pt x="6267" y="13363"/>
                  </a:lnTo>
                  <a:lnTo>
                    <a:pt x="6681" y="13363"/>
                  </a:lnTo>
                  <a:lnTo>
                    <a:pt x="6681" y="10699"/>
                  </a:lnTo>
                  <a:lnTo>
                    <a:pt x="9542" y="10699"/>
                  </a:lnTo>
                  <a:lnTo>
                    <a:pt x="11442" y="14891"/>
                  </a:lnTo>
                  <a:lnTo>
                    <a:pt x="11900" y="14891"/>
                  </a:lnTo>
                  <a:lnTo>
                    <a:pt x="10000" y="10699"/>
                  </a:lnTo>
                  <a:lnTo>
                    <a:pt x="12948" y="10699"/>
                  </a:lnTo>
                  <a:lnTo>
                    <a:pt x="12948" y="10306"/>
                  </a:lnTo>
                  <a:lnTo>
                    <a:pt x="12358" y="10306"/>
                  </a:lnTo>
                  <a:lnTo>
                    <a:pt x="12358" y="1681"/>
                  </a:lnTo>
                  <a:lnTo>
                    <a:pt x="12948" y="1681"/>
                  </a:lnTo>
                  <a:lnTo>
                    <a:pt x="12948" y="1266"/>
                  </a:lnTo>
                  <a:lnTo>
                    <a:pt x="8930" y="1266"/>
                  </a:lnTo>
                  <a:lnTo>
                    <a:pt x="8930" y="1026"/>
                  </a:lnTo>
                  <a:lnTo>
                    <a:pt x="6681" y="1026"/>
                  </a:lnTo>
                  <a:lnTo>
                    <a:pt x="6681" y="0"/>
                  </a:lnTo>
                </a:path>
              </a:pathLst>
            </a:custGeom>
            <a:solidFill>
              <a:srgbClr val="E6E9E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6" name="Freeform 2"/>
            <p:cNvSpPr>
              <a:spLocks noChangeArrowheads="1"/>
            </p:cNvSpPr>
            <p:nvPr/>
          </p:nvSpPr>
          <p:spPr bwMode="auto">
            <a:xfrm>
              <a:off x="1522413" y="800100"/>
              <a:ext cx="4660900" cy="5360988"/>
            </a:xfrm>
            <a:custGeom>
              <a:avLst/>
              <a:gdLst>
                <a:gd name="T0" fmla="*/ 6681 w 12949"/>
                <a:gd name="T1" fmla="*/ 0 h 14892"/>
                <a:gd name="T2" fmla="*/ 6267 w 12949"/>
                <a:gd name="T3" fmla="*/ 0 h 14892"/>
                <a:gd name="T4" fmla="*/ 6267 w 12949"/>
                <a:gd name="T5" fmla="*/ 1026 h 14892"/>
                <a:gd name="T6" fmla="*/ 4018 w 12949"/>
                <a:gd name="T7" fmla="*/ 1026 h 14892"/>
                <a:gd name="T8" fmla="*/ 4018 w 12949"/>
                <a:gd name="T9" fmla="*/ 1266 h 14892"/>
                <a:gd name="T10" fmla="*/ 0 w 12949"/>
                <a:gd name="T11" fmla="*/ 1266 h 14892"/>
                <a:gd name="T12" fmla="*/ 0 w 12949"/>
                <a:gd name="T13" fmla="*/ 1681 h 14892"/>
                <a:gd name="T14" fmla="*/ 655 w 12949"/>
                <a:gd name="T15" fmla="*/ 1681 h 14892"/>
                <a:gd name="T16" fmla="*/ 655 w 12949"/>
                <a:gd name="T17" fmla="*/ 10306 h 14892"/>
                <a:gd name="T18" fmla="*/ 0 w 12949"/>
                <a:gd name="T19" fmla="*/ 10306 h 14892"/>
                <a:gd name="T20" fmla="*/ 0 w 12949"/>
                <a:gd name="T21" fmla="*/ 10699 h 14892"/>
                <a:gd name="T22" fmla="*/ 2970 w 12949"/>
                <a:gd name="T23" fmla="*/ 10699 h 14892"/>
                <a:gd name="T24" fmla="*/ 1070 w 12949"/>
                <a:gd name="T25" fmla="*/ 14891 h 14892"/>
                <a:gd name="T26" fmla="*/ 1528 w 12949"/>
                <a:gd name="T27" fmla="*/ 14891 h 14892"/>
                <a:gd name="T28" fmla="*/ 3428 w 12949"/>
                <a:gd name="T29" fmla="*/ 10699 h 14892"/>
                <a:gd name="T30" fmla="*/ 6267 w 12949"/>
                <a:gd name="T31" fmla="*/ 10699 h 14892"/>
                <a:gd name="T32" fmla="*/ 6267 w 12949"/>
                <a:gd name="T33" fmla="*/ 13363 h 14892"/>
                <a:gd name="T34" fmla="*/ 6681 w 12949"/>
                <a:gd name="T35" fmla="*/ 13363 h 14892"/>
                <a:gd name="T36" fmla="*/ 6681 w 12949"/>
                <a:gd name="T37" fmla="*/ 10699 h 14892"/>
                <a:gd name="T38" fmla="*/ 9542 w 12949"/>
                <a:gd name="T39" fmla="*/ 10699 h 14892"/>
                <a:gd name="T40" fmla="*/ 11442 w 12949"/>
                <a:gd name="T41" fmla="*/ 14891 h 14892"/>
                <a:gd name="T42" fmla="*/ 11900 w 12949"/>
                <a:gd name="T43" fmla="*/ 14891 h 14892"/>
                <a:gd name="T44" fmla="*/ 10000 w 12949"/>
                <a:gd name="T45" fmla="*/ 10699 h 14892"/>
                <a:gd name="T46" fmla="*/ 12948 w 12949"/>
                <a:gd name="T47" fmla="*/ 10699 h 14892"/>
                <a:gd name="T48" fmla="*/ 12948 w 12949"/>
                <a:gd name="T49" fmla="*/ 10306 h 14892"/>
                <a:gd name="T50" fmla="*/ 12358 w 12949"/>
                <a:gd name="T51" fmla="*/ 10306 h 14892"/>
                <a:gd name="T52" fmla="*/ 12358 w 12949"/>
                <a:gd name="T53" fmla="*/ 1681 h 14892"/>
                <a:gd name="T54" fmla="*/ 12948 w 12949"/>
                <a:gd name="T55" fmla="*/ 1681 h 14892"/>
                <a:gd name="T56" fmla="*/ 12948 w 12949"/>
                <a:gd name="T57" fmla="*/ 1266 h 14892"/>
                <a:gd name="T58" fmla="*/ 8930 w 12949"/>
                <a:gd name="T59" fmla="*/ 1266 h 14892"/>
                <a:gd name="T60" fmla="*/ 8930 w 12949"/>
                <a:gd name="T61" fmla="*/ 1026 h 14892"/>
                <a:gd name="T62" fmla="*/ 6681 w 12949"/>
                <a:gd name="T63" fmla="*/ 1026 h 14892"/>
                <a:gd name="T64" fmla="*/ 6681 w 12949"/>
                <a:gd name="T65" fmla="*/ 0 h 148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949" h="14892">
                  <a:moveTo>
                    <a:pt x="6681" y="0"/>
                  </a:moveTo>
                  <a:lnTo>
                    <a:pt x="6267" y="0"/>
                  </a:lnTo>
                  <a:lnTo>
                    <a:pt x="6267" y="1026"/>
                  </a:lnTo>
                  <a:lnTo>
                    <a:pt x="4018" y="1026"/>
                  </a:lnTo>
                  <a:lnTo>
                    <a:pt x="4018" y="1266"/>
                  </a:lnTo>
                  <a:lnTo>
                    <a:pt x="0" y="1266"/>
                  </a:lnTo>
                  <a:lnTo>
                    <a:pt x="0" y="1681"/>
                  </a:lnTo>
                  <a:lnTo>
                    <a:pt x="655" y="1681"/>
                  </a:lnTo>
                  <a:lnTo>
                    <a:pt x="655" y="10306"/>
                  </a:lnTo>
                  <a:lnTo>
                    <a:pt x="0" y="10306"/>
                  </a:lnTo>
                  <a:lnTo>
                    <a:pt x="0" y="10699"/>
                  </a:lnTo>
                  <a:lnTo>
                    <a:pt x="2970" y="10699"/>
                  </a:lnTo>
                  <a:lnTo>
                    <a:pt x="1070" y="14891"/>
                  </a:lnTo>
                  <a:lnTo>
                    <a:pt x="1528" y="14891"/>
                  </a:lnTo>
                  <a:lnTo>
                    <a:pt x="3428" y="10699"/>
                  </a:lnTo>
                  <a:lnTo>
                    <a:pt x="6267" y="10699"/>
                  </a:lnTo>
                  <a:lnTo>
                    <a:pt x="6267" y="13363"/>
                  </a:lnTo>
                  <a:lnTo>
                    <a:pt x="6681" y="13363"/>
                  </a:lnTo>
                  <a:lnTo>
                    <a:pt x="6681" y="10699"/>
                  </a:lnTo>
                  <a:lnTo>
                    <a:pt x="9542" y="10699"/>
                  </a:lnTo>
                  <a:lnTo>
                    <a:pt x="11442" y="14891"/>
                  </a:lnTo>
                  <a:lnTo>
                    <a:pt x="11900" y="14891"/>
                  </a:lnTo>
                  <a:lnTo>
                    <a:pt x="10000" y="10699"/>
                  </a:lnTo>
                  <a:lnTo>
                    <a:pt x="12948" y="10699"/>
                  </a:lnTo>
                  <a:lnTo>
                    <a:pt x="12948" y="10306"/>
                  </a:lnTo>
                  <a:lnTo>
                    <a:pt x="12358" y="10306"/>
                  </a:lnTo>
                  <a:lnTo>
                    <a:pt x="12358" y="1681"/>
                  </a:lnTo>
                  <a:lnTo>
                    <a:pt x="12948" y="1681"/>
                  </a:lnTo>
                  <a:lnTo>
                    <a:pt x="12948" y="1266"/>
                  </a:lnTo>
                  <a:lnTo>
                    <a:pt x="8930" y="1266"/>
                  </a:lnTo>
                  <a:lnTo>
                    <a:pt x="8930" y="1026"/>
                  </a:lnTo>
                  <a:lnTo>
                    <a:pt x="6681" y="1026"/>
                  </a:lnTo>
                  <a:lnTo>
                    <a:pt x="6681" y="0"/>
                  </a:lnTo>
                </a:path>
              </a:pathLst>
            </a:custGeom>
            <a:solidFill>
              <a:srgbClr val="E6E9E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7" name="Freeform 3"/>
            <p:cNvSpPr>
              <a:spLocks noChangeArrowheads="1"/>
            </p:cNvSpPr>
            <p:nvPr/>
          </p:nvSpPr>
          <p:spPr bwMode="auto">
            <a:xfrm>
              <a:off x="3778250" y="2646363"/>
              <a:ext cx="149225" cy="2963862"/>
            </a:xfrm>
            <a:custGeom>
              <a:avLst/>
              <a:gdLst>
                <a:gd name="T0" fmla="*/ 0 w 415"/>
                <a:gd name="T1" fmla="*/ 0 h 8233"/>
                <a:gd name="T2" fmla="*/ 0 w 415"/>
                <a:gd name="T3" fmla="*/ 8232 h 8233"/>
                <a:gd name="T4" fmla="*/ 414 w 415"/>
                <a:gd name="T5" fmla="*/ 8232 h 8233"/>
                <a:gd name="T6" fmla="*/ 414 w 415"/>
                <a:gd name="T7" fmla="*/ 0 h 8233"/>
                <a:gd name="T8" fmla="*/ 0 w 415"/>
                <a:gd name="T9" fmla="*/ 0 h 8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5" h="8233">
                  <a:moveTo>
                    <a:pt x="0" y="0"/>
                  </a:moveTo>
                  <a:lnTo>
                    <a:pt x="0" y="8232"/>
                  </a:lnTo>
                  <a:lnTo>
                    <a:pt x="414" y="8232"/>
                  </a:lnTo>
                  <a:lnTo>
                    <a:pt x="414" y="0"/>
                  </a:lnTo>
                  <a:lnTo>
                    <a:pt x="0" y="0"/>
                  </a:lnTo>
                </a:path>
              </a:pathLst>
            </a:custGeom>
            <a:solidFill>
              <a:srgbClr val="1B283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8" name="Freeform 4"/>
            <p:cNvSpPr>
              <a:spLocks noChangeArrowheads="1"/>
            </p:cNvSpPr>
            <p:nvPr/>
          </p:nvSpPr>
          <p:spPr bwMode="auto">
            <a:xfrm>
              <a:off x="1906588" y="2646363"/>
              <a:ext cx="3898900" cy="3514724"/>
            </a:xfrm>
            <a:custGeom>
              <a:avLst/>
              <a:gdLst>
                <a:gd name="T0" fmla="*/ 0 w 10831"/>
                <a:gd name="T1" fmla="*/ 9760 h 9761"/>
                <a:gd name="T2" fmla="*/ 4411 w 10831"/>
                <a:gd name="T3" fmla="*/ 0 h 9761"/>
                <a:gd name="T4" fmla="*/ 4869 w 10831"/>
                <a:gd name="T5" fmla="*/ 0 h 9761"/>
                <a:gd name="T6" fmla="*/ 458 w 10831"/>
                <a:gd name="T7" fmla="*/ 9760 h 9761"/>
                <a:gd name="T8" fmla="*/ 0 w 10831"/>
                <a:gd name="T9" fmla="*/ 9760 h 9761"/>
                <a:gd name="T10" fmla="*/ 10830 w 10831"/>
                <a:gd name="T11" fmla="*/ 9760 h 9761"/>
                <a:gd name="T12" fmla="*/ 6420 w 10831"/>
                <a:gd name="T13" fmla="*/ 0 h 9761"/>
                <a:gd name="T14" fmla="*/ 5961 w 10831"/>
                <a:gd name="T15" fmla="*/ 0 h 9761"/>
                <a:gd name="T16" fmla="*/ 10372 w 10831"/>
                <a:gd name="T17" fmla="*/ 9760 h 9761"/>
                <a:gd name="T18" fmla="*/ 10830 w 10831"/>
                <a:gd name="T19" fmla="*/ 9760 h 97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831" h="9761">
                  <a:moveTo>
                    <a:pt x="0" y="9760"/>
                  </a:moveTo>
                  <a:lnTo>
                    <a:pt x="4411" y="0"/>
                  </a:lnTo>
                  <a:lnTo>
                    <a:pt x="4869" y="0"/>
                  </a:lnTo>
                  <a:lnTo>
                    <a:pt x="458" y="9760"/>
                  </a:lnTo>
                  <a:lnTo>
                    <a:pt x="0" y="9760"/>
                  </a:lnTo>
                  <a:close/>
                  <a:moveTo>
                    <a:pt x="10830" y="9760"/>
                  </a:moveTo>
                  <a:lnTo>
                    <a:pt x="6420" y="0"/>
                  </a:lnTo>
                  <a:lnTo>
                    <a:pt x="5961" y="0"/>
                  </a:lnTo>
                  <a:lnTo>
                    <a:pt x="10372" y="9760"/>
                  </a:lnTo>
                  <a:lnTo>
                    <a:pt x="10830" y="9760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9" name="Freeform 5"/>
            <p:cNvSpPr>
              <a:spLocks noChangeArrowheads="1"/>
            </p:cNvSpPr>
            <p:nvPr/>
          </p:nvSpPr>
          <p:spPr bwMode="auto">
            <a:xfrm>
              <a:off x="3778250" y="800100"/>
              <a:ext cx="149225" cy="377825"/>
            </a:xfrm>
            <a:custGeom>
              <a:avLst/>
              <a:gdLst>
                <a:gd name="T0" fmla="*/ 414 w 415"/>
                <a:gd name="T1" fmla="*/ 1048 h 1049"/>
                <a:gd name="T2" fmla="*/ 414 w 415"/>
                <a:gd name="T3" fmla="*/ 0 h 1049"/>
                <a:gd name="T4" fmla="*/ 0 w 415"/>
                <a:gd name="T5" fmla="*/ 0 h 1049"/>
                <a:gd name="T6" fmla="*/ 0 w 415"/>
                <a:gd name="T7" fmla="*/ 1048 h 1049"/>
                <a:gd name="T8" fmla="*/ 414 w 415"/>
                <a:gd name="T9" fmla="*/ 1048 h 10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5" h="1049">
                  <a:moveTo>
                    <a:pt x="414" y="1048"/>
                  </a:moveTo>
                  <a:lnTo>
                    <a:pt x="414" y="0"/>
                  </a:lnTo>
                  <a:lnTo>
                    <a:pt x="0" y="0"/>
                  </a:lnTo>
                  <a:lnTo>
                    <a:pt x="0" y="1048"/>
                  </a:lnTo>
                  <a:lnTo>
                    <a:pt x="414" y="1048"/>
                  </a:lnTo>
                </a:path>
              </a:pathLst>
            </a:custGeom>
            <a:solidFill>
              <a:srgbClr val="F8AB9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0" name="Freeform 6"/>
            <p:cNvSpPr>
              <a:spLocks noChangeArrowheads="1"/>
            </p:cNvSpPr>
            <p:nvPr/>
          </p:nvSpPr>
          <p:spPr bwMode="auto">
            <a:xfrm>
              <a:off x="1757363" y="1389063"/>
              <a:ext cx="4213225" cy="3121025"/>
            </a:xfrm>
            <a:custGeom>
              <a:avLst/>
              <a:gdLst>
                <a:gd name="T0" fmla="*/ 11703 w 11704"/>
                <a:gd name="T1" fmla="*/ 8668 h 8669"/>
                <a:gd name="T2" fmla="*/ 0 w 11704"/>
                <a:gd name="T3" fmla="*/ 8668 h 8669"/>
                <a:gd name="T4" fmla="*/ 0 w 11704"/>
                <a:gd name="T5" fmla="*/ 0 h 8669"/>
                <a:gd name="T6" fmla="*/ 11703 w 11704"/>
                <a:gd name="T7" fmla="*/ 0 h 8669"/>
                <a:gd name="T8" fmla="*/ 11703 w 11704"/>
                <a:gd name="T9" fmla="*/ 8668 h 86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704" h="8669">
                  <a:moveTo>
                    <a:pt x="11703" y="8668"/>
                  </a:moveTo>
                  <a:lnTo>
                    <a:pt x="0" y="8668"/>
                  </a:lnTo>
                  <a:lnTo>
                    <a:pt x="0" y="0"/>
                  </a:lnTo>
                  <a:lnTo>
                    <a:pt x="11703" y="0"/>
                  </a:lnTo>
                  <a:lnTo>
                    <a:pt x="11703" y="8668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7"/>
            <p:cNvSpPr>
              <a:spLocks noChangeArrowheads="1"/>
            </p:cNvSpPr>
            <p:nvPr/>
          </p:nvSpPr>
          <p:spPr bwMode="auto">
            <a:xfrm>
              <a:off x="1820863" y="1468438"/>
              <a:ext cx="4064000" cy="2963862"/>
            </a:xfrm>
            <a:custGeom>
              <a:avLst/>
              <a:gdLst>
                <a:gd name="T0" fmla="*/ 11289 w 11290"/>
                <a:gd name="T1" fmla="*/ 8231 h 8232"/>
                <a:gd name="T2" fmla="*/ 0 w 11290"/>
                <a:gd name="T3" fmla="*/ 8231 h 8232"/>
                <a:gd name="T4" fmla="*/ 0 w 11290"/>
                <a:gd name="T5" fmla="*/ 0 h 8232"/>
                <a:gd name="T6" fmla="*/ 11289 w 11290"/>
                <a:gd name="T7" fmla="*/ 0 h 8232"/>
                <a:gd name="T8" fmla="*/ 11289 w 11290"/>
                <a:gd name="T9" fmla="*/ 8231 h 8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290" h="8232">
                  <a:moveTo>
                    <a:pt x="11289" y="8231"/>
                  </a:moveTo>
                  <a:lnTo>
                    <a:pt x="0" y="8231"/>
                  </a:lnTo>
                  <a:lnTo>
                    <a:pt x="0" y="0"/>
                  </a:lnTo>
                  <a:lnTo>
                    <a:pt x="11289" y="0"/>
                  </a:lnTo>
                  <a:lnTo>
                    <a:pt x="11289" y="8231"/>
                  </a:lnTo>
                </a:path>
              </a:pathLst>
            </a:custGeom>
            <a:solidFill>
              <a:srgbClr val="F9FAE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8"/>
            <p:cNvSpPr>
              <a:spLocks noChangeArrowheads="1"/>
            </p:cNvSpPr>
            <p:nvPr/>
          </p:nvSpPr>
          <p:spPr bwMode="auto">
            <a:xfrm>
              <a:off x="1522413" y="1255713"/>
              <a:ext cx="4660900" cy="149225"/>
            </a:xfrm>
            <a:custGeom>
              <a:avLst/>
              <a:gdLst>
                <a:gd name="T0" fmla="*/ 12948 w 12949"/>
                <a:gd name="T1" fmla="*/ 415 h 416"/>
                <a:gd name="T2" fmla="*/ 0 w 12949"/>
                <a:gd name="T3" fmla="*/ 415 h 416"/>
                <a:gd name="T4" fmla="*/ 0 w 12949"/>
                <a:gd name="T5" fmla="*/ 0 h 416"/>
                <a:gd name="T6" fmla="*/ 12948 w 12949"/>
                <a:gd name="T7" fmla="*/ 0 h 416"/>
                <a:gd name="T8" fmla="*/ 12948 w 12949"/>
                <a:gd name="T9" fmla="*/ 415 h 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49" h="416">
                  <a:moveTo>
                    <a:pt x="12948" y="415"/>
                  </a:moveTo>
                  <a:lnTo>
                    <a:pt x="0" y="415"/>
                  </a:lnTo>
                  <a:lnTo>
                    <a:pt x="0" y="0"/>
                  </a:lnTo>
                  <a:lnTo>
                    <a:pt x="12948" y="0"/>
                  </a:lnTo>
                  <a:lnTo>
                    <a:pt x="12948" y="415"/>
                  </a:lnTo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3" name="Freeform 9"/>
            <p:cNvSpPr>
              <a:spLocks noChangeArrowheads="1"/>
            </p:cNvSpPr>
            <p:nvPr/>
          </p:nvSpPr>
          <p:spPr bwMode="auto">
            <a:xfrm>
              <a:off x="2968625" y="1168400"/>
              <a:ext cx="1768475" cy="149225"/>
            </a:xfrm>
            <a:custGeom>
              <a:avLst/>
              <a:gdLst>
                <a:gd name="T0" fmla="*/ 4912 w 4913"/>
                <a:gd name="T1" fmla="*/ 415 h 416"/>
                <a:gd name="T2" fmla="*/ 0 w 4913"/>
                <a:gd name="T3" fmla="*/ 415 h 416"/>
                <a:gd name="T4" fmla="*/ 0 w 4913"/>
                <a:gd name="T5" fmla="*/ 0 h 416"/>
                <a:gd name="T6" fmla="*/ 4912 w 4913"/>
                <a:gd name="T7" fmla="*/ 0 h 416"/>
                <a:gd name="T8" fmla="*/ 4912 w 4913"/>
                <a:gd name="T9" fmla="*/ 415 h 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13" h="416">
                  <a:moveTo>
                    <a:pt x="4912" y="415"/>
                  </a:moveTo>
                  <a:lnTo>
                    <a:pt x="0" y="415"/>
                  </a:lnTo>
                  <a:lnTo>
                    <a:pt x="0" y="0"/>
                  </a:lnTo>
                  <a:lnTo>
                    <a:pt x="4912" y="0"/>
                  </a:lnTo>
                  <a:lnTo>
                    <a:pt x="4912" y="415"/>
                  </a:ln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4" name="Freeform 10"/>
            <p:cNvSpPr>
              <a:spLocks noChangeArrowheads="1"/>
            </p:cNvSpPr>
            <p:nvPr/>
          </p:nvSpPr>
          <p:spPr bwMode="auto">
            <a:xfrm>
              <a:off x="1522413" y="4510088"/>
              <a:ext cx="4660900" cy="141287"/>
            </a:xfrm>
            <a:custGeom>
              <a:avLst/>
              <a:gdLst>
                <a:gd name="T0" fmla="*/ 12948 w 12949"/>
                <a:gd name="T1" fmla="*/ 393 h 394"/>
                <a:gd name="T2" fmla="*/ 0 w 12949"/>
                <a:gd name="T3" fmla="*/ 393 h 394"/>
                <a:gd name="T4" fmla="*/ 0 w 12949"/>
                <a:gd name="T5" fmla="*/ 0 h 394"/>
                <a:gd name="T6" fmla="*/ 12948 w 12949"/>
                <a:gd name="T7" fmla="*/ 0 h 394"/>
                <a:gd name="T8" fmla="*/ 12948 w 12949"/>
                <a:gd name="T9" fmla="*/ 393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49" h="394">
                  <a:moveTo>
                    <a:pt x="12948" y="393"/>
                  </a:moveTo>
                  <a:lnTo>
                    <a:pt x="0" y="393"/>
                  </a:lnTo>
                  <a:lnTo>
                    <a:pt x="0" y="0"/>
                  </a:lnTo>
                  <a:lnTo>
                    <a:pt x="12948" y="0"/>
                  </a:lnTo>
                  <a:lnTo>
                    <a:pt x="12948" y="393"/>
                  </a:lnTo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5" name="Freeform 11"/>
            <p:cNvSpPr>
              <a:spLocks noChangeArrowheads="1"/>
            </p:cNvSpPr>
            <p:nvPr/>
          </p:nvSpPr>
          <p:spPr bwMode="auto">
            <a:xfrm>
              <a:off x="3778250" y="800100"/>
              <a:ext cx="149225" cy="377825"/>
            </a:xfrm>
            <a:custGeom>
              <a:avLst/>
              <a:gdLst>
                <a:gd name="T0" fmla="*/ 414 w 415"/>
                <a:gd name="T1" fmla="*/ 1048 h 1049"/>
                <a:gd name="T2" fmla="*/ 414 w 415"/>
                <a:gd name="T3" fmla="*/ 0 h 1049"/>
                <a:gd name="T4" fmla="*/ 0 w 415"/>
                <a:gd name="T5" fmla="*/ 0 h 1049"/>
                <a:gd name="T6" fmla="*/ 0 w 415"/>
                <a:gd name="T7" fmla="*/ 1048 h 1049"/>
                <a:gd name="T8" fmla="*/ 414 w 415"/>
                <a:gd name="T9" fmla="*/ 1048 h 10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5" h="1049">
                  <a:moveTo>
                    <a:pt x="414" y="1048"/>
                  </a:moveTo>
                  <a:lnTo>
                    <a:pt x="414" y="0"/>
                  </a:lnTo>
                  <a:lnTo>
                    <a:pt x="0" y="0"/>
                  </a:lnTo>
                  <a:lnTo>
                    <a:pt x="0" y="1048"/>
                  </a:lnTo>
                  <a:lnTo>
                    <a:pt x="414" y="1048"/>
                  </a:lnTo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6" name="Freeform 12"/>
            <p:cNvSpPr>
              <a:spLocks noChangeArrowheads="1"/>
            </p:cNvSpPr>
            <p:nvPr/>
          </p:nvSpPr>
          <p:spPr bwMode="auto">
            <a:xfrm>
              <a:off x="2174875" y="1631950"/>
              <a:ext cx="3403600" cy="2617788"/>
            </a:xfrm>
            <a:custGeom>
              <a:avLst/>
              <a:gdLst>
                <a:gd name="T0" fmla="*/ 8449 w 9455"/>
                <a:gd name="T1" fmla="*/ 240 h 7273"/>
                <a:gd name="T2" fmla="*/ 6048 w 9455"/>
                <a:gd name="T3" fmla="*/ 0 h 7273"/>
                <a:gd name="T4" fmla="*/ 4301 w 9455"/>
                <a:gd name="T5" fmla="*/ 240 h 7273"/>
                <a:gd name="T6" fmla="*/ 1877 w 9455"/>
                <a:gd name="T7" fmla="*/ 0 h 7273"/>
                <a:gd name="T8" fmla="*/ 130 w 9455"/>
                <a:gd name="T9" fmla="*/ 240 h 7273"/>
                <a:gd name="T10" fmla="*/ 0 w 9455"/>
                <a:gd name="T11" fmla="*/ 1987 h 7273"/>
                <a:gd name="T12" fmla="*/ 130 w 9455"/>
                <a:gd name="T13" fmla="*/ 4433 h 7273"/>
                <a:gd name="T14" fmla="*/ 0 w 9455"/>
                <a:gd name="T15" fmla="*/ 6179 h 7273"/>
                <a:gd name="T16" fmla="*/ 960 w 9455"/>
                <a:gd name="T17" fmla="*/ 7272 h 7273"/>
                <a:gd name="T18" fmla="*/ 2707 w 9455"/>
                <a:gd name="T19" fmla="*/ 7010 h 7273"/>
                <a:gd name="T20" fmla="*/ 5130 w 9455"/>
                <a:gd name="T21" fmla="*/ 7272 h 7273"/>
                <a:gd name="T22" fmla="*/ 6877 w 9455"/>
                <a:gd name="T23" fmla="*/ 7010 h 7273"/>
                <a:gd name="T24" fmla="*/ 9279 w 9455"/>
                <a:gd name="T25" fmla="*/ 7272 h 7273"/>
                <a:gd name="T26" fmla="*/ 9345 w 9455"/>
                <a:gd name="T27" fmla="*/ 5328 h 7273"/>
                <a:gd name="T28" fmla="*/ 9454 w 9455"/>
                <a:gd name="T29" fmla="*/ 3581 h 7273"/>
                <a:gd name="T30" fmla="*/ 9345 w 9455"/>
                <a:gd name="T31" fmla="*/ 1158 h 7273"/>
                <a:gd name="T32" fmla="*/ 8449 w 9455"/>
                <a:gd name="T33" fmla="*/ 328 h 7273"/>
                <a:gd name="T34" fmla="*/ 5196 w 9455"/>
                <a:gd name="T35" fmla="*/ 2839 h 7273"/>
                <a:gd name="T36" fmla="*/ 3449 w 9455"/>
                <a:gd name="T37" fmla="*/ 3581 h 7273"/>
                <a:gd name="T38" fmla="*/ 3536 w 9455"/>
                <a:gd name="T39" fmla="*/ 3668 h 7273"/>
                <a:gd name="T40" fmla="*/ 5196 w 9455"/>
                <a:gd name="T41" fmla="*/ 3668 h 7273"/>
                <a:gd name="T42" fmla="*/ 6048 w 9455"/>
                <a:gd name="T43" fmla="*/ 3581 h 7273"/>
                <a:gd name="T44" fmla="*/ 5960 w 9455"/>
                <a:gd name="T45" fmla="*/ 2752 h 7273"/>
                <a:gd name="T46" fmla="*/ 4301 w 9455"/>
                <a:gd name="T47" fmla="*/ 2752 h 7273"/>
                <a:gd name="T48" fmla="*/ 2620 w 9455"/>
                <a:gd name="T49" fmla="*/ 2752 h 7273"/>
                <a:gd name="T50" fmla="*/ 2620 w 9455"/>
                <a:gd name="T51" fmla="*/ 3668 h 7273"/>
                <a:gd name="T52" fmla="*/ 2707 w 9455"/>
                <a:gd name="T53" fmla="*/ 4498 h 7273"/>
                <a:gd name="T54" fmla="*/ 4366 w 9455"/>
                <a:gd name="T55" fmla="*/ 4498 h 7273"/>
                <a:gd name="T56" fmla="*/ 6048 w 9455"/>
                <a:gd name="T57" fmla="*/ 4498 h 7273"/>
                <a:gd name="T58" fmla="*/ 6877 w 9455"/>
                <a:gd name="T59" fmla="*/ 4433 h 7273"/>
                <a:gd name="T60" fmla="*/ 6877 w 9455"/>
                <a:gd name="T61" fmla="*/ 2752 h 7273"/>
                <a:gd name="T62" fmla="*/ 6790 w 9455"/>
                <a:gd name="T63" fmla="*/ 1921 h 7273"/>
                <a:gd name="T64" fmla="*/ 5130 w 9455"/>
                <a:gd name="T65" fmla="*/ 1921 h 7273"/>
                <a:gd name="T66" fmla="*/ 3449 w 9455"/>
                <a:gd name="T67" fmla="*/ 1921 h 7273"/>
                <a:gd name="T68" fmla="*/ 1790 w 9455"/>
                <a:gd name="T69" fmla="*/ 1921 h 7273"/>
                <a:gd name="T70" fmla="*/ 1790 w 9455"/>
                <a:gd name="T71" fmla="*/ 2839 h 7273"/>
                <a:gd name="T72" fmla="*/ 1790 w 9455"/>
                <a:gd name="T73" fmla="*/ 4498 h 7273"/>
                <a:gd name="T74" fmla="*/ 1877 w 9455"/>
                <a:gd name="T75" fmla="*/ 5328 h 7273"/>
                <a:gd name="T76" fmla="*/ 3536 w 9455"/>
                <a:gd name="T77" fmla="*/ 5328 h 7273"/>
                <a:gd name="T78" fmla="*/ 5196 w 9455"/>
                <a:gd name="T79" fmla="*/ 5328 h 7273"/>
                <a:gd name="T80" fmla="*/ 6877 w 9455"/>
                <a:gd name="T81" fmla="*/ 5328 h 7273"/>
                <a:gd name="T82" fmla="*/ 7685 w 9455"/>
                <a:gd name="T83" fmla="*/ 5263 h 7273"/>
                <a:gd name="T84" fmla="*/ 7685 w 9455"/>
                <a:gd name="T85" fmla="*/ 3581 h 7273"/>
                <a:gd name="T86" fmla="*/ 7685 w 9455"/>
                <a:gd name="T87" fmla="*/ 1921 h 7273"/>
                <a:gd name="T88" fmla="*/ 6790 w 9455"/>
                <a:gd name="T89" fmla="*/ 328 h 7273"/>
                <a:gd name="T90" fmla="*/ 5130 w 9455"/>
                <a:gd name="T91" fmla="*/ 328 h 7273"/>
                <a:gd name="T92" fmla="*/ 3449 w 9455"/>
                <a:gd name="T93" fmla="*/ 328 h 7273"/>
                <a:gd name="T94" fmla="*/ 1790 w 9455"/>
                <a:gd name="T95" fmla="*/ 328 h 7273"/>
                <a:gd name="T96" fmla="*/ 196 w 9455"/>
                <a:gd name="T97" fmla="*/ 1158 h 7273"/>
                <a:gd name="T98" fmla="*/ 196 w 9455"/>
                <a:gd name="T99" fmla="*/ 2839 h 7273"/>
                <a:gd name="T100" fmla="*/ 196 w 9455"/>
                <a:gd name="T101" fmla="*/ 4498 h 7273"/>
                <a:gd name="T102" fmla="*/ 196 w 9455"/>
                <a:gd name="T103" fmla="*/ 6922 h 7273"/>
                <a:gd name="T104" fmla="*/ 1877 w 9455"/>
                <a:gd name="T105" fmla="*/ 6922 h 7273"/>
                <a:gd name="T106" fmla="*/ 3536 w 9455"/>
                <a:gd name="T107" fmla="*/ 6922 h 7273"/>
                <a:gd name="T108" fmla="*/ 5196 w 9455"/>
                <a:gd name="T109" fmla="*/ 6922 h 7273"/>
                <a:gd name="T110" fmla="*/ 6877 w 9455"/>
                <a:gd name="T111" fmla="*/ 6922 h 7273"/>
                <a:gd name="T112" fmla="*/ 9279 w 9455"/>
                <a:gd name="T113" fmla="*/ 6922 h 7273"/>
                <a:gd name="T114" fmla="*/ 9279 w 9455"/>
                <a:gd name="T115" fmla="*/ 5263 h 7273"/>
                <a:gd name="T116" fmla="*/ 9279 w 9455"/>
                <a:gd name="T117" fmla="*/ 3581 h 7273"/>
                <a:gd name="T118" fmla="*/ 9279 w 9455"/>
                <a:gd name="T119" fmla="*/ 1921 h 7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9455" h="7273">
                  <a:moveTo>
                    <a:pt x="9454" y="328"/>
                  </a:moveTo>
                  <a:lnTo>
                    <a:pt x="9454" y="240"/>
                  </a:lnTo>
                  <a:lnTo>
                    <a:pt x="9345" y="240"/>
                  </a:lnTo>
                  <a:lnTo>
                    <a:pt x="9345" y="0"/>
                  </a:lnTo>
                  <a:lnTo>
                    <a:pt x="9279" y="0"/>
                  </a:lnTo>
                  <a:lnTo>
                    <a:pt x="9279" y="240"/>
                  </a:lnTo>
                  <a:lnTo>
                    <a:pt x="8515" y="240"/>
                  </a:lnTo>
                  <a:lnTo>
                    <a:pt x="8515" y="0"/>
                  </a:lnTo>
                  <a:lnTo>
                    <a:pt x="8449" y="0"/>
                  </a:lnTo>
                  <a:lnTo>
                    <a:pt x="8449" y="240"/>
                  </a:lnTo>
                  <a:lnTo>
                    <a:pt x="7685" y="240"/>
                  </a:lnTo>
                  <a:lnTo>
                    <a:pt x="7685" y="0"/>
                  </a:lnTo>
                  <a:lnTo>
                    <a:pt x="7598" y="0"/>
                  </a:lnTo>
                  <a:lnTo>
                    <a:pt x="7598" y="240"/>
                  </a:lnTo>
                  <a:lnTo>
                    <a:pt x="6877" y="240"/>
                  </a:lnTo>
                  <a:lnTo>
                    <a:pt x="6877" y="0"/>
                  </a:lnTo>
                  <a:lnTo>
                    <a:pt x="6790" y="0"/>
                  </a:lnTo>
                  <a:lnTo>
                    <a:pt x="6790" y="240"/>
                  </a:lnTo>
                  <a:lnTo>
                    <a:pt x="6048" y="240"/>
                  </a:lnTo>
                  <a:lnTo>
                    <a:pt x="6048" y="0"/>
                  </a:lnTo>
                  <a:lnTo>
                    <a:pt x="5960" y="0"/>
                  </a:lnTo>
                  <a:lnTo>
                    <a:pt x="5960" y="240"/>
                  </a:lnTo>
                  <a:lnTo>
                    <a:pt x="5196" y="240"/>
                  </a:lnTo>
                  <a:lnTo>
                    <a:pt x="5196" y="0"/>
                  </a:lnTo>
                  <a:lnTo>
                    <a:pt x="5130" y="0"/>
                  </a:lnTo>
                  <a:lnTo>
                    <a:pt x="5130" y="240"/>
                  </a:lnTo>
                  <a:lnTo>
                    <a:pt x="4366" y="240"/>
                  </a:lnTo>
                  <a:lnTo>
                    <a:pt x="4366" y="0"/>
                  </a:lnTo>
                  <a:lnTo>
                    <a:pt x="4301" y="0"/>
                  </a:lnTo>
                  <a:lnTo>
                    <a:pt x="4301" y="240"/>
                  </a:lnTo>
                  <a:lnTo>
                    <a:pt x="3536" y="240"/>
                  </a:lnTo>
                  <a:lnTo>
                    <a:pt x="3536" y="0"/>
                  </a:lnTo>
                  <a:lnTo>
                    <a:pt x="3449" y="0"/>
                  </a:lnTo>
                  <a:lnTo>
                    <a:pt x="3449" y="240"/>
                  </a:lnTo>
                  <a:lnTo>
                    <a:pt x="2707" y="240"/>
                  </a:lnTo>
                  <a:lnTo>
                    <a:pt x="2707" y="0"/>
                  </a:lnTo>
                  <a:lnTo>
                    <a:pt x="2620" y="0"/>
                  </a:lnTo>
                  <a:lnTo>
                    <a:pt x="2620" y="240"/>
                  </a:lnTo>
                  <a:lnTo>
                    <a:pt x="1877" y="240"/>
                  </a:lnTo>
                  <a:lnTo>
                    <a:pt x="1877" y="0"/>
                  </a:lnTo>
                  <a:lnTo>
                    <a:pt x="1790" y="0"/>
                  </a:lnTo>
                  <a:lnTo>
                    <a:pt x="1790" y="240"/>
                  </a:lnTo>
                  <a:lnTo>
                    <a:pt x="1025" y="240"/>
                  </a:lnTo>
                  <a:lnTo>
                    <a:pt x="1025" y="0"/>
                  </a:lnTo>
                  <a:lnTo>
                    <a:pt x="960" y="0"/>
                  </a:lnTo>
                  <a:lnTo>
                    <a:pt x="960" y="240"/>
                  </a:lnTo>
                  <a:lnTo>
                    <a:pt x="196" y="240"/>
                  </a:lnTo>
                  <a:lnTo>
                    <a:pt x="196" y="0"/>
                  </a:lnTo>
                  <a:lnTo>
                    <a:pt x="130" y="0"/>
                  </a:lnTo>
                  <a:lnTo>
                    <a:pt x="130" y="240"/>
                  </a:lnTo>
                  <a:lnTo>
                    <a:pt x="0" y="240"/>
                  </a:lnTo>
                  <a:lnTo>
                    <a:pt x="0" y="328"/>
                  </a:lnTo>
                  <a:lnTo>
                    <a:pt x="130" y="328"/>
                  </a:lnTo>
                  <a:lnTo>
                    <a:pt x="130" y="1092"/>
                  </a:lnTo>
                  <a:lnTo>
                    <a:pt x="0" y="1092"/>
                  </a:lnTo>
                  <a:lnTo>
                    <a:pt x="0" y="1158"/>
                  </a:lnTo>
                  <a:lnTo>
                    <a:pt x="130" y="1158"/>
                  </a:lnTo>
                  <a:lnTo>
                    <a:pt x="130" y="1921"/>
                  </a:lnTo>
                  <a:lnTo>
                    <a:pt x="0" y="1921"/>
                  </a:lnTo>
                  <a:lnTo>
                    <a:pt x="0" y="1987"/>
                  </a:lnTo>
                  <a:lnTo>
                    <a:pt x="130" y="1987"/>
                  </a:lnTo>
                  <a:lnTo>
                    <a:pt x="130" y="2752"/>
                  </a:lnTo>
                  <a:lnTo>
                    <a:pt x="0" y="2752"/>
                  </a:lnTo>
                  <a:lnTo>
                    <a:pt x="0" y="2839"/>
                  </a:lnTo>
                  <a:lnTo>
                    <a:pt x="130" y="2839"/>
                  </a:lnTo>
                  <a:lnTo>
                    <a:pt x="130" y="3581"/>
                  </a:lnTo>
                  <a:lnTo>
                    <a:pt x="0" y="3581"/>
                  </a:lnTo>
                  <a:lnTo>
                    <a:pt x="0" y="3668"/>
                  </a:lnTo>
                  <a:lnTo>
                    <a:pt x="130" y="3668"/>
                  </a:lnTo>
                  <a:lnTo>
                    <a:pt x="130" y="4433"/>
                  </a:lnTo>
                  <a:lnTo>
                    <a:pt x="0" y="4433"/>
                  </a:lnTo>
                  <a:lnTo>
                    <a:pt x="0" y="4498"/>
                  </a:lnTo>
                  <a:lnTo>
                    <a:pt x="130" y="4498"/>
                  </a:lnTo>
                  <a:lnTo>
                    <a:pt x="130" y="5263"/>
                  </a:lnTo>
                  <a:lnTo>
                    <a:pt x="0" y="5263"/>
                  </a:lnTo>
                  <a:lnTo>
                    <a:pt x="0" y="5328"/>
                  </a:lnTo>
                  <a:lnTo>
                    <a:pt x="130" y="5328"/>
                  </a:lnTo>
                  <a:lnTo>
                    <a:pt x="130" y="6092"/>
                  </a:lnTo>
                  <a:lnTo>
                    <a:pt x="0" y="6092"/>
                  </a:lnTo>
                  <a:lnTo>
                    <a:pt x="0" y="6179"/>
                  </a:lnTo>
                  <a:lnTo>
                    <a:pt x="130" y="6179"/>
                  </a:lnTo>
                  <a:lnTo>
                    <a:pt x="130" y="6922"/>
                  </a:lnTo>
                  <a:lnTo>
                    <a:pt x="0" y="6922"/>
                  </a:lnTo>
                  <a:lnTo>
                    <a:pt x="0" y="7010"/>
                  </a:lnTo>
                  <a:lnTo>
                    <a:pt x="130" y="7010"/>
                  </a:lnTo>
                  <a:lnTo>
                    <a:pt x="130" y="7272"/>
                  </a:lnTo>
                  <a:lnTo>
                    <a:pt x="196" y="7272"/>
                  </a:lnTo>
                  <a:lnTo>
                    <a:pt x="196" y="7010"/>
                  </a:lnTo>
                  <a:lnTo>
                    <a:pt x="960" y="7010"/>
                  </a:lnTo>
                  <a:lnTo>
                    <a:pt x="960" y="7272"/>
                  </a:lnTo>
                  <a:lnTo>
                    <a:pt x="1025" y="7272"/>
                  </a:lnTo>
                  <a:lnTo>
                    <a:pt x="1025" y="7010"/>
                  </a:lnTo>
                  <a:lnTo>
                    <a:pt x="1790" y="7010"/>
                  </a:lnTo>
                  <a:lnTo>
                    <a:pt x="1790" y="7272"/>
                  </a:lnTo>
                  <a:lnTo>
                    <a:pt x="1877" y="7272"/>
                  </a:lnTo>
                  <a:lnTo>
                    <a:pt x="1877" y="7010"/>
                  </a:lnTo>
                  <a:lnTo>
                    <a:pt x="2620" y="7010"/>
                  </a:lnTo>
                  <a:lnTo>
                    <a:pt x="2620" y="7272"/>
                  </a:lnTo>
                  <a:lnTo>
                    <a:pt x="2707" y="7272"/>
                  </a:lnTo>
                  <a:lnTo>
                    <a:pt x="2707" y="7010"/>
                  </a:lnTo>
                  <a:lnTo>
                    <a:pt x="3449" y="7010"/>
                  </a:lnTo>
                  <a:lnTo>
                    <a:pt x="3449" y="7272"/>
                  </a:lnTo>
                  <a:lnTo>
                    <a:pt x="3536" y="7272"/>
                  </a:lnTo>
                  <a:lnTo>
                    <a:pt x="3536" y="7010"/>
                  </a:lnTo>
                  <a:lnTo>
                    <a:pt x="4301" y="7010"/>
                  </a:lnTo>
                  <a:lnTo>
                    <a:pt x="4301" y="7272"/>
                  </a:lnTo>
                  <a:lnTo>
                    <a:pt x="4366" y="7272"/>
                  </a:lnTo>
                  <a:lnTo>
                    <a:pt x="4366" y="7010"/>
                  </a:lnTo>
                  <a:lnTo>
                    <a:pt x="5130" y="7010"/>
                  </a:lnTo>
                  <a:lnTo>
                    <a:pt x="5130" y="7272"/>
                  </a:lnTo>
                  <a:lnTo>
                    <a:pt x="5196" y="7272"/>
                  </a:lnTo>
                  <a:lnTo>
                    <a:pt x="5196" y="7010"/>
                  </a:lnTo>
                  <a:lnTo>
                    <a:pt x="5960" y="7010"/>
                  </a:lnTo>
                  <a:lnTo>
                    <a:pt x="5960" y="7272"/>
                  </a:lnTo>
                  <a:lnTo>
                    <a:pt x="6048" y="7272"/>
                  </a:lnTo>
                  <a:lnTo>
                    <a:pt x="6048" y="7010"/>
                  </a:lnTo>
                  <a:lnTo>
                    <a:pt x="6790" y="7010"/>
                  </a:lnTo>
                  <a:lnTo>
                    <a:pt x="6790" y="7272"/>
                  </a:lnTo>
                  <a:lnTo>
                    <a:pt x="6877" y="7272"/>
                  </a:lnTo>
                  <a:lnTo>
                    <a:pt x="6877" y="7010"/>
                  </a:lnTo>
                  <a:lnTo>
                    <a:pt x="7598" y="7010"/>
                  </a:lnTo>
                  <a:lnTo>
                    <a:pt x="7598" y="7272"/>
                  </a:lnTo>
                  <a:lnTo>
                    <a:pt x="7685" y="7272"/>
                  </a:lnTo>
                  <a:lnTo>
                    <a:pt x="7685" y="7010"/>
                  </a:lnTo>
                  <a:lnTo>
                    <a:pt x="8449" y="7010"/>
                  </a:lnTo>
                  <a:lnTo>
                    <a:pt x="8449" y="7272"/>
                  </a:lnTo>
                  <a:lnTo>
                    <a:pt x="8515" y="7272"/>
                  </a:lnTo>
                  <a:lnTo>
                    <a:pt x="8515" y="7010"/>
                  </a:lnTo>
                  <a:lnTo>
                    <a:pt x="9279" y="7010"/>
                  </a:lnTo>
                  <a:lnTo>
                    <a:pt x="9279" y="7272"/>
                  </a:lnTo>
                  <a:lnTo>
                    <a:pt x="9345" y="7272"/>
                  </a:lnTo>
                  <a:lnTo>
                    <a:pt x="9345" y="7010"/>
                  </a:lnTo>
                  <a:lnTo>
                    <a:pt x="9454" y="7010"/>
                  </a:lnTo>
                  <a:lnTo>
                    <a:pt x="9454" y="6922"/>
                  </a:lnTo>
                  <a:lnTo>
                    <a:pt x="9345" y="6922"/>
                  </a:lnTo>
                  <a:lnTo>
                    <a:pt x="9345" y="6179"/>
                  </a:lnTo>
                  <a:lnTo>
                    <a:pt x="9454" y="6179"/>
                  </a:lnTo>
                  <a:lnTo>
                    <a:pt x="9454" y="6092"/>
                  </a:lnTo>
                  <a:lnTo>
                    <a:pt x="9345" y="6092"/>
                  </a:lnTo>
                  <a:lnTo>
                    <a:pt x="9345" y="5328"/>
                  </a:lnTo>
                  <a:lnTo>
                    <a:pt x="9454" y="5328"/>
                  </a:lnTo>
                  <a:lnTo>
                    <a:pt x="9454" y="5263"/>
                  </a:lnTo>
                  <a:lnTo>
                    <a:pt x="9345" y="5263"/>
                  </a:lnTo>
                  <a:lnTo>
                    <a:pt x="9345" y="4498"/>
                  </a:lnTo>
                  <a:lnTo>
                    <a:pt x="9454" y="4498"/>
                  </a:lnTo>
                  <a:lnTo>
                    <a:pt x="9454" y="4433"/>
                  </a:lnTo>
                  <a:lnTo>
                    <a:pt x="9345" y="4433"/>
                  </a:lnTo>
                  <a:lnTo>
                    <a:pt x="9345" y="3668"/>
                  </a:lnTo>
                  <a:lnTo>
                    <a:pt x="9454" y="3668"/>
                  </a:lnTo>
                  <a:lnTo>
                    <a:pt x="9454" y="3581"/>
                  </a:lnTo>
                  <a:lnTo>
                    <a:pt x="9345" y="3581"/>
                  </a:lnTo>
                  <a:lnTo>
                    <a:pt x="9345" y="2839"/>
                  </a:lnTo>
                  <a:lnTo>
                    <a:pt x="9454" y="2839"/>
                  </a:lnTo>
                  <a:lnTo>
                    <a:pt x="9454" y="2752"/>
                  </a:lnTo>
                  <a:lnTo>
                    <a:pt x="9345" y="2752"/>
                  </a:lnTo>
                  <a:lnTo>
                    <a:pt x="9345" y="1987"/>
                  </a:lnTo>
                  <a:lnTo>
                    <a:pt x="9454" y="1987"/>
                  </a:lnTo>
                  <a:lnTo>
                    <a:pt x="9454" y="1921"/>
                  </a:lnTo>
                  <a:lnTo>
                    <a:pt x="9345" y="1921"/>
                  </a:lnTo>
                  <a:lnTo>
                    <a:pt x="9345" y="1158"/>
                  </a:lnTo>
                  <a:lnTo>
                    <a:pt x="9454" y="1158"/>
                  </a:lnTo>
                  <a:lnTo>
                    <a:pt x="9454" y="1092"/>
                  </a:lnTo>
                  <a:lnTo>
                    <a:pt x="9345" y="1092"/>
                  </a:lnTo>
                  <a:lnTo>
                    <a:pt x="9345" y="328"/>
                  </a:lnTo>
                  <a:lnTo>
                    <a:pt x="9454" y="328"/>
                  </a:lnTo>
                  <a:close/>
                  <a:moveTo>
                    <a:pt x="8449" y="328"/>
                  </a:moveTo>
                  <a:lnTo>
                    <a:pt x="8449" y="1092"/>
                  </a:lnTo>
                  <a:lnTo>
                    <a:pt x="7685" y="1092"/>
                  </a:lnTo>
                  <a:lnTo>
                    <a:pt x="7685" y="328"/>
                  </a:lnTo>
                  <a:lnTo>
                    <a:pt x="8449" y="328"/>
                  </a:lnTo>
                  <a:close/>
                  <a:moveTo>
                    <a:pt x="5130" y="3581"/>
                  </a:moveTo>
                  <a:lnTo>
                    <a:pt x="4366" y="3581"/>
                  </a:lnTo>
                  <a:lnTo>
                    <a:pt x="4366" y="2839"/>
                  </a:lnTo>
                  <a:lnTo>
                    <a:pt x="5130" y="2839"/>
                  </a:lnTo>
                  <a:lnTo>
                    <a:pt x="5130" y="3581"/>
                  </a:lnTo>
                  <a:close/>
                  <a:moveTo>
                    <a:pt x="5196" y="2839"/>
                  </a:moveTo>
                  <a:lnTo>
                    <a:pt x="5960" y="2839"/>
                  </a:lnTo>
                  <a:lnTo>
                    <a:pt x="5960" y="3581"/>
                  </a:lnTo>
                  <a:lnTo>
                    <a:pt x="5196" y="3581"/>
                  </a:lnTo>
                  <a:lnTo>
                    <a:pt x="5196" y="2839"/>
                  </a:lnTo>
                  <a:close/>
                  <a:moveTo>
                    <a:pt x="4301" y="3581"/>
                  </a:moveTo>
                  <a:lnTo>
                    <a:pt x="3536" y="3581"/>
                  </a:lnTo>
                  <a:lnTo>
                    <a:pt x="3536" y="2839"/>
                  </a:lnTo>
                  <a:lnTo>
                    <a:pt x="4301" y="2839"/>
                  </a:lnTo>
                  <a:lnTo>
                    <a:pt x="4301" y="3581"/>
                  </a:lnTo>
                  <a:close/>
                  <a:moveTo>
                    <a:pt x="3449" y="3581"/>
                  </a:moveTo>
                  <a:lnTo>
                    <a:pt x="2707" y="3581"/>
                  </a:lnTo>
                  <a:lnTo>
                    <a:pt x="2707" y="2839"/>
                  </a:lnTo>
                  <a:lnTo>
                    <a:pt x="3449" y="2839"/>
                  </a:lnTo>
                  <a:lnTo>
                    <a:pt x="3449" y="3581"/>
                  </a:lnTo>
                  <a:close/>
                  <a:moveTo>
                    <a:pt x="3449" y="3668"/>
                  </a:moveTo>
                  <a:lnTo>
                    <a:pt x="3449" y="4433"/>
                  </a:lnTo>
                  <a:lnTo>
                    <a:pt x="2707" y="4433"/>
                  </a:lnTo>
                  <a:lnTo>
                    <a:pt x="2707" y="3668"/>
                  </a:lnTo>
                  <a:lnTo>
                    <a:pt x="3449" y="3668"/>
                  </a:lnTo>
                  <a:close/>
                  <a:moveTo>
                    <a:pt x="3536" y="3668"/>
                  </a:moveTo>
                  <a:lnTo>
                    <a:pt x="4301" y="3668"/>
                  </a:lnTo>
                  <a:lnTo>
                    <a:pt x="4301" y="4433"/>
                  </a:lnTo>
                  <a:lnTo>
                    <a:pt x="3536" y="4433"/>
                  </a:lnTo>
                  <a:lnTo>
                    <a:pt x="3536" y="3668"/>
                  </a:lnTo>
                  <a:close/>
                  <a:moveTo>
                    <a:pt x="4366" y="3668"/>
                  </a:moveTo>
                  <a:lnTo>
                    <a:pt x="5130" y="3668"/>
                  </a:lnTo>
                  <a:lnTo>
                    <a:pt x="5130" y="4433"/>
                  </a:lnTo>
                  <a:lnTo>
                    <a:pt x="4366" y="4433"/>
                  </a:lnTo>
                  <a:lnTo>
                    <a:pt x="4366" y="3668"/>
                  </a:lnTo>
                  <a:close/>
                  <a:moveTo>
                    <a:pt x="5196" y="3668"/>
                  </a:moveTo>
                  <a:lnTo>
                    <a:pt x="5960" y="3668"/>
                  </a:lnTo>
                  <a:lnTo>
                    <a:pt x="5960" y="4433"/>
                  </a:lnTo>
                  <a:lnTo>
                    <a:pt x="5196" y="4433"/>
                  </a:lnTo>
                  <a:lnTo>
                    <a:pt x="5196" y="3668"/>
                  </a:lnTo>
                  <a:close/>
                  <a:moveTo>
                    <a:pt x="6048" y="3668"/>
                  </a:moveTo>
                  <a:lnTo>
                    <a:pt x="6790" y="3668"/>
                  </a:lnTo>
                  <a:lnTo>
                    <a:pt x="6790" y="4433"/>
                  </a:lnTo>
                  <a:lnTo>
                    <a:pt x="6048" y="4433"/>
                  </a:lnTo>
                  <a:lnTo>
                    <a:pt x="6048" y="3668"/>
                  </a:lnTo>
                  <a:close/>
                  <a:moveTo>
                    <a:pt x="6048" y="3581"/>
                  </a:moveTo>
                  <a:lnTo>
                    <a:pt x="6048" y="2839"/>
                  </a:lnTo>
                  <a:lnTo>
                    <a:pt x="6790" y="2839"/>
                  </a:lnTo>
                  <a:lnTo>
                    <a:pt x="6790" y="3581"/>
                  </a:lnTo>
                  <a:lnTo>
                    <a:pt x="6048" y="3581"/>
                  </a:lnTo>
                  <a:close/>
                  <a:moveTo>
                    <a:pt x="6048" y="2752"/>
                  </a:moveTo>
                  <a:lnTo>
                    <a:pt x="6048" y="1987"/>
                  </a:lnTo>
                  <a:lnTo>
                    <a:pt x="6790" y="1987"/>
                  </a:lnTo>
                  <a:lnTo>
                    <a:pt x="6790" y="2752"/>
                  </a:lnTo>
                  <a:lnTo>
                    <a:pt x="6048" y="2752"/>
                  </a:lnTo>
                  <a:close/>
                  <a:moveTo>
                    <a:pt x="5960" y="2752"/>
                  </a:moveTo>
                  <a:lnTo>
                    <a:pt x="5196" y="2752"/>
                  </a:lnTo>
                  <a:lnTo>
                    <a:pt x="5196" y="1987"/>
                  </a:lnTo>
                  <a:lnTo>
                    <a:pt x="5960" y="1987"/>
                  </a:lnTo>
                  <a:lnTo>
                    <a:pt x="5960" y="2752"/>
                  </a:lnTo>
                  <a:close/>
                  <a:moveTo>
                    <a:pt x="5130" y="2752"/>
                  </a:moveTo>
                  <a:lnTo>
                    <a:pt x="4366" y="2752"/>
                  </a:lnTo>
                  <a:lnTo>
                    <a:pt x="4366" y="1987"/>
                  </a:lnTo>
                  <a:lnTo>
                    <a:pt x="5130" y="1987"/>
                  </a:lnTo>
                  <a:lnTo>
                    <a:pt x="5130" y="2752"/>
                  </a:lnTo>
                  <a:close/>
                  <a:moveTo>
                    <a:pt x="4301" y="2752"/>
                  </a:moveTo>
                  <a:lnTo>
                    <a:pt x="3536" y="2752"/>
                  </a:lnTo>
                  <a:lnTo>
                    <a:pt x="3536" y="1987"/>
                  </a:lnTo>
                  <a:lnTo>
                    <a:pt x="4301" y="1987"/>
                  </a:lnTo>
                  <a:lnTo>
                    <a:pt x="4301" y="2752"/>
                  </a:lnTo>
                  <a:close/>
                  <a:moveTo>
                    <a:pt x="3449" y="2752"/>
                  </a:moveTo>
                  <a:lnTo>
                    <a:pt x="2707" y="2752"/>
                  </a:lnTo>
                  <a:lnTo>
                    <a:pt x="2707" y="1987"/>
                  </a:lnTo>
                  <a:lnTo>
                    <a:pt x="3449" y="1987"/>
                  </a:lnTo>
                  <a:lnTo>
                    <a:pt x="3449" y="2752"/>
                  </a:lnTo>
                  <a:close/>
                  <a:moveTo>
                    <a:pt x="2620" y="2752"/>
                  </a:moveTo>
                  <a:lnTo>
                    <a:pt x="1877" y="2752"/>
                  </a:lnTo>
                  <a:lnTo>
                    <a:pt x="1877" y="1987"/>
                  </a:lnTo>
                  <a:lnTo>
                    <a:pt x="2620" y="1987"/>
                  </a:lnTo>
                  <a:lnTo>
                    <a:pt x="2620" y="2752"/>
                  </a:lnTo>
                  <a:close/>
                  <a:moveTo>
                    <a:pt x="2620" y="2839"/>
                  </a:moveTo>
                  <a:lnTo>
                    <a:pt x="2620" y="3581"/>
                  </a:lnTo>
                  <a:lnTo>
                    <a:pt x="1877" y="3581"/>
                  </a:lnTo>
                  <a:lnTo>
                    <a:pt x="1877" y="2839"/>
                  </a:lnTo>
                  <a:lnTo>
                    <a:pt x="2620" y="2839"/>
                  </a:lnTo>
                  <a:close/>
                  <a:moveTo>
                    <a:pt x="2620" y="3668"/>
                  </a:moveTo>
                  <a:lnTo>
                    <a:pt x="2620" y="4433"/>
                  </a:lnTo>
                  <a:lnTo>
                    <a:pt x="1877" y="4433"/>
                  </a:lnTo>
                  <a:lnTo>
                    <a:pt x="1877" y="3668"/>
                  </a:lnTo>
                  <a:lnTo>
                    <a:pt x="2620" y="3668"/>
                  </a:lnTo>
                  <a:close/>
                  <a:moveTo>
                    <a:pt x="2620" y="4498"/>
                  </a:moveTo>
                  <a:lnTo>
                    <a:pt x="2620" y="5263"/>
                  </a:lnTo>
                  <a:lnTo>
                    <a:pt x="1877" y="5263"/>
                  </a:lnTo>
                  <a:lnTo>
                    <a:pt x="1877" y="4498"/>
                  </a:lnTo>
                  <a:lnTo>
                    <a:pt x="2620" y="4498"/>
                  </a:lnTo>
                  <a:close/>
                  <a:moveTo>
                    <a:pt x="2707" y="4498"/>
                  </a:moveTo>
                  <a:lnTo>
                    <a:pt x="3449" y="4498"/>
                  </a:lnTo>
                  <a:lnTo>
                    <a:pt x="3449" y="5263"/>
                  </a:lnTo>
                  <a:lnTo>
                    <a:pt x="2707" y="5263"/>
                  </a:lnTo>
                  <a:lnTo>
                    <a:pt x="2707" y="4498"/>
                  </a:lnTo>
                  <a:close/>
                  <a:moveTo>
                    <a:pt x="3536" y="4498"/>
                  </a:moveTo>
                  <a:lnTo>
                    <a:pt x="4301" y="4498"/>
                  </a:lnTo>
                  <a:lnTo>
                    <a:pt x="4301" y="5263"/>
                  </a:lnTo>
                  <a:lnTo>
                    <a:pt x="3536" y="5263"/>
                  </a:lnTo>
                  <a:lnTo>
                    <a:pt x="3536" y="4498"/>
                  </a:lnTo>
                  <a:close/>
                  <a:moveTo>
                    <a:pt x="4366" y="4498"/>
                  </a:moveTo>
                  <a:lnTo>
                    <a:pt x="5130" y="4498"/>
                  </a:lnTo>
                  <a:lnTo>
                    <a:pt x="5130" y="5263"/>
                  </a:lnTo>
                  <a:lnTo>
                    <a:pt x="4366" y="5263"/>
                  </a:lnTo>
                  <a:lnTo>
                    <a:pt x="4366" y="4498"/>
                  </a:lnTo>
                  <a:close/>
                  <a:moveTo>
                    <a:pt x="5196" y="4498"/>
                  </a:moveTo>
                  <a:lnTo>
                    <a:pt x="5960" y="4498"/>
                  </a:lnTo>
                  <a:lnTo>
                    <a:pt x="5960" y="5263"/>
                  </a:lnTo>
                  <a:lnTo>
                    <a:pt x="5196" y="5263"/>
                  </a:lnTo>
                  <a:lnTo>
                    <a:pt x="5196" y="4498"/>
                  </a:lnTo>
                  <a:close/>
                  <a:moveTo>
                    <a:pt x="6048" y="4498"/>
                  </a:moveTo>
                  <a:lnTo>
                    <a:pt x="6790" y="4498"/>
                  </a:lnTo>
                  <a:lnTo>
                    <a:pt x="6790" y="5263"/>
                  </a:lnTo>
                  <a:lnTo>
                    <a:pt x="6048" y="5263"/>
                  </a:lnTo>
                  <a:lnTo>
                    <a:pt x="6048" y="4498"/>
                  </a:lnTo>
                  <a:close/>
                  <a:moveTo>
                    <a:pt x="6877" y="4498"/>
                  </a:moveTo>
                  <a:lnTo>
                    <a:pt x="7598" y="4498"/>
                  </a:lnTo>
                  <a:lnTo>
                    <a:pt x="7598" y="5263"/>
                  </a:lnTo>
                  <a:lnTo>
                    <a:pt x="6877" y="5263"/>
                  </a:lnTo>
                  <a:lnTo>
                    <a:pt x="6877" y="4498"/>
                  </a:lnTo>
                  <a:close/>
                  <a:moveTo>
                    <a:pt x="6877" y="4433"/>
                  </a:moveTo>
                  <a:lnTo>
                    <a:pt x="6877" y="3668"/>
                  </a:lnTo>
                  <a:lnTo>
                    <a:pt x="7598" y="3668"/>
                  </a:lnTo>
                  <a:lnTo>
                    <a:pt x="7598" y="4433"/>
                  </a:lnTo>
                  <a:lnTo>
                    <a:pt x="6877" y="4433"/>
                  </a:lnTo>
                  <a:close/>
                  <a:moveTo>
                    <a:pt x="6877" y="3581"/>
                  </a:moveTo>
                  <a:lnTo>
                    <a:pt x="6877" y="2839"/>
                  </a:lnTo>
                  <a:lnTo>
                    <a:pt x="7598" y="2839"/>
                  </a:lnTo>
                  <a:lnTo>
                    <a:pt x="7598" y="3581"/>
                  </a:lnTo>
                  <a:lnTo>
                    <a:pt x="6877" y="3581"/>
                  </a:lnTo>
                  <a:close/>
                  <a:moveTo>
                    <a:pt x="6877" y="2752"/>
                  </a:moveTo>
                  <a:lnTo>
                    <a:pt x="6877" y="1987"/>
                  </a:lnTo>
                  <a:lnTo>
                    <a:pt x="7598" y="1987"/>
                  </a:lnTo>
                  <a:lnTo>
                    <a:pt x="7598" y="2752"/>
                  </a:lnTo>
                  <a:lnTo>
                    <a:pt x="6877" y="2752"/>
                  </a:lnTo>
                  <a:close/>
                  <a:moveTo>
                    <a:pt x="6877" y="1921"/>
                  </a:moveTo>
                  <a:lnTo>
                    <a:pt x="6877" y="1158"/>
                  </a:lnTo>
                  <a:lnTo>
                    <a:pt x="7598" y="1158"/>
                  </a:lnTo>
                  <a:lnTo>
                    <a:pt x="7598" y="1921"/>
                  </a:lnTo>
                  <a:lnTo>
                    <a:pt x="6877" y="1921"/>
                  </a:lnTo>
                  <a:close/>
                  <a:moveTo>
                    <a:pt x="6790" y="1921"/>
                  </a:moveTo>
                  <a:lnTo>
                    <a:pt x="6048" y="1921"/>
                  </a:lnTo>
                  <a:lnTo>
                    <a:pt x="6048" y="1158"/>
                  </a:lnTo>
                  <a:lnTo>
                    <a:pt x="6790" y="1158"/>
                  </a:lnTo>
                  <a:lnTo>
                    <a:pt x="6790" y="1921"/>
                  </a:lnTo>
                  <a:close/>
                  <a:moveTo>
                    <a:pt x="5960" y="1921"/>
                  </a:moveTo>
                  <a:lnTo>
                    <a:pt x="5196" y="1921"/>
                  </a:lnTo>
                  <a:lnTo>
                    <a:pt x="5196" y="1158"/>
                  </a:lnTo>
                  <a:lnTo>
                    <a:pt x="5960" y="1158"/>
                  </a:lnTo>
                  <a:lnTo>
                    <a:pt x="5960" y="1921"/>
                  </a:lnTo>
                  <a:close/>
                  <a:moveTo>
                    <a:pt x="5130" y="1921"/>
                  </a:moveTo>
                  <a:lnTo>
                    <a:pt x="4366" y="1921"/>
                  </a:lnTo>
                  <a:lnTo>
                    <a:pt x="4366" y="1158"/>
                  </a:lnTo>
                  <a:lnTo>
                    <a:pt x="5130" y="1158"/>
                  </a:lnTo>
                  <a:lnTo>
                    <a:pt x="5130" y="1921"/>
                  </a:lnTo>
                  <a:close/>
                  <a:moveTo>
                    <a:pt x="4301" y="1921"/>
                  </a:moveTo>
                  <a:lnTo>
                    <a:pt x="3536" y="1921"/>
                  </a:lnTo>
                  <a:lnTo>
                    <a:pt x="3536" y="1158"/>
                  </a:lnTo>
                  <a:lnTo>
                    <a:pt x="4301" y="1158"/>
                  </a:lnTo>
                  <a:lnTo>
                    <a:pt x="4301" y="1921"/>
                  </a:lnTo>
                  <a:close/>
                  <a:moveTo>
                    <a:pt x="3449" y="1921"/>
                  </a:moveTo>
                  <a:lnTo>
                    <a:pt x="2707" y="1921"/>
                  </a:lnTo>
                  <a:lnTo>
                    <a:pt x="2707" y="1158"/>
                  </a:lnTo>
                  <a:lnTo>
                    <a:pt x="3449" y="1158"/>
                  </a:lnTo>
                  <a:lnTo>
                    <a:pt x="3449" y="1921"/>
                  </a:lnTo>
                  <a:close/>
                  <a:moveTo>
                    <a:pt x="2620" y="1921"/>
                  </a:moveTo>
                  <a:lnTo>
                    <a:pt x="1877" y="1921"/>
                  </a:lnTo>
                  <a:lnTo>
                    <a:pt x="1877" y="1158"/>
                  </a:lnTo>
                  <a:lnTo>
                    <a:pt x="2620" y="1158"/>
                  </a:lnTo>
                  <a:lnTo>
                    <a:pt x="2620" y="1921"/>
                  </a:lnTo>
                  <a:close/>
                  <a:moveTo>
                    <a:pt x="1790" y="1921"/>
                  </a:moveTo>
                  <a:lnTo>
                    <a:pt x="1025" y="1921"/>
                  </a:lnTo>
                  <a:lnTo>
                    <a:pt x="1025" y="1158"/>
                  </a:lnTo>
                  <a:lnTo>
                    <a:pt x="1790" y="1158"/>
                  </a:lnTo>
                  <a:lnTo>
                    <a:pt x="1790" y="1921"/>
                  </a:lnTo>
                  <a:close/>
                  <a:moveTo>
                    <a:pt x="1790" y="1987"/>
                  </a:moveTo>
                  <a:lnTo>
                    <a:pt x="1790" y="2752"/>
                  </a:lnTo>
                  <a:lnTo>
                    <a:pt x="1025" y="2752"/>
                  </a:lnTo>
                  <a:lnTo>
                    <a:pt x="1025" y="1987"/>
                  </a:lnTo>
                  <a:lnTo>
                    <a:pt x="1790" y="1987"/>
                  </a:lnTo>
                  <a:close/>
                  <a:moveTo>
                    <a:pt x="1790" y="2839"/>
                  </a:moveTo>
                  <a:lnTo>
                    <a:pt x="1790" y="3581"/>
                  </a:lnTo>
                  <a:lnTo>
                    <a:pt x="1025" y="3581"/>
                  </a:lnTo>
                  <a:lnTo>
                    <a:pt x="1025" y="2839"/>
                  </a:lnTo>
                  <a:lnTo>
                    <a:pt x="1790" y="2839"/>
                  </a:lnTo>
                  <a:close/>
                  <a:moveTo>
                    <a:pt x="1790" y="3668"/>
                  </a:moveTo>
                  <a:lnTo>
                    <a:pt x="1790" y="4433"/>
                  </a:lnTo>
                  <a:lnTo>
                    <a:pt x="1025" y="4433"/>
                  </a:lnTo>
                  <a:lnTo>
                    <a:pt x="1025" y="3668"/>
                  </a:lnTo>
                  <a:lnTo>
                    <a:pt x="1790" y="3668"/>
                  </a:lnTo>
                  <a:close/>
                  <a:moveTo>
                    <a:pt x="1790" y="4498"/>
                  </a:moveTo>
                  <a:lnTo>
                    <a:pt x="1790" y="5263"/>
                  </a:lnTo>
                  <a:lnTo>
                    <a:pt x="1025" y="5263"/>
                  </a:lnTo>
                  <a:lnTo>
                    <a:pt x="1025" y="4498"/>
                  </a:lnTo>
                  <a:lnTo>
                    <a:pt x="1790" y="4498"/>
                  </a:lnTo>
                  <a:close/>
                  <a:moveTo>
                    <a:pt x="1790" y="5328"/>
                  </a:moveTo>
                  <a:lnTo>
                    <a:pt x="1790" y="6092"/>
                  </a:lnTo>
                  <a:lnTo>
                    <a:pt x="1025" y="6092"/>
                  </a:lnTo>
                  <a:lnTo>
                    <a:pt x="1025" y="5328"/>
                  </a:lnTo>
                  <a:lnTo>
                    <a:pt x="1790" y="5328"/>
                  </a:lnTo>
                  <a:close/>
                  <a:moveTo>
                    <a:pt x="1877" y="5328"/>
                  </a:moveTo>
                  <a:lnTo>
                    <a:pt x="2620" y="5328"/>
                  </a:lnTo>
                  <a:lnTo>
                    <a:pt x="2620" y="6092"/>
                  </a:lnTo>
                  <a:lnTo>
                    <a:pt x="1877" y="6092"/>
                  </a:lnTo>
                  <a:lnTo>
                    <a:pt x="1877" y="5328"/>
                  </a:lnTo>
                  <a:close/>
                  <a:moveTo>
                    <a:pt x="2707" y="5328"/>
                  </a:moveTo>
                  <a:lnTo>
                    <a:pt x="3449" y="5328"/>
                  </a:lnTo>
                  <a:lnTo>
                    <a:pt x="3449" y="6092"/>
                  </a:lnTo>
                  <a:lnTo>
                    <a:pt x="2707" y="6092"/>
                  </a:lnTo>
                  <a:lnTo>
                    <a:pt x="2707" y="5328"/>
                  </a:lnTo>
                  <a:close/>
                  <a:moveTo>
                    <a:pt x="3536" y="5328"/>
                  </a:moveTo>
                  <a:lnTo>
                    <a:pt x="4301" y="5328"/>
                  </a:lnTo>
                  <a:lnTo>
                    <a:pt x="4301" y="6092"/>
                  </a:lnTo>
                  <a:lnTo>
                    <a:pt x="3536" y="6092"/>
                  </a:lnTo>
                  <a:lnTo>
                    <a:pt x="3536" y="5328"/>
                  </a:lnTo>
                  <a:close/>
                  <a:moveTo>
                    <a:pt x="4366" y="5328"/>
                  </a:moveTo>
                  <a:lnTo>
                    <a:pt x="5130" y="5328"/>
                  </a:lnTo>
                  <a:lnTo>
                    <a:pt x="5130" y="6092"/>
                  </a:lnTo>
                  <a:lnTo>
                    <a:pt x="4366" y="6092"/>
                  </a:lnTo>
                  <a:lnTo>
                    <a:pt x="4366" y="5328"/>
                  </a:lnTo>
                  <a:close/>
                  <a:moveTo>
                    <a:pt x="5196" y="5328"/>
                  </a:moveTo>
                  <a:lnTo>
                    <a:pt x="5960" y="5328"/>
                  </a:lnTo>
                  <a:lnTo>
                    <a:pt x="5960" y="6092"/>
                  </a:lnTo>
                  <a:lnTo>
                    <a:pt x="5196" y="6092"/>
                  </a:lnTo>
                  <a:lnTo>
                    <a:pt x="5196" y="5328"/>
                  </a:lnTo>
                  <a:close/>
                  <a:moveTo>
                    <a:pt x="6048" y="5328"/>
                  </a:moveTo>
                  <a:lnTo>
                    <a:pt x="6790" y="5328"/>
                  </a:lnTo>
                  <a:lnTo>
                    <a:pt x="6790" y="6092"/>
                  </a:lnTo>
                  <a:lnTo>
                    <a:pt x="6048" y="6092"/>
                  </a:lnTo>
                  <a:lnTo>
                    <a:pt x="6048" y="5328"/>
                  </a:lnTo>
                  <a:close/>
                  <a:moveTo>
                    <a:pt x="6877" y="5328"/>
                  </a:moveTo>
                  <a:lnTo>
                    <a:pt x="7598" y="5328"/>
                  </a:lnTo>
                  <a:lnTo>
                    <a:pt x="7598" y="6092"/>
                  </a:lnTo>
                  <a:lnTo>
                    <a:pt x="6877" y="6092"/>
                  </a:lnTo>
                  <a:lnTo>
                    <a:pt x="6877" y="5328"/>
                  </a:lnTo>
                  <a:close/>
                  <a:moveTo>
                    <a:pt x="7685" y="5328"/>
                  </a:moveTo>
                  <a:lnTo>
                    <a:pt x="8449" y="5328"/>
                  </a:lnTo>
                  <a:lnTo>
                    <a:pt x="8449" y="6092"/>
                  </a:lnTo>
                  <a:lnTo>
                    <a:pt x="7685" y="6092"/>
                  </a:lnTo>
                  <a:lnTo>
                    <a:pt x="7685" y="5328"/>
                  </a:lnTo>
                  <a:close/>
                  <a:moveTo>
                    <a:pt x="7685" y="5263"/>
                  </a:moveTo>
                  <a:lnTo>
                    <a:pt x="7685" y="4498"/>
                  </a:lnTo>
                  <a:lnTo>
                    <a:pt x="8449" y="4498"/>
                  </a:lnTo>
                  <a:lnTo>
                    <a:pt x="8449" y="5263"/>
                  </a:lnTo>
                  <a:lnTo>
                    <a:pt x="7685" y="5263"/>
                  </a:lnTo>
                  <a:close/>
                  <a:moveTo>
                    <a:pt x="7685" y="4433"/>
                  </a:moveTo>
                  <a:lnTo>
                    <a:pt x="7685" y="3668"/>
                  </a:lnTo>
                  <a:lnTo>
                    <a:pt x="8449" y="3668"/>
                  </a:lnTo>
                  <a:lnTo>
                    <a:pt x="8449" y="4433"/>
                  </a:lnTo>
                  <a:lnTo>
                    <a:pt x="7685" y="4433"/>
                  </a:lnTo>
                  <a:close/>
                  <a:moveTo>
                    <a:pt x="7685" y="3581"/>
                  </a:moveTo>
                  <a:lnTo>
                    <a:pt x="7685" y="2839"/>
                  </a:lnTo>
                  <a:lnTo>
                    <a:pt x="8449" y="2839"/>
                  </a:lnTo>
                  <a:lnTo>
                    <a:pt x="8449" y="3581"/>
                  </a:lnTo>
                  <a:lnTo>
                    <a:pt x="7685" y="3581"/>
                  </a:lnTo>
                  <a:close/>
                  <a:moveTo>
                    <a:pt x="7685" y="2752"/>
                  </a:moveTo>
                  <a:lnTo>
                    <a:pt x="7685" y="1987"/>
                  </a:lnTo>
                  <a:lnTo>
                    <a:pt x="8449" y="1987"/>
                  </a:lnTo>
                  <a:lnTo>
                    <a:pt x="8449" y="2752"/>
                  </a:lnTo>
                  <a:lnTo>
                    <a:pt x="7685" y="2752"/>
                  </a:lnTo>
                  <a:close/>
                  <a:moveTo>
                    <a:pt x="7685" y="1921"/>
                  </a:moveTo>
                  <a:lnTo>
                    <a:pt x="7685" y="1158"/>
                  </a:lnTo>
                  <a:lnTo>
                    <a:pt x="8449" y="1158"/>
                  </a:lnTo>
                  <a:lnTo>
                    <a:pt x="8449" y="1921"/>
                  </a:lnTo>
                  <a:lnTo>
                    <a:pt x="7685" y="1921"/>
                  </a:lnTo>
                  <a:close/>
                  <a:moveTo>
                    <a:pt x="7598" y="328"/>
                  </a:moveTo>
                  <a:lnTo>
                    <a:pt x="7598" y="1092"/>
                  </a:lnTo>
                  <a:lnTo>
                    <a:pt x="6877" y="1092"/>
                  </a:lnTo>
                  <a:lnTo>
                    <a:pt x="6877" y="328"/>
                  </a:lnTo>
                  <a:lnTo>
                    <a:pt x="7598" y="328"/>
                  </a:lnTo>
                  <a:close/>
                  <a:moveTo>
                    <a:pt x="6790" y="328"/>
                  </a:moveTo>
                  <a:lnTo>
                    <a:pt x="6790" y="1092"/>
                  </a:lnTo>
                  <a:lnTo>
                    <a:pt x="6048" y="1092"/>
                  </a:lnTo>
                  <a:lnTo>
                    <a:pt x="6048" y="328"/>
                  </a:lnTo>
                  <a:lnTo>
                    <a:pt x="6790" y="328"/>
                  </a:lnTo>
                  <a:close/>
                  <a:moveTo>
                    <a:pt x="5960" y="328"/>
                  </a:moveTo>
                  <a:lnTo>
                    <a:pt x="5960" y="1092"/>
                  </a:lnTo>
                  <a:lnTo>
                    <a:pt x="5196" y="1092"/>
                  </a:lnTo>
                  <a:lnTo>
                    <a:pt x="5196" y="328"/>
                  </a:lnTo>
                  <a:lnTo>
                    <a:pt x="5960" y="328"/>
                  </a:lnTo>
                  <a:close/>
                  <a:moveTo>
                    <a:pt x="5130" y="328"/>
                  </a:moveTo>
                  <a:lnTo>
                    <a:pt x="5130" y="1092"/>
                  </a:lnTo>
                  <a:lnTo>
                    <a:pt x="4366" y="1092"/>
                  </a:lnTo>
                  <a:lnTo>
                    <a:pt x="4366" y="328"/>
                  </a:lnTo>
                  <a:lnTo>
                    <a:pt x="5130" y="328"/>
                  </a:lnTo>
                  <a:close/>
                  <a:moveTo>
                    <a:pt x="4301" y="328"/>
                  </a:moveTo>
                  <a:lnTo>
                    <a:pt x="4301" y="1092"/>
                  </a:lnTo>
                  <a:lnTo>
                    <a:pt x="3536" y="1092"/>
                  </a:lnTo>
                  <a:lnTo>
                    <a:pt x="3536" y="328"/>
                  </a:lnTo>
                  <a:lnTo>
                    <a:pt x="4301" y="328"/>
                  </a:lnTo>
                  <a:close/>
                  <a:moveTo>
                    <a:pt x="3449" y="328"/>
                  </a:moveTo>
                  <a:lnTo>
                    <a:pt x="3449" y="1092"/>
                  </a:lnTo>
                  <a:lnTo>
                    <a:pt x="2707" y="1092"/>
                  </a:lnTo>
                  <a:lnTo>
                    <a:pt x="2707" y="328"/>
                  </a:lnTo>
                  <a:lnTo>
                    <a:pt x="3449" y="328"/>
                  </a:lnTo>
                  <a:close/>
                  <a:moveTo>
                    <a:pt x="2620" y="328"/>
                  </a:moveTo>
                  <a:lnTo>
                    <a:pt x="2620" y="1092"/>
                  </a:lnTo>
                  <a:lnTo>
                    <a:pt x="1877" y="1092"/>
                  </a:lnTo>
                  <a:lnTo>
                    <a:pt x="1877" y="328"/>
                  </a:lnTo>
                  <a:lnTo>
                    <a:pt x="2620" y="328"/>
                  </a:lnTo>
                  <a:close/>
                  <a:moveTo>
                    <a:pt x="1790" y="328"/>
                  </a:moveTo>
                  <a:lnTo>
                    <a:pt x="1790" y="1092"/>
                  </a:lnTo>
                  <a:lnTo>
                    <a:pt x="1025" y="1092"/>
                  </a:lnTo>
                  <a:lnTo>
                    <a:pt x="1025" y="328"/>
                  </a:lnTo>
                  <a:lnTo>
                    <a:pt x="1790" y="328"/>
                  </a:lnTo>
                  <a:close/>
                  <a:moveTo>
                    <a:pt x="196" y="328"/>
                  </a:moveTo>
                  <a:lnTo>
                    <a:pt x="960" y="328"/>
                  </a:lnTo>
                  <a:lnTo>
                    <a:pt x="960" y="1092"/>
                  </a:lnTo>
                  <a:lnTo>
                    <a:pt x="196" y="1092"/>
                  </a:lnTo>
                  <a:lnTo>
                    <a:pt x="196" y="328"/>
                  </a:lnTo>
                  <a:close/>
                  <a:moveTo>
                    <a:pt x="196" y="1158"/>
                  </a:moveTo>
                  <a:lnTo>
                    <a:pt x="960" y="1158"/>
                  </a:lnTo>
                  <a:lnTo>
                    <a:pt x="960" y="1921"/>
                  </a:lnTo>
                  <a:lnTo>
                    <a:pt x="196" y="1921"/>
                  </a:lnTo>
                  <a:lnTo>
                    <a:pt x="196" y="1158"/>
                  </a:lnTo>
                  <a:close/>
                  <a:moveTo>
                    <a:pt x="196" y="1987"/>
                  </a:moveTo>
                  <a:lnTo>
                    <a:pt x="960" y="1987"/>
                  </a:lnTo>
                  <a:lnTo>
                    <a:pt x="960" y="2752"/>
                  </a:lnTo>
                  <a:lnTo>
                    <a:pt x="196" y="2752"/>
                  </a:lnTo>
                  <a:lnTo>
                    <a:pt x="196" y="1987"/>
                  </a:lnTo>
                  <a:close/>
                  <a:moveTo>
                    <a:pt x="196" y="2839"/>
                  </a:moveTo>
                  <a:lnTo>
                    <a:pt x="960" y="2839"/>
                  </a:lnTo>
                  <a:lnTo>
                    <a:pt x="960" y="3581"/>
                  </a:lnTo>
                  <a:lnTo>
                    <a:pt x="196" y="3581"/>
                  </a:lnTo>
                  <a:lnTo>
                    <a:pt x="196" y="2839"/>
                  </a:lnTo>
                  <a:close/>
                  <a:moveTo>
                    <a:pt x="196" y="3668"/>
                  </a:moveTo>
                  <a:lnTo>
                    <a:pt x="960" y="3668"/>
                  </a:lnTo>
                  <a:lnTo>
                    <a:pt x="960" y="4433"/>
                  </a:lnTo>
                  <a:lnTo>
                    <a:pt x="196" y="4433"/>
                  </a:lnTo>
                  <a:lnTo>
                    <a:pt x="196" y="3668"/>
                  </a:lnTo>
                  <a:close/>
                  <a:moveTo>
                    <a:pt x="196" y="4498"/>
                  </a:moveTo>
                  <a:lnTo>
                    <a:pt x="960" y="4498"/>
                  </a:lnTo>
                  <a:lnTo>
                    <a:pt x="960" y="5263"/>
                  </a:lnTo>
                  <a:lnTo>
                    <a:pt x="196" y="5263"/>
                  </a:lnTo>
                  <a:lnTo>
                    <a:pt x="196" y="4498"/>
                  </a:lnTo>
                  <a:close/>
                  <a:moveTo>
                    <a:pt x="196" y="5328"/>
                  </a:moveTo>
                  <a:lnTo>
                    <a:pt x="960" y="5328"/>
                  </a:lnTo>
                  <a:lnTo>
                    <a:pt x="960" y="6092"/>
                  </a:lnTo>
                  <a:lnTo>
                    <a:pt x="196" y="6092"/>
                  </a:lnTo>
                  <a:lnTo>
                    <a:pt x="196" y="5328"/>
                  </a:lnTo>
                  <a:close/>
                  <a:moveTo>
                    <a:pt x="196" y="6922"/>
                  </a:moveTo>
                  <a:lnTo>
                    <a:pt x="196" y="6179"/>
                  </a:lnTo>
                  <a:lnTo>
                    <a:pt x="960" y="6179"/>
                  </a:lnTo>
                  <a:lnTo>
                    <a:pt x="960" y="6922"/>
                  </a:lnTo>
                  <a:lnTo>
                    <a:pt x="196" y="6922"/>
                  </a:lnTo>
                  <a:close/>
                  <a:moveTo>
                    <a:pt x="1025" y="6922"/>
                  </a:moveTo>
                  <a:lnTo>
                    <a:pt x="1025" y="6179"/>
                  </a:lnTo>
                  <a:lnTo>
                    <a:pt x="1790" y="6179"/>
                  </a:lnTo>
                  <a:lnTo>
                    <a:pt x="1790" y="6922"/>
                  </a:lnTo>
                  <a:lnTo>
                    <a:pt x="1025" y="6922"/>
                  </a:lnTo>
                  <a:close/>
                  <a:moveTo>
                    <a:pt x="1877" y="6922"/>
                  </a:moveTo>
                  <a:lnTo>
                    <a:pt x="1877" y="6179"/>
                  </a:lnTo>
                  <a:lnTo>
                    <a:pt x="2620" y="6179"/>
                  </a:lnTo>
                  <a:lnTo>
                    <a:pt x="2620" y="6922"/>
                  </a:lnTo>
                  <a:lnTo>
                    <a:pt x="1877" y="6922"/>
                  </a:lnTo>
                  <a:close/>
                  <a:moveTo>
                    <a:pt x="2707" y="6922"/>
                  </a:moveTo>
                  <a:lnTo>
                    <a:pt x="2707" y="6179"/>
                  </a:lnTo>
                  <a:lnTo>
                    <a:pt x="3449" y="6179"/>
                  </a:lnTo>
                  <a:lnTo>
                    <a:pt x="3449" y="6922"/>
                  </a:lnTo>
                  <a:lnTo>
                    <a:pt x="2707" y="6922"/>
                  </a:lnTo>
                  <a:close/>
                  <a:moveTo>
                    <a:pt x="3536" y="6922"/>
                  </a:moveTo>
                  <a:lnTo>
                    <a:pt x="3536" y="6179"/>
                  </a:lnTo>
                  <a:lnTo>
                    <a:pt x="4301" y="6179"/>
                  </a:lnTo>
                  <a:lnTo>
                    <a:pt x="4301" y="6922"/>
                  </a:lnTo>
                  <a:lnTo>
                    <a:pt x="3536" y="6922"/>
                  </a:lnTo>
                  <a:close/>
                  <a:moveTo>
                    <a:pt x="4366" y="6922"/>
                  </a:moveTo>
                  <a:lnTo>
                    <a:pt x="4366" y="6179"/>
                  </a:lnTo>
                  <a:lnTo>
                    <a:pt x="5130" y="6179"/>
                  </a:lnTo>
                  <a:lnTo>
                    <a:pt x="5130" y="6922"/>
                  </a:lnTo>
                  <a:lnTo>
                    <a:pt x="4366" y="6922"/>
                  </a:lnTo>
                  <a:close/>
                  <a:moveTo>
                    <a:pt x="5196" y="6922"/>
                  </a:moveTo>
                  <a:lnTo>
                    <a:pt x="5196" y="6179"/>
                  </a:lnTo>
                  <a:lnTo>
                    <a:pt x="5960" y="6179"/>
                  </a:lnTo>
                  <a:lnTo>
                    <a:pt x="5960" y="6922"/>
                  </a:lnTo>
                  <a:lnTo>
                    <a:pt x="5196" y="6922"/>
                  </a:lnTo>
                  <a:close/>
                  <a:moveTo>
                    <a:pt x="6048" y="6922"/>
                  </a:moveTo>
                  <a:lnTo>
                    <a:pt x="6048" y="6179"/>
                  </a:lnTo>
                  <a:lnTo>
                    <a:pt x="6790" y="6179"/>
                  </a:lnTo>
                  <a:lnTo>
                    <a:pt x="6790" y="6922"/>
                  </a:lnTo>
                  <a:lnTo>
                    <a:pt x="6048" y="6922"/>
                  </a:lnTo>
                  <a:close/>
                  <a:moveTo>
                    <a:pt x="6877" y="6922"/>
                  </a:moveTo>
                  <a:lnTo>
                    <a:pt x="6877" y="6179"/>
                  </a:lnTo>
                  <a:lnTo>
                    <a:pt x="7598" y="6179"/>
                  </a:lnTo>
                  <a:lnTo>
                    <a:pt x="7598" y="6922"/>
                  </a:lnTo>
                  <a:lnTo>
                    <a:pt x="6877" y="6922"/>
                  </a:lnTo>
                  <a:close/>
                  <a:moveTo>
                    <a:pt x="7685" y="6922"/>
                  </a:moveTo>
                  <a:lnTo>
                    <a:pt x="7685" y="6179"/>
                  </a:lnTo>
                  <a:lnTo>
                    <a:pt x="8449" y="6179"/>
                  </a:lnTo>
                  <a:lnTo>
                    <a:pt x="8449" y="6922"/>
                  </a:lnTo>
                  <a:lnTo>
                    <a:pt x="7685" y="6922"/>
                  </a:lnTo>
                  <a:close/>
                  <a:moveTo>
                    <a:pt x="9279" y="6922"/>
                  </a:moveTo>
                  <a:lnTo>
                    <a:pt x="8515" y="6922"/>
                  </a:lnTo>
                  <a:lnTo>
                    <a:pt x="8515" y="6179"/>
                  </a:lnTo>
                  <a:lnTo>
                    <a:pt x="9279" y="6179"/>
                  </a:lnTo>
                  <a:lnTo>
                    <a:pt x="9279" y="6922"/>
                  </a:lnTo>
                  <a:close/>
                  <a:moveTo>
                    <a:pt x="9279" y="6092"/>
                  </a:moveTo>
                  <a:lnTo>
                    <a:pt x="8515" y="6092"/>
                  </a:lnTo>
                  <a:lnTo>
                    <a:pt x="8515" y="5328"/>
                  </a:lnTo>
                  <a:lnTo>
                    <a:pt x="9279" y="5328"/>
                  </a:lnTo>
                  <a:lnTo>
                    <a:pt x="9279" y="6092"/>
                  </a:lnTo>
                  <a:close/>
                  <a:moveTo>
                    <a:pt x="9279" y="5263"/>
                  </a:moveTo>
                  <a:lnTo>
                    <a:pt x="8515" y="5263"/>
                  </a:lnTo>
                  <a:lnTo>
                    <a:pt x="8515" y="4498"/>
                  </a:lnTo>
                  <a:lnTo>
                    <a:pt x="9279" y="4498"/>
                  </a:lnTo>
                  <a:lnTo>
                    <a:pt x="9279" y="5263"/>
                  </a:lnTo>
                  <a:close/>
                  <a:moveTo>
                    <a:pt x="9279" y="4433"/>
                  </a:moveTo>
                  <a:lnTo>
                    <a:pt x="8515" y="4433"/>
                  </a:lnTo>
                  <a:lnTo>
                    <a:pt x="8515" y="3668"/>
                  </a:lnTo>
                  <a:lnTo>
                    <a:pt x="9279" y="3668"/>
                  </a:lnTo>
                  <a:lnTo>
                    <a:pt x="9279" y="4433"/>
                  </a:lnTo>
                  <a:close/>
                  <a:moveTo>
                    <a:pt x="9279" y="3581"/>
                  </a:moveTo>
                  <a:lnTo>
                    <a:pt x="8515" y="3581"/>
                  </a:lnTo>
                  <a:lnTo>
                    <a:pt x="8515" y="2839"/>
                  </a:lnTo>
                  <a:lnTo>
                    <a:pt x="9279" y="2839"/>
                  </a:lnTo>
                  <a:lnTo>
                    <a:pt x="9279" y="3581"/>
                  </a:lnTo>
                  <a:close/>
                  <a:moveTo>
                    <a:pt x="9279" y="2752"/>
                  </a:moveTo>
                  <a:lnTo>
                    <a:pt x="8515" y="2752"/>
                  </a:lnTo>
                  <a:lnTo>
                    <a:pt x="8515" y="1987"/>
                  </a:lnTo>
                  <a:lnTo>
                    <a:pt x="9279" y="1987"/>
                  </a:lnTo>
                  <a:lnTo>
                    <a:pt x="9279" y="2752"/>
                  </a:lnTo>
                  <a:close/>
                  <a:moveTo>
                    <a:pt x="9279" y="1921"/>
                  </a:moveTo>
                  <a:lnTo>
                    <a:pt x="8515" y="1921"/>
                  </a:lnTo>
                  <a:lnTo>
                    <a:pt x="8515" y="1158"/>
                  </a:lnTo>
                  <a:lnTo>
                    <a:pt x="9279" y="1158"/>
                  </a:lnTo>
                  <a:lnTo>
                    <a:pt x="9279" y="1921"/>
                  </a:lnTo>
                  <a:close/>
                  <a:moveTo>
                    <a:pt x="9279" y="1092"/>
                  </a:moveTo>
                  <a:lnTo>
                    <a:pt x="8515" y="1092"/>
                  </a:lnTo>
                  <a:lnTo>
                    <a:pt x="8515" y="328"/>
                  </a:lnTo>
                  <a:lnTo>
                    <a:pt x="9279" y="328"/>
                  </a:lnTo>
                  <a:lnTo>
                    <a:pt x="9279" y="1092"/>
                  </a:lnTo>
                  <a:close/>
                </a:path>
              </a:pathLst>
            </a:custGeom>
            <a:solidFill>
              <a:srgbClr val="E6E9E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7" name="Freeform 13"/>
            <p:cNvSpPr>
              <a:spLocks noChangeArrowheads="1"/>
            </p:cNvSpPr>
            <p:nvPr/>
          </p:nvSpPr>
          <p:spPr bwMode="auto">
            <a:xfrm>
              <a:off x="2198688" y="2332038"/>
              <a:ext cx="3363912" cy="1541462"/>
            </a:xfrm>
            <a:custGeom>
              <a:avLst/>
              <a:gdLst>
                <a:gd name="T0" fmla="*/ 65 w 9346"/>
                <a:gd name="T1" fmla="*/ 4279 h 4280"/>
                <a:gd name="T2" fmla="*/ 65 w 9346"/>
                <a:gd name="T3" fmla="*/ 4279 h 4280"/>
                <a:gd name="T4" fmla="*/ 22 w 9346"/>
                <a:gd name="T5" fmla="*/ 4257 h 4280"/>
                <a:gd name="T6" fmla="*/ 22 w 9346"/>
                <a:gd name="T7" fmla="*/ 4191 h 4280"/>
                <a:gd name="T8" fmla="*/ 1681 w 9346"/>
                <a:gd name="T9" fmla="*/ 2510 h 4280"/>
                <a:gd name="T10" fmla="*/ 1769 w 9346"/>
                <a:gd name="T11" fmla="*/ 2510 h 4280"/>
                <a:gd name="T12" fmla="*/ 2532 w 9346"/>
                <a:gd name="T13" fmla="*/ 3209 h 4280"/>
                <a:gd name="T14" fmla="*/ 3341 w 9346"/>
                <a:gd name="T15" fmla="*/ 43 h 4280"/>
                <a:gd name="T16" fmla="*/ 3384 w 9346"/>
                <a:gd name="T17" fmla="*/ 0 h 4280"/>
                <a:gd name="T18" fmla="*/ 3428 w 9346"/>
                <a:gd name="T19" fmla="*/ 21 h 4280"/>
                <a:gd name="T20" fmla="*/ 5065 w 9346"/>
                <a:gd name="T21" fmla="*/ 2445 h 4280"/>
                <a:gd name="T22" fmla="*/ 5851 w 9346"/>
                <a:gd name="T23" fmla="*/ 786 h 4280"/>
                <a:gd name="T24" fmla="*/ 5895 w 9346"/>
                <a:gd name="T25" fmla="*/ 763 h 4280"/>
                <a:gd name="T26" fmla="*/ 5939 w 9346"/>
                <a:gd name="T27" fmla="*/ 786 h 4280"/>
                <a:gd name="T28" fmla="*/ 6790 w 9346"/>
                <a:gd name="T29" fmla="*/ 3995 h 4280"/>
                <a:gd name="T30" fmla="*/ 7489 w 9346"/>
                <a:gd name="T31" fmla="*/ 1703 h 4280"/>
                <a:gd name="T32" fmla="*/ 7533 w 9346"/>
                <a:gd name="T33" fmla="*/ 1659 h 4280"/>
                <a:gd name="T34" fmla="*/ 7598 w 9346"/>
                <a:gd name="T35" fmla="*/ 1703 h 4280"/>
                <a:gd name="T36" fmla="*/ 8362 w 9346"/>
                <a:gd name="T37" fmla="*/ 3187 h 4280"/>
                <a:gd name="T38" fmla="*/ 9236 w 9346"/>
                <a:gd name="T39" fmla="*/ 873 h 4280"/>
                <a:gd name="T40" fmla="*/ 9301 w 9346"/>
                <a:gd name="T41" fmla="*/ 829 h 4280"/>
                <a:gd name="T42" fmla="*/ 9345 w 9346"/>
                <a:gd name="T43" fmla="*/ 895 h 4280"/>
                <a:gd name="T44" fmla="*/ 8428 w 9346"/>
                <a:gd name="T45" fmla="*/ 3340 h 4280"/>
                <a:gd name="T46" fmla="*/ 8384 w 9346"/>
                <a:gd name="T47" fmla="*/ 3362 h 4280"/>
                <a:gd name="T48" fmla="*/ 8341 w 9346"/>
                <a:gd name="T49" fmla="*/ 3340 h 4280"/>
                <a:gd name="T50" fmla="*/ 7555 w 9346"/>
                <a:gd name="T51" fmla="*/ 1856 h 4280"/>
                <a:gd name="T52" fmla="*/ 6856 w 9346"/>
                <a:gd name="T53" fmla="*/ 4191 h 4280"/>
                <a:gd name="T54" fmla="*/ 6790 w 9346"/>
                <a:gd name="T55" fmla="*/ 4235 h 4280"/>
                <a:gd name="T56" fmla="*/ 6747 w 9346"/>
                <a:gd name="T57" fmla="*/ 4191 h 4280"/>
                <a:gd name="T58" fmla="*/ 5895 w 9346"/>
                <a:gd name="T59" fmla="*/ 961 h 4280"/>
                <a:gd name="T60" fmla="*/ 5109 w 9346"/>
                <a:gd name="T61" fmla="*/ 2576 h 4280"/>
                <a:gd name="T62" fmla="*/ 5065 w 9346"/>
                <a:gd name="T63" fmla="*/ 2598 h 4280"/>
                <a:gd name="T64" fmla="*/ 5022 w 9346"/>
                <a:gd name="T65" fmla="*/ 2576 h 4280"/>
                <a:gd name="T66" fmla="*/ 3406 w 9346"/>
                <a:gd name="T67" fmla="*/ 174 h 4280"/>
                <a:gd name="T68" fmla="*/ 2620 w 9346"/>
                <a:gd name="T69" fmla="*/ 3319 h 4280"/>
                <a:gd name="T70" fmla="*/ 2576 w 9346"/>
                <a:gd name="T71" fmla="*/ 3362 h 4280"/>
                <a:gd name="T72" fmla="*/ 2532 w 9346"/>
                <a:gd name="T73" fmla="*/ 3362 h 4280"/>
                <a:gd name="T74" fmla="*/ 1725 w 9346"/>
                <a:gd name="T75" fmla="*/ 2620 h 4280"/>
                <a:gd name="T76" fmla="*/ 87 w 9346"/>
                <a:gd name="T77" fmla="*/ 4257 h 4280"/>
                <a:gd name="T78" fmla="*/ 65 w 9346"/>
                <a:gd name="T79" fmla="*/ 4279 h 4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9346" h="4280">
                  <a:moveTo>
                    <a:pt x="65" y="4279"/>
                  </a:moveTo>
                  <a:lnTo>
                    <a:pt x="65" y="4279"/>
                  </a:lnTo>
                  <a:cubicBezTo>
                    <a:pt x="44" y="4279"/>
                    <a:pt x="22" y="4279"/>
                    <a:pt x="22" y="4257"/>
                  </a:cubicBezTo>
                  <a:cubicBezTo>
                    <a:pt x="0" y="4235"/>
                    <a:pt x="0" y="4214"/>
                    <a:pt x="22" y="4191"/>
                  </a:cubicBezTo>
                  <a:cubicBezTo>
                    <a:pt x="1681" y="2510"/>
                    <a:pt x="1681" y="2510"/>
                    <a:pt x="1681" y="2510"/>
                  </a:cubicBezTo>
                  <a:cubicBezTo>
                    <a:pt x="1703" y="2510"/>
                    <a:pt x="1746" y="2489"/>
                    <a:pt x="1769" y="2510"/>
                  </a:cubicBezTo>
                  <a:cubicBezTo>
                    <a:pt x="2532" y="3209"/>
                    <a:pt x="2532" y="3209"/>
                    <a:pt x="2532" y="3209"/>
                  </a:cubicBezTo>
                  <a:cubicBezTo>
                    <a:pt x="3341" y="43"/>
                    <a:pt x="3341" y="43"/>
                    <a:pt x="3341" y="43"/>
                  </a:cubicBezTo>
                  <a:cubicBezTo>
                    <a:pt x="3341" y="21"/>
                    <a:pt x="3362" y="0"/>
                    <a:pt x="3384" y="0"/>
                  </a:cubicBezTo>
                  <a:cubicBezTo>
                    <a:pt x="3406" y="0"/>
                    <a:pt x="3428" y="0"/>
                    <a:pt x="3428" y="21"/>
                  </a:cubicBezTo>
                  <a:cubicBezTo>
                    <a:pt x="5065" y="2445"/>
                    <a:pt x="5065" y="2445"/>
                    <a:pt x="5065" y="2445"/>
                  </a:cubicBezTo>
                  <a:cubicBezTo>
                    <a:pt x="5851" y="786"/>
                    <a:pt x="5851" y="786"/>
                    <a:pt x="5851" y="786"/>
                  </a:cubicBezTo>
                  <a:cubicBezTo>
                    <a:pt x="5851" y="763"/>
                    <a:pt x="5874" y="763"/>
                    <a:pt x="5895" y="763"/>
                  </a:cubicBezTo>
                  <a:cubicBezTo>
                    <a:pt x="5917" y="763"/>
                    <a:pt x="5939" y="786"/>
                    <a:pt x="5939" y="786"/>
                  </a:cubicBezTo>
                  <a:cubicBezTo>
                    <a:pt x="6790" y="3995"/>
                    <a:pt x="6790" y="3995"/>
                    <a:pt x="6790" y="3995"/>
                  </a:cubicBezTo>
                  <a:cubicBezTo>
                    <a:pt x="7489" y="1703"/>
                    <a:pt x="7489" y="1703"/>
                    <a:pt x="7489" y="1703"/>
                  </a:cubicBezTo>
                  <a:cubicBezTo>
                    <a:pt x="7489" y="1681"/>
                    <a:pt x="7511" y="1681"/>
                    <a:pt x="7533" y="1659"/>
                  </a:cubicBezTo>
                  <a:cubicBezTo>
                    <a:pt x="7555" y="1659"/>
                    <a:pt x="7576" y="1681"/>
                    <a:pt x="7598" y="1703"/>
                  </a:cubicBezTo>
                  <a:cubicBezTo>
                    <a:pt x="8362" y="3187"/>
                    <a:pt x="8362" y="3187"/>
                    <a:pt x="8362" y="3187"/>
                  </a:cubicBezTo>
                  <a:cubicBezTo>
                    <a:pt x="9236" y="873"/>
                    <a:pt x="9236" y="873"/>
                    <a:pt x="9236" y="873"/>
                  </a:cubicBezTo>
                  <a:cubicBezTo>
                    <a:pt x="9257" y="851"/>
                    <a:pt x="9280" y="829"/>
                    <a:pt x="9301" y="829"/>
                  </a:cubicBezTo>
                  <a:cubicBezTo>
                    <a:pt x="9323" y="851"/>
                    <a:pt x="9345" y="873"/>
                    <a:pt x="9345" y="895"/>
                  </a:cubicBezTo>
                  <a:cubicBezTo>
                    <a:pt x="8428" y="3340"/>
                    <a:pt x="8428" y="3340"/>
                    <a:pt x="8428" y="3340"/>
                  </a:cubicBezTo>
                  <a:cubicBezTo>
                    <a:pt x="8428" y="3340"/>
                    <a:pt x="8406" y="3362"/>
                    <a:pt x="8384" y="3362"/>
                  </a:cubicBezTo>
                  <a:cubicBezTo>
                    <a:pt x="8362" y="3362"/>
                    <a:pt x="8341" y="3362"/>
                    <a:pt x="8341" y="3340"/>
                  </a:cubicBezTo>
                  <a:cubicBezTo>
                    <a:pt x="7555" y="1856"/>
                    <a:pt x="7555" y="1856"/>
                    <a:pt x="7555" y="1856"/>
                  </a:cubicBezTo>
                  <a:cubicBezTo>
                    <a:pt x="6856" y="4191"/>
                    <a:pt x="6856" y="4191"/>
                    <a:pt x="6856" y="4191"/>
                  </a:cubicBezTo>
                  <a:cubicBezTo>
                    <a:pt x="6834" y="4214"/>
                    <a:pt x="6812" y="4235"/>
                    <a:pt x="6790" y="4235"/>
                  </a:cubicBezTo>
                  <a:cubicBezTo>
                    <a:pt x="6769" y="4235"/>
                    <a:pt x="6747" y="4214"/>
                    <a:pt x="6747" y="4191"/>
                  </a:cubicBezTo>
                  <a:cubicBezTo>
                    <a:pt x="5895" y="961"/>
                    <a:pt x="5895" y="961"/>
                    <a:pt x="5895" y="961"/>
                  </a:cubicBezTo>
                  <a:cubicBezTo>
                    <a:pt x="5109" y="2576"/>
                    <a:pt x="5109" y="2576"/>
                    <a:pt x="5109" y="2576"/>
                  </a:cubicBezTo>
                  <a:cubicBezTo>
                    <a:pt x="5109" y="2598"/>
                    <a:pt x="5088" y="2598"/>
                    <a:pt x="5065" y="2598"/>
                  </a:cubicBezTo>
                  <a:cubicBezTo>
                    <a:pt x="5044" y="2598"/>
                    <a:pt x="5022" y="2598"/>
                    <a:pt x="5022" y="2576"/>
                  </a:cubicBezTo>
                  <a:cubicBezTo>
                    <a:pt x="3406" y="174"/>
                    <a:pt x="3406" y="174"/>
                    <a:pt x="3406" y="174"/>
                  </a:cubicBezTo>
                  <a:cubicBezTo>
                    <a:pt x="2620" y="3319"/>
                    <a:pt x="2620" y="3319"/>
                    <a:pt x="2620" y="3319"/>
                  </a:cubicBezTo>
                  <a:cubicBezTo>
                    <a:pt x="2598" y="3340"/>
                    <a:pt x="2598" y="3362"/>
                    <a:pt x="2576" y="3362"/>
                  </a:cubicBezTo>
                  <a:cubicBezTo>
                    <a:pt x="2555" y="3362"/>
                    <a:pt x="2532" y="3362"/>
                    <a:pt x="2532" y="3362"/>
                  </a:cubicBezTo>
                  <a:cubicBezTo>
                    <a:pt x="1725" y="2620"/>
                    <a:pt x="1725" y="2620"/>
                    <a:pt x="1725" y="2620"/>
                  </a:cubicBezTo>
                  <a:cubicBezTo>
                    <a:pt x="87" y="4257"/>
                    <a:pt x="87" y="4257"/>
                    <a:pt x="87" y="4257"/>
                  </a:cubicBezTo>
                  <a:cubicBezTo>
                    <a:pt x="87" y="4279"/>
                    <a:pt x="65" y="4279"/>
                    <a:pt x="65" y="4279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8" name="Freeform 14"/>
            <p:cNvSpPr>
              <a:spLocks noChangeArrowheads="1"/>
            </p:cNvSpPr>
            <p:nvPr/>
          </p:nvSpPr>
          <p:spPr bwMode="auto">
            <a:xfrm>
              <a:off x="3352800" y="2284413"/>
              <a:ext cx="142875" cy="133350"/>
            </a:xfrm>
            <a:custGeom>
              <a:avLst/>
              <a:gdLst>
                <a:gd name="T0" fmla="*/ 394 w 395"/>
                <a:gd name="T1" fmla="*/ 175 h 372"/>
                <a:gd name="T2" fmla="*/ 394 w 395"/>
                <a:gd name="T3" fmla="*/ 175 h 372"/>
                <a:gd name="T4" fmla="*/ 197 w 395"/>
                <a:gd name="T5" fmla="*/ 0 h 372"/>
                <a:gd name="T6" fmla="*/ 0 w 395"/>
                <a:gd name="T7" fmla="*/ 175 h 372"/>
                <a:gd name="T8" fmla="*/ 197 w 395"/>
                <a:gd name="T9" fmla="*/ 371 h 372"/>
                <a:gd name="T10" fmla="*/ 394 w 395"/>
                <a:gd name="T11" fmla="*/ 175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5" h="372">
                  <a:moveTo>
                    <a:pt x="394" y="175"/>
                  </a:moveTo>
                  <a:lnTo>
                    <a:pt x="394" y="175"/>
                  </a:lnTo>
                  <a:cubicBezTo>
                    <a:pt x="394" y="88"/>
                    <a:pt x="306" y="0"/>
                    <a:pt x="197" y="0"/>
                  </a:cubicBezTo>
                  <a:cubicBezTo>
                    <a:pt x="88" y="0"/>
                    <a:pt x="0" y="88"/>
                    <a:pt x="0" y="175"/>
                  </a:cubicBezTo>
                  <a:cubicBezTo>
                    <a:pt x="0" y="284"/>
                    <a:pt x="88" y="371"/>
                    <a:pt x="197" y="371"/>
                  </a:cubicBezTo>
                  <a:cubicBezTo>
                    <a:pt x="306" y="371"/>
                    <a:pt x="394" y="284"/>
                    <a:pt x="394" y="175"/>
                  </a:cubicBezTo>
                </a:path>
              </a:pathLst>
            </a:custGeom>
            <a:solidFill>
              <a:srgbClr val="F4826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9" name="Freeform 15"/>
            <p:cNvSpPr>
              <a:spLocks noChangeArrowheads="1"/>
            </p:cNvSpPr>
            <p:nvPr/>
          </p:nvSpPr>
          <p:spPr bwMode="auto">
            <a:xfrm>
              <a:off x="3046413" y="3440113"/>
              <a:ext cx="141287" cy="141287"/>
            </a:xfrm>
            <a:custGeom>
              <a:avLst/>
              <a:gdLst>
                <a:gd name="T0" fmla="*/ 393 w 394"/>
                <a:gd name="T1" fmla="*/ 197 h 394"/>
                <a:gd name="T2" fmla="*/ 393 w 394"/>
                <a:gd name="T3" fmla="*/ 197 h 394"/>
                <a:gd name="T4" fmla="*/ 197 w 394"/>
                <a:gd name="T5" fmla="*/ 0 h 394"/>
                <a:gd name="T6" fmla="*/ 0 w 394"/>
                <a:gd name="T7" fmla="*/ 197 h 394"/>
                <a:gd name="T8" fmla="*/ 197 w 394"/>
                <a:gd name="T9" fmla="*/ 393 h 394"/>
                <a:gd name="T10" fmla="*/ 393 w 394"/>
                <a:gd name="T11" fmla="*/ 197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4">
                  <a:moveTo>
                    <a:pt x="393" y="197"/>
                  </a:moveTo>
                  <a:lnTo>
                    <a:pt x="393" y="197"/>
                  </a:lnTo>
                  <a:cubicBezTo>
                    <a:pt x="393" y="88"/>
                    <a:pt x="306" y="0"/>
                    <a:pt x="197" y="0"/>
                  </a:cubicBezTo>
                  <a:cubicBezTo>
                    <a:pt x="87" y="0"/>
                    <a:pt x="0" y="88"/>
                    <a:pt x="0" y="197"/>
                  </a:cubicBezTo>
                  <a:cubicBezTo>
                    <a:pt x="0" y="306"/>
                    <a:pt x="87" y="393"/>
                    <a:pt x="197" y="393"/>
                  </a:cubicBezTo>
                  <a:cubicBezTo>
                    <a:pt x="306" y="393"/>
                    <a:pt x="393" y="306"/>
                    <a:pt x="393" y="197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0" name="Freeform 16"/>
            <p:cNvSpPr>
              <a:spLocks noChangeArrowheads="1"/>
            </p:cNvSpPr>
            <p:nvPr/>
          </p:nvSpPr>
          <p:spPr bwMode="auto">
            <a:xfrm>
              <a:off x="2747963" y="3189288"/>
              <a:ext cx="141287" cy="141287"/>
            </a:xfrm>
            <a:custGeom>
              <a:avLst/>
              <a:gdLst>
                <a:gd name="T0" fmla="*/ 393 w 394"/>
                <a:gd name="T1" fmla="*/ 196 h 393"/>
                <a:gd name="T2" fmla="*/ 393 w 394"/>
                <a:gd name="T3" fmla="*/ 196 h 393"/>
                <a:gd name="T4" fmla="*/ 197 w 394"/>
                <a:gd name="T5" fmla="*/ 0 h 393"/>
                <a:gd name="T6" fmla="*/ 0 w 394"/>
                <a:gd name="T7" fmla="*/ 196 h 393"/>
                <a:gd name="T8" fmla="*/ 197 w 394"/>
                <a:gd name="T9" fmla="*/ 392 h 393"/>
                <a:gd name="T10" fmla="*/ 393 w 394"/>
                <a:gd name="T11" fmla="*/ 196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3">
                  <a:moveTo>
                    <a:pt x="393" y="196"/>
                  </a:moveTo>
                  <a:lnTo>
                    <a:pt x="393" y="196"/>
                  </a:lnTo>
                  <a:cubicBezTo>
                    <a:pt x="393" y="87"/>
                    <a:pt x="306" y="0"/>
                    <a:pt x="197" y="0"/>
                  </a:cubicBezTo>
                  <a:cubicBezTo>
                    <a:pt x="88" y="0"/>
                    <a:pt x="0" y="87"/>
                    <a:pt x="0" y="196"/>
                  </a:cubicBezTo>
                  <a:cubicBezTo>
                    <a:pt x="0" y="305"/>
                    <a:pt x="88" y="392"/>
                    <a:pt x="197" y="392"/>
                  </a:cubicBezTo>
                  <a:cubicBezTo>
                    <a:pt x="306" y="392"/>
                    <a:pt x="393" y="305"/>
                    <a:pt x="393" y="196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1" name="Freeform 17"/>
            <p:cNvSpPr>
              <a:spLocks noChangeArrowheads="1"/>
            </p:cNvSpPr>
            <p:nvPr/>
          </p:nvSpPr>
          <p:spPr bwMode="auto">
            <a:xfrm>
              <a:off x="3951288" y="3173413"/>
              <a:ext cx="141287" cy="133350"/>
            </a:xfrm>
            <a:custGeom>
              <a:avLst/>
              <a:gdLst>
                <a:gd name="T0" fmla="*/ 393 w 394"/>
                <a:gd name="T1" fmla="*/ 174 h 372"/>
                <a:gd name="T2" fmla="*/ 393 w 394"/>
                <a:gd name="T3" fmla="*/ 174 h 372"/>
                <a:gd name="T4" fmla="*/ 196 w 394"/>
                <a:gd name="T5" fmla="*/ 0 h 372"/>
                <a:gd name="T6" fmla="*/ 0 w 394"/>
                <a:gd name="T7" fmla="*/ 174 h 372"/>
                <a:gd name="T8" fmla="*/ 196 w 394"/>
                <a:gd name="T9" fmla="*/ 371 h 372"/>
                <a:gd name="T10" fmla="*/ 393 w 394"/>
                <a:gd name="T11" fmla="*/ 174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72">
                  <a:moveTo>
                    <a:pt x="393" y="174"/>
                  </a:moveTo>
                  <a:lnTo>
                    <a:pt x="393" y="174"/>
                  </a:lnTo>
                  <a:cubicBezTo>
                    <a:pt x="393" y="65"/>
                    <a:pt x="306" y="0"/>
                    <a:pt x="196" y="0"/>
                  </a:cubicBezTo>
                  <a:cubicBezTo>
                    <a:pt x="87" y="0"/>
                    <a:pt x="0" y="65"/>
                    <a:pt x="0" y="174"/>
                  </a:cubicBezTo>
                  <a:cubicBezTo>
                    <a:pt x="0" y="284"/>
                    <a:pt x="87" y="371"/>
                    <a:pt x="196" y="371"/>
                  </a:cubicBezTo>
                  <a:cubicBezTo>
                    <a:pt x="306" y="371"/>
                    <a:pt x="393" y="284"/>
                    <a:pt x="393" y="174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2" name="Freeform 18"/>
            <p:cNvSpPr>
              <a:spLocks noChangeArrowheads="1"/>
            </p:cNvSpPr>
            <p:nvPr/>
          </p:nvSpPr>
          <p:spPr bwMode="auto">
            <a:xfrm>
              <a:off x="4257675" y="2560638"/>
              <a:ext cx="133350" cy="141287"/>
            </a:xfrm>
            <a:custGeom>
              <a:avLst/>
              <a:gdLst>
                <a:gd name="T0" fmla="*/ 371 w 372"/>
                <a:gd name="T1" fmla="*/ 196 h 394"/>
                <a:gd name="T2" fmla="*/ 371 w 372"/>
                <a:gd name="T3" fmla="*/ 196 h 394"/>
                <a:gd name="T4" fmla="*/ 196 w 372"/>
                <a:gd name="T5" fmla="*/ 0 h 394"/>
                <a:gd name="T6" fmla="*/ 0 w 372"/>
                <a:gd name="T7" fmla="*/ 196 h 394"/>
                <a:gd name="T8" fmla="*/ 196 w 372"/>
                <a:gd name="T9" fmla="*/ 393 h 394"/>
                <a:gd name="T10" fmla="*/ 371 w 372"/>
                <a:gd name="T11" fmla="*/ 196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2" h="394">
                  <a:moveTo>
                    <a:pt x="371" y="196"/>
                  </a:moveTo>
                  <a:lnTo>
                    <a:pt x="371" y="196"/>
                  </a:lnTo>
                  <a:cubicBezTo>
                    <a:pt x="371" y="87"/>
                    <a:pt x="283" y="0"/>
                    <a:pt x="196" y="0"/>
                  </a:cubicBezTo>
                  <a:cubicBezTo>
                    <a:pt x="87" y="0"/>
                    <a:pt x="0" y="87"/>
                    <a:pt x="0" y="196"/>
                  </a:cubicBezTo>
                  <a:cubicBezTo>
                    <a:pt x="0" y="305"/>
                    <a:pt x="87" y="393"/>
                    <a:pt x="196" y="393"/>
                  </a:cubicBezTo>
                  <a:cubicBezTo>
                    <a:pt x="283" y="393"/>
                    <a:pt x="371" y="305"/>
                    <a:pt x="371" y="196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3" name="Freeform 19"/>
            <p:cNvSpPr>
              <a:spLocks noChangeArrowheads="1"/>
            </p:cNvSpPr>
            <p:nvPr/>
          </p:nvSpPr>
          <p:spPr bwMode="auto">
            <a:xfrm>
              <a:off x="4579938" y="3770313"/>
              <a:ext cx="141287" cy="134937"/>
            </a:xfrm>
            <a:custGeom>
              <a:avLst/>
              <a:gdLst>
                <a:gd name="T0" fmla="*/ 393 w 394"/>
                <a:gd name="T1" fmla="*/ 175 h 373"/>
                <a:gd name="T2" fmla="*/ 393 w 394"/>
                <a:gd name="T3" fmla="*/ 175 h 373"/>
                <a:gd name="T4" fmla="*/ 196 w 394"/>
                <a:gd name="T5" fmla="*/ 0 h 373"/>
                <a:gd name="T6" fmla="*/ 0 w 394"/>
                <a:gd name="T7" fmla="*/ 175 h 373"/>
                <a:gd name="T8" fmla="*/ 196 w 394"/>
                <a:gd name="T9" fmla="*/ 372 h 373"/>
                <a:gd name="T10" fmla="*/ 393 w 394"/>
                <a:gd name="T11" fmla="*/ 175 h 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73">
                  <a:moveTo>
                    <a:pt x="393" y="175"/>
                  </a:moveTo>
                  <a:lnTo>
                    <a:pt x="393" y="175"/>
                  </a:lnTo>
                  <a:cubicBezTo>
                    <a:pt x="393" y="87"/>
                    <a:pt x="306" y="0"/>
                    <a:pt x="196" y="0"/>
                  </a:cubicBezTo>
                  <a:cubicBezTo>
                    <a:pt x="87" y="0"/>
                    <a:pt x="0" y="87"/>
                    <a:pt x="0" y="175"/>
                  </a:cubicBezTo>
                  <a:cubicBezTo>
                    <a:pt x="0" y="284"/>
                    <a:pt x="87" y="372"/>
                    <a:pt x="196" y="372"/>
                  </a:cubicBezTo>
                  <a:cubicBezTo>
                    <a:pt x="306" y="372"/>
                    <a:pt x="393" y="284"/>
                    <a:pt x="393" y="175"/>
                  </a:cubicBezTo>
                </a:path>
              </a:pathLst>
            </a:custGeom>
            <a:solidFill>
              <a:srgbClr val="82B17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4" name="Freeform 20"/>
            <p:cNvSpPr>
              <a:spLocks noChangeArrowheads="1"/>
            </p:cNvSpPr>
            <p:nvPr/>
          </p:nvSpPr>
          <p:spPr bwMode="auto">
            <a:xfrm>
              <a:off x="4846638" y="2890838"/>
              <a:ext cx="141287" cy="141287"/>
            </a:xfrm>
            <a:custGeom>
              <a:avLst/>
              <a:gdLst>
                <a:gd name="T0" fmla="*/ 393 w 394"/>
                <a:gd name="T1" fmla="*/ 197 h 394"/>
                <a:gd name="T2" fmla="*/ 393 w 394"/>
                <a:gd name="T3" fmla="*/ 197 h 394"/>
                <a:gd name="T4" fmla="*/ 197 w 394"/>
                <a:gd name="T5" fmla="*/ 0 h 394"/>
                <a:gd name="T6" fmla="*/ 0 w 394"/>
                <a:gd name="T7" fmla="*/ 197 h 394"/>
                <a:gd name="T8" fmla="*/ 197 w 394"/>
                <a:gd name="T9" fmla="*/ 393 h 394"/>
                <a:gd name="T10" fmla="*/ 393 w 394"/>
                <a:gd name="T11" fmla="*/ 197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4">
                  <a:moveTo>
                    <a:pt x="393" y="197"/>
                  </a:moveTo>
                  <a:lnTo>
                    <a:pt x="393" y="197"/>
                  </a:lnTo>
                  <a:cubicBezTo>
                    <a:pt x="393" y="87"/>
                    <a:pt x="306" y="0"/>
                    <a:pt x="197" y="0"/>
                  </a:cubicBezTo>
                  <a:cubicBezTo>
                    <a:pt x="88" y="0"/>
                    <a:pt x="0" y="87"/>
                    <a:pt x="0" y="197"/>
                  </a:cubicBezTo>
                  <a:cubicBezTo>
                    <a:pt x="0" y="306"/>
                    <a:pt x="88" y="393"/>
                    <a:pt x="197" y="393"/>
                  </a:cubicBezTo>
                  <a:cubicBezTo>
                    <a:pt x="306" y="393"/>
                    <a:pt x="393" y="306"/>
                    <a:pt x="393" y="197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5" name="Freeform 21"/>
            <p:cNvSpPr>
              <a:spLocks noChangeArrowheads="1"/>
            </p:cNvSpPr>
            <p:nvPr/>
          </p:nvSpPr>
          <p:spPr bwMode="auto">
            <a:xfrm>
              <a:off x="5145088" y="3432175"/>
              <a:ext cx="141287" cy="141288"/>
            </a:xfrm>
            <a:custGeom>
              <a:avLst/>
              <a:gdLst>
                <a:gd name="T0" fmla="*/ 393 w 394"/>
                <a:gd name="T1" fmla="*/ 196 h 393"/>
                <a:gd name="T2" fmla="*/ 393 w 394"/>
                <a:gd name="T3" fmla="*/ 196 h 393"/>
                <a:gd name="T4" fmla="*/ 196 w 394"/>
                <a:gd name="T5" fmla="*/ 0 h 393"/>
                <a:gd name="T6" fmla="*/ 0 w 394"/>
                <a:gd name="T7" fmla="*/ 196 h 393"/>
                <a:gd name="T8" fmla="*/ 196 w 394"/>
                <a:gd name="T9" fmla="*/ 392 h 393"/>
                <a:gd name="T10" fmla="*/ 393 w 394"/>
                <a:gd name="T11" fmla="*/ 196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3">
                  <a:moveTo>
                    <a:pt x="393" y="196"/>
                  </a:moveTo>
                  <a:lnTo>
                    <a:pt x="393" y="196"/>
                  </a:lnTo>
                  <a:cubicBezTo>
                    <a:pt x="393" y="87"/>
                    <a:pt x="306" y="0"/>
                    <a:pt x="196" y="0"/>
                  </a:cubicBezTo>
                  <a:cubicBezTo>
                    <a:pt x="87" y="0"/>
                    <a:pt x="0" y="87"/>
                    <a:pt x="0" y="196"/>
                  </a:cubicBezTo>
                  <a:cubicBezTo>
                    <a:pt x="0" y="305"/>
                    <a:pt x="87" y="392"/>
                    <a:pt x="196" y="392"/>
                  </a:cubicBezTo>
                  <a:cubicBezTo>
                    <a:pt x="306" y="392"/>
                    <a:pt x="393" y="305"/>
                    <a:pt x="393" y="196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</p:grpSp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0962" name="Text Box 2"/>
          <p:cNvSpPr txBox="1"/>
          <p:nvPr/>
        </p:nvSpPr>
        <p:spPr>
          <a:xfrm>
            <a:off x="2327593" y="998220"/>
            <a:ext cx="7069137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晁盖、吴用等八位英雄的群体形象：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1986" name="Text Box 2"/>
          <p:cNvSpPr txBox="1"/>
          <p:nvPr/>
        </p:nvSpPr>
        <p:spPr>
          <a:xfrm>
            <a:off x="2327910" y="2274888"/>
            <a:ext cx="2039938" cy="23069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足智多谋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随机应变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团结战斗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41987" name="图片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814570" y="1935798"/>
            <a:ext cx="4914900" cy="31781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19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419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6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67"/>
          <p:cNvGrpSpPr/>
          <p:nvPr/>
        </p:nvGrpSpPr>
        <p:grpSpPr>
          <a:xfrm>
            <a:off x="10668000" y="5125155"/>
            <a:ext cx="1304925" cy="1614099"/>
            <a:chOff x="1522413" y="800100"/>
            <a:chExt cx="4660900" cy="5360988"/>
          </a:xfrm>
        </p:grpSpPr>
        <p:sp>
          <p:nvSpPr>
            <p:cNvPr id="15" name="Freeform 1"/>
            <p:cNvSpPr>
              <a:spLocks noChangeArrowheads="1"/>
            </p:cNvSpPr>
            <p:nvPr/>
          </p:nvSpPr>
          <p:spPr bwMode="auto">
            <a:xfrm>
              <a:off x="1522413" y="800100"/>
              <a:ext cx="4660900" cy="5360988"/>
            </a:xfrm>
            <a:custGeom>
              <a:avLst/>
              <a:gdLst>
                <a:gd name="T0" fmla="*/ 6681 w 12949"/>
                <a:gd name="T1" fmla="*/ 0 h 14892"/>
                <a:gd name="T2" fmla="*/ 6267 w 12949"/>
                <a:gd name="T3" fmla="*/ 0 h 14892"/>
                <a:gd name="T4" fmla="*/ 6267 w 12949"/>
                <a:gd name="T5" fmla="*/ 1026 h 14892"/>
                <a:gd name="T6" fmla="*/ 4018 w 12949"/>
                <a:gd name="T7" fmla="*/ 1026 h 14892"/>
                <a:gd name="T8" fmla="*/ 4018 w 12949"/>
                <a:gd name="T9" fmla="*/ 1266 h 14892"/>
                <a:gd name="T10" fmla="*/ 0 w 12949"/>
                <a:gd name="T11" fmla="*/ 1266 h 14892"/>
                <a:gd name="T12" fmla="*/ 0 w 12949"/>
                <a:gd name="T13" fmla="*/ 1681 h 14892"/>
                <a:gd name="T14" fmla="*/ 655 w 12949"/>
                <a:gd name="T15" fmla="*/ 1681 h 14892"/>
                <a:gd name="T16" fmla="*/ 655 w 12949"/>
                <a:gd name="T17" fmla="*/ 10306 h 14892"/>
                <a:gd name="T18" fmla="*/ 0 w 12949"/>
                <a:gd name="T19" fmla="*/ 10306 h 14892"/>
                <a:gd name="T20" fmla="*/ 0 w 12949"/>
                <a:gd name="T21" fmla="*/ 10699 h 14892"/>
                <a:gd name="T22" fmla="*/ 2970 w 12949"/>
                <a:gd name="T23" fmla="*/ 10699 h 14892"/>
                <a:gd name="T24" fmla="*/ 1070 w 12949"/>
                <a:gd name="T25" fmla="*/ 14891 h 14892"/>
                <a:gd name="T26" fmla="*/ 1528 w 12949"/>
                <a:gd name="T27" fmla="*/ 14891 h 14892"/>
                <a:gd name="T28" fmla="*/ 3428 w 12949"/>
                <a:gd name="T29" fmla="*/ 10699 h 14892"/>
                <a:gd name="T30" fmla="*/ 6267 w 12949"/>
                <a:gd name="T31" fmla="*/ 10699 h 14892"/>
                <a:gd name="T32" fmla="*/ 6267 w 12949"/>
                <a:gd name="T33" fmla="*/ 13363 h 14892"/>
                <a:gd name="T34" fmla="*/ 6681 w 12949"/>
                <a:gd name="T35" fmla="*/ 13363 h 14892"/>
                <a:gd name="T36" fmla="*/ 6681 w 12949"/>
                <a:gd name="T37" fmla="*/ 10699 h 14892"/>
                <a:gd name="T38" fmla="*/ 9542 w 12949"/>
                <a:gd name="T39" fmla="*/ 10699 h 14892"/>
                <a:gd name="T40" fmla="*/ 11442 w 12949"/>
                <a:gd name="T41" fmla="*/ 14891 h 14892"/>
                <a:gd name="T42" fmla="*/ 11900 w 12949"/>
                <a:gd name="T43" fmla="*/ 14891 h 14892"/>
                <a:gd name="T44" fmla="*/ 10000 w 12949"/>
                <a:gd name="T45" fmla="*/ 10699 h 14892"/>
                <a:gd name="T46" fmla="*/ 12948 w 12949"/>
                <a:gd name="T47" fmla="*/ 10699 h 14892"/>
                <a:gd name="T48" fmla="*/ 12948 w 12949"/>
                <a:gd name="T49" fmla="*/ 10306 h 14892"/>
                <a:gd name="T50" fmla="*/ 12358 w 12949"/>
                <a:gd name="T51" fmla="*/ 10306 h 14892"/>
                <a:gd name="T52" fmla="*/ 12358 w 12949"/>
                <a:gd name="T53" fmla="*/ 1681 h 14892"/>
                <a:gd name="T54" fmla="*/ 12948 w 12949"/>
                <a:gd name="T55" fmla="*/ 1681 h 14892"/>
                <a:gd name="T56" fmla="*/ 12948 w 12949"/>
                <a:gd name="T57" fmla="*/ 1266 h 14892"/>
                <a:gd name="T58" fmla="*/ 8930 w 12949"/>
                <a:gd name="T59" fmla="*/ 1266 h 14892"/>
                <a:gd name="T60" fmla="*/ 8930 w 12949"/>
                <a:gd name="T61" fmla="*/ 1026 h 14892"/>
                <a:gd name="T62" fmla="*/ 6681 w 12949"/>
                <a:gd name="T63" fmla="*/ 1026 h 14892"/>
                <a:gd name="T64" fmla="*/ 6681 w 12949"/>
                <a:gd name="T65" fmla="*/ 0 h 148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949" h="14892">
                  <a:moveTo>
                    <a:pt x="6681" y="0"/>
                  </a:moveTo>
                  <a:lnTo>
                    <a:pt x="6267" y="0"/>
                  </a:lnTo>
                  <a:lnTo>
                    <a:pt x="6267" y="1026"/>
                  </a:lnTo>
                  <a:lnTo>
                    <a:pt x="4018" y="1026"/>
                  </a:lnTo>
                  <a:lnTo>
                    <a:pt x="4018" y="1266"/>
                  </a:lnTo>
                  <a:lnTo>
                    <a:pt x="0" y="1266"/>
                  </a:lnTo>
                  <a:lnTo>
                    <a:pt x="0" y="1681"/>
                  </a:lnTo>
                  <a:lnTo>
                    <a:pt x="655" y="1681"/>
                  </a:lnTo>
                  <a:lnTo>
                    <a:pt x="655" y="10306"/>
                  </a:lnTo>
                  <a:lnTo>
                    <a:pt x="0" y="10306"/>
                  </a:lnTo>
                  <a:lnTo>
                    <a:pt x="0" y="10699"/>
                  </a:lnTo>
                  <a:lnTo>
                    <a:pt x="2970" y="10699"/>
                  </a:lnTo>
                  <a:lnTo>
                    <a:pt x="1070" y="14891"/>
                  </a:lnTo>
                  <a:lnTo>
                    <a:pt x="1528" y="14891"/>
                  </a:lnTo>
                  <a:lnTo>
                    <a:pt x="3428" y="10699"/>
                  </a:lnTo>
                  <a:lnTo>
                    <a:pt x="6267" y="10699"/>
                  </a:lnTo>
                  <a:lnTo>
                    <a:pt x="6267" y="13363"/>
                  </a:lnTo>
                  <a:lnTo>
                    <a:pt x="6681" y="13363"/>
                  </a:lnTo>
                  <a:lnTo>
                    <a:pt x="6681" y="10699"/>
                  </a:lnTo>
                  <a:lnTo>
                    <a:pt x="9542" y="10699"/>
                  </a:lnTo>
                  <a:lnTo>
                    <a:pt x="11442" y="14891"/>
                  </a:lnTo>
                  <a:lnTo>
                    <a:pt x="11900" y="14891"/>
                  </a:lnTo>
                  <a:lnTo>
                    <a:pt x="10000" y="10699"/>
                  </a:lnTo>
                  <a:lnTo>
                    <a:pt x="12948" y="10699"/>
                  </a:lnTo>
                  <a:lnTo>
                    <a:pt x="12948" y="10306"/>
                  </a:lnTo>
                  <a:lnTo>
                    <a:pt x="12358" y="10306"/>
                  </a:lnTo>
                  <a:lnTo>
                    <a:pt x="12358" y="1681"/>
                  </a:lnTo>
                  <a:lnTo>
                    <a:pt x="12948" y="1681"/>
                  </a:lnTo>
                  <a:lnTo>
                    <a:pt x="12948" y="1266"/>
                  </a:lnTo>
                  <a:lnTo>
                    <a:pt x="8930" y="1266"/>
                  </a:lnTo>
                  <a:lnTo>
                    <a:pt x="8930" y="1026"/>
                  </a:lnTo>
                  <a:lnTo>
                    <a:pt x="6681" y="1026"/>
                  </a:lnTo>
                  <a:lnTo>
                    <a:pt x="6681" y="0"/>
                  </a:lnTo>
                </a:path>
              </a:pathLst>
            </a:custGeom>
            <a:solidFill>
              <a:srgbClr val="E6E9E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6" name="Freeform 2"/>
            <p:cNvSpPr>
              <a:spLocks noChangeArrowheads="1"/>
            </p:cNvSpPr>
            <p:nvPr/>
          </p:nvSpPr>
          <p:spPr bwMode="auto">
            <a:xfrm>
              <a:off x="1522413" y="800100"/>
              <a:ext cx="4660900" cy="5360988"/>
            </a:xfrm>
            <a:custGeom>
              <a:avLst/>
              <a:gdLst>
                <a:gd name="T0" fmla="*/ 6681 w 12949"/>
                <a:gd name="T1" fmla="*/ 0 h 14892"/>
                <a:gd name="T2" fmla="*/ 6267 w 12949"/>
                <a:gd name="T3" fmla="*/ 0 h 14892"/>
                <a:gd name="T4" fmla="*/ 6267 w 12949"/>
                <a:gd name="T5" fmla="*/ 1026 h 14892"/>
                <a:gd name="T6" fmla="*/ 4018 w 12949"/>
                <a:gd name="T7" fmla="*/ 1026 h 14892"/>
                <a:gd name="T8" fmla="*/ 4018 w 12949"/>
                <a:gd name="T9" fmla="*/ 1266 h 14892"/>
                <a:gd name="T10" fmla="*/ 0 w 12949"/>
                <a:gd name="T11" fmla="*/ 1266 h 14892"/>
                <a:gd name="T12" fmla="*/ 0 w 12949"/>
                <a:gd name="T13" fmla="*/ 1681 h 14892"/>
                <a:gd name="T14" fmla="*/ 655 w 12949"/>
                <a:gd name="T15" fmla="*/ 1681 h 14892"/>
                <a:gd name="T16" fmla="*/ 655 w 12949"/>
                <a:gd name="T17" fmla="*/ 10306 h 14892"/>
                <a:gd name="T18" fmla="*/ 0 w 12949"/>
                <a:gd name="T19" fmla="*/ 10306 h 14892"/>
                <a:gd name="T20" fmla="*/ 0 w 12949"/>
                <a:gd name="T21" fmla="*/ 10699 h 14892"/>
                <a:gd name="T22" fmla="*/ 2970 w 12949"/>
                <a:gd name="T23" fmla="*/ 10699 h 14892"/>
                <a:gd name="T24" fmla="*/ 1070 w 12949"/>
                <a:gd name="T25" fmla="*/ 14891 h 14892"/>
                <a:gd name="T26" fmla="*/ 1528 w 12949"/>
                <a:gd name="T27" fmla="*/ 14891 h 14892"/>
                <a:gd name="T28" fmla="*/ 3428 w 12949"/>
                <a:gd name="T29" fmla="*/ 10699 h 14892"/>
                <a:gd name="T30" fmla="*/ 6267 w 12949"/>
                <a:gd name="T31" fmla="*/ 10699 h 14892"/>
                <a:gd name="T32" fmla="*/ 6267 w 12949"/>
                <a:gd name="T33" fmla="*/ 13363 h 14892"/>
                <a:gd name="T34" fmla="*/ 6681 w 12949"/>
                <a:gd name="T35" fmla="*/ 13363 h 14892"/>
                <a:gd name="T36" fmla="*/ 6681 w 12949"/>
                <a:gd name="T37" fmla="*/ 10699 h 14892"/>
                <a:gd name="T38" fmla="*/ 9542 w 12949"/>
                <a:gd name="T39" fmla="*/ 10699 h 14892"/>
                <a:gd name="T40" fmla="*/ 11442 w 12949"/>
                <a:gd name="T41" fmla="*/ 14891 h 14892"/>
                <a:gd name="T42" fmla="*/ 11900 w 12949"/>
                <a:gd name="T43" fmla="*/ 14891 h 14892"/>
                <a:gd name="T44" fmla="*/ 10000 w 12949"/>
                <a:gd name="T45" fmla="*/ 10699 h 14892"/>
                <a:gd name="T46" fmla="*/ 12948 w 12949"/>
                <a:gd name="T47" fmla="*/ 10699 h 14892"/>
                <a:gd name="T48" fmla="*/ 12948 w 12949"/>
                <a:gd name="T49" fmla="*/ 10306 h 14892"/>
                <a:gd name="T50" fmla="*/ 12358 w 12949"/>
                <a:gd name="T51" fmla="*/ 10306 h 14892"/>
                <a:gd name="T52" fmla="*/ 12358 w 12949"/>
                <a:gd name="T53" fmla="*/ 1681 h 14892"/>
                <a:gd name="T54" fmla="*/ 12948 w 12949"/>
                <a:gd name="T55" fmla="*/ 1681 h 14892"/>
                <a:gd name="T56" fmla="*/ 12948 w 12949"/>
                <a:gd name="T57" fmla="*/ 1266 h 14892"/>
                <a:gd name="T58" fmla="*/ 8930 w 12949"/>
                <a:gd name="T59" fmla="*/ 1266 h 14892"/>
                <a:gd name="T60" fmla="*/ 8930 w 12949"/>
                <a:gd name="T61" fmla="*/ 1026 h 14892"/>
                <a:gd name="T62" fmla="*/ 6681 w 12949"/>
                <a:gd name="T63" fmla="*/ 1026 h 14892"/>
                <a:gd name="T64" fmla="*/ 6681 w 12949"/>
                <a:gd name="T65" fmla="*/ 0 h 148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949" h="14892">
                  <a:moveTo>
                    <a:pt x="6681" y="0"/>
                  </a:moveTo>
                  <a:lnTo>
                    <a:pt x="6267" y="0"/>
                  </a:lnTo>
                  <a:lnTo>
                    <a:pt x="6267" y="1026"/>
                  </a:lnTo>
                  <a:lnTo>
                    <a:pt x="4018" y="1026"/>
                  </a:lnTo>
                  <a:lnTo>
                    <a:pt x="4018" y="1266"/>
                  </a:lnTo>
                  <a:lnTo>
                    <a:pt x="0" y="1266"/>
                  </a:lnTo>
                  <a:lnTo>
                    <a:pt x="0" y="1681"/>
                  </a:lnTo>
                  <a:lnTo>
                    <a:pt x="655" y="1681"/>
                  </a:lnTo>
                  <a:lnTo>
                    <a:pt x="655" y="10306"/>
                  </a:lnTo>
                  <a:lnTo>
                    <a:pt x="0" y="10306"/>
                  </a:lnTo>
                  <a:lnTo>
                    <a:pt x="0" y="10699"/>
                  </a:lnTo>
                  <a:lnTo>
                    <a:pt x="2970" y="10699"/>
                  </a:lnTo>
                  <a:lnTo>
                    <a:pt x="1070" y="14891"/>
                  </a:lnTo>
                  <a:lnTo>
                    <a:pt x="1528" y="14891"/>
                  </a:lnTo>
                  <a:lnTo>
                    <a:pt x="3428" y="10699"/>
                  </a:lnTo>
                  <a:lnTo>
                    <a:pt x="6267" y="10699"/>
                  </a:lnTo>
                  <a:lnTo>
                    <a:pt x="6267" y="13363"/>
                  </a:lnTo>
                  <a:lnTo>
                    <a:pt x="6681" y="13363"/>
                  </a:lnTo>
                  <a:lnTo>
                    <a:pt x="6681" y="10699"/>
                  </a:lnTo>
                  <a:lnTo>
                    <a:pt x="9542" y="10699"/>
                  </a:lnTo>
                  <a:lnTo>
                    <a:pt x="11442" y="14891"/>
                  </a:lnTo>
                  <a:lnTo>
                    <a:pt x="11900" y="14891"/>
                  </a:lnTo>
                  <a:lnTo>
                    <a:pt x="10000" y="10699"/>
                  </a:lnTo>
                  <a:lnTo>
                    <a:pt x="12948" y="10699"/>
                  </a:lnTo>
                  <a:lnTo>
                    <a:pt x="12948" y="10306"/>
                  </a:lnTo>
                  <a:lnTo>
                    <a:pt x="12358" y="10306"/>
                  </a:lnTo>
                  <a:lnTo>
                    <a:pt x="12358" y="1681"/>
                  </a:lnTo>
                  <a:lnTo>
                    <a:pt x="12948" y="1681"/>
                  </a:lnTo>
                  <a:lnTo>
                    <a:pt x="12948" y="1266"/>
                  </a:lnTo>
                  <a:lnTo>
                    <a:pt x="8930" y="1266"/>
                  </a:lnTo>
                  <a:lnTo>
                    <a:pt x="8930" y="1026"/>
                  </a:lnTo>
                  <a:lnTo>
                    <a:pt x="6681" y="1026"/>
                  </a:lnTo>
                  <a:lnTo>
                    <a:pt x="6681" y="0"/>
                  </a:lnTo>
                </a:path>
              </a:pathLst>
            </a:custGeom>
            <a:solidFill>
              <a:srgbClr val="E6E9E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7" name="Freeform 3"/>
            <p:cNvSpPr>
              <a:spLocks noChangeArrowheads="1"/>
            </p:cNvSpPr>
            <p:nvPr/>
          </p:nvSpPr>
          <p:spPr bwMode="auto">
            <a:xfrm>
              <a:off x="3778250" y="2646363"/>
              <a:ext cx="149225" cy="2963862"/>
            </a:xfrm>
            <a:custGeom>
              <a:avLst/>
              <a:gdLst>
                <a:gd name="T0" fmla="*/ 0 w 415"/>
                <a:gd name="T1" fmla="*/ 0 h 8233"/>
                <a:gd name="T2" fmla="*/ 0 w 415"/>
                <a:gd name="T3" fmla="*/ 8232 h 8233"/>
                <a:gd name="T4" fmla="*/ 414 w 415"/>
                <a:gd name="T5" fmla="*/ 8232 h 8233"/>
                <a:gd name="T6" fmla="*/ 414 w 415"/>
                <a:gd name="T7" fmla="*/ 0 h 8233"/>
                <a:gd name="T8" fmla="*/ 0 w 415"/>
                <a:gd name="T9" fmla="*/ 0 h 8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5" h="8233">
                  <a:moveTo>
                    <a:pt x="0" y="0"/>
                  </a:moveTo>
                  <a:lnTo>
                    <a:pt x="0" y="8232"/>
                  </a:lnTo>
                  <a:lnTo>
                    <a:pt x="414" y="8232"/>
                  </a:lnTo>
                  <a:lnTo>
                    <a:pt x="414" y="0"/>
                  </a:lnTo>
                  <a:lnTo>
                    <a:pt x="0" y="0"/>
                  </a:lnTo>
                </a:path>
              </a:pathLst>
            </a:custGeom>
            <a:solidFill>
              <a:srgbClr val="1B283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8" name="Freeform 4"/>
            <p:cNvSpPr>
              <a:spLocks noChangeArrowheads="1"/>
            </p:cNvSpPr>
            <p:nvPr/>
          </p:nvSpPr>
          <p:spPr bwMode="auto">
            <a:xfrm>
              <a:off x="1906588" y="2646363"/>
              <a:ext cx="3898900" cy="3514724"/>
            </a:xfrm>
            <a:custGeom>
              <a:avLst/>
              <a:gdLst>
                <a:gd name="T0" fmla="*/ 0 w 10831"/>
                <a:gd name="T1" fmla="*/ 9760 h 9761"/>
                <a:gd name="T2" fmla="*/ 4411 w 10831"/>
                <a:gd name="T3" fmla="*/ 0 h 9761"/>
                <a:gd name="T4" fmla="*/ 4869 w 10831"/>
                <a:gd name="T5" fmla="*/ 0 h 9761"/>
                <a:gd name="T6" fmla="*/ 458 w 10831"/>
                <a:gd name="T7" fmla="*/ 9760 h 9761"/>
                <a:gd name="T8" fmla="*/ 0 w 10831"/>
                <a:gd name="T9" fmla="*/ 9760 h 9761"/>
                <a:gd name="T10" fmla="*/ 10830 w 10831"/>
                <a:gd name="T11" fmla="*/ 9760 h 9761"/>
                <a:gd name="T12" fmla="*/ 6420 w 10831"/>
                <a:gd name="T13" fmla="*/ 0 h 9761"/>
                <a:gd name="T14" fmla="*/ 5961 w 10831"/>
                <a:gd name="T15" fmla="*/ 0 h 9761"/>
                <a:gd name="T16" fmla="*/ 10372 w 10831"/>
                <a:gd name="T17" fmla="*/ 9760 h 9761"/>
                <a:gd name="T18" fmla="*/ 10830 w 10831"/>
                <a:gd name="T19" fmla="*/ 9760 h 97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831" h="9761">
                  <a:moveTo>
                    <a:pt x="0" y="9760"/>
                  </a:moveTo>
                  <a:lnTo>
                    <a:pt x="4411" y="0"/>
                  </a:lnTo>
                  <a:lnTo>
                    <a:pt x="4869" y="0"/>
                  </a:lnTo>
                  <a:lnTo>
                    <a:pt x="458" y="9760"/>
                  </a:lnTo>
                  <a:lnTo>
                    <a:pt x="0" y="9760"/>
                  </a:lnTo>
                  <a:close/>
                  <a:moveTo>
                    <a:pt x="10830" y="9760"/>
                  </a:moveTo>
                  <a:lnTo>
                    <a:pt x="6420" y="0"/>
                  </a:lnTo>
                  <a:lnTo>
                    <a:pt x="5961" y="0"/>
                  </a:lnTo>
                  <a:lnTo>
                    <a:pt x="10372" y="9760"/>
                  </a:lnTo>
                  <a:lnTo>
                    <a:pt x="10830" y="9760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9" name="Freeform 5"/>
            <p:cNvSpPr>
              <a:spLocks noChangeArrowheads="1"/>
            </p:cNvSpPr>
            <p:nvPr/>
          </p:nvSpPr>
          <p:spPr bwMode="auto">
            <a:xfrm>
              <a:off x="3778250" y="800100"/>
              <a:ext cx="149225" cy="377825"/>
            </a:xfrm>
            <a:custGeom>
              <a:avLst/>
              <a:gdLst>
                <a:gd name="T0" fmla="*/ 414 w 415"/>
                <a:gd name="T1" fmla="*/ 1048 h 1049"/>
                <a:gd name="T2" fmla="*/ 414 w 415"/>
                <a:gd name="T3" fmla="*/ 0 h 1049"/>
                <a:gd name="T4" fmla="*/ 0 w 415"/>
                <a:gd name="T5" fmla="*/ 0 h 1049"/>
                <a:gd name="T6" fmla="*/ 0 w 415"/>
                <a:gd name="T7" fmla="*/ 1048 h 1049"/>
                <a:gd name="T8" fmla="*/ 414 w 415"/>
                <a:gd name="T9" fmla="*/ 1048 h 10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5" h="1049">
                  <a:moveTo>
                    <a:pt x="414" y="1048"/>
                  </a:moveTo>
                  <a:lnTo>
                    <a:pt x="414" y="0"/>
                  </a:lnTo>
                  <a:lnTo>
                    <a:pt x="0" y="0"/>
                  </a:lnTo>
                  <a:lnTo>
                    <a:pt x="0" y="1048"/>
                  </a:lnTo>
                  <a:lnTo>
                    <a:pt x="414" y="1048"/>
                  </a:lnTo>
                </a:path>
              </a:pathLst>
            </a:custGeom>
            <a:solidFill>
              <a:srgbClr val="F8AB9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0" name="Freeform 6"/>
            <p:cNvSpPr>
              <a:spLocks noChangeArrowheads="1"/>
            </p:cNvSpPr>
            <p:nvPr/>
          </p:nvSpPr>
          <p:spPr bwMode="auto">
            <a:xfrm>
              <a:off x="1757363" y="1389063"/>
              <a:ext cx="4213225" cy="3121025"/>
            </a:xfrm>
            <a:custGeom>
              <a:avLst/>
              <a:gdLst>
                <a:gd name="T0" fmla="*/ 11703 w 11704"/>
                <a:gd name="T1" fmla="*/ 8668 h 8669"/>
                <a:gd name="T2" fmla="*/ 0 w 11704"/>
                <a:gd name="T3" fmla="*/ 8668 h 8669"/>
                <a:gd name="T4" fmla="*/ 0 w 11704"/>
                <a:gd name="T5" fmla="*/ 0 h 8669"/>
                <a:gd name="T6" fmla="*/ 11703 w 11704"/>
                <a:gd name="T7" fmla="*/ 0 h 8669"/>
                <a:gd name="T8" fmla="*/ 11703 w 11704"/>
                <a:gd name="T9" fmla="*/ 8668 h 86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704" h="8669">
                  <a:moveTo>
                    <a:pt x="11703" y="8668"/>
                  </a:moveTo>
                  <a:lnTo>
                    <a:pt x="0" y="8668"/>
                  </a:lnTo>
                  <a:lnTo>
                    <a:pt x="0" y="0"/>
                  </a:lnTo>
                  <a:lnTo>
                    <a:pt x="11703" y="0"/>
                  </a:lnTo>
                  <a:lnTo>
                    <a:pt x="11703" y="8668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7"/>
            <p:cNvSpPr>
              <a:spLocks noChangeArrowheads="1"/>
            </p:cNvSpPr>
            <p:nvPr/>
          </p:nvSpPr>
          <p:spPr bwMode="auto">
            <a:xfrm>
              <a:off x="1820863" y="1468438"/>
              <a:ext cx="4064000" cy="2963862"/>
            </a:xfrm>
            <a:custGeom>
              <a:avLst/>
              <a:gdLst>
                <a:gd name="T0" fmla="*/ 11289 w 11290"/>
                <a:gd name="T1" fmla="*/ 8231 h 8232"/>
                <a:gd name="T2" fmla="*/ 0 w 11290"/>
                <a:gd name="T3" fmla="*/ 8231 h 8232"/>
                <a:gd name="T4" fmla="*/ 0 w 11290"/>
                <a:gd name="T5" fmla="*/ 0 h 8232"/>
                <a:gd name="T6" fmla="*/ 11289 w 11290"/>
                <a:gd name="T7" fmla="*/ 0 h 8232"/>
                <a:gd name="T8" fmla="*/ 11289 w 11290"/>
                <a:gd name="T9" fmla="*/ 8231 h 8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290" h="8232">
                  <a:moveTo>
                    <a:pt x="11289" y="8231"/>
                  </a:moveTo>
                  <a:lnTo>
                    <a:pt x="0" y="8231"/>
                  </a:lnTo>
                  <a:lnTo>
                    <a:pt x="0" y="0"/>
                  </a:lnTo>
                  <a:lnTo>
                    <a:pt x="11289" y="0"/>
                  </a:lnTo>
                  <a:lnTo>
                    <a:pt x="11289" y="8231"/>
                  </a:lnTo>
                </a:path>
              </a:pathLst>
            </a:custGeom>
            <a:solidFill>
              <a:srgbClr val="F9FAE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8"/>
            <p:cNvSpPr>
              <a:spLocks noChangeArrowheads="1"/>
            </p:cNvSpPr>
            <p:nvPr/>
          </p:nvSpPr>
          <p:spPr bwMode="auto">
            <a:xfrm>
              <a:off x="1522413" y="1255713"/>
              <a:ext cx="4660900" cy="149225"/>
            </a:xfrm>
            <a:custGeom>
              <a:avLst/>
              <a:gdLst>
                <a:gd name="T0" fmla="*/ 12948 w 12949"/>
                <a:gd name="T1" fmla="*/ 415 h 416"/>
                <a:gd name="T2" fmla="*/ 0 w 12949"/>
                <a:gd name="T3" fmla="*/ 415 h 416"/>
                <a:gd name="T4" fmla="*/ 0 w 12949"/>
                <a:gd name="T5" fmla="*/ 0 h 416"/>
                <a:gd name="T6" fmla="*/ 12948 w 12949"/>
                <a:gd name="T7" fmla="*/ 0 h 416"/>
                <a:gd name="T8" fmla="*/ 12948 w 12949"/>
                <a:gd name="T9" fmla="*/ 415 h 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49" h="416">
                  <a:moveTo>
                    <a:pt x="12948" y="415"/>
                  </a:moveTo>
                  <a:lnTo>
                    <a:pt x="0" y="415"/>
                  </a:lnTo>
                  <a:lnTo>
                    <a:pt x="0" y="0"/>
                  </a:lnTo>
                  <a:lnTo>
                    <a:pt x="12948" y="0"/>
                  </a:lnTo>
                  <a:lnTo>
                    <a:pt x="12948" y="415"/>
                  </a:lnTo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3" name="Freeform 9"/>
            <p:cNvSpPr>
              <a:spLocks noChangeArrowheads="1"/>
            </p:cNvSpPr>
            <p:nvPr/>
          </p:nvSpPr>
          <p:spPr bwMode="auto">
            <a:xfrm>
              <a:off x="2968625" y="1168400"/>
              <a:ext cx="1768475" cy="149225"/>
            </a:xfrm>
            <a:custGeom>
              <a:avLst/>
              <a:gdLst>
                <a:gd name="T0" fmla="*/ 4912 w 4913"/>
                <a:gd name="T1" fmla="*/ 415 h 416"/>
                <a:gd name="T2" fmla="*/ 0 w 4913"/>
                <a:gd name="T3" fmla="*/ 415 h 416"/>
                <a:gd name="T4" fmla="*/ 0 w 4913"/>
                <a:gd name="T5" fmla="*/ 0 h 416"/>
                <a:gd name="T6" fmla="*/ 4912 w 4913"/>
                <a:gd name="T7" fmla="*/ 0 h 416"/>
                <a:gd name="T8" fmla="*/ 4912 w 4913"/>
                <a:gd name="T9" fmla="*/ 415 h 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13" h="416">
                  <a:moveTo>
                    <a:pt x="4912" y="415"/>
                  </a:moveTo>
                  <a:lnTo>
                    <a:pt x="0" y="415"/>
                  </a:lnTo>
                  <a:lnTo>
                    <a:pt x="0" y="0"/>
                  </a:lnTo>
                  <a:lnTo>
                    <a:pt x="4912" y="0"/>
                  </a:lnTo>
                  <a:lnTo>
                    <a:pt x="4912" y="415"/>
                  </a:ln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4" name="Freeform 10"/>
            <p:cNvSpPr>
              <a:spLocks noChangeArrowheads="1"/>
            </p:cNvSpPr>
            <p:nvPr/>
          </p:nvSpPr>
          <p:spPr bwMode="auto">
            <a:xfrm>
              <a:off x="1522413" y="4510088"/>
              <a:ext cx="4660900" cy="141287"/>
            </a:xfrm>
            <a:custGeom>
              <a:avLst/>
              <a:gdLst>
                <a:gd name="T0" fmla="*/ 12948 w 12949"/>
                <a:gd name="T1" fmla="*/ 393 h 394"/>
                <a:gd name="T2" fmla="*/ 0 w 12949"/>
                <a:gd name="T3" fmla="*/ 393 h 394"/>
                <a:gd name="T4" fmla="*/ 0 w 12949"/>
                <a:gd name="T5" fmla="*/ 0 h 394"/>
                <a:gd name="T6" fmla="*/ 12948 w 12949"/>
                <a:gd name="T7" fmla="*/ 0 h 394"/>
                <a:gd name="T8" fmla="*/ 12948 w 12949"/>
                <a:gd name="T9" fmla="*/ 393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49" h="394">
                  <a:moveTo>
                    <a:pt x="12948" y="393"/>
                  </a:moveTo>
                  <a:lnTo>
                    <a:pt x="0" y="393"/>
                  </a:lnTo>
                  <a:lnTo>
                    <a:pt x="0" y="0"/>
                  </a:lnTo>
                  <a:lnTo>
                    <a:pt x="12948" y="0"/>
                  </a:lnTo>
                  <a:lnTo>
                    <a:pt x="12948" y="393"/>
                  </a:lnTo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5" name="Freeform 11"/>
            <p:cNvSpPr>
              <a:spLocks noChangeArrowheads="1"/>
            </p:cNvSpPr>
            <p:nvPr/>
          </p:nvSpPr>
          <p:spPr bwMode="auto">
            <a:xfrm>
              <a:off x="3778250" y="800100"/>
              <a:ext cx="149225" cy="377825"/>
            </a:xfrm>
            <a:custGeom>
              <a:avLst/>
              <a:gdLst>
                <a:gd name="T0" fmla="*/ 414 w 415"/>
                <a:gd name="T1" fmla="*/ 1048 h 1049"/>
                <a:gd name="T2" fmla="*/ 414 w 415"/>
                <a:gd name="T3" fmla="*/ 0 h 1049"/>
                <a:gd name="T4" fmla="*/ 0 w 415"/>
                <a:gd name="T5" fmla="*/ 0 h 1049"/>
                <a:gd name="T6" fmla="*/ 0 w 415"/>
                <a:gd name="T7" fmla="*/ 1048 h 1049"/>
                <a:gd name="T8" fmla="*/ 414 w 415"/>
                <a:gd name="T9" fmla="*/ 1048 h 10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5" h="1049">
                  <a:moveTo>
                    <a:pt x="414" y="1048"/>
                  </a:moveTo>
                  <a:lnTo>
                    <a:pt x="414" y="0"/>
                  </a:lnTo>
                  <a:lnTo>
                    <a:pt x="0" y="0"/>
                  </a:lnTo>
                  <a:lnTo>
                    <a:pt x="0" y="1048"/>
                  </a:lnTo>
                  <a:lnTo>
                    <a:pt x="414" y="1048"/>
                  </a:lnTo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6" name="Freeform 12"/>
            <p:cNvSpPr>
              <a:spLocks noChangeArrowheads="1"/>
            </p:cNvSpPr>
            <p:nvPr/>
          </p:nvSpPr>
          <p:spPr bwMode="auto">
            <a:xfrm>
              <a:off x="2174875" y="1631950"/>
              <a:ext cx="3403600" cy="2617788"/>
            </a:xfrm>
            <a:custGeom>
              <a:avLst/>
              <a:gdLst>
                <a:gd name="T0" fmla="*/ 8449 w 9455"/>
                <a:gd name="T1" fmla="*/ 240 h 7273"/>
                <a:gd name="T2" fmla="*/ 6048 w 9455"/>
                <a:gd name="T3" fmla="*/ 0 h 7273"/>
                <a:gd name="T4" fmla="*/ 4301 w 9455"/>
                <a:gd name="T5" fmla="*/ 240 h 7273"/>
                <a:gd name="T6" fmla="*/ 1877 w 9455"/>
                <a:gd name="T7" fmla="*/ 0 h 7273"/>
                <a:gd name="T8" fmla="*/ 130 w 9455"/>
                <a:gd name="T9" fmla="*/ 240 h 7273"/>
                <a:gd name="T10" fmla="*/ 0 w 9455"/>
                <a:gd name="T11" fmla="*/ 1987 h 7273"/>
                <a:gd name="T12" fmla="*/ 130 w 9455"/>
                <a:gd name="T13" fmla="*/ 4433 h 7273"/>
                <a:gd name="T14" fmla="*/ 0 w 9455"/>
                <a:gd name="T15" fmla="*/ 6179 h 7273"/>
                <a:gd name="T16" fmla="*/ 960 w 9455"/>
                <a:gd name="T17" fmla="*/ 7272 h 7273"/>
                <a:gd name="T18" fmla="*/ 2707 w 9455"/>
                <a:gd name="T19" fmla="*/ 7010 h 7273"/>
                <a:gd name="T20" fmla="*/ 5130 w 9455"/>
                <a:gd name="T21" fmla="*/ 7272 h 7273"/>
                <a:gd name="T22" fmla="*/ 6877 w 9455"/>
                <a:gd name="T23" fmla="*/ 7010 h 7273"/>
                <a:gd name="T24" fmla="*/ 9279 w 9455"/>
                <a:gd name="T25" fmla="*/ 7272 h 7273"/>
                <a:gd name="T26" fmla="*/ 9345 w 9455"/>
                <a:gd name="T27" fmla="*/ 5328 h 7273"/>
                <a:gd name="T28" fmla="*/ 9454 w 9455"/>
                <a:gd name="T29" fmla="*/ 3581 h 7273"/>
                <a:gd name="T30" fmla="*/ 9345 w 9455"/>
                <a:gd name="T31" fmla="*/ 1158 h 7273"/>
                <a:gd name="T32" fmla="*/ 8449 w 9455"/>
                <a:gd name="T33" fmla="*/ 328 h 7273"/>
                <a:gd name="T34" fmla="*/ 5196 w 9455"/>
                <a:gd name="T35" fmla="*/ 2839 h 7273"/>
                <a:gd name="T36" fmla="*/ 3449 w 9455"/>
                <a:gd name="T37" fmla="*/ 3581 h 7273"/>
                <a:gd name="T38" fmla="*/ 3536 w 9455"/>
                <a:gd name="T39" fmla="*/ 3668 h 7273"/>
                <a:gd name="T40" fmla="*/ 5196 w 9455"/>
                <a:gd name="T41" fmla="*/ 3668 h 7273"/>
                <a:gd name="T42" fmla="*/ 6048 w 9455"/>
                <a:gd name="T43" fmla="*/ 3581 h 7273"/>
                <a:gd name="T44" fmla="*/ 5960 w 9455"/>
                <a:gd name="T45" fmla="*/ 2752 h 7273"/>
                <a:gd name="T46" fmla="*/ 4301 w 9455"/>
                <a:gd name="T47" fmla="*/ 2752 h 7273"/>
                <a:gd name="T48" fmla="*/ 2620 w 9455"/>
                <a:gd name="T49" fmla="*/ 2752 h 7273"/>
                <a:gd name="T50" fmla="*/ 2620 w 9455"/>
                <a:gd name="T51" fmla="*/ 3668 h 7273"/>
                <a:gd name="T52" fmla="*/ 2707 w 9455"/>
                <a:gd name="T53" fmla="*/ 4498 h 7273"/>
                <a:gd name="T54" fmla="*/ 4366 w 9455"/>
                <a:gd name="T55" fmla="*/ 4498 h 7273"/>
                <a:gd name="T56" fmla="*/ 6048 w 9455"/>
                <a:gd name="T57" fmla="*/ 4498 h 7273"/>
                <a:gd name="T58" fmla="*/ 6877 w 9455"/>
                <a:gd name="T59" fmla="*/ 4433 h 7273"/>
                <a:gd name="T60" fmla="*/ 6877 w 9455"/>
                <a:gd name="T61" fmla="*/ 2752 h 7273"/>
                <a:gd name="T62" fmla="*/ 6790 w 9455"/>
                <a:gd name="T63" fmla="*/ 1921 h 7273"/>
                <a:gd name="T64" fmla="*/ 5130 w 9455"/>
                <a:gd name="T65" fmla="*/ 1921 h 7273"/>
                <a:gd name="T66" fmla="*/ 3449 w 9455"/>
                <a:gd name="T67" fmla="*/ 1921 h 7273"/>
                <a:gd name="T68" fmla="*/ 1790 w 9455"/>
                <a:gd name="T69" fmla="*/ 1921 h 7273"/>
                <a:gd name="T70" fmla="*/ 1790 w 9455"/>
                <a:gd name="T71" fmla="*/ 2839 h 7273"/>
                <a:gd name="T72" fmla="*/ 1790 w 9455"/>
                <a:gd name="T73" fmla="*/ 4498 h 7273"/>
                <a:gd name="T74" fmla="*/ 1877 w 9455"/>
                <a:gd name="T75" fmla="*/ 5328 h 7273"/>
                <a:gd name="T76" fmla="*/ 3536 w 9455"/>
                <a:gd name="T77" fmla="*/ 5328 h 7273"/>
                <a:gd name="T78" fmla="*/ 5196 w 9455"/>
                <a:gd name="T79" fmla="*/ 5328 h 7273"/>
                <a:gd name="T80" fmla="*/ 6877 w 9455"/>
                <a:gd name="T81" fmla="*/ 5328 h 7273"/>
                <a:gd name="T82" fmla="*/ 7685 w 9455"/>
                <a:gd name="T83" fmla="*/ 5263 h 7273"/>
                <a:gd name="T84" fmla="*/ 7685 w 9455"/>
                <a:gd name="T85" fmla="*/ 3581 h 7273"/>
                <a:gd name="T86" fmla="*/ 7685 w 9455"/>
                <a:gd name="T87" fmla="*/ 1921 h 7273"/>
                <a:gd name="T88" fmla="*/ 6790 w 9455"/>
                <a:gd name="T89" fmla="*/ 328 h 7273"/>
                <a:gd name="T90" fmla="*/ 5130 w 9455"/>
                <a:gd name="T91" fmla="*/ 328 h 7273"/>
                <a:gd name="T92" fmla="*/ 3449 w 9455"/>
                <a:gd name="T93" fmla="*/ 328 h 7273"/>
                <a:gd name="T94" fmla="*/ 1790 w 9455"/>
                <a:gd name="T95" fmla="*/ 328 h 7273"/>
                <a:gd name="T96" fmla="*/ 196 w 9455"/>
                <a:gd name="T97" fmla="*/ 1158 h 7273"/>
                <a:gd name="T98" fmla="*/ 196 w 9455"/>
                <a:gd name="T99" fmla="*/ 2839 h 7273"/>
                <a:gd name="T100" fmla="*/ 196 w 9455"/>
                <a:gd name="T101" fmla="*/ 4498 h 7273"/>
                <a:gd name="T102" fmla="*/ 196 w 9455"/>
                <a:gd name="T103" fmla="*/ 6922 h 7273"/>
                <a:gd name="T104" fmla="*/ 1877 w 9455"/>
                <a:gd name="T105" fmla="*/ 6922 h 7273"/>
                <a:gd name="T106" fmla="*/ 3536 w 9455"/>
                <a:gd name="T107" fmla="*/ 6922 h 7273"/>
                <a:gd name="T108" fmla="*/ 5196 w 9455"/>
                <a:gd name="T109" fmla="*/ 6922 h 7273"/>
                <a:gd name="T110" fmla="*/ 6877 w 9455"/>
                <a:gd name="T111" fmla="*/ 6922 h 7273"/>
                <a:gd name="T112" fmla="*/ 9279 w 9455"/>
                <a:gd name="T113" fmla="*/ 6922 h 7273"/>
                <a:gd name="T114" fmla="*/ 9279 w 9455"/>
                <a:gd name="T115" fmla="*/ 5263 h 7273"/>
                <a:gd name="T116" fmla="*/ 9279 w 9455"/>
                <a:gd name="T117" fmla="*/ 3581 h 7273"/>
                <a:gd name="T118" fmla="*/ 9279 w 9455"/>
                <a:gd name="T119" fmla="*/ 1921 h 7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9455" h="7273">
                  <a:moveTo>
                    <a:pt x="9454" y="328"/>
                  </a:moveTo>
                  <a:lnTo>
                    <a:pt x="9454" y="240"/>
                  </a:lnTo>
                  <a:lnTo>
                    <a:pt x="9345" y="240"/>
                  </a:lnTo>
                  <a:lnTo>
                    <a:pt x="9345" y="0"/>
                  </a:lnTo>
                  <a:lnTo>
                    <a:pt x="9279" y="0"/>
                  </a:lnTo>
                  <a:lnTo>
                    <a:pt x="9279" y="240"/>
                  </a:lnTo>
                  <a:lnTo>
                    <a:pt x="8515" y="240"/>
                  </a:lnTo>
                  <a:lnTo>
                    <a:pt x="8515" y="0"/>
                  </a:lnTo>
                  <a:lnTo>
                    <a:pt x="8449" y="0"/>
                  </a:lnTo>
                  <a:lnTo>
                    <a:pt x="8449" y="240"/>
                  </a:lnTo>
                  <a:lnTo>
                    <a:pt x="7685" y="240"/>
                  </a:lnTo>
                  <a:lnTo>
                    <a:pt x="7685" y="0"/>
                  </a:lnTo>
                  <a:lnTo>
                    <a:pt x="7598" y="0"/>
                  </a:lnTo>
                  <a:lnTo>
                    <a:pt x="7598" y="240"/>
                  </a:lnTo>
                  <a:lnTo>
                    <a:pt x="6877" y="240"/>
                  </a:lnTo>
                  <a:lnTo>
                    <a:pt x="6877" y="0"/>
                  </a:lnTo>
                  <a:lnTo>
                    <a:pt x="6790" y="0"/>
                  </a:lnTo>
                  <a:lnTo>
                    <a:pt x="6790" y="240"/>
                  </a:lnTo>
                  <a:lnTo>
                    <a:pt x="6048" y="240"/>
                  </a:lnTo>
                  <a:lnTo>
                    <a:pt x="6048" y="0"/>
                  </a:lnTo>
                  <a:lnTo>
                    <a:pt x="5960" y="0"/>
                  </a:lnTo>
                  <a:lnTo>
                    <a:pt x="5960" y="240"/>
                  </a:lnTo>
                  <a:lnTo>
                    <a:pt x="5196" y="240"/>
                  </a:lnTo>
                  <a:lnTo>
                    <a:pt x="5196" y="0"/>
                  </a:lnTo>
                  <a:lnTo>
                    <a:pt x="5130" y="0"/>
                  </a:lnTo>
                  <a:lnTo>
                    <a:pt x="5130" y="240"/>
                  </a:lnTo>
                  <a:lnTo>
                    <a:pt x="4366" y="240"/>
                  </a:lnTo>
                  <a:lnTo>
                    <a:pt x="4366" y="0"/>
                  </a:lnTo>
                  <a:lnTo>
                    <a:pt x="4301" y="0"/>
                  </a:lnTo>
                  <a:lnTo>
                    <a:pt x="4301" y="240"/>
                  </a:lnTo>
                  <a:lnTo>
                    <a:pt x="3536" y="240"/>
                  </a:lnTo>
                  <a:lnTo>
                    <a:pt x="3536" y="0"/>
                  </a:lnTo>
                  <a:lnTo>
                    <a:pt x="3449" y="0"/>
                  </a:lnTo>
                  <a:lnTo>
                    <a:pt x="3449" y="240"/>
                  </a:lnTo>
                  <a:lnTo>
                    <a:pt x="2707" y="240"/>
                  </a:lnTo>
                  <a:lnTo>
                    <a:pt x="2707" y="0"/>
                  </a:lnTo>
                  <a:lnTo>
                    <a:pt x="2620" y="0"/>
                  </a:lnTo>
                  <a:lnTo>
                    <a:pt x="2620" y="240"/>
                  </a:lnTo>
                  <a:lnTo>
                    <a:pt x="1877" y="240"/>
                  </a:lnTo>
                  <a:lnTo>
                    <a:pt x="1877" y="0"/>
                  </a:lnTo>
                  <a:lnTo>
                    <a:pt x="1790" y="0"/>
                  </a:lnTo>
                  <a:lnTo>
                    <a:pt x="1790" y="240"/>
                  </a:lnTo>
                  <a:lnTo>
                    <a:pt x="1025" y="240"/>
                  </a:lnTo>
                  <a:lnTo>
                    <a:pt x="1025" y="0"/>
                  </a:lnTo>
                  <a:lnTo>
                    <a:pt x="960" y="0"/>
                  </a:lnTo>
                  <a:lnTo>
                    <a:pt x="960" y="240"/>
                  </a:lnTo>
                  <a:lnTo>
                    <a:pt x="196" y="240"/>
                  </a:lnTo>
                  <a:lnTo>
                    <a:pt x="196" y="0"/>
                  </a:lnTo>
                  <a:lnTo>
                    <a:pt x="130" y="0"/>
                  </a:lnTo>
                  <a:lnTo>
                    <a:pt x="130" y="240"/>
                  </a:lnTo>
                  <a:lnTo>
                    <a:pt x="0" y="240"/>
                  </a:lnTo>
                  <a:lnTo>
                    <a:pt x="0" y="328"/>
                  </a:lnTo>
                  <a:lnTo>
                    <a:pt x="130" y="328"/>
                  </a:lnTo>
                  <a:lnTo>
                    <a:pt x="130" y="1092"/>
                  </a:lnTo>
                  <a:lnTo>
                    <a:pt x="0" y="1092"/>
                  </a:lnTo>
                  <a:lnTo>
                    <a:pt x="0" y="1158"/>
                  </a:lnTo>
                  <a:lnTo>
                    <a:pt x="130" y="1158"/>
                  </a:lnTo>
                  <a:lnTo>
                    <a:pt x="130" y="1921"/>
                  </a:lnTo>
                  <a:lnTo>
                    <a:pt x="0" y="1921"/>
                  </a:lnTo>
                  <a:lnTo>
                    <a:pt x="0" y="1987"/>
                  </a:lnTo>
                  <a:lnTo>
                    <a:pt x="130" y="1987"/>
                  </a:lnTo>
                  <a:lnTo>
                    <a:pt x="130" y="2752"/>
                  </a:lnTo>
                  <a:lnTo>
                    <a:pt x="0" y="2752"/>
                  </a:lnTo>
                  <a:lnTo>
                    <a:pt x="0" y="2839"/>
                  </a:lnTo>
                  <a:lnTo>
                    <a:pt x="130" y="2839"/>
                  </a:lnTo>
                  <a:lnTo>
                    <a:pt x="130" y="3581"/>
                  </a:lnTo>
                  <a:lnTo>
                    <a:pt x="0" y="3581"/>
                  </a:lnTo>
                  <a:lnTo>
                    <a:pt x="0" y="3668"/>
                  </a:lnTo>
                  <a:lnTo>
                    <a:pt x="130" y="3668"/>
                  </a:lnTo>
                  <a:lnTo>
                    <a:pt x="130" y="4433"/>
                  </a:lnTo>
                  <a:lnTo>
                    <a:pt x="0" y="4433"/>
                  </a:lnTo>
                  <a:lnTo>
                    <a:pt x="0" y="4498"/>
                  </a:lnTo>
                  <a:lnTo>
                    <a:pt x="130" y="4498"/>
                  </a:lnTo>
                  <a:lnTo>
                    <a:pt x="130" y="5263"/>
                  </a:lnTo>
                  <a:lnTo>
                    <a:pt x="0" y="5263"/>
                  </a:lnTo>
                  <a:lnTo>
                    <a:pt x="0" y="5328"/>
                  </a:lnTo>
                  <a:lnTo>
                    <a:pt x="130" y="5328"/>
                  </a:lnTo>
                  <a:lnTo>
                    <a:pt x="130" y="6092"/>
                  </a:lnTo>
                  <a:lnTo>
                    <a:pt x="0" y="6092"/>
                  </a:lnTo>
                  <a:lnTo>
                    <a:pt x="0" y="6179"/>
                  </a:lnTo>
                  <a:lnTo>
                    <a:pt x="130" y="6179"/>
                  </a:lnTo>
                  <a:lnTo>
                    <a:pt x="130" y="6922"/>
                  </a:lnTo>
                  <a:lnTo>
                    <a:pt x="0" y="6922"/>
                  </a:lnTo>
                  <a:lnTo>
                    <a:pt x="0" y="7010"/>
                  </a:lnTo>
                  <a:lnTo>
                    <a:pt x="130" y="7010"/>
                  </a:lnTo>
                  <a:lnTo>
                    <a:pt x="130" y="7272"/>
                  </a:lnTo>
                  <a:lnTo>
                    <a:pt x="196" y="7272"/>
                  </a:lnTo>
                  <a:lnTo>
                    <a:pt x="196" y="7010"/>
                  </a:lnTo>
                  <a:lnTo>
                    <a:pt x="960" y="7010"/>
                  </a:lnTo>
                  <a:lnTo>
                    <a:pt x="960" y="7272"/>
                  </a:lnTo>
                  <a:lnTo>
                    <a:pt x="1025" y="7272"/>
                  </a:lnTo>
                  <a:lnTo>
                    <a:pt x="1025" y="7010"/>
                  </a:lnTo>
                  <a:lnTo>
                    <a:pt x="1790" y="7010"/>
                  </a:lnTo>
                  <a:lnTo>
                    <a:pt x="1790" y="7272"/>
                  </a:lnTo>
                  <a:lnTo>
                    <a:pt x="1877" y="7272"/>
                  </a:lnTo>
                  <a:lnTo>
                    <a:pt x="1877" y="7010"/>
                  </a:lnTo>
                  <a:lnTo>
                    <a:pt x="2620" y="7010"/>
                  </a:lnTo>
                  <a:lnTo>
                    <a:pt x="2620" y="7272"/>
                  </a:lnTo>
                  <a:lnTo>
                    <a:pt x="2707" y="7272"/>
                  </a:lnTo>
                  <a:lnTo>
                    <a:pt x="2707" y="7010"/>
                  </a:lnTo>
                  <a:lnTo>
                    <a:pt x="3449" y="7010"/>
                  </a:lnTo>
                  <a:lnTo>
                    <a:pt x="3449" y="7272"/>
                  </a:lnTo>
                  <a:lnTo>
                    <a:pt x="3536" y="7272"/>
                  </a:lnTo>
                  <a:lnTo>
                    <a:pt x="3536" y="7010"/>
                  </a:lnTo>
                  <a:lnTo>
                    <a:pt x="4301" y="7010"/>
                  </a:lnTo>
                  <a:lnTo>
                    <a:pt x="4301" y="7272"/>
                  </a:lnTo>
                  <a:lnTo>
                    <a:pt x="4366" y="7272"/>
                  </a:lnTo>
                  <a:lnTo>
                    <a:pt x="4366" y="7010"/>
                  </a:lnTo>
                  <a:lnTo>
                    <a:pt x="5130" y="7010"/>
                  </a:lnTo>
                  <a:lnTo>
                    <a:pt x="5130" y="7272"/>
                  </a:lnTo>
                  <a:lnTo>
                    <a:pt x="5196" y="7272"/>
                  </a:lnTo>
                  <a:lnTo>
                    <a:pt x="5196" y="7010"/>
                  </a:lnTo>
                  <a:lnTo>
                    <a:pt x="5960" y="7010"/>
                  </a:lnTo>
                  <a:lnTo>
                    <a:pt x="5960" y="7272"/>
                  </a:lnTo>
                  <a:lnTo>
                    <a:pt x="6048" y="7272"/>
                  </a:lnTo>
                  <a:lnTo>
                    <a:pt x="6048" y="7010"/>
                  </a:lnTo>
                  <a:lnTo>
                    <a:pt x="6790" y="7010"/>
                  </a:lnTo>
                  <a:lnTo>
                    <a:pt x="6790" y="7272"/>
                  </a:lnTo>
                  <a:lnTo>
                    <a:pt x="6877" y="7272"/>
                  </a:lnTo>
                  <a:lnTo>
                    <a:pt x="6877" y="7010"/>
                  </a:lnTo>
                  <a:lnTo>
                    <a:pt x="7598" y="7010"/>
                  </a:lnTo>
                  <a:lnTo>
                    <a:pt x="7598" y="7272"/>
                  </a:lnTo>
                  <a:lnTo>
                    <a:pt x="7685" y="7272"/>
                  </a:lnTo>
                  <a:lnTo>
                    <a:pt x="7685" y="7010"/>
                  </a:lnTo>
                  <a:lnTo>
                    <a:pt x="8449" y="7010"/>
                  </a:lnTo>
                  <a:lnTo>
                    <a:pt x="8449" y="7272"/>
                  </a:lnTo>
                  <a:lnTo>
                    <a:pt x="8515" y="7272"/>
                  </a:lnTo>
                  <a:lnTo>
                    <a:pt x="8515" y="7010"/>
                  </a:lnTo>
                  <a:lnTo>
                    <a:pt x="9279" y="7010"/>
                  </a:lnTo>
                  <a:lnTo>
                    <a:pt x="9279" y="7272"/>
                  </a:lnTo>
                  <a:lnTo>
                    <a:pt x="9345" y="7272"/>
                  </a:lnTo>
                  <a:lnTo>
                    <a:pt x="9345" y="7010"/>
                  </a:lnTo>
                  <a:lnTo>
                    <a:pt x="9454" y="7010"/>
                  </a:lnTo>
                  <a:lnTo>
                    <a:pt x="9454" y="6922"/>
                  </a:lnTo>
                  <a:lnTo>
                    <a:pt x="9345" y="6922"/>
                  </a:lnTo>
                  <a:lnTo>
                    <a:pt x="9345" y="6179"/>
                  </a:lnTo>
                  <a:lnTo>
                    <a:pt x="9454" y="6179"/>
                  </a:lnTo>
                  <a:lnTo>
                    <a:pt x="9454" y="6092"/>
                  </a:lnTo>
                  <a:lnTo>
                    <a:pt x="9345" y="6092"/>
                  </a:lnTo>
                  <a:lnTo>
                    <a:pt x="9345" y="5328"/>
                  </a:lnTo>
                  <a:lnTo>
                    <a:pt x="9454" y="5328"/>
                  </a:lnTo>
                  <a:lnTo>
                    <a:pt x="9454" y="5263"/>
                  </a:lnTo>
                  <a:lnTo>
                    <a:pt x="9345" y="5263"/>
                  </a:lnTo>
                  <a:lnTo>
                    <a:pt x="9345" y="4498"/>
                  </a:lnTo>
                  <a:lnTo>
                    <a:pt x="9454" y="4498"/>
                  </a:lnTo>
                  <a:lnTo>
                    <a:pt x="9454" y="4433"/>
                  </a:lnTo>
                  <a:lnTo>
                    <a:pt x="9345" y="4433"/>
                  </a:lnTo>
                  <a:lnTo>
                    <a:pt x="9345" y="3668"/>
                  </a:lnTo>
                  <a:lnTo>
                    <a:pt x="9454" y="3668"/>
                  </a:lnTo>
                  <a:lnTo>
                    <a:pt x="9454" y="3581"/>
                  </a:lnTo>
                  <a:lnTo>
                    <a:pt x="9345" y="3581"/>
                  </a:lnTo>
                  <a:lnTo>
                    <a:pt x="9345" y="2839"/>
                  </a:lnTo>
                  <a:lnTo>
                    <a:pt x="9454" y="2839"/>
                  </a:lnTo>
                  <a:lnTo>
                    <a:pt x="9454" y="2752"/>
                  </a:lnTo>
                  <a:lnTo>
                    <a:pt x="9345" y="2752"/>
                  </a:lnTo>
                  <a:lnTo>
                    <a:pt x="9345" y="1987"/>
                  </a:lnTo>
                  <a:lnTo>
                    <a:pt x="9454" y="1987"/>
                  </a:lnTo>
                  <a:lnTo>
                    <a:pt x="9454" y="1921"/>
                  </a:lnTo>
                  <a:lnTo>
                    <a:pt x="9345" y="1921"/>
                  </a:lnTo>
                  <a:lnTo>
                    <a:pt x="9345" y="1158"/>
                  </a:lnTo>
                  <a:lnTo>
                    <a:pt x="9454" y="1158"/>
                  </a:lnTo>
                  <a:lnTo>
                    <a:pt x="9454" y="1092"/>
                  </a:lnTo>
                  <a:lnTo>
                    <a:pt x="9345" y="1092"/>
                  </a:lnTo>
                  <a:lnTo>
                    <a:pt x="9345" y="328"/>
                  </a:lnTo>
                  <a:lnTo>
                    <a:pt x="9454" y="328"/>
                  </a:lnTo>
                  <a:close/>
                  <a:moveTo>
                    <a:pt x="8449" y="328"/>
                  </a:moveTo>
                  <a:lnTo>
                    <a:pt x="8449" y="1092"/>
                  </a:lnTo>
                  <a:lnTo>
                    <a:pt x="7685" y="1092"/>
                  </a:lnTo>
                  <a:lnTo>
                    <a:pt x="7685" y="328"/>
                  </a:lnTo>
                  <a:lnTo>
                    <a:pt x="8449" y="328"/>
                  </a:lnTo>
                  <a:close/>
                  <a:moveTo>
                    <a:pt x="5130" y="3581"/>
                  </a:moveTo>
                  <a:lnTo>
                    <a:pt x="4366" y="3581"/>
                  </a:lnTo>
                  <a:lnTo>
                    <a:pt x="4366" y="2839"/>
                  </a:lnTo>
                  <a:lnTo>
                    <a:pt x="5130" y="2839"/>
                  </a:lnTo>
                  <a:lnTo>
                    <a:pt x="5130" y="3581"/>
                  </a:lnTo>
                  <a:close/>
                  <a:moveTo>
                    <a:pt x="5196" y="2839"/>
                  </a:moveTo>
                  <a:lnTo>
                    <a:pt x="5960" y="2839"/>
                  </a:lnTo>
                  <a:lnTo>
                    <a:pt x="5960" y="3581"/>
                  </a:lnTo>
                  <a:lnTo>
                    <a:pt x="5196" y="3581"/>
                  </a:lnTo>
                  <a:lnTo>
                    <a:pt x="5196" y="2839"/>
                  </a:lnTo>
                  <a:close/>
                  <a:moveTo>
                    <a:pt x="4301" y="3581"/>
                  </a:moveTo>
                  <a:lnTo>
                    <a:pt x="3536" y="3581"/>
                  </a:lnTo>
                  <a:lnTo>
                    <a:pt x="3536" y="2839"/>
                  </a:lnTo>
                  <a:lnTo>
                    <a:pt x="4301" y="2839"/>
                  </a:lnTo>
                  <a:lnTo>
                    <a:pt x="4301" y="3581"/>
                  </a:lnTo>
                  <a:close/>
                  <a:moveTo>
                    <a:pt x="3449" y="3581"/>
                  </a:moveTo>
                  <a:lnTo>
                    <a:pt x="2707" y="3581"/>
                  </a:lnTo>
                  <a:lnTo>
                    <a:pt x="2707" y="2839"/>
                  </a:lnTo>
                  <a:lnTo>
                    <a:pt x="3449" y="2839"/>
                  </a:lnTo>
                  <a:lnTo>
                    <a:pt x="3449" y="3581"/>
                  </a:lnTo>
                  <a:close/>
                  <a:moveTo>
                    <a:pt x="3449" y="3668"/>
                  </a:moveTo>
                  <a:lnTo>
                    <a:pt x="3449" y="4433"/>
                  </a:lnTo>
                  <a:lnTo>
                    <a:pt x="2707" y="4433"/>
                  </a:lnTo>
                  <a:lnTo>
                    <a:pt x="2707" y="3668"/>
                  </a:lnTo>
                  <a:lnTo>
                    <a:pt x="3449" y="3668"/>
                  </a:lnTo>
                  <a:close/>
                  <a:moveTo>
                    <a:pt x="3536" y="3668"/>
                  </a:moveTo>
                  <a:lnTo>
                    <a:pt x="4301" y="3668"/>
                  </a:lnTo>
                  <a:lnTo>
                    <a:pt x="4301" y="4433"/>
                  </a:lnTo>
                  <a:lnTo>
                    <a:pt x="3536" y="4433"/>
                  </a:lnTo>
                  <a:lnTo>
                    <a:pt x="3536" y="3668"/>
                  </a:lnTo>
                  <a:close/>
                  <a:moveTo>
                    <a:pt x="4366" y="3668"/>
                  </a:moveTo>
                  <a:lnTo>
                    <a:pt x="5130" y="3668"/>
                  </a:lnTo>
                  <a:lnTo>
                    <a:pt x="5130" y="4433"/>
                  </a:lnTo>
                  <a:lnTo>
                    <a:pt x="4366" y="4433"/>
                  </a:lnTo>
                  <a:lnTo>
                    <a:pt x="4366" y="3668"/>
                  </a:lnTo>
                  <a:close/>
                  <a:moveTo>
                    <a:pt x="5196" y="3668"/>
                  </a:moveTo>
                  <a:lnTo>
                    <a:pt x="5960" y="3668"/>
                  </a:lnTo>
                  <a:lnTo>
                    <a:pt x="5960" y="4433"/>
                  </a:lnTo>
                  <a:lnTo>
                    <a:pt x="5196" y="4433"/>
                  </a:lnTo>
                  <a:lnTo>
                    <a:pt x="5196" y="3668"/>
                  </a:lnTo>
                  <a:close/>
                  <a:moveTo>
                    <a:pt x="6048" y="3668"/>
                  </a:moveTo>
                  <a:lnTo>
                    <a:pt x="6790" y="3668"/>
                  </a:lnTo>
                  <a:lnTo>
                    <a:pt x="6790" y="4433"/>
                  </a:lnTo>
                  <a:lnTo>
                    <a:pt x="6048" y="4433"/>
                  </a:lnTo>
                  <a:lnTo>
                    <a:pt x="6048" y="3668"/>
                  </a:lnTo>
                  <a:close/>
                  <a:moveTo>
                    <a:pt x="6048" y="3581"/>
                  </a:moveTo>
                  <a:lnTo>
                    <a:pt x="6048" y="2839"/>
                  </a:lnTo>
                  <a:lnTo>
                    <a:pt x="6790" y="2839"/>
                  </a:lnTo>
                  <a:lnTo>
                    <a:pt x="6790" y="3581"/>
                  </a:lnTo>
                  <a:lnTo>
                    <a:pt x="6048" y="3581"/>
                  </a:lnTo>
                  <a:close/>
                  <a:moveTo>
                    <a:pt x="6048" y="2752"/>
                  </a:moveTo>
                  <a:lnTo>
                    <a:pt x="6048" y="1987"/>
                  </a:lnTo>
                  <a:lnTo>
                    <a:pt x="6790" y="1987"/>
                  </a:lnTo>
                  <a:lnTo>
                    <a:pt x="6790" y="2752"/>
                  </a:lnTo>
                  <a:lnTo>
                    <a:pt x="6048" y="2752"/>
                  </a:lnTo>
                  <a:close/>
                  <a:moveTo>
                    <a:pt x="5960" y="2752"/>
                  </a:moveTo>
                  <a:lnTo>
                    <a:pt x="5196" y="2752"/>
                  </a:lnTo>
                  <a:lnTo>
                    <a:pt x="5196" y="1987"/>
                  </a:lnTo>
                  <a:lnTo>
                    <a:pt x="5960" y="1987"/>
                  </a:lnTo>
                  <a:lnTo>
                    <a:pt x="5960" y="2752"/>
                  </a:lnTo>
                  <a:close/>
                  <a:moveTo>
                    <a:pt x="5130" y="2752"/>
                  </a:moveTo>
                  <a:lnTo>
                    <a:pt x="4366" y="2752"/>
                  </a:lnTo>
                  <a:lnTo>
                    <a:pt x="4366" y="1987"/>
                  </a:lnTo>
                  <a:lnTo>
                    <a:pt x="5130" y="1987"/>
                  </a:lnTo>
                  <a:lnTo>
                    <a:pt x="5130" y="2752"/>
                  </a:lnTo>
                  <a:close/>
                  <a:moveTo>
                    <a:pt x="4301" y="2752"/>
                  </a:moveTo>
                  <a:lnTo>
                    <a:pt x="3536" y="2752"/>
                  </a:lnTo>
                  <a:lnTo>
                    <a:pt x="3536" y="1987"/>
                  </a:lnTo>
                  <a:lnTo>
                    <a:pt x="4301" y="1987"/>
                  </a:lnTo>
                  <a:lnTo>
                    <a:pt x="4301" y="2752"/>
                  </a:lnTo>
                  <a:close/>
                  <a:moveTo>
                    <a:pt x="3449" y="2752"/>
                  </a:moveTo>
                  <a:lnTo>
                    <a:pt x="2707" y="2752"/>
                  </a:lnTo>
                  <a:lnTo>
                    <a:pt x="2707" y="1987"/>
                  </a:lnTo>
                  <a:lnTo>
                    <a:pt x="3449" y="1987"/>
                  </a:lnTo>
                  <a:lnTo>
                    <a:pt x="3449" y="2752"/>
                  </a:lnTo>
                  <a:close/>
                  <a:moveTo>
                    <a:pt x="2620" y="2752"/>
                  </a:moveTo>
                  <a:lnTo>
                    <a:pt x="1877" y="2752"/>
                  </a:lnTo>
                  <a:lnTo>
                    <a:pt x="1877" y="1987"/>
                  </a:lnTo>
                  <a:lnTo>
                    <a:pt x="2620" y="1987"/>
                  </a:lnTo>
                  <a:lnTo>
                    <a:pt x="2620" y="2752"/>
                  </a:lnTo>
                  <a:close/>
                  <a:moveTo>
                    <a:pt x="2620" y="2839"/>
                  </a:moveTo>
                  <a:lnTo>
                    <a:pt x="2620" y="3581"/>
                  </a:lnTo>
                  <a:lnTo>
                    <a:pt x="1877" y="3581"/>
                  </a:lnTo>
                  <a:lnTo>
                    <a:pt x="1877" y="2839"/>
                  </a:lnTo>
                  <a:lnTo>
                    <a:pt x="2620" y="2839"/>
                  </a:lnTo>
                  <a:close/>
                  <a:moveTo>
                    <a:pt x="2620" y="3668"/>
                  </a:moveTo>
                  <a:lnTo>
                    <a:pt x="2620" y="4433"/>
                  </a:lnTo>
                  <a:lnTo>
                    <a:pt x="1877" y="4433"/>
                  </a:lnTo>
                  <a:lnTo>
                    <a:pt x="1877" y="3668"/>
                  </a:lnTo>
                  <a:lnTo>
                    <a:pt x="2620" y="3668"/>
                  </a:lnTo>
                  <a:close/>
                  <a:moveTo>
                    <a:pt x="2620" y="4498"/>
                  </a:moveTo>
                  <a:lnTo>
                    <a:pt x="2620" y="5263"/>
                  </a:lnTo>
                  <a:lnTo>
                    <a:pt x="1877" y="5263"/>
                  </a:lnTo>
                  <a:lnTo>
                    <a:pt x="1877" y="4498"/>
                  </a:lnTo>
                  <a:lnTo>
                    <a:pt x="2620" y="4498"/>
                  </a:lnTo>
                  <a:close/>
                  <a:moveTo>
                    <a:pt x="2707" y="4498"/>
                  </a:moveTo>
                  <a:lnTo>
                    <a:pt x="3449" y="4498"/>
                  </a:lnTo>
                  <a:lnTo>
                    <a:pt x="3449" y="5263"/>
                  </a:lnTo>
                  <a:lnTo>
                    <a:pt x="2707" y="5263"/>
                  </a:lnTo>
                  <a:lnTo>
                    <a:pt x="2707" y="4498"/>
                  </a:lnTo>
                  <a:close/>
                  <a:moveTo>
                    <a:pt x="3536" y="4498"/>
                  </a:moveTo>
                  <a:lnTo>
                    <a:pt x="4301" y="4498"/>
                  </a:lnTo>
                  <a:lnTo>
                    <a:pt x="4301" y="5263"/>
                  </a:lnTo>
                  <a:lnTo>
                    <a:pt x="3536" y="5263"/>
                  </a:lnTo>
                  <a:lnTo>
                    <a:pt x="3536" y="4498"/>
                  </a:lnTo>
                  <a:close/>
                  <a:moveTo>
                    <a:pt x="4366" y="4498"/>
                  </a:moveTo>
                  <a:lnTo>
                    <a:pt x="5130" y="4498"/>
                  </a:lnTo>
                  <a:lnTo>
                    <a:pt x="5130" y="5263"/>
                  </a:lnTo>
                  <a:lnTo>
                    <a:pt x="4366" y="5263"/>
                  </a:lnTo>
                  <a:lnTo>
                    <a:pt x="4366" y="4498"/>
                  </a:lnTo>
                  <a:close/>
                  <a:moveTo>
                    <a:pt x="5196" y="4498"/>
                  </a:moveTo>
                  <a:lnTo>
                    <a:pt x="5960" y="4498"/>
                  </a:lnTo>
                  <a:lnTo>
                    <a:pt x="5960" y="5263"/>
                  </a:lnTo>
                  <a:lnTo>
                    <a:pt x="5196" y="5263"/>
                  </a:lnTo>
                  <a:lnTo>
                    <a:pt x="5196" y="4498"/>
                  </a:lnTo>
                  <a:close/>
                  <a:moveTo>
                    <a:pt x="6048" y="4498"/>
                  </a:moveTo>
                  <a:lnTo>
                    <a:pt x="6790" y="4498"/>
                  </a:lnTo>
                  <a:lnTo>
                    <a:pt x="6790" y="5263"/>
                  </a:lnTo>
                  <a:lnTo>
                    <a:pt x="6048" y="5263"/>
                  </a:lnTo>
                  <a:lnTo>
                    <a:pt x="6048" y="4498"/>
                  </a:lnTo>
                  <a:close/>
                  <a:moveTo>
                    <a:pt x="6877" y="4498"/>
                  </a:moveTo>
                  <a:lnTo>
                    <a:pt x="7598" y="4498"/>
                  </a:lnTo>
                  <a:lnTo>
                    <a:pt x="7598" y="5263"/>
                  </a:lnTo>
                  <a:lnTo>
                    <a:pt x="6877" y="5263"/>
                  </a:lnTo>
                  <a:lnTo>
                    <a:pt x="6877" y="4498"/>
                  </a:lnTo>
                  <a:close/>
                  <a:moveTo>
                    <a:pt x="6877" y="4433"/>
                  </a:moveTo>
                  <a:lnTo>
                    <a:pt x="6877" y="3668"/>
                  </a:lnTo>
                  <a:lnTo>
                    <a:pt x="7598" y="3668"/>
                  </a:lnTo>
                  <a:lnTo>
                    <a:pt x="7598" y="4433"/>
                  </a:lnTo>
                  <a:lnTo>
                    <a:pt x="6877" y="4433"/>
                  </a:lnTo>
                  <a:close/>
                  <a:moveTo>
                    <a:pt x="6877" y="3581"/>
                  </a:moveTo>
                  <a:lnTo>
                    <a:pt x="6877" y="2839"/>
                  </a:lnTo>
                  <a:lnTo>
                    <a:pt x="7598" y="2839"/>
                  </a:lnTo>
                  <a:lnTo>
                    <a:pt x="7598" y="3581"/>
                  </a:lnTo>
                  <a:lnTo>
                    <a:pt x="6877" y="3581"/>
                  </a:lnTo>
                  <a:close/>
                  <a:moveTo>
                    <a:pt x="6877" y="2752"/>
                  </a:moveTo>
                  <a:lnTo>
                    <a:pt x="6877" y="1987"/>
                  </a:lnTo>
                  <a:lnTo>
                    <a:pt x="7598" y="1987"/>
                  </a:lnTo>
                  <a:lnTo>
                    <a:pt x="7598" y="2752"/>
                  </a:lnTo>
                  <a:lnTo>
                    <a:pt x="6877" y="2752"/>
                  </a:lnTo>
                  <a:close/>
                  <a:moveTo>
                    <a:pt x="6877" y="1921"/>
                  </a:moveTo>
                  <a:lnTo>
                    <a:pt x="6877" y="1158"/>
                  </a:lnTo>
                  <a:lnTo>
                    <a:pt x="7598" y="1158"/>
                  </a:lnTo>
                  <a:lnTo>
                    <a:pt x="7598" y="1921"/>
                  </a:lnTo>
                  <a:lnTo>
                    <a:pt x="6877" y="1921"/>
                  </a:lnTo>
                  <a:close/>
                  <a:moveTo>
                    <a:pt x="6790" y="1921"/>
                  </a:moveTo>
                  <a:lnTo>
                    <a:pt x="6048" y="1921"/>
                  </a:lnTo>
                  <a:lnTo>
                    <a:pt x="6048" y="1158"/>
                  </a:lnTo>
                  <a:lnTo>
                    <a:pt x="6790" y="1158"/>
                  </a:lnTo>
                  <a:lnTo>
                    <a:pt x="6790" y="1921"/>
                  </a:lnTo>
                  <a:close/>
                  <a:moveTo>
                    <a:pt x="5960" y="1921"/>
                  </a:moveTo>
                  <a:lnTo>
                    <a:pt x="5196" y="1921"/>
                  </a:lnTo>
                  <a:lnTo>
                    <a:pt x="5196" y="1158"/>
                  </a:lnTo>
                  <a:lnTo>
                    <a:pt x="5960" y="1158"/>
                  </a:lnTo>
                  <a:lnTo>
                    <a:pt x="5960" y="1921"/>
                  </a:lnTo>
                  <a:close/>
                  <a:moveTo>
                    <a:pt x="5130" y="1921"/>
                  </a:moveTo>
                  <a:lnTo>
                    <a:pt x="4366" y="1921"/>
                  </a:lnTo>
                  <a:lnTo>
                    <a:pt x="4366" y="1158"/>
                  </a:lnTo>
                  <a:lnTo>
                    <a:pt x="5130" y="1158"/>
                  </a:lnTo>
                  <a:lnTo>
                    <a:pt x="5130" y="1921"/>
                  </a:lnTo>
                  <a:close/>
                  <a:moveTo>
                    <a:pt x="4301" y="1921"/>
                  </a:moveTo>
                  <a:lnTo>
                    <a:pt x="3536" y="1921"/>
                  </a:lnTo>
                  <a:lnTo>
                    <a:pt x="3536" y="1158"/>
                  </a:lnTo>
                  <a:lnTo>
                    <a:pt x="4301" y="1158"/>
                  </a:lnTo>
                  <a:lnTo>
                    <a:pt x="4301" y="1921"/>
                  </a:lnTo>
                  <a:close/>
                  <a:moveTo>
                    <a:pt x="3449" y="1921"/>
                  </a:moveTo>
                  <a:lnTo>
                    <a:pt x="2707" y="1921"/>
                  </a:lnTo>
                  <a:lnTo>
                    <a:pt x="2707" y="1158"/>
                  </a:lnTo>
                  <a:lnTo>
                    <a:pt x="3449" y="1158"/>
                  </a:lnTo>
                  <a:lnTo>
                    <a:pt x="3449" y="1921"/>
                  </a:lnTo>
                  <a:close/>
                  <a:moveTo>
                    <a:pt x="2620" y="1921"/>
                  </a:moveTo>
                  <a:lnTo>
                    <a:pt x="1877" y="1921"/>
                  </a:lnTo>
                  <a:lnTo>
                    <a:pt x="1877" y="1158"/>
                  </a:lnTo>
                  <a:lnTo>
                    <a:pt x="2620" y="1158"/>
                  </a:lnTo>
                  <a:lnTo>
                    <a:pt x="2620" y="1921"/>
                  </a:lnTo>
                  <a:close/>
                  <a:moveTo>
                    <a:pt x="1790" y="1921"/>
                  </a:moveTo>
                  <a:lnTo>
                    <a:pt x="1025" y="1921"/>
                  </a:lnTo>
                  <a:lnTo>
                    <a:pt x="1025" y="1158"/>
                  </a:lnTo>
                  <a:lnTo>
                    <a:pt x="1790" y="1158"/>
                  </a:lnTo>
                  <a:lnTo>
                    <a:pt x="1790" y="1921"/>
                  </a:lnTo>
                  <a:close/>
                  <a:moveTo>
                    <a:pt x="1790" y="1987"/>
                  </a:moveTo>
                  <a:lnTo>
                    <a:pt x="1790" y="2752"/>
                  </a:lnTo>
                  <a:lnTo>
                    <a:pt x="1025" y="2752"/>
                  </a:lnTo>
                  <a:lnTo>
                    <a:pt x="1025" y="1987"/>
                  </a:lnTo>
                  <a:lnTo>
                    <a:pt x="1790" y="1987"/>
                  </a:lnTo>
                  <a:close/>
                  <a:moveTo>
                    <a:pt x="1790" y="2839"/>
                  </a:moveTo>
                  <a:lnTo>
                    <a:pt x="1790" y="3581"/>
                  </a:lnTo>
                  <a:lnTo>
                    <a:pt x="1025" y="3581"/>
                  </a:lnTo>
                  <a:lnTo>
                    <a:pt x="1025" y="2839"/>
                  </a:lnTo>
                  <a:lnTo>
                    <a:pt x="1790" y="2839"/>
                  </a:lnTo>
                  <a:close/>
                  <a:moveTo>
                    <a:pt x="1790" y="3668"/>
                  </a:moveTo>
                  <a:lnTo>
                    <a:pt x="1790" y="4433"/>
                  </a:lnTo>
                  <a:lnTo>
                    <a:pt x="1025" y="4433"/>
                  </a:lnTo>
                  <a:lnTo>
                    <a:pt x="1025" y="3668"/>
                  </a:lnTo>
                  <a:lnTo>
                    <a:pt x="1790" y="3668"/>
                  </a:lnTo>
                  <a:close/>
                  <a:moveTo>
                    <a:pt x="1790" y="4498"/>
                  </a:moveTo>
                  <a:lnTo>
                    <a:pt x="1790" y="5263"/>
                  </a:lnTo>
                  <a:lnTo>
                    <a:pt x="1025" y="5263"/>
                  </a:lnTo>
                  <a:lnTo>
                    <a:pt x="1025" y="4498"/>
                  </a:lnTo>
                  <a:lnTo>
                    <a:pt x="1790" y="4498"/>
                  </a:lnTo>
                  <a:close/>
                  <a:moveTo>
                    <a:pt x="1790" y="5328"/>
                  </a:moveTo>
                  <a:lnTo>
                    <a:pt x="1790" y="6092"/>
                  </a:lnTo>
                  <a:lnTo>
                    <a:pt x="1025" y="6092"/>
                  </a:lnTo>
                  <a:lnTo>
                    <a:pt x="1025" y="5328"/>
                  </a:lnTo>
                  <a:lnTo>
                    <a:pt x="1790" y="5328"/>
                  </a:lnTo>
                  <a:close/>
                  <a:moveTo>
                    <a:pt x="1877" y="5328"/>
                  </a:moveTo>
                  <a:lnTo>
                    <a:pt x="2620" y="5328"/>
                  </a:lnTo>
                  <a:lnTo>
                    <a:pt x="2620" y="6092"/>
                  </a:lnTo>
                  <a:lnTo>
                    <a:pt x="1877" y="6092"/>
                  </a:lnTo>
                  <a:lnTo>
                    <a:pt x="1877" y="5328"/>
                  </a:lnTo>
                  <a:close/>
                  <a:moveTo>
                    <a:pt x="2707" y="5328"/>
                  </a:moveTo>
                  <a:lnTo>
                    <a:pt x="3449" y="5328"/>
                  </a:lnTo>
                  <a:lnTo>
                    <a:pt x="3449" y="6092"/>
                  </a:lnTo>
                  <a:lnTo>
                    <a:pt x="2707" y="6092"/>
                  </a:lnTo>
                  <a:lnTo>
                    <a:pt x="2707" y="5328"/>
                  </a:lnTo>
                  <a:close/>
                  <a:moveTo>
                    <a:pt x="3536" y="5328"/>
                  </a:moveTo>
                  <a:lnTo>
                    <a:pt x="4301" y="5328"/>
                  </a:lnTo>
                  <a:lnTo>
                    <a:pt x="4301" y="6092"/>
                  </a:lnTo>
                  <a:lnTo>
                    <a:pt x="3536" y="6092"/>
                  </a:lnTo>
                  <a:lnTo>
                    <a:pt x="3536" y="5328"/>
                  </a:lnTo>
                  <a:close/>
                  <a:moveTo>
                    <a:pt x="4366" y="5328"/>
                  </a:moveTo>
                  <a:lnTo>
                    <a:pt x="5130" y="5328"/>
                  </a:lnTo>
                  <a:lnTo>
                    <a:pt x="5130" y="6092"/>
                  </a:lnTo>
                  <a:lnTo>
                    <a:pt x="4366" y="6092"/>
                  </a:lnTo>
                  <a:lnTo>
                    <a:pt x="4366" y="5328"/>
                  </a:lnTo>
                  <a:close/>
                  <a:moveTo>
                    <a:pt x="5196" y="5328"/>
                  </a:moveTo>
                  <a:lnTo>
                    <a:pt x="5960" y="5328"/>
                  </a:lnTo>
                  <a:lnTo>
                    <a:pt x="5960" y="6092"/>
                  </a:lnTo>
                  <a:lnTo>
                    <a:pt x="5196" y="6092"/>
                  </a:lnTo>
                  <a:lnTo>
                    <a:pt x="5196" y="5328"/>
                  </a:lnTo>
                  <a:close/>
                  <a:moveTo>
                    <a:pt x="6048" y="5328"/>
                  </a:moveTo>
                  <a:lnTo>
                    <a:pt x="6790" y="5328"/>
                  </a:lnTo>
                  <a:lnTo>
                    <a:pt x="6790" y="6092"/>
                  </a:lnTo>
                  <a:lnTo>
                    <a:pt x="6048" y="6092"/>
                  </a:lnTo>
                  <a:lnTo>
                    <a:pt x="6048" y="5328"/>
                  </a:lnTo>
                  <a:close/>
                  <a:moveTo>
                    <a:pt x="6877" y="5328"/>
                  </a:moveTo>
                  <a:lnTo>
                    <a:pt x="7598" y="5328"/>
                  </a:lnTo>
                  <a:lnTo>
                    <a:pt x="7598" y="6092"/>
                  </a:lnTo>
                  <a:lnTo>
                    <a:pt x="6877" y="6092"/>
                  </a:lnTo>
                  <a:lnTo>
                    <a:pt x="6877" y="5328"/>
                  </a:lnTo>
                  <a:close/>
                  <a:moveTo>
                    <a:pt x="7685" y="5328"/>
                  </a:moveTo>
                  <a:lnTo>
                    <a:pt x="8449" y="5328"/>
                  </a:lnTo>
                  <a:lnTo>
                    <a:pt x="8449" y="6092"/>
                  </a:lnTo>
                  <a:lnTo>
                    <a:pt x="7685" y="6092"/>
                  </a:lnTo>
                  <a:lnTo>
                    <a:pt x="7685" y="5328"/>
                  </a:lnTo>
                  <a:close/>
                  <a:moveTo>
                    <a:pt x="7685" y="5263"/>
                  </a:moveTo>
                  <a:lnTo>
                    <a:pt x="7685" y="4498"/>
                  </a:lnTo>
                  <a:lnTo>
                    <a:pt x="8449" y="4498"/>
                  </a:lnTo>
                  <a:lnTo>
                    <a:pt x="8449" y="5263"/>
                  </a:lnTo>
                  <a:lnTo>
                    <a:pt x="7685" y="5263"/>
                  </a:lnTo>
                  <a:close/>
                  <a:moveTo>
                    <a:pt x="7685" y="4433"/>
                  </a:moveTo>
                  <a:lnTo>
                    <a:pt x="7685" y="3668"/>
                  </a:lnTo>
                  <a:lnTo>
                    <a:pt x="8449" y="3668"/>
                  </a:lnTo>
                  <a:lnTo>
                    <a:pt x="8449" y="4433"/>
                  </a:lnTo>
                  <a:lnTo>
                    <a:pt x="7685" y="4433"/>
                  </a:lnTo>
                  <a:close/>
                  <a:moveTo>
                    <a:pt x="7685" y="3581"/>
                  </a:moveTo>
                  <a:lnTo>
                    <a:pt x="7685" y="2839"/>
                  </a:lnTo>
                  <a:lnTo>
                    <a:pt x="8449" y="2839"/>
                  </a:lnTo>
                  <a:lnTo>
                    <a:pt x="8449" y="3581"/>
                  </a:lnTo>
                  <a:lnTo>
                    <a:pt x="7685" y="3581"/>
                  </a:lnTo>
                  <a:close/>
                  <a:moveTo>
                    <a:pt x="7685" y="2752"/>
                  </a:moveTo>
                  <a:lnTo>
                    <a:pt x="7685" y="1987"/>
                  </a:lnTo>
                  <a:lnTo>
                    <a:pt x="8449" y="1987"/>
                  </a:lnTo>
                  <a:lnTo>
                    <a:pt x="8449" y="2752"/>
                  </a:lnTo>
                  <a:lnTo>
                    <a:pt x="7685" y="2752"/>
                  </a:lnTo>
                  <a:close/>
                  <a:moveTo>
                    <a:pt x="7685" y="1921"/>
                  </a:moveTo>
                  <a:lnTo>
                    <a:pt x="7685" y="1158"/>
                  </a:lnTo>
                  <a:lnTo>
                    <a:pt x="8449" y="1158"/>
                  </a:lnTo>
                  <a:lnTo>
                    <a:pt x="8449" y="1921"/>
                  </a:lnTo>
                  <a:lnTo>
                    <a:pt x="7685" y="1921"/>
                  </a:lnTo>
                  <a:close/>
                  <a:moveTo>
                    <a:pt x="7598" y="328"/>
                  </a:moveTo>
                  <a:lnTo>
                    <a:pt x="7598" y="1092"/>
                  </a:lnTo>
                  <a:lnTo>
                    <a:pt x="6877" y="1092"/>
                  </a:lnTo>
                  <a:lnTo>
                    <a:pt x="6877" y="328"/>
                  </a:lnTo>
                  <a:lnTo>
                    <a:pt x="7598" y="328"/>
                  </a:lnTo>
                  <a:close/>
                  <a:moveTo>
                    <a:pt x="6790" y="328"/>
                  </a:moveTo>
                  <a:lnTo>
                    <a:pt x="6790" y="1092"/>
                  </a:lnTo>
                  <a:lnTo>
                    <a:pt x="6048" y="1092"/>
                  </a:lnTo>
                  <a:lnTo>
                    <a:pt x="6048" y="328"/>
                  </a:lnTo>
                  <a:lnTo>
                    <a:pt x="6790" y="328"/>
                  </a:lnTo>
                  <a:close/>
                  <a:moveTo>
                    <a:pt x="5960" y="328"/>
                  </a:moveTo>
                  <a:lnTo>
                    <a:pt x="5960" y="1092"/>
                  </a:lnTo>
                  <a:lnTo>
                    <a:pt x="5196" y="1092"/>
                  </a:lnTo>
                  <a:lnTo>
                    <a:pt x="5196" y="328"/>
                  </a:lnTo>
                  <a:lnTo>
                    <a:pt x="5960" y="328"/>
                  </a:lnTo>
                  <a:close/>
                  <a:moveTo>
                    <a:pt x="5130" y="328"/>
                  </a:moveTo>
                  <a:lnTo>
                    <a:pt x="5130" y="1092"/>
                  </a:lnTo>
                  <a:lnTo>
                    <a:pt x="4366" y="1092"/>
                  </a:lnTo>
                  <a:lnTo>
                    <a:pt x="4366" y="328"/>
                  </a:lnTo>
                  <a:lnTo>
                    <a:pt x="5130" y="328"/>
                  </a:lnTo>
                  <a:close/>
                  <a:moveTo>
                    <a:pt x="4301" y="328"/>
                  </a:moveTo>
                  <a:lnTo>
                    <a:pt x="4301" y="1092"/>
                  </a:lnTo>
                  <a:lnTo>
                    <a:pt x="3536" y="1092"/>
                  </a:lnTo>
                  <a:lnTo>
                    <a:pt x="3536" y="328"/>
                  </a:lnTo>
                  <a:lnTo>
                    <a:pt x="4301" y="328"/>
                  </a:lnTo>
                  <a:close/>
                  <a:moveTo>
                    <a:pt x="3449" y="328"/>
                  </a:moveTo>
                  <a:lnTo>
                    <a:pt x="3449" y="1092"/>
                  </a:lnTo>
                  <a:lnTo>
                    <a:pt x="2707" y="1092"/>
                  </a:lnTo>
                  <a:lnTo>
                    <a:pt x="2707" y="328"/>
                  </a:lnTo>
                  <a:lnTo>
                    <a:pt x="3449" y="328"/>
                  </a:lnTo>
                  <a:close/>
                  <a:moveTo>
                    <a:pt x="2620" y="328"/>
                  </a:moveTo>
                  <a:lnTo>
                    <a:pt x="2620" y="1092"/>
                  </a:lnTo>
                  <a:lnTo>
                    <a:pt x="1877" y="1092"/>
                  </a:lnTo>
                  <a:lnTo>
                    <a:pt x="1877" y="328"/>
                  </a:lnTo>
                  <a:lnTo>
                    <a:pt x="2620" y="328"/>
                  </a:lnTo>
                  <a:close/>
                  <a:moveTo>
                    <a:pt x="1790" y="328"/>
                  </a:moveTo>
                  <a:lnTo>
                    <a:pt x="1790" y="1092"/>
                  </a:lnTo>
                  <a:lnTo>
                    <a:pt x="1025" y="1092"/>
                  </a:lnTo>
                  <a:lnTo>
                    <a:pt x="1025" y="328"/>
                  </a:lnTo>
                  <a:lnTo>
                    <a:pt x="1790" y="328"/>
                  </a:lnTo>
                  <a:close/>
                  <a:moveTo>
                    <a:pt x="196" y="328"/>
                  </a:moveTo>
                  <a:lnTo>
                    <a:pt x="960" y="328"/>
                  </a:lnTo>
                  <a:lnTo>
                    <a:pt x="960" y="1092"/>
                  </a:lnTo>
                  <a:lnTo>
                    <a:pt x="196" y="1092"/>
                  </a:lnTo>
                  <a:lnTo>
                    <a:pt x="196" y="328"/>
                  </a:lnTo>
                  <a:close/>
                  <a:moveTo>
                    <a:pt x="196" y="1158"/>
                  </a:moveTo>
                  <a:lnTo>
                    <a:pt x="960" y="1158"/>
                  </a:lnTo>
                  <a:lnTo>
                    <a:pt x="960" y="1921"/>
                  </a:lnTo>
                  <a:lnTo>
                    <a:pt x="196" y="1921"/>
                  </a:lnTo>
                  <a:lnTo>
                    <a:pt x="196" y="1158"/>
                  </a:lnTo>
                  <a:close/>
                  <a:moveTo>
                    <a:pt x="196" y="1987"/>
                  </a:moveTo>
                  <a:lnTo>
                    <a:pt x="960" y="1987"/>
                  </a:lnTo>
                  <a:lnTo>
                    <a:pt x="960" y="2752"/>
                  </a:lnTo>
                  <a:lnTo>
                    <a:pt x="196" y="2752"/>
                  </a:lnTo>
                  <a:lnTo>
                    <a:pt x="196" y="1987"/>
                  </a:lnTo>
                  <a:close/>
                  <a:moveTo>
                    <a:pt x="196" y="2839"/>
                  </a:moveTo>
                  <a:lnTo>
                    <a:pt x="960" y="2839"/>
                  </a:lnTo>
                  <a:lnTo>
                    <a:pt x="960" y="3581"/>
                  </a:lnTo>
                  <a:lnTo>
                    <a:pt x="196" y="3581"/>
                  </a:lnTo>
                  <a:lnTo>
                    <a:pt x="196" y="2839"/>
                  </a:lnTo>
                  <a:close/>
                  <a:moveTo>
                    <a:pt x="196" y="3668"/>
                  </a:moveTo>
                  <a:lnTo>
                    <a:pt x="960" y="3668"/>
                  </a:lnTo>
                  <a:lnTo>
                    <a:pt x="960" y="4433"/>
                  </a:lnTo>
                  <a:lnTo>
                    <a:pt x="196" y="4433"/>
                  </a:lnTo>
                  <a:lnTo>
                    <a:pt x="196" y="3668"/>
                  </a:lnTo>
                  <a:close/>
                  <a:moveTo>
                    <a:pt x="196" y="4498"/>
                  </a:moveTo>
                  <a:lnTo>
                    <a:pt x="960" y="4498"/>
                  </a:lnTo>
                  <a:lnTo>
                    <a:pt x="960" y="5263"/>
                  </a:lnTo>
                  <a:lnTo>
                    <a:pt x="196" y="5263"/>
                  </a:lnTo>
                  <a:lnTo>
                    <a:pt x="196" y="4498"/>
                  </a:lnTo>
                  <a:close/>
                  <a:moveTo>
                    <a:pt x="196" y="5328"/>
                  </a:moveTo>
                  <a:lnTo>
                    <a:pt x="960" y="5328"/>
                  </a:lnTo>
                  <a:lnTo>
                    <a:pt x="960" y="6092"/>
                  </a:lnTo>
                  <a:lnTo>
                    <a:pt x="196" y="6092"/>
                  </a:lnTo>
                  <a:lnTo>
                    <a:pt x="196" y="5328"/>
                  </a:lnTo>
                  <a:close/>
                  <a:moveTo>
                    <a:pt x="196" y="6922"/>
                  </a:moveTo>
                  <a:lnTo>
                    <a:pt x="196" y="6179"/>
                  </a:lnTo>
                  <a:lnTo>
                    <a:pt x="960" y="6179"/>
                  </a:lnTo>
                  <a:lnTo>
                    <a:pt x="960" y="6922"/>
                  </a:lnTo>
                  <a:lnTo>
                    <a:pt x="196" y="6922"/>
                  </a:lnTo>
                  <a:close/>
                  <a:moveTo>
                    <a:pt x="1025" y="6922"/>
                  </a:moveTo>
                  <a:lnTo>
                    <a:pt x="1025" y="6179"/>
                  </a:lnTo>
                  <a:lnTo>
                    <a:pt x="1790" y="6179"/>
                  </a:lnTo>
                  <a:lnTo>
                    <a:pt x="1790" y="6922"/>
                  </a:lnTo>
                  <a:lnTo>
                    <a:pt x="1025" y="6922"/>
                  </a:lnTo>
                  <a:close/>
                  <a:moveTo>
                    <a:pt x="1877" y="6922"/>
                  </a:moveTo>
                  <a:lnTo>
                    <a:pt x="1877" y="6179"/>
                  </a:lnTo>
                  <a:lnTo>
                    <a:pt x="2620" y="6179"/>
                  </a:lnTo>
                  <a:lnTo>
                    <a:pt x="2620" y="6922"/>
                  </a:lnTo>
                  <a:lnTo>
                    <a:pt x="1877" y="6922"/>
                  </a:lnTo>
                  <a:close/>
                  <a:moveTo>
                    <a:pt x="2707" y="6922"/>
                  </a:moveTo>
                  <a:lnTo>
                    <a:pt x="2707" y="6179"/>
                  </a:lnTo>
                  <a:lnTo>
                    <a:pt x="3449" y="6179"/>
                  </a:lnTo>
                  <a:lnTo>
                    <a:pt x="3449" y="6922"/>
                  </a:lnTo>
                  <a:lnTo>
                    <a:pt x="2707" y="6922"/>
                  </a:lnTo>
                  <a:close/>
                  <a:moveTo>
                    <a:pt x="3536" y="6922"/>
                  </a:moveTo>
                  <a:lnTo>
                    <a:pt x="3536" y="6179"/>
                  </a:lnTo>
                  <a:lnTo>
                    <a:pt x="4301" y="6179"/>
                  </a:lnTo>
                  <a:lnTo>
                    <a:pt x="4301" y="6922"/>
                  </a:lnTo>
                  <a:lnTo>
                    <a:pt x="3536" y="6922"/>
                  </a:lnTo>
                  <a:close/>
                  <a:moveTo>
                    <a:pt x="4366" y="6922"/>
                  </a:moveTo>
                  <a:lnTo>
                    <a:pt x="4366" y="6179"/>
                  </a:lnTo>
                  <a:lnTo>
                    <a:pt x="5130" y="6179"/>
                  </a:lnTo>
                  <a:lnTo>
                    <a:pt x="5130" y="6922"/>
                  </a:lnTo>
                  <a:lnTo>
                    <a:pt x="4366" y="6922"/>
                  </a:lnTo>
                  <a:close/>
                  <a:moveTo>
                    <a:pt x="5196" y="6922"/>
                  </a:moveTo>
                  <a:lnTo>
                    <a:pt x="5196" y="6179"/>
                  </a:lnTo>
                  <a:lnTo>
                    <a:pt x="5960" y="6179"/>
                  </a:lnTo>
                  <a:lnTo>
                    <a:pt x="5960" y="6922"/>
                  </a:lnTo>
                  <a:lnTo>
                    <a:pt x="5196" y="6922"/>
                  </a:lnTo>
                  <a:close/>
                  <a:moveTo>
                    <a:pt x="6048" y="6922"/>
                  </a:moveTo>
                  <a:lnTo>
                    <a:pt x="6048" y="6179"/>
                  </a:lnTo>
                  <a:lnTo>
                    <a:pt x="6790" y="6179"/>
                  </a:lnTo>
                  <a:lnTo>
                    <a:pt x="6790" y="6922"/>
                  </a:lnTo>
                  <a:lnTo>
                    <a:pt x="6048" y="6922"/>
                  </a:lnTo>
                  <a:close/>
                  <a:moveTo>
                    <a:pt x="6877" y="6922"/>
                  </a:moveTo>
                  <a:lnTo>
                    <a:pt x="6877" y="6179"/>
                  </a:lnTo>
                  <a:lnTo>
                    <a:pt x="7598" y="6179"/>
                  </a:lnTo>
                  <a:lnTo>
                    <a:pt x="7598" y="6922"/>
                  </a:lnTo>
                  <a:lnTo>
                    <a:pt x="6877" y="6922"/>
                  </a:lnTo>
                  <a:close/>
                  <a:moveTo>
                    <a:pt x="7685" y="6922"/>
                  </a:moveTo>
                  <a:lnTo>
                    <a:pt x="7685" y="6179"/>
                  </a:lnTo>
                  <a:lnTo>
                    <a:pt x="8449" y="6179"/>
                  </a:lnTo>
                  <a:lnTo>
                    <a:pt x="8449" y="6922"/>
                  </a:lnTo>
                  <a:lnTo>
                    <a:pt x="7685" y="6922"/>
                  </a:lnTo>
                  <a:close/>
                  <a:moveTo>
                    <a:pt x="9279" y="6922"/>
                  </a:moveTo>
                  <a:lnTo>
                    <a:pt x="8515" y="6922"/>
                  </a:lnTo>
                  <a:lnTo>
                    <a:pt x="8515" y="6179"/>
                  </a:lnTo>
                  <a:lnTo>
                    <a:pt x="9279" y="6179"/>
                  </a:lnTo>
                  <a:lnTo>
                    <a:pt x="9279" y="6922"/>
                  </a:lnTo>
                  <a:close/>
                  <a:moveTo>
                    <a:pt x="9279" y="6092"/>
                  </a:moveTo>
                  <a:lnTo>
                    <a:pt x="8515" y="6092"/>
                  </a:lnTo>
                  <a:lnTo>
                    <a:pt x="8515" y="5328"/>
                  </a:lnTo>
                  <a:lnTo>
                    <a:pt x="9279" y="5328"/>
                  </a:lnTo>
                  <a:lnTo>
                    <a:pt x="9279" y="6092"/>
                  </a:lnTo>
                  <a:close/>
                  <a:moveTo>
                    <a:pt x="9279" y="5263"/>
                  </a:moveTo>
                  <a:lnTo>
                    <a:pt x="8515" y="5263"/>
                  </a:lnTo>
                  <a:lnTo>
                    <a:pt x="8515" y="4498"/>
                  </a:lnTo>
                  <a:lnTo>
                    <a:pt x="9279" y="4498"/>
                  </a:lnTo>
                  <a:lnTo>
                    <a:pt x="9279" y="5263"/>
                  </a:lnTo>
                  <a:close/>
                  <a:moveTo>
                    <a:pt x="9279" y="4433"/>
                  </a:moveTo>
                  <a:lnTo>
                    <a:pt x="8515" y="4433"/>
                  </a:lnTo>
                  <a:lnTo>
                    <a:pt x="8515" y="3668"/>
                  </a:lnTo>
                  <a:lnTo>
                    <a:pt x="9279" y="3668"/>
                  </a:lnTo>
                  <a:lnTo>
                    <a:pt x="9279" y="4433"/>
                  </a:lnTo>
                  <a:close/>
                  <a:moveTo>
                    <a:pt x="9279" y="3581"/>
                  </a:moveTo>
                  <a:lnTo>
                    <a:pt x="8515" y="3581"/>
                  </a:lnTo>
                  <a:lnTo>
                    <a:pt x="8515" y="2839"/>
                  </a:lnTo>
                  <a:lnTo>
                    <a:pt x="9279" y="2839"/>
                  </a:lnTo>
                  <a:lnTo>
                    <a:pt x="9279" y="3581"/>
                  </a:lnTo>
                  <a:close/>
                  <a:moveTo>
                    <a:pt x="9279" y="2752"/>
                  </a:moveTo>
                  <a:lnTo>
                    <a:pt x="8515" y="2752"/>
                  </a:lnTo>
                  <a:lnTo>
                    <a:pt x="8515" y="1987"/>
                  </a:lnTo>
                  <a:lnTo>
                    <a:pt x="9279" y="1987"/>
                  </a:lnTo>
                  <a:lnTo>
                    <a:pt x="9279" y="2752"/>
                  </a:lnTo>
                  <a:close/>
                  <a:moveTo>
                    <a:pt x="9279" y="1921"/>
                  </a:moveTo>
                  <a:lnTo>
                    <a:pt x="8515" y="1921"/>
                  </a:lnTo>
                  <a:lnTo>
                    <a:pt x="8515" y="1158"/>
                  </a:lnTo>
                  <a:lnTo>
                    <a:pt x="9279" y="1158"/>
                  </a:lnTo>
                  <a:lnTo>
                    <a:pt x="9279" y="1921"/>
                  </a:lnTo>
                  <a:close/>
                  <a:moveTo>
                    <a:pt x="9279" y="1092"/>
                  </a:moveTo>
                  <a:lnTo>
                    <a:pt x="8515" y="1092"/>
                  </a:lnTo>
                  <a:lnTo>
                    <a:pt x="8515" y="328"/>
                  </a:lnTo>
                  <a:lnTo>
                    <a:pt x="9279" y="328"/>
                  </a:lnTo>
                  <a:lnTo>
                    <a:pt x="9279" y="1092"/>
                  </a:lnTo>
                  <a:close/>
                </a:path>
              </a:pathLst>
            </a:custGeom>
            <a:solidFill>
              <a:srgbClr val="E6E9E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7" name="Freeform 13"/>
            <p:cNvSpPr>
              <a:spLocks noChangeArrowheads="1"/>
            </p:cNvSpPr>
            <p:nvPr/>
          </p:nvSpPr>
          <p:spPr bwMode="auto">
            <a:xfrm>
              <a:off x="2198688" y="2332038"/>
              <a:ext cx="3363912" cy="1541462"/>
            </a:xfrm>
            <a:custGeom>
              <a:avLst/>
              <a:gdLst>
                <a:gd name="T0" fmla="*/ 65 w 9346"/>
                <a:gd name="T1" fmla="*/ 4279 h 4280"/>
                <a:gd name="T2" fmla="*/ 65 w 9346"/>
                <a:gd name="T3" fmla="*/ 4279 h 4280"/>
                <a:gd name="T4" fmla="*/ 22 w 9346"/>
                <a:gd name="T5" fmla="*/ 4257 h 4280"/>
                <a:gd name="T6" fmla="*/ 22 w 9346"/>
                <a:gd name="T7" fmla="*/ 4191 h 4280"/>
                <a:gd name="T8" fmla="*/ 1681 w 9346"/>
                <a:gd name="T9" fmla="*/ 2510 h 4280"/>
                <a:gd name="T10" fmla="*/ 1769 w 9346"/>
                <a:gd name="T11" fmla="*/ 2510 h 4280"/>
                <a:gd name="T12" fmla="*/ 2532 w 9346"/>
                <a:gd name="T13" fmla="*/ 3209 h 4280"/>
                <a:gd name="T14" fmla="*/ 3341 w 9346"/>
                <a:gd name="T15" fmla="*/ 43 h 4280"/>
                <a:gd name="T16" fmla="*/ 3384 w 9346"/>
                <a:gd name="T17" fmla="*/ 0 h 4280"/>
                <a:gd name="T18" fmla="*/ 3428 w 9346"/>
                <a:gd name="T19" fmla="*/ 21 h 4280"/>
                <a:gd name="T20" fmla="*/ 5065 w 9346"/>
                <a:gd name="T21" fmla="*/ 2445 h 4280"/>
                <a:gd name="T22" fmla="*/ 5851 w 9346"/>
                <a:gd name="T23" fmla="*/ 786 h 4280"/>
                <a:gd name="T24" fmla="*/ 5895 w 9346"/>
                <a:gd name="T25" fmla="*/ 763 h 4280"/>
                <a:gd name="T26" fmla="*/ 5939 w 9346"/>
                <a:gd name="T27" fmla="*/ 786 h 4280"/>
                <a:gd name="T28" fmla="*/ 6790 w 9346"/>
                <a:gd name="T29" fmla="*/ 3995 h 4280"/>
                <a:gd name="T30" fmla="*/ 7489 w 9346"/>
                <a:gd name="T31" fmla="*/ 1703 h 4280"/>
                <a:gd name="T32" fmla="*/ 7533 w 9346"/>
                <a:gd name="T33" fmla="*/ 1659 h 4280"/>
                <a:gd name="T34" fmla="*/ 7598 w 9346"/>
                <a:gd name="T35" fmla="*/ 1703 h 4280"/>
                <a:gd name="T36" fmla="*/ 8362 w 9346"/>
                <a:gd name="T37" fmla="*/ 3187 h 4280"/>
                <a:gd name="T38" fmla="*/ 9236 w 9346"/>
                <a:gd name="T39" fmla="*/ 873 h 4280"/>
                <a:gd name="T40" fmla="*/ 9301 w 9346"/>
                <a:gd name="T41" fmla="*/ 829 h 4280"/>
                <a:gd name="T42" fmla="*/ 9345 w 9346"/>
                <a:gd name="T43" fmla="*/ 895 h 4280"/>
                <a:gd name="T44" fmla="*/ 8428 w 9346"/>
                <a:gd name="T45" fmla="*/ 3340 h 4280"/>
                <a:gd name="T46" fmla="*/ 8384 w 9346"/>
                <a:gd name="T47" fmla="*/ 3362 h 4280"/>
                <a:gd name="T48" fmla="*/ 8341 w 9346"/>
                <a:gd name="T49" fmla="*/ 3340 h 4280"/>
                <a:gd name="T50" fmla="*/ 7555 w 9346"/>
                <a:gd name="T51" fmla="*/ 1856 h 4280"/>
                <a:gd name="T52" fmla="*/ 6856 w 9346"/>
                <a:gd name="T53" fmla="*/ 4191 h 4280"/>
                <a:gd name="T54" fmla="*/ 6790 w 9346"/>
                <a:gd name="T55" fmla="*/ 4235 h 4280"/>
                <a:gd name="T56" fmla="*/ 6747 w 9346"/>
                <a:gd name="T57" fmla="*/ 4191 h 4280"/>
                <a:gd name="T58" fmla="*/ 5895 w 9346"/>
                <a:gd name="T59" fmla="*/ 961 h 4280"/>
                <a:gd name="T60" fmla="*/ 5109 w 9346"/>
                <a:gd name="T61" fmla="*/ 2576 h 4280"/>
                <a:gd name="T62" fmla="*/ 5065 w 9346"/>
                <a:gd name="T63" fmla="*/ 2598 h 4280"/>
                <a:gd name="T64" fmla="*/ 5022 w 9346"/>
                <a:gd name="T65" fmla="*/ 2576 h 4280"/>
                <a:gd name="T66" fmla="*/ 3406 w 9346"/>
                <a:gd name="T67" fmla="*/ 174 h 4280"/>
                <a:gd name="T68" fmla="*/ 2620 w 9346"/>
                <a:gd name="T69" fmla="*/ 3319 h 4280"/>
                <a:gd name="T70" fmla="*/ 2576 w 9346"/>
                <a:gd name="T71" fmla="*/ 3362 h 4280"/>
                <a:gd name="T72" fmla="*/ 2532 w 9346"/>
                <a:gd name="T73" fmla="*/ 3362 h 4280"/>
                <a:gd name="T74" fmla="*/ 1725 w 9346"/>
                <a:gd name="T75" fmla="*/ 2620 h 4280"/>
                <a:gd name="T76" fmla="*/ 87 w 9346"/>
                <a:gd name="T77" fmla="*/ 4257 h 4280"/>
                <a:gd name="T78" fmla="*/ 65 w 9346"/>
                <a:gd name="T79" fmla="*/ 4279 h 4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9346" h="4280">
                  <a:moveTo>
                    <a:pt x="65" y="4279"/>
                  </a:moveTo>
                  <a:lnTo>
                    <a:pt x="65" y="4279"/>
                  </a:lnTo>
                  <a:cubicBezTo>
                    <a:pt x="44" y="4279"/>
                    <a:pt x="22" y="4279"/>
                    <a:pt x="22" y="4257"/>
                  </a:cubicBezTo>
                  <a:cubicBezTo>
                    <a:pt x="0" y="4235"/>
                    <a:pt x="0" y="4214"/>
                    <a:pt x="22" y="4191"/>
                  </a:cubicBezTo>
                  <a:cubicBezTo>
                    <a:pt x="1681" y="2510"/>
                    <a:pt x="1681" y="2510"/>
                    <a:pt x="1681" y="2510"/>
                  </a:cubicBezTo>
                  <a:cubicBezTo>
                    <a:pt x="1703" y="2510"/>
                    <a:pt x="1746" y="2489"/>
                    <a:pt x="1769" y="2510"/>
                  </a:cubicBezTo>
                  <a:cubicBezTo>
                    <a:pt x="2532" y="3209"/>
                    <a:pt x="2532" y="3209"/>
                    <a:pt x="2532" y="3209"/>
                  </a:cubicBezTo>
                  <a:cubicBezTo>
                    <a:pt x="3341" y="43"/>
                    <a:pt x="3341" y="43"/>
                    <a:pt x="3341" y="43"/>
                  </a:cubicBezTo>
                  <a:cubicBezTo>
                    <a:pt x="3341" y="21"/>
                    <a:pt x="3362" y="0"/>
                    <a:pt x="3384" y="0"/>
                  </a:cubicBezTo>
                  <a:cubicBezTo>
                    <a:pt x="3406" y="0"/>
                    <a:pt x="3428" y="0"/>
                    <a:pt x="3428" y="21"/>
                  </a:cubicBezTo>
                  <a:cubicBezTo>
                    <a:pt x="5065" y="2445"/>
                    <a:pt x="5065" y="2445"/>
                    <a:pt x="5065" y="2445"/>
                  </a:cubicBezTo>
                  <a:cubicBezTo>
                    <a:pt x="5851" y="786"/>
                    <a:pt x="5851" y="786"/>
                    <a:pt x="5851" y="786"/>
                  </a:cubicBezTo>
                  <a:cubicBezTo>
                    <a:pt x="5851" y="763"/>
                    <a:pt x="5874" y="763"/>
                    <a:pt x="5895" y="763"/>
                  </a:cubicBezTo>
                  <a:cubicBezTo>
                    <a:pt x="5917" y="763"/>
                    <a:pt x="5939" y="786"/>
                    <a:pt x="5939" y="786"/>
                  </a:cubicBezTo>
                  <a:cubicBezTo>
                    <a:pt x="6790" y="3995"/>
                    <a:pt x="6790" y="3995"/>
                    <a:pt x="6790" y="3995"/>
                  </a:cubicBezTo>
                  <a:cubicBezTo>
                    <a:pt x="7489" y="1703"/>
                    <a:pt x="7489" y="1703"/>
                    <a:pt x="7489" y="1703"/>
                  </a:cubicBezTo>
                  <a:cubicBezTo>
                    <a:pt x="7489" y="1681"/>
                    <a:pt x="7511" y="1681"/>
                    <a:pt x="7533" y="1659"/>
                  </a:cubicBezTo>
                  <a:cubicBezTo>
                    <a:pt x="7555" y="1659"/>
                    <a:pt x="7576" y="1681"/>
                    <a:pt x="7598" y="1703"/>
                  </a:cubicBezTo>
                  <a:cubicBezTo>
                    <a:pt x="8362" y="3187"/>
                    <a:pt x="8362" y="3187"/>
                    <a:pt x="8362" y="3187"/>
                  </a:cubicBezTo>
                  <a:cubicBezTo>
                    <a:pt x="9236" y="873"/>
                    <a:pt x="9236" y="873"/>
                    <a:pt x="9236" y="873"/>
                  </a:cubicBezTo>
                  <a:cubicBezTo>
                    <a:pt x="9257" y="851"/>
                    <a:pt x="9280" y="829"/>
                    <a:pt x="9301" y="829"/>
                  </a:cubicBezTo>
                  <a:cubicBezTo>
                    <a:pt x="9323" y="851"/>
                    <a:pt x="9345" y="873"/>
                    <a:pt x="9345" y="895"/>
                  </a:cubicBezTo>
                  <a:cubicBezTo>
                    <a:pt x="8428" y="3340"/>
                    <a:pt x="8428" y="3340"/>
                    <a:pt x="8428" y="3340"/>
                  </a:cubicBezTo>
                  <a:cubicBezTo>
                    <a:pt x="8428" y="3340"/>
                    <a:pt x="8406" y="3362"/>
                    <a:pt x="8384" y="3362"/>
                  </a:cubicBezTo>
                  <a:cubicBezTo>
                    <a:pt x="8362" y="3362"/>
                    <a:pt x="8341" y="3362"/>
                    <a:pt x="8341" y="3340"/>
                  </a:cubicBezTo>
                  <a:cubicBezTo>
                    <a:pt x="7555" y="1856"/>
                    <a:pt x="7555" y="1856"/>
                    <a:pt x="7555" y="1856"/>
                  </a:cubicBezTo>
                  <a:cubicBezTo>
                    <a:pt x="6856" y="4191"/>
                    <a:pt x="6856" y="4191"/>
                    <a:pt x="6856" y="4191"/>
                  </a:cubicBezTo>
                  <a:cubicBezTo>
                    <a:pt x="6834" y="4214"/>
                    <a:pt x="6812" y="4235"/>
                    <a:pt x="6790" y="4235"/>
                  </a:cubicBezTo>
                  <a:cubicBezTo>
                    <a:pt x="6769" y="4235"/>
                    <a:pt x="6747" y="4214"/>
                    <a:pt x="6747" y="4191"/>
                  </a:cubicBezTo>
                  <a:cubicBezTo>
                    <a:pt x="5895" y="961"/>
                    <a:pt x="5895" y="961"/>
                    <a:pt x="5895" y="961"/>
                  </a:cubicBezTo>
                  <a:cubicBezTo>
                    <a:pt x="5109" y="2576"/>
                    <a:pt x="5109" y="2576"/>
                    <a:pt x="5109" y="2576"/>
                  </a:cubicBezTo>
                  <a:cubicBezTo>
                    <a:pt x="5109" y="2598"/>
                    <a:pt x="5088" y="2598"/>
                    <a:pt x="5065" y="2598"/>
                  </a:cubicBezTo>
                  <a:cubicBezTo>
                    <a:pt x="5044" y="2598"/>
                    <a:pt x="5022" y="2598"/>
                    <a:pt x="5022" y="2576"/>
                  </a:cubicBezTo>
                  <a:cubicBezTo>
                    <a:pt x="3406" y="174"/>
                    <a:pt x="3406" y="174"/>
                    <a:pt x="3406" y="174"/>
                  </a:cubicBezTo>
                  <a:cubicBezTo>
                    <a:pt x="2620" y="3319"/>
                    <a:pt x="2620" y="3319"/>
                    <a:pt x="2620" y="3319"/>
                  </a:cubicBezTo>
                  <a:cubicBezTo>
                    <a:pt x="2598" y="3340"/>
                    <a:pt x="2598" y="3362"/>
                    <a:pt x="2576" y="3362"/>
                  </a:cubicBezTo>
                  <a:cubicBezTo>
                    <a:pt x="2555" y="3362"/>
                    <a:pt x="2532" y="3362"/>
                    <a:pt x="2532" y="3362"/>
                  </a:cubicBezTo>
                  <a:cubicBezTo>
                    <a:pt x="1725" y="2620"/>
                    <a:pt x="1725" y="2620"/>
                    <a:pt x="1725" y="2620"/>
                  </a:cubicBezTo>
                  <a:cubicBezTo>
                    <a:pt x="87" y="4257"/>
                    <a:pt x="87" y="4257"/>
                    <a:pt x="87" y="4257"/>
                  </a:cubicBezTo>
                  <a:cubicBezTo>
                    <a:pt x="87" y="4279"/>
                    <a:pt x="65" y="4279"/>
                    <a:pt x="65" y="4279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8" name="Freeform 14"/>
            <p:cNvSpPr>
              <a:spLocks noChangeArrowheads="1"/>
            </p:cNvSpPr>
            <p:nvPr/>
          </p:nvSpPr>
          <p:spPr bwMode="auto">
            <a:xfrm>
              <a:off x="3352800" y="2284413"/>
              <a:ext cx="142875" cy="133350"/>
            </a:xfrm>
            <a:custGeom>
              <a:avLst/>
              <a:gdLst>
                <a:gd name="T0" fmla="*/ 394 w 395"/>
                <a:gd name="T1" fmla="*/ 175 h 372"/>
                <a:gd name="T2" fmla="*/ 394 w 395"/>
                <a:gd name="T3" fmla="*/ 175 h 372"/>
                <a:gd name="T4" fmla="*/ 197 w 395"/>
                <a:gd name="T5" fmla="*/ 0 h 372"/>
                <a:gd name="T6" fmla="*/ 0 w 395"/>
                <a:gd name="T7" fmla="*/ 175 h 372"/>
                <a:gd name="T8" fmla="*/ 197 w 395"/>
                <a:gd name="T9" fmla="*/ 371 h 372"/>
                <a:gd name="T10" fmla="*/ 394 w 395"/>
                <a:gd name="T11" fmla="*/ 175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5" h="372">
                  <a:moveTo>
                    <a:pt x="394" y="175"/>
                  </a:moveTo>
                  <a:lnTo>
                    <a:pt x="394" y="175"/>
                  </a:lnTo>
                  <a:cubicBezTo>
                    <a:pt x="394" y="88"/>
                    <a:pt x="306" y="0"/>
                    <a:pt x="197" y="0"/>
                  </a:cubicBezTo>
                  <a:cubicBezTo>
                    <a:pt x="88" y="0"/>
                    <a:pt x="0" y="88"/>
                    <a:pt x="0" y="175"/>
                  </a:cubicBezTo>
                  <a:cubicBezTo>
                    <a:pt x="0" y="284"/>
                    <a:pt x="88" y="371"/>
                    <a:pt x="197" y="371"/>
                  </a:cubicBezTo>
                  <a:cubicBezTo>
                    <a:pt x="306" y="371"/>
                    <a:pt x="394" y="284"/>
                    <a:pt x="394" y="175"/>
                  </a:cubicBezTo>
                </a:path>
              </a:pathLst>
            </a:custGeom>
            <a:solidFill>
              <a:srgbClr val="F4826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9" name="Freeform 15"/>
            <p:cNvSpPr>
              <a:spLocks noChangeArrowheads="1"/>
            </p:cNvSpPr>
            <p:nvPr/>
          </p:nvSpPr>
          <p:spPr bwMode="auto">
            <a:xfrm>
              <a:off x="3046413" y="3440113"/>
              <a:ext cx="141287" cy="141287"/>
            </a:xfrm>
            <a:custGeom>
              <a:avLst/>
              <a:gdLst>
                <a:gd name="T0" fmla="*/ 393 w 394"/>
                <a:gd name="T1" fmla="*/ 197 h 394"/>
                <a:gd name="T2" fmla="*/ 393 w 394"/>
                <a:gd name="T3" fmla="*/ 197 h 394"/>
                <a:gd name="T4" fmla="*/ 197 w 394"/>
                <a:gd name="T5" fmla="*/ 0 h 394"/>
                <a:gd name="T6" fmla="*/ 0 w 394"/>
                <a:gd name="T7" fmla="*/ 197 h 394"/>
                <a:gd name="T8" fmla="*/ 197 w 394"/>
                <a:gd name="T9" fmla="*/ 393 h 394"/>
                <a:gd name="T10" fmla="*/ 393 w 394"/>
                <a:gd name="T11" fmla="*/ 197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4">
                  <a:moveTo>
                    <a:pt x="393" y="197"/>
                  </a:moveTo>
                  <a:lnTo>
                    <a:pt x="393" y="197"/>
                  </a:lnTo>
                  <a:cubicBezTo>
                    <a:pt x="393" y="88"/>
                    <a:pt x="306" y="0"/>
                    <a:pt x="197" y="0"/>
                  </a:cubicBezTo>
                  <a:cubicBezTo>
                    <a:pt x="87" y="0"/>
                    <a:pt x="0" y="88"/>
                    <a:pt x="0" y="197"/>
                  </a:cubicBezTo>
                  <a:cubicBezTo>
                    <a:pt x="0" y="306"/>
                    <a:pt x="87" y="393"/>
                    <a:pt x="197" y="393"/>
                  </a:cubicBezTo>
                  <a:cubicBezTo>
                    <a:pt x="306" y="393"/>
                    <a:pt x="393" y="306"/>
                    <a:pt x="393" y="197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0" name="Freeform 16"/>
            <p:cNvSpPr>
              <a:spLocks noChangeArrowheads="1"/>
            </p:cNvSpPr>
            <p:nvPr/>
          </p:nvSpPr>
          <p:spPr bwMode="auto">
            <a:xfrm>
              <a:off x="2747963" y="3189288"/>
              <a:ext cx="141287" cy="141287"/>
            </a:xfrm>
            <a:custGeom>
              <a:avLst/>
              <a:gdLst>
                <a:gd name="T0" fmla="*/ 393 w 394"/>
                <a:gd name="T1" fmla="*/ 196 h 393"/>
                <a:gd name="T2" fmla="*/ 393 w 394"/>
                <a:gd name="T3" fmla="*/ 196 h 393"/>
                <a:gd name="T4" fmla="*/ 197 w 394"/>
                <a:gd name="T5" fmla="*/ 0 h 393"/>
                <a:gd name="T6" fmla="*/ 0 w 394"/>
                <a:gd name="T7" fmla="*/ 196 h 393"/>
                <a:gd name="T8" fmla="*/ 197 w 394"/>
                <a:gd name="T9" fmla="*/ 392 h 393"/>
                <a:gd name="T10" fmla="*/ 393 w 394"/>
                <a:gd name="T11" fmla="*/ 196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3">
                  <a:moveTo>
                    <a:pt x="393" y="196"/>
                  </a:moveTo>
                  <a:lnTo>
                    <a:pt x="393" y="196"/>
                  </a:lnTo>
                  <a:cubicBezTo>
                    <a:pt x="393" y="87"/>
                    <a:pt x="306" y="0"/>
                    <a:pt x="197" y="0"/>
                  </a:cubicBezTo>
                  <a:cubicBezTo>
                    <a:pt x="88" y="0"/>
                    <a:pt x="0" y="87"/>
                    <a:pt x="0" y="196"/>
                  </a:cubicBezTo>
                  <a:cubicBezTo>
                    <a:pt x="0" y="305"/>
                    <a:pt x="88" y="392"/>
                    <a:pt x="197" y="392"/>
                  </a:cubicBezTo>
                  <a:cubicBezTo>
                    <a:pt x="306" y="392"/>
                    <a:pt x="393" y="305"/>
                    <a:pt x="393" y="196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1" name="Freeform 17"/>
            <p:cNvSpPr>
              <a:spLocks noChangeArrowheads="1"/>
            </p:cNvSpPr>
            <p:nvPr/>
          </p:nvSpPr>
          <p:spPr bwMode="auto">
            <a:xfrm>
              <a:off x="3951288" y="3173413"/>
              <a:ext cx="141287" cy="133350"/>
            </a:xfrm>
            <a:custGeom>
              <a:avLst/>
              <a:gdLst>
                <a:gd name="T0" fmla="*/ 393 w 394"/>
                <a:gd name="T1" fmla="*/ 174 h 372"/>
                <a:gd name="T2" fmla="*/ 393 w 394"/>
                <a:gd name="T3" fmla="*/ 174 h 372"/>
                <a:gd name="T4" fmla="*/ 196 w 394"/>
                <a:gd name="T5" fmla="*/ 0 h 372"/>
                <a:gd name="T6" fmla="*/ 0 w 394"/>
                <a:gd name="T7" fmla="*/ 174 h 372"/>
                <a:gd name="T8" fmla="*/ 196 w 394"/>
                <a:gd name="T9" fmla="*/ 371 h 372"/>
                <a:gd name="T10" fmla="*/ 393 w 394"/>
                <a:gd name="T11" fmla="*/ 174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72">
                  <a:moveTo>
                    <a:pt x="393" y="174"/>
                  </a:moveTo>
                  <a:lnTo>
                    <a:pt x="393" y="174"/>
                  </a:lnTo>
                  <a:cubicBezTo>
                    <a:pt x="393" y="65"/>
                    <a:pt x="306" y="0"/>
                    <a:pt x="196" y="0"/>
                  </a:cubicBezTo>
                  <a:cubicBezTo>
                    <a:pt x="87" y="0"/>
                    <a:pt x="0" y="65"/>
                    <a:pt x="0" y="174"/>
                  </a:cubicBezTo>
                  <a:cubicBezTo>
                    <a:pt x="0" y="284"/>
                    <a:pt x="87" y="371"/>
                    <a:pt x="196" y="371"/>
                  </a:cubicBezTo>
                  <a:cubicBezTo>
                    <a:pt x="306" y="371"/>
                    <a:pt x="393" y="284"/>
                    <a:pt x="393" y="174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2" name="Freeform 18"/>
            <p:cNvSpPr>
              <a:spLocks noChangeArrowheads="1"/>
            </p:cNvSpPr>
            <p:nvPr/>
          </p:nvSpPr>
          <p:spPr bwMode="auto">
            <a:xfrm>
              <a:off x="4257675" y="2560638"/>
              <a:ext cx="133350" cy="141287"/>
            </a:xfrm>
            <a:custGeom>
              <a:avLst/>
              <a:gdLst>
                <a:gd name="T0" fmla="*/ 371 w 372"/>
                <a:gd name="T1" fmla="*/ 196 h 394"/>
                <a:gd name="T2" fmla="*/ 371 w 372"/>
                <a:gd name="T3" fmla="*/ 196 h 394"/>
                <a:gd name="T4" fmla="*/ 196 w 372"/>
                <a:gd name="T5" fmla="*/ 0 h 394"/>
                <a:gd name="T6" fmla="*/ 0 w 372"/>
                <a:gd name="T7" fmla="*/ 196 h 394"/>
                <a:gd name="T8" fmla="*/ 196 w 372"/>
                <a:gd name="T9" fmla="*/ 393 h 394"/>
                <a:gd name="T10" fmla="*/ 371 w 372"/>
                <a:gd name="T11" fmla="*/ 196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2" h="394">
                  <a:moveTo>
                    <a:pt x="371" y="196"/>
                  </a:moveTo>
                  <a:lnTo>
                    <a:pt x="371" y="196"/>
                  </a:lnTo>
                  <a:cubicBezTo>
                    <a:pt x="371" y="87"/>
                    <a:pt x="283" y="0"/>
                    <a:pt x="196" y="0"/>
                  </a:cubicBezTo>
                  <a:cubicBezTo>
                    <a:pt x="87" y="0"/>
                    <a:pt x="0" y="87"/>
                    <a:pt x="0" y="196"/>
                  </a:cubicBezTo>
                  <a:cubicBezTo>
                    <a:pt x="0" y="305"/>
                    <a:pt x="87" y="393"/>
                    <a:pt x="196" y="393"/>
                  </a:cubicBezTo>
                  <a:cubicBezTo>
                    <a:pt x="283" y="393"/>
                    <a:pt x="371" y="305"/>
                    <a:pt x="371" y="196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3" name="Freeform 19"/>
            <p:cNvSpPr>
              <a:spLocks noChangeArrowheads="1"/>
            </p:cNvSpPr>
            <p:nvPr/>
          </p:nvSpPr>
          <p:spPr bwMode="auto">
            <a:xfrm>
              <a:off x="4579938" y="3770313"/>
              <a:ext cx="141287" cy="134937"/>
            </a:xfrm>
            <a:custGeom>
              <a:avLst/>
              <a:gdLst>
                <a:gd name="T0" fmla="*/ 393 w 394"/>
                <a:gd name="T1" fmla="*/ 175 h 373"/>
                <a:gd name="T2" fmla="*/ 393 w 394"/>
                <a:gd name="T3" fmla="*/ 175 h 373"/>
                <a:gd name="T4" fmla="*/ 196 w 394"/>
                <a:gd name="T5" fmla="*/ 0 h 373"/>
                <a:gd name="T6" fmla="*/ 0 w 394"/>
                <a:gd name="T7" fmla="*/ 175 h 373"/>
                <a:gd name="T8" fmla="*/ 196 w 394"/>
                <a:gd name="T9" fmla="*/ 372 h 373"/>
                <a:gd name="T10" fmla="*/ 393 w 394"/>
                <a:gd name="T11" fmla="*/ 175 h 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73">
                  <a:moveTo>
                    <a:pt x="393" y="175"/>
                  </a:moveTo>
                  <a:lnTo>
                    <a:pt x="393" y="175"/>
                  </a:lnTo>
                  <a:cubicBezTo>
                    <a:pt x="393" y="87"/>
                    <a:pt x="306" y="0"/>
                    <a:pt x="196" y="0"/>
                  </a:cubicBezTo>
                  <a:cubicBezTo>
                    <a:pt x="87" y="0"/>
                    <a:pt x="0" y="87"/>
                    <a:pt x="0" y="175"/>
                  </a:cubicBezTo>
                  <a:cubicBezTo>
                    <a:pt x="0" y="284"/>
                    <a:pt x="87" y="372"/>
                    <a:pt x="196" y="372"/>
                  </a:cubicBezTo>
                  <a:cubicBezTo>
                    <a:pt x="306" y="372"/>
                    <a:pt x="393" y="284"/>
                    <a:pt x="393" y="175"/>
                  </a:cubicBezTo>
                </a:path>
              </a:pathLst>
            </a:custGeom>
            <a:solidFill>
              <a:srgbClr val="82B17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4" name="Freeform 20"/>
            <p:cNvSpPr>
              <a:spLocks noChangeArrowheads="1"/>
            </p:cNvSpPr>
            <p:nvPr/>
          </p:nvSpPr>
          <p:spPr bwMode="auto">
            <a:xfrm>
              <a:off x="4846638" y="2890838"/>
              <a:ext cx="141287" cy="141287"/>
            </a:xfrm>
            <a:custGeom>
              <a:avLst/>
              <a:gdLst>
                <a:gd name="T0" fmla="*/ 393 w 394"/>
                <a:gd name="T1" fmla="*/ 197 h 394"/>
                <a:gd name="T2" fmla="*/ 393 w 394"/>
                <a:gd name="T3" fmla="*/ 197 h 394"/>
                <a:gd name="T4" fmla="*/ 197 w 394"/>
                <a:gd name="T5" fmla="*/ 0 h 394"/>
                <a:gd name="T6" fmla="*/ 0 w 394"/>
                <a:gd name="T7" fmla="*/ 197 h 394"/>
                <a:gd name="T8" fmla="*/ 197 w 394"/>
                <a:gd name="T9" fmla="*/ 393 h 394"/>
                <a:gd name="T10" fmla="*/ 393 w 394"/>
                <a:gd name="T11" fmla="*/ 197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4">
                  <a:moveTo>
                    <a:pt x="393" y="197"/>
                  </a:moveTo>
                  <a:lnTo>
                    <a:pt x="393" y="197"/>
                  </a:lnTo>
                  <a:cubicBezTo>
                    <a:pt x="393" y="87"/>
                    <a:pt x="306" y="0"/>
                    <a:pt x="197" y="0"/>
                  </a:cubicBezTo>
                  <a:cubicBezTo>
                    <a:pt x="88" y="0"/>
                    <a:pt x="0" y="87"/>
                    <a:pt x="0" y="197"/>
                  </a:cubicBezTo>
                  <a:cubicBezTo>
                    <a:pt x="0" y="306"/>
                    <a:pt x="88" y="393"/>
                    <a:pt x="197" y="393"/>
                  </a:cubicBezTo>
                  <a:cubicBezTo>
                    <a:pt x="306" y="393"/>
                    <a:pt x="393" y="306"/>
                    <a:pt x="393" y="197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5" name="Freeform 21"/>
            <p:cNvSpPr>
              <a:spLocks noChangeArrowheads="1"/>
            </p:cNvSpPr>
            <p:nvPr/>
          </p:nvSpPr>
          <p:spPr bwMode="auto">
            <a:xfrm>
              <a:off x="5145088" y="3432175"/>
              <a:ext cx="141287" cy="141288"/>
            </a:xfrm>
            <a:custGeom>
              <a:avLst/>
              <a:gdLst>
                <a:gd name="T0" fmla="*/ 393 w 394"/>
                <a:gd name="T1" fmla="*/ 196 h 393"/>
                <a:gd name="T2" fmla="*/ 393 w 394"/>
                <a:gd name="T3" fmla="*/ 196 h 393"/>
                <a:gd name="T4" fmla="*/ 196 w 394"/>
                <a:gd name="T5" fmla="*/ 0 h 393"/>
                <a:gd name="T6" fmla="*/ 0 w 394"/>
                <a:gd name="T7" fmla="*/ 196 h 393"/>
                <a:gd name="T8" fmla="*/ 196 w 394"/>
                <a:gd name="T9" fmla="*/ 392 h 393"/>
                <a:gd name="T10" fmla="*/ 393 w 394"/>
                <a:gd name="T11" fmla="*/ 196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3">
                  <a:moveTo>
                    <a:pt x="393" y="196"/>
                  </a:moveTo>
                  <a:lnTo>
                    <a:pt x="393" y="196"/>
                  </a:lnTo>
                  <a:cubicBezTo>
                    <a:pt x="393" y="87"/>
                    <a:pt x="306" y="0"/>
                    <a:pt x="196" y="0"/>
                  </a:cubicBezTo>
                  <a:cubicBezTo>
                    <a:pt x="87" y="0"/>
                    <a:pt x="0" y="87"/>
                    <a:pt x="0" y="196"/>
                  </a:cubicBezTo>
                  <a:cubicBezTo>
                    <a:pt x="0" y="305"/>
                    <a:pt x="87" y="392"/>
                    <a:pt x="196" y="392"/>
                  </a:cubicBezTo>
                  <a:cubicBezTo>
                    <a:pt x="306" y="392"/>
                    <a:pt x="393" y="305"/>
                    <a:pt x="393" y="196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</p:grpSp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矩形 7"/>
          <p:cNvSpPr/>
          <p:nvPr/>
        </p:nvSpPr>
        <p:spPr>
          <a:xfrm>
            <a:off x="1811655" y="2381568"/>
            <a:ext cx="8147050" cy="260159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70000"/>
              </a:lnSpc>
            </a:pPr>
            <a:r>
              <a:rPr lang="en-US" altLang="zh-CN" sz="3200" b="1" dirty="0">
                <a:latin typeface="宋体" panose="02010600030101010101" pitchFamily="2" charset="-122"/>
              </a:rPr>
              <a:t>    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文章明暗交织，造成悬念，使故事更加曲折，引人入胜；从错综复杂的矛盾冲突中刻画人物性格。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811655" y="1481455"/>
            <a:ext cx="6859588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情节曲折，人物形象生动。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64135" y="158750"/>
            <a:ext cx="3364230" cy="652780"/>
            <a:chOff x="101" y="250"/>
            <a:chExt cx="5298" cy="1028"/>
          </a:xfrm>
        </p:grpSpPr>
        <p:sp>
          <p:nvSpPr>
            <p:cNvPr id="14810" name="Freeform 2522"/>
            <p:cNvSpPr>
              <a:spLocks noEditPoints="1"/>
            </p:cNvSpPr>
            <p:nvPr/>
          </p:nvSpPr>
          <p:spPr bwMode="auto">
            <a:xfrm>
              <a:off x="781" y="250"/>
              <a:ext cx="562" cy="430"/>
            </a:xfrm>
            <a:custGeom>
              <a:avLst/>
              <a:gdLst/>
              <a:ahLst/>
              <a:cxnLst>
                <a:cxn ang="0">
                  <a:pos x="291" y="24"/>
                </a:cxn>
                <a:cxn ang="0">
                  <a:pos x="247" y="7"/>
                </a:cxn>
                <a:cxn ang="0">
                  <a:pos x="199" y="0"/>
                </a:cxn>
                <a:cxn ang="0">
                  <a:pos x="127" y="6"/>
                </a:cxn>
                <a:cxn ang="0">
                  <a:pos x="80" y="22"/>
                </a:cxn>
                <a:cxn ang="0">
                  <a:pos x="41" y="53"/>
                </a:cxn>
                <a:cxn ang="0">
                  <a:pos x="26" y="85"/>
                </a:cxn>
                <a:cxn ang="0">
                  <a:pos x="18" y="133"/>
                </a:cxn>
                <a:cxn ang="0">
                  <a:pos x="23" y="164"/>
                </a:cxn>
                <a:cxn ang="0">
                  <a:pos x="42" y="197"/>
                </a:cxn>
                <a:cxn ang="0">
                  <a:pos x="54" y="221"/>
                </a:cxn>
                <a:cxn ang="0">
                  <a:pos x="31" y="259"/>
                </a:cxn>
                <a:cxn ang="0">
                  <a:pos x="7" y="279"/>
                </a:cxn>
                <a:cxn ang="0">
                  <a:pos x="4" y="280"/>
                </a:cxn>
                <a:cxn ang="0">
                  <a:pos x="0" y="285"/>
                </a:cxn>
                <a:cxn ang="0">
                  <a:pos x="6" y="289"/>
                </a:cxn>
                <a:cxn ang="0">
                  <a:pos x="68" y="267"/>
                </a:cxn>
                <a:cxn ang="0">
                  <a:pos x="113" y="229"/>
                </a:cxn>
                <a:cxn ang="0">
                  <a:pos x="193" y="221"/>
                </a:cxn>
                <a:cxn ang="0">
                  <a:pos x="256" y="213"/>
                </a:cxn>
                <a:cxn ang="0">
                  <a:pos x="300" y="194"/>
                </a:cxn>
                <a:cxn ang="0">
                  <a:pos x="329" y="171"/>
                </a:cxn>
                <a:cxn ang="0">
                  <a:pos x="351" y="129"/>
                </a:cxn>
                <a:cxn ang="0">
                  <a:pos x="352" y="95"/>
                </a:cxn>
                <a:cxn ang="0">
                  <a:pos x="333" y="58"/>
                </a:cxn>
                <a:cxn ang="0">
                  <a:pos x="311" y="37"/>
                </a:cxn>
                <a:cxn ang="0">
                  <a:pos x="288" y="192"/>
                </a:cxn>
                <a:cxn ang="0">
                  <a:pos x="241" y="208"/>
                </a:cxn>
                <a:cxn ang="0">
                  <a:pos x="165" y="213"/>
                </a:cxn>
                <a:cxn ang="0">
                  <a:pos x="114" y="213"/>
                </a:cxn>
                <a:cxn ang="0">
                  <a:pos x="104" y="225"/>
                </a:cxn>
                <a:cxn ang="0">
                  <a:pos x="63" y="260"/>
                </a:cxn>
                <a:cxn ang="0">
                  <a:pos x="26" y="275"/>
                </a:cxn>
                <a:cxn ang="0">
                  <a:pos x="57" y="238"/>
                </a:cxn>
                <a:cxn ang="0">
                  <a:pos x="65" y="211"/>
                </a:cxn>
                <a:cxn ang="0">
                  <a:pos x="63" y="206"/>
                </a:cxn>
                <a:cxn ang="0">
                  <a:pos x="40" y="179"/>
                </a:cxn>
                <a:cxn ang="0">
                  <a:pos x="27" y="133"/>
                </a:cxn>
                <a:cxn ang="0">
                  <a:pos x="32" y="95"/>
                </a:cxn>
                <a:cxn ang="0">
                  <a:pos x="57" y="50"/>
                </a:cxn>
                <a:cxn ang="0">
                  <a:pos x="91" y="27"/>
                </a:cxn>
                <a:cxn ang="0">
                  <a:pos x="144" y="12"/>
                </a:cxn>
                <a:cxn ang="0">
                  <a:pos x="209" y="9"/>
                </a:cxn>
                <a:cxn ang="0">
                  <a:pos x="255" y="18"/>
                </a:cxn>
                <a:cxn ang="0">
                  <a:pos x="286" y="32"/>
                </a:cxn>
                <a:cxn ang="0">
                  <a:pos x="321" y="58"/>
                </a:cxn>
                <a:cxn ang="0">
                  <a:pos x="340" y="86"/>
                </a:cxn>
                <a:cxn ang="0">
                  <a:pos x="344" y="112"/>
                </a:cxn>
                <a:cxn ang="0">
                  <a:pos x="334" y="148"/>
                </a:cxn>
                <a:cxn ang="0">
                  <a:pos x="308" y="178"/>
                </a:cxn>
              </a:cxnLst>
              <a:rect l="0" t="0" r="r" b="b"/>
              <a:pathLst>
                <a:path w="353" h="289">
                  <a:moveTo>
                    <a:pt x="311" y="37"/>
                  </a:moveTo>
                  <a:lnTo>
                    <a:pt x="311" y="37"/>
                  </a:lnTo>
                  <a:lnTo>
                    <a:pt x="301" y="30"/>
                  </a:lnTo>
                  <a:lnTo>
                    <a:pt x="291" y="24"/>
                  </a:lnTo>
                  <a:lnTo>
                    <a:pt x="280" y="18"/>
                  </a:lnTo>
                  <a:lnTo>
                    <a:pt x="269" y="14"/>
                  </a:lnTo>
                  <a:lnTo>
                    <a:pt x="258" y="10"/>
                  </a:lnTo>
                  <a:lnTo>
                    <a:pt x="247" y="7"/>
                  </a:lnTo>
                  <a:lnTo>
                    <a:pt x="234" y="4"/>
                  </a:lnTo>
                  <a:lnTo>
                    <a:pt x="223" y="2"/>
                  </a:lnTo>
                  <a:lnTo>
                    <a:pt x="211" y="1"/>
                  </a:lnTo>
                  <a:lnTo>
                    <a:pt x="199" y="0"/>
                  </a:lnTo>
                  <a:lnTo>
                    <a:pt x="175" y="0"/>
                  </a:lnTo>
                  <a:lnTo>
                    <a:pt x="151" y="2"/>
                  </a:lnTo>
                  <a:lnTo>
                    <a:pt x="127" y="6"/>
                  </a:lnTo>
                  <a:lnTo>
                    <a:pt x="127" y="6"/>
                  </a:lnTo>
                  <a:lnTo>
                    <a:pt x="116" y="9"/>
                  </a:lnTo>
                  <a:lnTo>
                    <a:pt x="104" y="13"/>
                  </a:lnTo>
                  <a:lnTo>
                    <a:pt x="92" y="17"/>
                  </a:lnTo>
                  <a:lnTo>
                    <a:pt x="80" y="22"/>
                  </a:lnTo>
                  <a:lnTo>
                    <a:pt x="69" y="28"/>
                  </a:lnTo>
                  <a:lnTo>
                    <a:pt x="59" y="35"/>
                  </a:lnTo>
                  <a:lnTo>
                    <a:pt x="49" y="44"/>
                  </a:lnTo>
                  <a:lnTo>
                    <a:pt x="41" y="53"/>
                  </a:lnTo>
                  <a:lnTo>
                    <a:pt x="41" y="53"/>
                  </a:lnTo>
                  <a:lnTo>
                    <a:pt x="35" y="62"/>
                  </a:lnTo>
                  <a:lnTo>
                    <a:pt x="30" y="74"/>
                  </a:lnTo>
                  <a:lnTo>
                    <a:pt x="26" y="85"/>
                  </a:lnTo>
                  <a:lnTo>
                    <a:pt x="22" y="97"/>
                  </a:lnTo>
                  <a:lnTo>
                    <a:pt x="20" y="109"/>
                  </a:lnTo>
                  <a:lnTo>
                    <a:pt x="18" y="121"/>
                  </a:lnTo>
                  <a:lnTo>
                    <a:pt x="18" y="133"/>
                  </a:lnTo>
                  <a:lnTo>
                    <a:pt x="19" y="144"/>
                  </a:lnTo>
                  <a:lnTo>
                    <a:pt x="19" y="144"/>
                  </a:lnTo>
                  <a:lnTo>
                    <a:pt x="20" y="155"/>
                  </a:lnTo>
                  <a:lnTo>
                    <a:pt x="23" y="164"/>
                  </a:lnTo>
                  <a:lnTo>
                    <a:pt x="26" y="173"/>
                  </a:lnTo>
                  <a:lnTo>
                    <a:pt x="31" y="182"/>
                  </a:lnTo>
                  <a:lnTo>
                    <a:pt x="36" y="190"/>
                  </a:lnTo>
                  <a:lnTo>
                    <a:pt x="42" y="197"/>
                  </a:lnTo>
                  <a:lnTo>
                    <a:pt x="49" y="204"/>
                  </a:lnTo>
                  <a:lnTo>
                    <a:pt x="56" y="211"/>
                  </a:lnTo>
                  <a:lnTo>
                    <a:pt x="56" y="211"/>
                  </a:lnTo>
                  <a:lnTo>
                    <a:pt x="54" y="221"/>
                  </a:lnTo>
                  <a:lnTo>
                    <a:pt x="50" y="232"/>
                  </a:lnTo>
                  <a:lnTo>
                    <a:pt x="45" y="241"/>
                  </a:lnTo>
                  <a:lnTo>
                    <a:pt x="39" y="250"/>
                  </a:lnTo>
                  <a:lnTo>
                    <a:pt x="31" y="259"/>
                  </a:lnTo>
                  <a:lnTo>
                    <a:pt x="23" y="266"/>
                  </a:lnTo>
                  <a:lnTo>
                    <a:pt x="15" y="273"/>
                  </a:lnTo>
                  <a:lnTo>
                    <a:pt x="7" y="279"/>
                  </a:lnTo>
                  <a:lnTo>
                    <a:pt x="7" y="279"/>
                  </a:lnTo>
                  <a:lnTo>
                    <a:pt x="7" y="280"/>
                  </a:lnTo>
                  <a:lnTo>
                    <a:pt x="7" y="280"/>
                  </a:lnTo>
                  <a:lnTo>
                    <a:pt x="4" y="280"/>
                  </a:lnTo>
                  <a:lnTo>
                    <a:pt x="4" y="280"/>
                  </a:lnTo>
                  <a:lnTo>
                    <a:pt x="1" y="281"/>
                  </a:lnTo>
                  <a:lnTo>
                    <a:pt x="0" y="282"/>
                  </a:lnTo>
                  <a:lnTo>
                    <a:pt x="0" y="283"/>
                  </a:lnTo>
                  <a:lnTo>
                    <a:pt x="0" y="285"/>
                  </a:lnTo>
                  <a:lnTo>
                    <a:pt x="3" y="288"/>
                  </a:lnTo>
                  <a:lnTo>
                    <a:pt x="4" y="289"/>
                  </a:lnTo>
                  <a:lnTo>
                    <a:pt x="6" y="289"/>
                  </a:lnTo>
                  <a:lnTo>
                    <a:pt x="6" y="289"/>
                  </a:lnTo>
                  <a:lnTo>
                    <a:pt x="22" y="285"/>
                  </a:lnTo>
                  <a:lnTo>
                    <a:pt x="37" y="281"/>
                  </a:lnTo>
                  <a:lnTo>
                    <a:pt x="53" y="274"/>
                  </a:lnTo>
                  <a:lnTo>
                    <a:pt x="68" y="267"/>
                  </a:lnTo>
                  <a:lnTo>
                    <a:pt x="84" y="257"/>
                  </a:lnTo>
                  <a:lnTo>
                    <a:pt x="97" y="247"/>
                  </a:lnTo>
                  <a:lnTo>
                    <a:pt x="108" y="235"/>
                  </a:lnTo>
                  <a:lnTo>
                    <a:pt x="113" y="229"/>
                  </a:lnTo>
                  <a:lnTo>
                    <a:pt x="117" y="221"/>
                  </a:lnTo>
                  <a:lnTo>
                    <a:pt x="117" y="221"/>
                  </a:lnTo>
                  <a:lnTo>
                    <a:pt x="168" y="222"/>
                  </a:lnTo>
                  <a:lnTo>
                    <a:pt x="193" y="221"/>
                  </a:lnTo>
                  <a:lnTo>
                    <a:pt x="218" y="220"/>
                  </a:lnTo>
                  <a:lnTo>
                    <a:pt x="230" y="218"/>
                  </a:lnTo>
                  <a:lnTo>
                    <a:pt x="243" y="216"/>
                  </a:lnTo>
                  <a:lnTo>
                    <a:pt x="256" y="213"/>
                  </a:lnTo>
                  <a:lnTo>
                    <a:pt x="267" y="210"/>
                  </a:lnTo>
                  <a:lnTo>
                    <a:pt x="279" y="205"/>
                  </a:lnTo>
                  <a:lnTo>
                    <a:pt x="290" y="200"/>
                  </a:lnTo>
                  <a:lnTo>
                    <a:pt x="300" y="194"/>
                  </a:lnTo>
                  <a:lnTo>
                    <a:pt x="311" y="187"/>
                  </a:lnTo>
                  <a:lnTo>
                    <a:pt x="311" y="187"/>
                  </a:lnTo>
                  <a:lnTo>
                    <a:pt x="320" y="179"/>
                  </a:lnTo>
                  <a:lnTo>
                    <a:pt x="329" y="171"/>
                  </a:lnTo>
                  <a:lnTo>
                    <a:pt x="336" y="161"/>
                  </a:lnTo>
                  <a:lnTo>
                    <a:pt x="342" y="151"/>
                  </a:lnTo>
                  <a:lnTo>
                    <a:pt x="347" y="140"/>
                  </a:lnTo>
                  <a:lnTo>
                    <a:pt x="351" y="129"/>
                  </a:lnTo>
                  <a:lnTo>
                    <a:pt x="353" y="117"/>
                  </a:lnTo>
                  <a:lnTo>
                    <a:pt x="353" y="105"/>
                  </a:lnTo>
                  <a:lnTo>
                    <a:pt x="353" y="105"/>
                  </a:lnTo>
                  <a:lnTo>
                    <a:pt x="352" y="95"/>
                  </a:lnTo>
                  <a:lnTo>
                    <a:pt x="349" y="86"/>
                  </a:lnTo>
                  <a:lnTo>
                    <a:pt x="345" y="76"/>
                  </a:lnTo>
                  <a:lnTo>
                    <a:pt x="340" y="68"/>
                  </a:lnTo>
                  <a:lnTo>
                    <a:pt x="333" y="58"/>
                  </a:lnTo>
                  <a:lnTo>
                    <a:pt x="327" y="51"/>
                  </a:lnTo>
                  <a:lnTo>
                    <a:pt x="318" y="44"/>
                  </a:lnTo>
                  <a:lnTo>
                    <a:pt x="311" y="37"/>
                  </a:lnTo>
                  <a:lnTo>
                    <a:pt x="311" y="37"/>
                  </a:lnTo>
                  <a:close/>
                  <a:moveTo>
                    <a:pt x="308" y="178"/>
                  </a:moveTo>
                  <a:lnTo>
                    <a:pt x="308" y="178"/>
                  </a:lnTo>
                  <a:lnTo>
                    <a:pt x="298" y="185"/>
                  </a:lnTo>
                  <a:lnTo>
                    <a:pt x="288" y="192"/>
                  </a:lnTo>
                  <a:lnTo>
                    <a:pt x="277" y="197"/>
                  </a:lnTo>
                  <a:lnTo>
                    <a:pt x="266" y="202"/>
                  </a:lnTo>
                  <a:lnTo>
                    <a:pt x="254" y="206"/>
                  </a:lnTo>
                  <a:lnTo>
                    <a:pt x="241" y="208"/>
                  </a:lnTo>
                  <a:lnTo>
                    <a:pt x="228" y="210"/>
                  </a:lnTo>
                  <a:lnTo>
                    <a:pt x="216" y="212"/>
                  </a:lnTo>
                  <a:lnTo>
                    <a:pt x="190" y="213"/>
                  </a:lnTo>
                  <a:lnTo>
                    <a:pt x="165" y="213"/>
                  </a:lnTo>
                  <a:lnTo>
                    <a:pt x="115" y="213"/>
                  </a:lnTo>
                  <a:lnTo>
                    <a:pt x="115" y="213"/>
                  </a:lnTo>
                  <a:lnTo>
                    <a:pt x="114" y="213"/>
                  </a:lnTo>
                  <a:lnTo>
                    <a:pt x="114" y="213"/>
                  </a:lnTo>
                  <a:lnTo>
                    <a:pt x="113" y="213"/>
                  </a:lnTo>
                  <a:lnTo>
                    <a:pt x="111" y="215"/>
                  </a:lnTo>
                  <a:lnTo>
                    <a:pt x="111" y="215"/>
                  </a:lnTo>
                  <a:lnTo>
                    <a:pt x="104" y="225"/>
                  </a:lnTo>
                  <a:lnTo>
                    <a:pt x="96" y="236"/>
                  </a:lnTo>
                  <a:lnTo>
                    <a:pt x="86" y="245"/>
                  </a:lnTo>
                  <a:lnTo>
                    <a:pt x="75" y="252"/>
                  </a:lnTo>
                  <a:lnTo>
                    <a:pt x="63" y="260"/>
                  </a:lnTo>
                  <a:lnTo>
                    <a:pt x="51" y="266"/>
                  </a:lnTo>
                  <a:lnTo>
                    <a:pt x="39" y="271"/>
                  </a:lnTo>
                  <a:lnTo>
                    <a:pt x="26" y="275"/>
                  </a:lnTo>
                  <a:lnTo>
                    <a:pt x="26" y="275"/>
                  </a:lnTo>
                  <a:lnTo>
                    <a:pt x="40" y="262"/>
                  </a:lnTo>
                  <a:lnTo>
                    <a:pt x="46" y="254"/>
                  </a:lnTo>
                  <a:lnTo>
                    <a:pt x="52" y="246"/>
                  </a:lnTo>
                  <a:lnTo>
                    <a:pt x="57" y="238"/>
                  </a:lnTo>
                  <a:lnTo>
                    <a:pt x="61" y="230"/>
                  </a:lnTo>
                  <a:lnTo>
                    <a:pt x="63" y="220"/>
                  </a:lnTo>
                  <a:lnTo>
                    <a:pt x="65" y="211"/>
                  </a:lnTo>
                  <a:lnTo>
                    <a:pt x="65" y="211"/>
                  </a:lnTo>
                  <a:lnTo>
                    <a:pt x="65" y="210"/>
                  </a:lnTo>
                  <a:lnTo>
                    <a:pt x="65" y="210"/>
                  </a:lnTo>
                  <a:lnTo>
                    <a:pt x="65" y="208"/>
                  </a:lnTo>
                  <a:lnTo>
                    <a:pt x="63" y="206"/>
                  </a:lnTo>
                  <a:lnTo>
                    <a:pt x="63" y="206"/>
                  </a:lnTo>
                  <a:lnTo>
                    <a:pt x="54" y="197"/>
                  </a:lnTo>
                  <a:lnTo>
                    <a:pt x="47" y="188"/>
                  </a:lnTo>
                  <a:lnTo>
                    <a:pt x="40" y="179"/>
                  </a:lnTo>
                  <a:lnTo>
                    <a:pt x="35" y="168"/>
                  </a:lnTo>
                  <a:lnTo>
                    <a:pt x="31" y="158"/>
                  </a:lnTo>
                  <a:lnTo>
                    <a:pt x="28" y="146"/>
                  </a:lnTo>
                  <a:lnTo>
                    <a:pt x="27" y="133"/>
                  </a:lnTo>
                  <a:lnTo>
                    <a:pt x="27" y="121"/>
                  </a:lnTo>
                  <a:lnTo>
                    <a:pt x="27" y="121"/>
                  </a:lnTo>
                  <a:lnTo>
                    <a:pt x="29" y="107"/>
                  </a:lnTo>
                  <a:lnTo>
                    <a:pt x="32" y="95"/>
                  </a:lnTo>
                  <a:lnTo>
                    <a:pt x="37" y="82"/>
                  </a:lnTo>
                  <a:lnTo>
                    <a:pt x="42" y="71"/>
                  </a:lnTo>
                  <a:lnTo>
                    <a:pt x="49" y="59"/>
                  </a:lnTo>
                  <a:lnTo>
                    <a:pt x="57" y="50"/>
                  </a:lnTo>
                  <a:lnTo>
                    <a:pt x="67" y="41"/>
                  </a:lnTo>
                  <a:lnTo>
                    <a:pt x="78" y="33"/>
                  </a:lnTo>
                  <a:lnTo>
                    <a:pt x="78" y="33"/>
                  </a:lnTo>
                  <a:lnTo>
                    <a:pt x="91" y="27"/>
                  </a:lnTo>
                  <a:lnTo>
                    <a:pt x="104" y="22"/>
                  </a:lnTo>
                  <a:lnTo>
                    <a:pt x="117" y="18"/>
                  </a:lnTo>
                  <a:lnTo>
                    <a:pt x="130" y="14"/>
                  </a:lnTo>
                  <a:lnTo>
                    <a:pt x="144" y="12"/>
                  </a:lnTo>
                  <a:lnTo>
                    <a:pt x="158" y="10"/>
                  </a:lnTo>
                  <a:lnTo>
                    <a:pt x="186" y="9"/>
                  </a:lnTo>
                  <a:lnTo>
                    <a:pt x="186" y="9"/>
                  </a:lnTo>
                  <a:lnTo>
                    <a:pt x="209" y="9"/>
                  </a:lnTo>
                  <a:lnTo>
                    <a:pt x="221" y="11"/>
                  </a:lnTo>
                  <a:lnTo>
                    <a:pt x="232" y="12"/>
                  </a:lnTo>
                  <a:lnTo>
                    <a:pt x="243" y="15"/>
                  </a:lnTo>
                  <a:lnTo>
                    <a:pt x="255" y="18"/>
                  </a:lnTo>
                  <a:lnTo>
                    <a:pt x="266" y="22"/>
                  </a:lnTo>
                  <a:lnTo>
                    <a:pt x="277" y="27"/>
                  </a:lnTo>
                  <a:lnTo>
                    <a:pt x="277" y="27"/>
                  </a:lnTo>
                  <a:lnTo>
                    <a:pt x="286" y="32"/>
                  </a:lnTo>
                  <a:lnTo>
                    <a:pt x="296" y="37"/>
                  </a:lnTo>
                  <a:lnTo>
                    <a:pt x="305" y="43"/>
                  </a:lnTo>
                  <a:lnTo>
                    <a:pt x="313" y="50"/>
                  </a:lnTo>
                  <a:lnTo>
                    <a:pt x="321" y="58"/>
                  </a:lnTo>
                  <a:lnTo>
                    <a:pt x="329" y="67"/>
                  </a:lnTo>
                  <a:lnTo>
                    <a:pt x="335" y="76"/>
                  </a:lnTo>
                  <a:lnTo>
                    <a:pt x="340" y="86"/>
                  </a:lnTo>
                  <a:lnTo>
                    <a:pt x="340" y="86"/>
                  </a:lnTo>
                  <a:lnTo>
                    <a:pt x="342" y="93"/>
                  </a:lnTo>
                  <a:lnTo>
                    <a:pt x="343" y="99"/>
                  </a:lnTo>
                  <a:lnTo>
                    <a:pt x="344" y="105"/>
                  </a:lnTo>
                  <a:lnTo>
                    <a:pt x="344" y="112"/>
                  </a:lnTo>
                  <a:lnTo>
                    <a:pt x="344" y="118"/>
                  </a:lnTo>
                  <a:lnTo>
                    <a:pt x="343" y="124"/>
                  </a:lnTo>
                  <a:lnTo>
                    <a:pt x="339" y="136"/>
                  </a:lnTo>
                  <a:lnTo>
                    <a:pt x="334" y="148"/>
                  </a:lnTo>
                  <a:lnTo>
                    <a:pt x="327" y="159"/>
                  </a:lnTo>
                  <a:lnTo>
                    <a:pt x="317" y="169"/>
                  </a:lnTo>
                  <a:lnTo>
                    <a:pt x="308" y="178"/>
                  </a:lnTo>
                  <a:lnTo>
                    <a:pt x="308" y="178"/>
                  </a:lnTo>
                  <a:close/>
                </a:path>
              </a:pathLst>
            </a:custGeom>
            <a:solidFill>
              <a:srgbClr val="65C4CA"/>
            </a:solidFill>
            <a:ln w="9525">
              <a:solidFill>
                <a:srgbClr val="65C4CA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814" name="Freeform 2526"/>
            <p:cNvSpPr>
              <a:spLocks noEditPoints="1"/>
            </p:cNvSpPr>
            <p:nvPr/>
          </p:nvSpPr>
          <p:spPr bwMode="auto">
            <a:xfrm>
              <a:off x="101" y="649"/>
              <a:ext cx="1128" cy="532"/>
            </a:xfrm>
            <a:custGeom>
              <a:avLst/>
              <a:gdLst/>
              <a:ahLst/>
              <a:cxnLst>
                <a:cxn ang="0">
                  <a:pos x="29" y="29"/>
                </a:cxn>
                <a:cxn ang="0">
                  <a:pos x="13" y="54"/>
                </a:cxn>
                <a:cxn ang="0">
                  <a:pos x="209" y="112"/>
                </a:cxn>
                <a:cxn ang="0">
                  <a:pos x="531" y="229"/>
                </a:cxn>
                <a:cxn ang="0">
                  <a:pos x="291" y="63"/>
                </a:cxn>
                <a:cxn ang="0">
                  <a:pos x="457" y="201"/>
                </a:cxn>
                <a:cxn ang="0">
                  <a:pos x="452" y="217"/>
                </a:cxn>
                <a:cxn ang="0">
                  <a:pos x="445" y="215"/>
                </a:cxn>
                <a:cxn ang="0">
                  <a:pos x="427" y="172"/>
                </a:cxn>
                <a:cxn ang="0">
                  <a:pos x="410" y="159"/>
                </a:cxn>
                <a:cxn ang="0">
                  <a:pos x="393" y="131"/>
                </a:cxn>
                <a:cxn ang="0">
                  <a:pos x="386" y="148"/>
                </a:cxn>
                <a:cxn ang="0">
                  <a:pos x="391" y="193"/>
                </a:cxn>
                <a:cxn ang="0">
                  <a:pos x="374" y="187"/>
                </a:cxn>
                <a:cxn ang="0">
                  <a:pos x="365" y="180"/>
                </a:cxn>
                <a:cxn ang="0">
                  <a:pos x="338" y="122"/>
                </a:cxn>
                <a:cxn ang="0">
                  <a:pos x="318" y="93"/>
                </a:cxn>
                <a:cxn ang="0">
                  <a:pos x="302" y="88"/>
                </a:cxn>
                <a:cxn ang="0">
                  <a:pos x="289" y="83"/>
                </a:cxn>
                <a:cxn ang="0">
                  <a:pos x="288" y="126"/>
                </a:cxn>
                <a:cxn ang="0">
                  <a:pos x="270" y="117"/>
                </a:cxn>
                <a:cxn ang="0">
                  <a:pos x="253" y="105"/>
                </a:cxn>
                <a:cxn ang="0">
                  <a:pos x="224" y="67"/>
                </a:cxn>
                <a:cxn ang="0">
                  <a:pos x="223" y="103"/>
                </a:cxn>
                <a:cxn ang="0">
                  <a:pos x="197" y="63"/>
                </a:cxn>
                <a:cxn ang="0">
                  <a:pos x="183" y="62"/>
                </a:cxn>
                <a:cxn ang="0">
                  <a:pos x="171" y="67"/>
                </a:cxn>
                <a:cxn ang="0">
                  <a:pos x="518" y="208"/>
                </a:cxn>
                <a:cxn ang="0">
                  <a:pos x="505" y="191"/>
                </a:cxn>
                <a:cxn ang="0">
                  <a:pos x="502" y="198"/>
                </a:cxn>
                <a:cxn ang="0">
                  <a:pos x="490" y="180"/>
                </a:cxn>
                <a:cxn ang="0">
                  <a:pos x="481" y="173"/>
                </a:cxn>
                <a:cxn ang="0">
                  <a:pos x="469" y="159"/>
                </a:cxn>
                <a:cxn ang="0">
                  <a:pos x="457" y="150"/>
                </a:cxn>
                <a:cxn ang="0">
                  <a:pos x="435" y="160"/>
                </a:cxn>
                <a:cxn ang="0">
                  <a:pos x="358" y="142"/>
                </a:cxn>
                <a:cxn ang="0">
                  <a:pos x="170" y="72"/>
                </a:cxn>
                <a:cxn ang="0">
                  <a:pos x="183" y="81"/>
                </a:cxn>
                <a:cxn ang="0">
                  <a:pos x="193" y="75"/>
                </a:cxn>
                <a:cxn ang="0">
                  <a:pos x="99" y="41"/>
                </a:cxn>
                <a:cxn ang="0">
                  <a:pos x="99" y="65"/>
                </a:cxn>
                <a:cxn ang="0">
                  <a:pos x="58" y="30"/>
                </a:cxn>
                <a:cxn ang="0">
                  <a:pos x="117" y="81"/>
                </a:cxn>
                <a:cxn ang="0">
                  <a:pos x="152" y="57"/>
                </a:cxn>
                <a:cxn ang="0">
                  <a:pos x="76" y="15"/>
                </a:cxn>
                <a:cxn ang="0">
                  <a:pos x="110" y="19"/>
                </a:cxn>
                <a:cxn ang="0">
                  <a:pos x="412" y="213"/>
                </a:cxn>
                <a:cxn ang="0">
                  <a:pos x="228" y="112"/>
                </a:cxn>
                <a:cxn ang="0">
                  <a:pos x="243" y="111"/>
                </a:cxn>
                <a:cxn ang="0">
                  <a:pos x="256" y="96"/>
                </a:cxn>
                <a:cxn ang="0">
                  <a:pos x="273" y="106"/>
                </a:cxn>
                <a:cxn ang="0">
                  <a:pos x="289" y="118"/>
                </a:cxn>
                <a:cxn ang="0">
                  <a:pos x="319" y="147"/>
                </a:cxn>
                <a:cxn ang="0">
                  <a:pos x="332" y="137"/>
                </a:cxn>
                <a:cxn ang="0">
                  <a:pos x="368" y="185"/>
                </a:cxn>
                <a:cxn ang="0">
                  <a:pos x="365" y="127"/>
                </a:cxn>
                <a:cxn ang="0">
                  <a:pos x="407" y="200"/>
                </a:cxn>
                <a:cxn ang="0">
                  <a:pos x="433" y="192"/>
                </a:cxn>
                <a:cxn ang="0">
                  <a:pos x="463" y="218"/>
                </a:cxn>
                <a:cxn ang="0">
                  <a:pos x="487" y="222"/>
                </a:cxn>
                <a:cxn ang="0">
                  <a:pos x="508" y="229"/>
                </a:cxn>
                <a:cxn ang="0">
                  <a:pos x="508" y="243"/>
                </a:cxn>
              </a:cxnLst>
              <a:rect l="0" t="0" r="r" b="b"/>
              <a:pathLst>
                <a:path w="531" h="251">
                  <a:moveTo>
                    <a:pt x="176" y="47"/>
                  </a:moveTo>
                  <a:lnTo>
                    <a:pt x="176" y="47"/>
                  </a:lnTo>
                  <a:lnTo>
                    <a:pt x="163" y="47"/>
                  </a:lnTo>
                  <a:lnTo>
                    <a:pt x="148" y="48"/>
                  </a:lnTo>
                  <a:lnTo>
                    <a:pt x="148" y="48"/>
                  </a:lnTo>
                  <a:lnTo>
                    <a:pt x="141" y="39"/>
                  </a:lnTo>
                  <a:lnTo>
                    <a:pt x="134" y="30"/>
                  </a:lnTo>
                  <a:lnTo>
                    <a:pt x="126" y="22"/>
                  </a:lnTo>
                  <a:lnTo>
                    <a:pt x="118" y="14"/>
                  </a:lnTo>
                  <a:lnTo>
                    <a:pt x="109" y="8"/>
                  </a:lnTo>
                  <a:lnTo>
                    <a:pt x="99" y="4"/>
                  </a:lnTo>
                  <a:lnTo>
                    <a:pt x="89" y="1"/>
                  </a:lnTo>
                  <a:lnTo>
                    <a:pt x="77" y="0"/>
                  </a:lnTo>
                  <a:lnTo>
                    <a:pt x="77" y="0"/>
                  </a:lnTo>
                  <a:lnTo>
                    <a:pt x="72" y="0"/>
                  </a:lnTo>
                  <a:lnTo>
                    <a:pt x="66" y="1"/>
                  </a:lnTo>
                  <a:lnTo>
                    <a:pt x="58" y="4"/>
                  </a:lnTo>
                  <a:lnTo>
                    <a:pt x="50" y="9"/>
                  </a:lnTo>
                  <a:lnTo>
                    <a:pt x="43" y="15"/>
                  </a:lnTo>
                  <a:lnTo>
                    <a:pt x="29" y="29"/>
                  </a:lnTo>
                  <a:lnTo>
                    <a:pt x="21" y="34"/>
                  </a:lnTo>
                  <a:lnTo>
                    <a:pt x="13" y="38"/>
                  </a:lnTo>
                  <a:lnTo>
                    <a:pt x="13" y="38"/>
                  </a:lnTo>
                  <a:lnTo>
                    <a:pt x="12" y="38"/>
                  </a:lnTo>
                  <a:lnTo>
                    <a:pt x="12" y="38"/>
                  </a:lnTo>
                  <a:lnTo>
                    <a:pt x="10" y="38"/>
                  </a:lnTo>
                  <a:lnTo>
                    <a:pt x="8" y="39"/>
                  </a:lnTo>
                  <a:lnTo>
                    <a:pt x="8" y="39"/>
                  </a:lnTo>
                  <a:lnTo>
                    <a:pt x="5" y="39"/>
                  </a:lnTo>
                  <a:lnTo>
                    <a:pt x="5" y="39"/>
                  </a:lnTo>
                  <a:lnTo>
                    <a:pt x="3" y="39"/>
                  </a:lnTo>
                  <a:lnTo>
                    <a:pt x="3" y="39"/>
                  </a:lnTo>
                  <a:lnTo>
                    <a:pt x="2" y="40"/>
                  </a:lnTo>
                  <a:lnTo>
                    <a:pt x="1" y="41"/>
                  </a:lnTo>
                  <a:lnTo>
                    <a:pt x="0" y="44"/>
                  </a:lnTo>
                  <a:lnTo>
                    <a:pt x="0" y="44"/>
                  </a:lnTo>
                  <a:lnTo>
                    <a:pt x="1" y="46"/>
                  </a:lnTo>
                  <a:lnTo>
                    <a:pt x="3" y="48"/>
                  </a:lnTo>
                  <a:lnTo>
                    <a:pt x="3" y="48"/>
                  </a:lnTo>
                  <a:lnTo>
                    <a:pt x="13" y="54"/>
                  </a:lnTo>
                  <a:lnTo>
                    <a:pt x="23" y="62"/>
                  </a:lnTo>
                  <a:lnTo>
                    <a:pt x="41" y="79"/>
                  </a:lnTo>
                  <a:lnTo>
                    <a:pt x="50" y="87"/>
                  </a:lnTo>
                  <a:lnTo>
                    <a:pt x="59" y="95"/>
                  </a:lnTo>
                  <a:lnTo>
                    <a:pt x="71" y="101"/>
                  </a:lnTo>
                  <a:lnTo>
                    <a:pt x="77" y="104"/>
                  </a:lnTo>
                  <a:lnTo>
                    <a:pt x="83" y="106"/>
                  </a:lnTo>
                  <a:lnTo>
                    <a:pt x="83" y="106"/>
                  </a:lnTo>
                  <a:lnTo>
                    <a:pt x="91" y="107"/>
                  </a:lnTo>
                  <a:lnTo>
                    <a:pt x="101" y="107"/>
                  </a:lnTo>
                  <a:lnTo>
                    <a:pt x="110" y="105"/>
                  </a:lnTo>
                  <a:lnTo>
                    <a:pt x="120" y="101"/>
                  </a:lnTo>
                  <a:lnTo>
                    <a:pt x="128" y="97"/>
                  </a:lnTo>
                  <a:lnTo>
                    <a:pt x="136" y="91"/>
                  </a:lnTo>
                  <a:lnTo>
                    <a:pt x="143" y="85"/>
                  </a:lnTo>
                  <a:lnTo>
                    <a:pt x="147" y="78"/>
                  </a:lnTo>
                  <a:lnTo>
                    <a:pt x="147" y="78"/>
                  </a:lnTo>
                  <a:lnTo>
                    <a:pt x="147" y="78"/>
                  </a:lnTo>
                  <a:lnTo>
                    <a:pt x="147" y="78"/>
                  </a:lnTo>
                  <a:lnTo>
                    <a:pt x="209" y="112"/>
                  </a:lnTo>
                  <a:lnTo>
                    <a:pt x="270" y="147"/>
                  </a:lnTo>
                  <a:lnTo>
                    <a:pt x="332" y="181"/>
                  </a:lnTo>
                  <a:lnTo>
                    <a:pt x="362" y="198"/>
                  </a:lnTo>
                  <a:lnTo>
                    <a:pt x="395" y="213"/>
                  </a:lnTo>
                  <a:lnTo>
                    <a:pt x="395" y="213"/>
                  </a:lnTo>
                  <a:lnTo>
                    <a:pt x="432" y="232"/>
                  </a:lnTo>
                  <a:lnTo>
                    <a:pt x="451" y="240"/>
                  </a:lnTo>
                  <a:lnTo>
                    <a:pt x="470" y="247"/>
                  </a:lnTo>
                  <a:lnTo>
                    <a:pt x="470" y="247"/>
                  </a:lnTo>
                  <a:lnTo>
                    <a:pt x="486" y="250"/>
                  </a:lnTo>
                  <a:lnTo>
                    <a:pt x="494" y="251"/>
                  </a:lnTo>
                  <a:lnTo>
                    <a:pt x="502" y="251"/>
                  </a:lnTo>
                  <a:lnTo>
                    <a:pt x="510" y="250"/>
                  </a:lnTo>
                  <a:lnTo>
                    <a:pt x="517" y="248"/>
                  </a:lnTo>
                  <a:lnTo>
                    <a:pt x="523" y="244"/>
                  </a:lnTo>
                  <a:lnTo>
                    <a:pt x="526" y="241"/>
                  </a:lnTo>
                  <a:lnTo>
                    <a:pt x="528" y="237"/>
                  </a:lnTo>
                  <a:lnTo>
                    <a:pt x="528" y="237"/>
                  </a:lnTo>
                  <a:lnTo>
                    <a:pt x="530" y="233"/>
                  </a:lnTo>
                  <a:lnTo>
                    <a:pt x="531" y="229"/>
                  </a:lnTo>
                  <a:lnTo>
                    <a:pt x="531" y="225"/>
                  </a:lnTo>
                  <a:lnTo>
                    <a:pt x="531" y="221"/>
                  </a:lnTo>
                  <a:lnTo>
                    <a:pt x="529" y="213"/>
                  </a:lnTo>
                  <a:lnTo>
                    <a:pt x="526" y="205"/>
                  </a:lnTo>
                  <a:lnTo>
                    <a:pt x="521" y="198"/>
                  </a:lnTo>
                  <a:lnTo>
                    <a:pt x="516" y="191"/>
                  </a:lnTo>
                  <a:lnTo>
                    <a:pt x="505" y="177"/>
                  </a:lnTo>
                  <a:lnTo>
                    <a:pt x="505" y="177"/>
                  </a:lnTo>
                  <a:lnTo>
                    <a:pt x="494" y="166"/>
                  </a:lnTo>
                  <a:lnTo>
                    <a:pt x="482" y="156"/>
                  </a:lnTo>
                  <a:lnTo>
                    <a:pt x="468" y="146"/>
                  </a:lnTo>
                  <a:lnTo>
                    <a:pt x="455" y="137"/>
                  </a:lnTo>
                  <a:lnTo>
                    <a:pt x="441" y="129"/>
                  </a:lnTo>
                  <a:lnTo>
                    <a:pt x="427" y="121"/>
                  </a:lnTo>
                  <a:lnTo>
                    <a:pt x="399" y="106"/>
                  </a:lnTo>
                  <a:lnTo>
                    <a:pt x="399" y="106"/>
                  </a:lnTo>
                  <a:lnTo>
                    <a:pt x="372" y="93"/>
                  </a:lnTo>
                  <a:lnTo>
                    <a:pt x="346" y="82"/>
                  </a:lnTo>
                  <a:lnTo>
                    <a:pt x="319" y="72"/>
                  </a:lnTo>
                  <a:lnTo>
                    <a:pt x="291" y="63"/>
                  </a:lnTo>
                  <a:lnTo>
                    <a:pt x="263" y="56"/>
                  </a:lnTo>
                  <a:lnTo>
                    <a:pt x="235" y="51"/>
                  </a:lnTo>
                  <a:lnTo>
                    <a:pt x="205" y="48"/>
                  </a:lnTo>
                  <a:lnTo>
                    <a:pt x="176" y="47"/>
                  </a:lnTo>
                  <a:lnTo>
                    <a:pt x="176" y="47"/>
                  </a:lnTo>
                  <a:close/>
                  <a:moveTo>
                    <a:pt x="359" y="97"/>
                  </a:moveTo>
                  <a:lnTo>
                    <a:pt x="359" y="97"/>
                  </a:lnTo>
                  <a:lnTo>
                    <a:pt x="383" y="109"/>
                  </a:lnTo>
                  <a:lnTo>
                    <a:pt x="408" y="121"/>
                  </a:lnTo>
                  <a:lnTo>
                    <a:pt x="432" y="134"/>
                  </a:lnTo>
                  <a:lnTo>
                    <a:pt x="455" y="149"/>
                  </a:lnTo>
                  <a:lnTo>
                    <a:pt x="455" y="149"/>
                  </a:lnTo>
                  <a:lnTo>
                    <a:pt x="460" y="178"/>
                  </a:lnTo>
                  <a:lnTo>
                    <a:pt x="462" y="193"/>
                  </a:lnTo>
                  <a:lnTo>
                    <a:pt x="463" y="208"/>
                  </a:lnTo>
                  <a:lnTo>
                    <a:pt x="463" y="208"/>
                  </a:lnTo>
                  <a:lnTo>
                    <a:pt x="463" y="210"/>
                  </a:lnTo>
                  <a:lnTo>
                    <a:pt x="462" y="210"/>
                  </a:lnTo>
                  <a:lnTo>
                    <a:pt x="460" y="207"/>
                  </a:lnTo>
                  <a:lnTo>
                    <a:pt x="457" y="201"/>
                  </a:lnTo>
                  <a:lnTo>
                    <a:pt x="457" y="201"/>
                  </a:lnTo>
                  <a:lnTo>
                    <a:pt x="454" y="192"/>
                  </a:lnTo>
                  <a:lnTo>
                    <a:pt x="452" y="182"/>
                  </a:lnTo>
                  <a:lnTo>
                    <a:pt x="452" y="182"/>
                  </a:lnTo>
                  <a:lnTo>
                    <a:pt x="446" y="154"/>
                  </a:lnTo>
                  <a:lnTo>
                    <a:pt x="446" y="154"/>
                  </a:lnTo>
                  <a:lnTo>
                    <a:pt x="446" y="153"/>
                  </a:lnTo>
                  <a:lnTo>
                    <a:pt x="445" y="153"/>
                  </a:lnTo>
                  <a:lnTo>
                    <a:pt x="444" y="154"/>
                  </a:lnTo>
                  <a:lnTo>
                    <a:pt x="444" y="154"/>
                  </a:lnTo>
                  <a:lnTo>
                    <a:pt x="444" y="154"/>
                  </a:lnTo>
                  <a:lnTo>
                    <a:pt x="450" y="188"/>
                  </a:lnTo>
                  <a:lnTo>
                    <a:pt x="450" y="188"/>
                  </a:lnTo>
                  <a:lnTo>
                    <a:pt x="453" y="208"/>
                  </a:lnTo>
                  <a:lnTo>
                    <a:pt x="453" y="208"/>
                  </a:lnTo>
                  <a:lnTo>
                    <a:pt x="454" y="217"/>
                  </a:lnTo>
                  <a:lnTo>
                    <a:pt x="454" y="220"/>
                  </a:lnTo>
                  <a:lnTo>
                    <a:pt x="453" y="220"/>
                  </a:lnTo>
                  <a:lnTo>
                    <a:pt x="452" y="217"/>
                  </a:lnTo>
                  <a:lnTo>
                    <a:pt x="452" y="217"/>
                  </a:lnTo>
                  <a:lnTo>
                    <a:pt x="446" y="204"/>
                  </a:lnTo>
                  <a:lnTo>
                    <a:pt x="446" y="204"/>
                  </a:lnTo>
                  <a:lnTo>
                    <a:pt x="446" y="190"/>
                  </a:lnTo>
                  <a:lnTo>
                    <a:pt x="443" y="176"/>
                  </a:lnTo>
                  <a:lnTo>
                    <a:pt x="439" y="162"/>
                  </a:lnTo>
                  <a:lnTo>
                    <a:pt x="437" y="156"/>
                  </a:lnTo>
                  <a:lnTo>
                    <a:pt x="433" y="151"/>
                  </a:lnTo>
                  <a:lnTo>
                    <a:pt x="433" y="151"/>
                  </a:lnTo>
                  <a:lnTo>
                    <a:pt x="432" y="150"/>
                  </a:lnTo>
                  <a:lnTo>
                    <a:pt x="431" y="152"/>
                  </a:lnTo>
                  <a:lnTo>
                    <a:pt x="431" y="152"/>
                  </a:lnTo>
                  <a:lnTo>
                    <a:pt x="434" y="164"/>
                  </a:lnTo>
                  <a:lnTo>
                    <a:pt x="436" y="177"/>
                  </a:lnTo>
                  <a:lnTo>
                    <a:pt x="440" y="191"/>
                  </a:lnTo>
                  <a:lnTo>
                    <a:pt x="444" y="203"/>
                  </a:lnTo>
                  <a:lnTo>
                    <a:pt x="444" y="203"/>
                  </a:lnTo>
                  <a:lnTo>
                    <a:pt x="444" y="208"/>
                  </a:lnTo>
                  <a:lnTo>
                    <a:pt x="444" y="208"/>
                  </a:lnTo>
                  <a:lnTo>
                    <a:pt x="445" y="215"/>
                  </a:lnTo>
                  <a:lnTo>
                    <a:pt x="445" y="215"/>
                  </a:lnTo>
                  <a:lnTo>
                    <a:pt x="444" y="215"/>
                  </a:lnTo>
                  <a:lnTo>
                    <a:pt x="442" y="210"/>
                  </a:lnTo>
                  <a:lnTo>
                    <a:pt x="442" y="210"/>
                  </a:lnTo>
                  <a:lnTo>
                    <a:pt x="435" y="194"/>
                  </a:lnTo>
                  <a:lnTo>
                    <a:pt x="430" y="176"/>
                  </a:lnTo>
                  <a:lnTo>
                    <a:pt x="430" y="176"/>
                  </a:lnTo>
                  <a:lnTo>
                    <a:pt x="427" y="164"/>
                  </a:lnTo>
                  <a:lnTo>
                    <a:pt x="427" y="164"/>
                  </a:lnTo>
                  <a:lnTo>
                    <a:pt x="420" y="140"/>
                  </a:lnTo>
                  <a:lnTo>
                    <a:pt x="420" y="140"/>
                  </a:lnTo>
                  <a:lnTo>
                    <a:pt x="420" y="139"/>
                  </a:lnTo>
                  <a:lnTo>
                    <a:pt x="419" y="139"/>
                  </a:lnTo>
                  <a:lnTo>
                    <a:pt x="418" y="140"/>
                  </a:lnTo>
                  <a:lnTo>
                    <a:pt x="418" y="140"/>
                  </a:lnTo>
                  <a:lnTo>
                    <a:pt x="418" y="140"/>
                  </a:lnTo>
                  <a:lnTo>
                    <a:pt x="419" y="146"/>
                  </a:lnTo>
                  <a:lnTo>
                    <a:pt x="419" y="146"/>
                  </a:lnTo>
                  <a:lnTo>
                    <a:pt x="420" y="147"/>
                  </a:lnTo>
                  <a:lnTo>
                    <a:pt x="420" y="147"/>
                  </a:lnTo>
                  <a:lnTo>
                    <a:pt x="427" y="172"/>
                  </a:lnTo>
                  <a:lnTo>
                    <a:pt x="429" y="186"/>
                  </a:lnTo>
                  <a:lnTo>
                    <a:pt x="431" y="199"/>
                  </a:lnTo>
                  <a:lnTo>
                    <a:pt x="431" y="199"/>
                  </a:lnTo>
                  <a:lnTo>
                    <a:pt x="431" y="201"/>
                  </a:lnTo>
                  <a:lnTo>
                    <a:pt x="430" y="201"/>
                  </a:lnTo>
                  <a:lnTo>
                    <a:pt x="427" y="198"/>
                  </a:lnTo>
                  <a:lnTo>
                    <a:pt x="422" y="190"/>
                  </a:lnTo>
                  <a:lnTo>
                    <a:pt x="422" y="190"/>
                  </a:lnTo>
                  <a:lnTo>
                    <a:pt x="420" y="185"/>
                  </a:lnTo>
                  <a:lnTo>
                    <a:pt x="420" y="185"/>
                  </a:lnTo>
                  <a:lnTo>
                    <a:pt x="417" y="171"/>
                  </a:lnTo>
                  <a:lnTo>
                    <a:pt x="414" y="157"/>
                  </a:lnTo>
                  <a:lnTo>
                    <a:pt x="407" y="131"/>
                  </a:lnTo>
                  <a:lnTo>
                    <a:pt x="407" y="131"/>
                  </a:lnTo>
                  <a:lnTo>
                    <a:pt x="406" y="130"/>
                  </a:lnTo>
                  <a:lnTo>
                    <a:pt x="406" y="130"/>
                  </a:lnTo>
                  <a:lnTo>
                    <a:pt x="405" y="131"/>
                  </a:lnTo>
                  <a:lnTo>
                    <a:pt x="405" y="132"/>
                  </a:lnTo>
                  <a:lnTo>
                    <a:pt x="405" y="132"/>
                  </a:lnTo>
                  <a:lnTo>
                    <a:pt x="410" y="159"/>
                  </a:lnTo>
                  <a:lnTo>
                    <a:pt x="413" y="172"/>
                  </a:lnTo>
                  <a:lnTo>
                    <a:pt x="418" y="186"/>
                  </a:lnTo>
                  <a:lnTo>
                    <a:pt x="418" y="186"/>
                  </a:lnTo>
                  <a:lnTo>
                    <a:pt x="418" y="196"/>
                  </a:lnTo>
                  <a:lnTo>
                    <a:pt x="418" y="196"/>
                  </a:lnTo>
                  <a:lnTo>
                    <a:pt x="418" y="196"/>
                  </a:lnTo>
                  <a:lnTo>
                    <a:pt x="418" y="196"/>
                  </a:lnTo>
                  <a:lnTo>
                    <a:pt x="416" y="193"/>
                  </a:lnTo>
                  <a:lnTo>
                    <a:pt x="412" y="185"/>
                  </a:lnTo>
                  <a:lnTo>
                    <a:pt x="412" y="185"/>
                  </a:lnTo>
                  <a:lnTo>
                    <a:pt x="408" y="175"/>
                  </a:lnTo>
                  <a:lnTo>
                    <a:pt x="405" y="166"/>
                  </a:lnTo>
                  <a:lnTo>
                    <a:pt x="405" y="166"/>
                  </a:lnTo>
                  <a:lnTo>
                    <a:pt x="405" y="165"/>
                  </a:lnTo>
                  <a:lnTo>
                    <a:pt x="405" y="165"/>
                  </a:lnTo>
                  <a:lnTo>
                    <a:pt x="399" y="146"/>
                  </a:lnTo>
                  <a:lnTo>
                    <a:pt x="399" y="146"/>
                  </a:lnTo>
                  <a:lnTo>
                    <a:pt x="393" y="131"/>
                  </a:lnTo>
                  <a:lnTo>
                    <a:pt x="393" y="131"/>
                  </a:lnTo>
                  <a:lnTo>
                    <a:pt x="393" y="131"/>
                  </a:lnTo>
                  <a:lnTo>
                    <a:pt x="391" y="131"/>
                  </a:lnTo>
                  <a:lnTo>
                    <a:pt x="390" y="131"/>
                  </a:lnTo>
                  <a:lnTo>
                    <a:pt x="390" y="132"/>
                  </a:lnTo>
                  <a:lnTo>
                    <a:pt x="390" y="132"/>
                  </a:lnTo>
                  <a:lnTo>
                    <a:pt x="397" y="148"/>
                  </a:lnTo>
                  <a:lnTo>
                    <a:pt x="402" y="164"/>
                  </a:lnTo>
                  <a:lnTo>
                    <a:pt x="402" y="164"/>
                  </a:lnTo>
                  <a:lnTo>
                    <a:pt x="404" y="174"/>
                  </a:lnTo>
                  <a:lnTo>
                    <a:pt x="406" y="186"/>
                  </a:lnTo>
                  <a:lnTo>
                    <a:pt x="406" y="186"/>
                  </a:lnTo>
                  <a:lnTo>
                    <a:pt x="406" y="192"/>
                  </a:lnTo>
                  <a:lnTo>
                    <a:pt x="406" y="195"/>
                  </a:lnTo>
                  <a:lnTo>
                    <a:pt x="406" y="196"/>
                  </a:lnTo>
                  <a:lnTo>
                    <a:pt x="405" y="195"/>
                  </a:lnTo>
                  <a:lnTo>
                    <a:pt x="401" y="188"/>
                  </a:lnTo>
                  <a:lnTo>
                    <a:pt x="401" y="188"/>
                  </a:lnTo>
                  <a:lnTo>
                    <a:pt x="396" y="177"/>
                  </a:lnTo>
                  <a:lnTo>
                    <a:pt x="391" y="167"/>
                  </a:lnTo>
                  <a:lnTo>
                    <a:pt x="391" y="167"/>
                  </a:lnTo>
                  <a:lnTo>
                    <a:pt x="386" y="148"/>
                  </a:lnTo>
                  <a:lnTo>
                    <a:pt x="380" y="131"/>
                  </a:lnTo>
                  <a:lnTo>
                    <a:pt x="380" y="131"/>
                  </a:lnTo>
                  <a:lnTo>
                    <a:pt x="380" y="128"/>
                  </a:lnTo>
                  <a:lnTo>
                    <a:pt x="379" y="127"/>
                  </a:lnTo>
                  <a:lnTo>
                    <a:pt x="379" y="127"/>
                  </a:lnTo>
                  <a:lnTo>
                    <a:pt x="377" y="122"/>
                  </a:lnTo>
                  <a:lnTo>
                    <a:pt x="377" y="122"/>
                  </a:lnTo>
                  <a:lnTo>
                    <a:pt x="377" y="122"/>
                  </a:lnTo>
                  <a:lnTo>
                    <a:pt x="376" y="122"/>
                  </a:lnTo>
                  <a:lnTo>
                    <a:pt x="375" y="122"/>
                  </a:lnTo>
                  <a:lnTo>
                    <a:pt x="375" y="123"/>
                  </a:lnTo>
                  <a:lnTo>
                    <a:pt x="375" y="123"/>
                  </a:lnTo>
                  <a:lnTo>
                    <a:pt x="381" y="144"/>
                  </a:lnTo>
                  <a:lnTo>
                    <a:pt x="388" y="164"/>
                  </a:lnTo>
                  <a:lnTo>
                    <a:pt x="388" y="164"/>
                  </a:lnTo>
                  <a:lnTo>
                    <a:pt x="390" y="173"/>
                  </a:lnTo>
                  <a:lnTo>
                    <a:pt x="390" y="173"/>
                  </a:lnTo>
                  <a:lnTo>
                    <a:pt x="391" y="182"/>
                  </a:lnTo>
                  <a:lnTo>
                    <a:pt x="391" y="193"/>
                  </a:lnTo>
                  <a:lnTo>
                    <a:pt x="391" y="193"/>
                  </a:lnTo>
                  <a:lnTo>
                    <a:pt x="390" y="190"/>
                  </a:lnTo>
                  <a:lnTo>
                    <a:pt x="388" y="186"/>
                  </a:lnTo>
                  <a:lnTo>
                    <a:pt x="385" y="177"/>
                  </a:lnTo>
                  <a:lnTo>
                    <a:pt x="385" y="177"/>
                  </a:lnTo>
                  <a:lnTo>
                    <a:pt x="378" y="159"/>
                  </a:lnTo>
                  <a:lnTo>
                    <a:pt x="372" y="140"/>
                  </a:lnTo>
                  <a:lnTo>
                    <a:pt x="365" y="122"/>
                  </a:lnTo>
                  <a:lnTo>
                    <a:pt x="361" y="113"/>
                  </a:lnTo>
                  <a:lnTo>
                    <a:pt x="356" y="104"/>
                  </a:lnTo>
                  <a:lnTo>
                    <a:pt x="356" y="104"/>
                  </a:lnTo>
                  <a:lnTo>
                    <a:pt x="355" y="104"/>
                  </a:lnTo>
                  <a:lnTo>
                    <a:pt x="354" y="105"/>
                  </a:lnTo>
                  <a:lnTo>
                    <a:pt x="354" y="105"/>
                  </a:lnTo>
                  <a:lnTo>
                    <a:pt x="356" y="115"/>
                  </a:lnTo>
                  <a:lnTo>
                    <a:pt x="359" y="125"/>
                  </a:lnTo>
                  <a:lnTo>
                    <a:pt x="365" y="145"/>
                  </a:lnTo>
                  <a:lnTo>
                    <a:pt x="371" y="165"/>
                  </a:lnTo>
                  <a:lnTo>
                    <a:pt x="373" y="175"/>
                  </a:lnTo>
                  <a:lnTo>
                    <a:pt x="374" y="187"/>
                  </a:lnTo>
                  <a:lnTo>
                    <a:pt x="374" y="187"/>
                  </a:lnTo>
                  <a:lnTo>
                    <a:pt x="373" y="181"/>
                  </a:lnTo>
                  <a:lnTo>
                    <a:pt x="371" y="176"/>
                  </a:lnTo>
                  <a:lnTo>
                    <a:pt x="367" y="166"/>
                  </a:lnTo>
                  <a:lnTo>
                    <a:pt x="367" y="166"/>
                  </a:lnTo>
                  <a:lnTo>
                    <a:pt x="361" y="144"/>
                  </a:lnTo>
                  <a:lnTo>
                    <a:pt x="361" y="144"/>
                  </a:lnTo>
                  <a:lnTo>
                    <a:pt x="355" y="125"/>
                  </a:lnTo>
                  <a:lnTo>
                    <a:pt x="351" y="116"/>
                  </a:lnTo>
                  <a:lnTo>
                    <a:pt x="346" y="107"/>
                  </a:lnTo>
                  <a:lnTo>
                    <a:pt x="346" y="107"/>
                  </a:lnTo>
                  <a:lnTo>
                    <a:pt x="345" y="107"/>
                  </a:lnTo>
                  <a:lnTo>
                    <a:pt x="344" y="107"/>
                  </a:lnTo>
                  <a:lnTo>
                    <a:pt x="344" y="108"/>
                  </a:lnTo>
                  <a:lnTo>
                    <a:pt x="344" y="108"/>
                  </a:lnTo>
                  <a:lnTo>
                    <a:pt x="356" y="142"/>
                  </a:lnTo>
                  <a:lnTo>
                    <a:pt x="361" y="159"/>
                  </a:lnTo>
                  <a:lnTo>
                    <a:pt x="365" y="176"/>
                  </a:lnTo>
                  <a:lnTo>
                    <a:pt x="365" y="176"/>
                  </a:lnTo>
                  <a:lnTo>
                    <a:pt x="365" y="179"/>
                  </a:lnTo>
                  <a:lnTo>
                    <a:pt x="365" y="180"/>
                  </a:lnTo>
                  <a:lnTo>
                    <a:pt x="364" y="180"/>
                  </a:lnTo>
                  <a:lnTo>
                    <a:pt x="363" y="178"/>
                  </a:lnTo>
                  <a:lnTo>
                    <a:pt x="359" y="172"/>
                  </a:lnTo>
                  <a:lnTo>
                    <a:pt x="359" y="172"/>
                  </a:lnTo>
                  <a:lnTo>
                    <a:pt x="356" y="164"/>
                  </a:lnTo>
                  <a:lnTo>
                    <a:pt x="353" y="156"/>
                  </a:lnTo>
                  <a:lnTo>
                    <a:pt x="353" y="156"/>
                  </a:lnTo>
                  <a:lnTo>
                    <a:pt x="347" y="139"/>
                  </a:lnTo>
                  <a:lnTo>
                    <a:pt x="340" y="122"/>
                  </a:lnTo>
                  <a:lnTo>
                    <a:pt x="340" y="122"/>
                  </a:lnTo>
                  <a:lnTo>
                    <a:pt x="336" y="113"/>
                  </a:lnTo>
                  <a:lnTo>
                    <a:pt x="332" y="104"/>
                  </a:lnTo>
                  <a:lnTo>
                    <a:pt x="332" y="104"/>
                  </a:lnTo>
                  <a:lnTo>
                    <a:pt x="331" y="103"/>
                  </a:lnTo>
                  <a:lnTo>
                    <a:pt x="331" y="103"/>
                  </a:lnTo>
                  <a:lnTo>
                    <a:pt x="330" y="104"/>
                  </a:lnTo>
                  <a:lnTo>
                    <a:pt x="330" y="105"/>
                  </a:lnTo>
                  <a:lnTo>
                    <a:pt x="330" y="105"/>
                  </a:lnTo>
                  <a:lnTo>
                    <a:pt x="338" y="122"/>
                  </a:lnTo>
                  <a:lnTo>
                    <a:pt x="338" y="122"/>
                  </a:lnTo>
                  <a:lnTo>
                    <a:pt x="339" y="126"/>
                  </a:lnTo>
                  <a:lnTo>
                    <a:pt x="339" y="126"/>
                  </a:lnTo>
                  <a:lnTo>
                    <a:pt x="343" y="138"/>
                  </a:lnTo>
                  <a:lnTo>
                    <a:pt x="345" y="150"/>
                  </a:lnTo>
                  <a:lnTo>
                    <a:pt x="345" y="150"/>
                  </a:lnTo>
                  <a:lnTo>
                    <a:pt x="346" y="158"/>
                  </a:lnTo>
                  <a:lnTo>
                    <a:pt x="346" y="163"/>
                  </a:lnTo>
                  <a:lnTo>
                    <a:pt x="347" y="166"/>
                  </a:lnTo>
                  <a:lnTo>
                    <a:pt x="347" y="166"/>
                  </a:lnTo>
                  <a:lnTo>
                    <a:pt x="342" y="158"/>
                  </a:lnTo>
                  <a:lnTo>
                    <a:pt x="338" y="149"/>
                  </a:lnTo>
                  <a:lnTo>
                    <a:pt x="332" y="131"/>
                  </a:lnTo>
                  <a:lnTo>
                    <a:pt x="326" y="112"/>
                  </a:lnTo>
                  <a:lnTo>
                    <a:pt x="320" y="93"/>
                  </a:lnTo>
                  <a:lnTo>
                    <a:pt x="320" y="93"/>
                  </a:lnTo>
                  <a:lnTo>
                    <a:pt x="319" y="92"/>
                  </a:lnTo>
                  <a:lnTo>
                    <a:pt x="319" y="92"/>
                  </a:lnTo>
                  <a:lnTo>
                    <a:pt x="318" y="92"/>
                  </a:lnTo>
                  <a:lnTo>
                    <a:pt x="318" y="93"/>
                  </a:lnTo>
                  <a:lnTo>
                    <a:pt x="318" y="93"/>
                  </a:lnTo>
                  <a:lnTo>
                    <a:pt x="322" y="110"/>
                  </a:lnTo>
                  <a:lnTo>
                    <a:pt x="327" y="126"/>
                  </a:lnTo>
                  <a:lnTo>
                    <a:pt x="327" y="126"/>
                  </a:lnTo>
                  <a:lnTo>
                    <a:pt x="333" y="149"/>
                  </a:lnTo>
                  <a:lnTo>
                    <a:pt x="333" y="149"/>
                  </a:lnTo>
                  <a:lnTo>
                    <a:pt x="334" y="153"/>
                  </a:lnTo>
                  <a:lnTo>
                    <a:pt x="334" y="157"/>
                  </a:lnTo>
                  <a:lnTo>
                    <a:pt x="333" y="157"/>
                  </a:lnTo>
                  <a:lnTo>
                    <a:pt x="332" y="157"/>
                  </a:lnTo>
                  <a:lnTo>
                    <a:pt x="329" y="154"/>
                  </a:lnTo>
                  <a:lnTo>
                    <a:pt x="329" y="154"/>
                  </a:lnTo>
                  <a:lnTo>
                    <a:pt x="325" y="146"/>
                  </a:lnTo>
                  <a:lnTo>
                    <a:pt x="321" y="139"/>
                  </a:lnTo>
                  <a:lnTo>
                    <a:pt x="316" y="122"/>
                  </a:lnTo>
                  <a:lnTo>
                    <a:pt x="310" y="105"/>
                  </a:lnTo>
                  <a:lnTo>
                    <a:pt x="307" y="96"/>
                  </a:lnTo>
                  <a:lnTo>
                    <a:pt x="303" y="89"/>
                  </a:lnTo>
                  <a:lnTo>
                    <a:pt x="303" y="89"/>
                  </a:lnTo>
                  <a:lnTo>
                    <a:pt x="302" y="88"/>
                  </a:lnTo>
                  <a:lnTo>
                    <a:pt x="302" y="88"/>
                  </a:lnTo>
                  <a:lnTo>
                    <a:pt x="301" y="90"/>
                  </a:lnTo>
                  <a:lnTo>
                    <a:pt x="301" y="90"/>
                  </a:lnTo>
                  <a:lnTo>
                    <a:pt x="309" y="122"/>
                  </a:lnTo>
                  <a:lnTo>
                    <a:pt x="309" y="122"/>
                  </a:lnTo>
                  <a:lnTo>
                    <a:pt x="314" y="138"/>
                  </a:lnTo>
                  <a:lnTo>
                    <a:pt x="314" y="138"/>
                  </a:lnTo>
                  <a:lnTo>
                    <a:pt x="316" y="143"/>
                  </a:lnTo>
                  <a:lnTo>
                    <a:pt x="314" y="140"/>
                  </a:lnTo>
                  <a:lnTo>
                    <a:pt x="314" y="140"/>
                  </a:lnTo>
                  <a:lnTo>
                    <a:pt x="309" y="133"/>
                  </a:lnTo>
                  <a:lnTo>
                    <a:pt x="306" y="127"/>
                  </a:lnTo>
                  <a:lnTo>
                    <a:pt x="300" y="113"/>
                  </a:lnTo>
                  <a:lnTo>
                    <a:pt x="296" y="97"/>
                  </a:lnTo>
                  <a:lnTo>
                    <a:pt x="291" y="83"/>
                  </a:lnTo>
                  <a:lnTo>
                    <a:pt x="291" y="83"/>
                  </a:lnTo>
                  <a:lnTo>
                    <a:pt x="291" y="82"/>
                  </a:lnTo>
                  <a:lnTo>
                    <a:pt x="290" y="82"/>
                  </a:lnTo>
                  <a:lnTo>
                    <a:pt x="289" y="83"/>
                  </a:lnTo>
                  <a:lnTo>
                    <a:pt x="289" y="83"/>
                  </a:lnTo>
                  <a:lnTo>
                    <a:pt x="289" y="83"/>
                  </a:lnTo>
                  <a:lnTo>
                    <a:pt x="293" y="98"/>
                  </a:lnTo>
                  <a:lnTo>
                    <a:pt x="297" y="114"/>
                  </a:lnTo>
                  <a:lnTo>
                    <a:pt x="300" y="129"/>
                  </a:lnTo>
                  <a:lnTo>
                    <a:pt x="302" y="144"/>
                  </a:lnTo>
                  <a:lnTo>
                    <a:pt x="302" y="144"/>
                  </a:lnTo>
                  <a:lnTo>
                    <a:pt x="300" y="138"/>
                  </a:lnTo>
                  <a:lnTo>
                    <a:pt x="296" y="131"/>
                  </a:lnTo>
                  <a:lnTo>
                    <a:pt x="296" y="131"/>
                  </a:lnTo>
                  <a:lnTo>
                    <a:pt x="289" y="113"/>
                  </a:lnTo>
                  <a:lnTo>
                    <a:pt x="289" y="113"/>
                  </a:lnTo>
                  <a:lnTo>
                    <a:pt x="284" y="98"/>
                  </a:lnTo>
                  <a:lnTo>
                    <a:pt x="278" y="85"/>
                  </a:lnTo>
                  <a:lnTo>
                    <a:pt x="278" y="85"/>
                  </a:lnTo>
                  <a:lnTo>
                    <a:pt x="277" y="85"/>
                  </a:lnTo>
                  <a:lnTo>
                    <a:pt x="276" y="86"/>
                  </a:lnTo>
                  <a:lnTo>
                    <a:pt x="276" y="86"/>
                  </a:lnTo>
                  <a:lnTo>
                    <a:pt x="277" y="93"/>
                  </a:lnTo>
                  <a:lnTo>
                    <a:pt x="278" y="99"/>
                  </a:lnTo>
                  <a:lnTo>
                    <a:pt x="283" y="113"/>
                  </a:lnTo>
                  <a:lnTo>
                    <a:pt x="288" y="126"/>
                  </a:lnTo>
                  <a:lnTo>
                    <a:pt x="291" y="139"/>
                  </a:lnTo>
                  <a:lnTo>
                    <a:pt x="291" y="139"/>
                  </a:lnTo>
                  <a:lnTo>
                    <a:pt x="292" y="143"/>
                  </a:lnTo>
                  <a:lnTo>
                    <a:pt x="292" y="143"/>
                  </a:lnTo>
                  <a:lnTo>
                    <a:pt x="291" y="143"/>
                  </a:lnTo>
                  <a:lnTo>
                    <a:pt x="289" y="138"/>
                  </a:lnTo>
                  <a:lnTo>
                    <a:pt x="289" y="138"/>
                  </a:lnTo>
                  <a:lnTo>
                    <a:pt x="284" y="128"/>
                  </a:lnTo>
                  <a:lnTo>
                    <a:pt x="279" y="117"/>
                  </a:lnTo>
                  <a:lnTo>
                    <a:pt x="279" y="117"/>
                  </a:lnTo>
                  <a:lnTo>
                    <a:pt x="273" y="98"/>
                  </a:lnTo>
                  <a:lnTo>
                    <a:pt x="266" y="81"/>
                  </a:lnTo>
                  <a:lnTo>
                    <a:pt x="266" y="81"/>
                  </a:lnTo>
                  <a:lnTo>
                    <a:pt x="265" y="81"/>
                  </a:lnTo>
                  <a:lnTo>
                    <a:pt x="264" y="82"/>
                  </a:lnTo>
                  <a:lnTo>
                    <a:pt x="264" y="82"/>
                  </a:lnTo>
                  <a:lnTo>
                    <a:pt x="265" y="92"/>
                  </a:lnTo>
                  <a:lnTo>
                    <a:pt x="268" y="104"/>
                  </a:lnTo>
                  <a:lnTo>
                    <a:pt x="268" y="104"/>
                  </a:lnTo>
                  <a:lnTo>
                    <a:pt x="270" y="117"/>
                  </a:lnTo>
                  <a:lnTo>
                    <a:pt x="272" y="125"/>
                  </a:lnTo>
                  <a:lnTo>
                    <a:pt x="274" y="129"/>
                  </a:lnTo>
                  <a:lnTo>
                    <a:pt x="274" y="129"/>
                  </a:lnTo>
                  <a:lnTo>
                    <a:pt x="270" y="123"/>
                  </a:lnTo>
                  <a:lnTo>
                    <a:pt x="266" y="117"/>
                  </a:lnTo>
                  <a:lnTo>
                    <a:pt x="260" y="103"/>
                  </a:lnTo>
                  <a:lnTo>
                    <a:pt x="254" y="87"/>
                  </a:lnTo>
                  <a:lnTo>
                    <a:pt x="248" y="73"/>
                  </a:lnTo>
                  <a:lnTo>
                    <a:pt x="248" y="73"/>
                  </a:lnTo>
                  <a:lnTo>
                    <a:pt x="247" y="73"/>
                  </a:lnTo>
                  <a:lnTo>
                    <a:pt x="247" y="73"/>
                  </a:lnTo>
                  <a:lnTo>
                    <a:pt x="246" y="74"/>
                  </a:lnTo>
                  <a:lnTo>
                    <a:pt x="246" y="74"/>
                  </a:lnTo>
                  <a:lnTo>
                    <a:pt x="254" y="97"/>
                  </a:lnTo>
                  <a:lnTo>
                    <a:pt x="254" y="97"/>
                  </a:lnTo>
                  <a:lnTo>
                    <a:pt x="256" y="108"/>
                  </a:lnTo>
                  <a:lnTo>
                    <a:pt x="258" y="113"/>
                  </a:lnTo>
                  <a:lnTo>
                    <a:pt x="260" y="117"/>
                  </a:lnTo>
                  <a:lnTo>
                    <a:pt x="260" y="117"/>
                  </a:lnTo>
                  <a:lnTo>
                    <a:pt x="253" y="105"/>
                  </a:lnTo>
                  <a:lnTo>
                    <a:pt x="247" y="91"/>
                  </a:lnTo>
                  <a:lnTo>
                    <a:pt x="236" y="66"/>
                  </a:lnTo>
                  <a:lnTo>
                    <a:pt x="236" y="66"/>
                  </a:lnTo>
                  <a:lnTo>
                    <a:pt x="235" y="65"/>
                  </a:lnTo>
                  <a:lnTo>
                    <a:pt x="234" y="65"/>
                  </a:lnTo>
                  <a:lnTo>
                    <a:pt x="234" y="65"/>
                  </a:lnTo>
                  <a:lnTo>
                    <a:pt x="234" y="66"/>
                  </a:lnTo>
                  <a:lnTo>
                    <a:pt x="234" y="66"/>
                  </a:lnTo>
                  <a:lnTo>
                    <a:pt x="242" y="92"/>
                  </a:lnTo>
                  <a:lnTo>
                    <a:pt x="246" y="106"/>
                  </a:lnTo>
                  <a:lnTo>
                    <a:pt x="250" y="119"/>
                  </a:lnTo>
                  <a:lnTo>
                    <a:pt x="250" y="119"/>
                  </a:lnTo>
                  <a:lnTo>
                    <a:pt x="248" y="114"/>
                  </a:lnTo>
                  <a:lnTo>
                    <a:pt x="245" y="108"/>
                  </a:lnTo>
                  <a:lnTo>
                    <a:pt x="239" y="96"/>
                  </a:lnTo>
                  <a:lnTo>
                    <a:pt x="239" y="96"/>
                  </a:lnTo>
                  <a:lnTo>
                    <a:pt x="226" y="67"/>
                  </a:lnTo>
                  <a:lnTo>
                    <a:pt x="226" y="67"/>
                  </a:lnTo>
                  <a:lnTo>
                    <a:pt x="225" y="67"/>
                  </a:lnTo>
                  <a:lnTo>
                    <a:pt x="224" y="67"/>
                  </a:lnTo>
                  <a:lnTo>
                    <a:pt x="224" y="67"/>
                  </a:lnTo>
                  <a:lnTo>
                    <a:pt x="224" y="68"/>
                  </a:lnTo>
                  <a:lnTo>
                    <a:pt x="224" y="68"/>
                  </a:lnTo>
                  <a:lnTo>
                    <a:pt x="232" y="89"/>
                  </a:lnTo>
                  <a:lnTo>
                    <a:pt x="238" y="110"/>
                  </a:lnTo>
                  <a:lnTo>
                    <a:pt x="238" y="110"/>
                  </a:lnTo>
                  <a:lnTo>
                    <a:pt x="235" y="100"/>
                  </a:lnTo>
                  <a:lnTo>
                    <a:pt x="231" y="90"/>
                  </a:lnTo>
                  <a:lnTo>
                    <a:pt x="224" y="80"/>
                  </a:lnTo>
                  <a:lnTo>
                    <a:pt x="219" y="71"/>
                  </a:lnTo>
                  <a:lnTo>
                    <a:pt x="219" y="71"/>
                  </a:lnTo>
                  <a:lnTo>
                    <a:pt x="217" y="71"/>
                  </a:lnTo>
                  <a:lnTo>
                    <a:pt x="217" y="72"/>
                  </a:lnTo>
                  <a:lnTo>
                    <a:pt x="217" y="72"/>
                  </a:lnTo>
                  <a:lnTo>
                    <a:pt x="220" y="90"/>
                  </a:lnTo>
                  <a:lnTo>
                    <a:pt x="222" y="99"/>
                  </a:lnTo>
                  <a:lnTo>
                    <a:pt x="224" y="104"/>
                  </a:lnTo>
                  <a:lnTo>
                    <a:pt x="226" y="107"/>
                  </a:lnTo>
                  <a:lnTo>
                    <a:pt x="226" y="107"/>
                  </a:lnTo>
                  <a:lnTo>
                    <a:pt x="223" y="103"/>
                  </a:lnTo>
                  <a:lnTo>
                    <a:pt x="220" y="97"/>
                  </a:lnTo>
                  <a:lnTo>
                    <a:pt x="216" y="87"/>
                  </a:lnTo>
                  <a:lnTo>
                    <a:pt x="212" y="77"/>
                  </a:lnTo>
                  <a:lnTo>
                    <a:pt x="209" y="72"/>
                  </a:lnTo>
                  <a:lnTo>
                    <a:pt x="206" y="68"/>
                  </a:lnTo>
                  <a:lnTo>
                    <a:pt x="206" y="68"/>
                  </a:lnTo>
                  <a:lnTo>
                    <a:pt x="205" y="68"/>
                  </a:lnTo>
                  <a:lnTo>
                    <a:pt x="205" y="68"/>
                  </a:lnTo>
                  <a:lnTo>
                    <a:pt x="204" y="69"/>
                  </a:lnTo>
                  <a:lnTo>
                    <a:pt x="204" y="69"/>
                  </a:lnTo>
                  <a:lnTo>
                    <a:pt x="210" y="87"/>
                  </a:lnTo>
                  <a:lnTo>
                    <a:pt x="210" y="87"/>
                  </a:lnTo>
                  <a:lnTo>
                    <a:pt x="214" y="97"/>
                  </a:lnTo>
                  <a:lnTo>
                    <a:pt x="215" y="101"/>
                  </a:lnTo>
                  <a:lnTo>
                    <a:pt x="213" y="97"/>
                  </a:lnTo>
                  <a:lnTo>
                    <a:pt x="213" y="97"/>
                  </a:lnTo>
                  <a:lnTo>
                    <a:pt x="206" y="79"/>
                  </a:lnTo>
                  <a:lnTo>
                    <a:pt x="202" y="71"/>
                  </a:lnTo>
                  <a:lnTo>
                    <a:pt x="197" y="63"/>
                  </a:lnTo>
                  <a:lnTo>
                    <a:pt x="197" y="63"/>
                  </a:lnTo>
                  <a:lnTo>
                    <a:pt x="196" y="62"/>
                  </a:lnTo>
                  <a:lnTo>
                    <a:pt x="195" y="63"/>
                  </a:lnTo>
                  <a:lnTo>
                    <a:pt x="195" y="63"/>
                  </a:lnTo>
                  <a:lnTo>
                    <a:pt x="198" y="75"/>
                  </a:lnTo>
                  <a:lnTo>
                    <a:pt x="202" y="86"/>
                  </a:lnTo>
                  <a:lnTo>
                    <a:pt x="202" y="86"/>
                  </a:lnTo>
                  <a:lnTo>
                    <a:pt x="197" y="74"/>
                  </a:lnTo>
                  <a:lnTo>
                    <a:pt x="191" y="63"/>
                  </a:lnTo>
                  <a:lnTo>
                    <a:pt x="191" y="63"/>
                  </a:lnTo>
                  <a:lnTo>
                    <a:pt x="190" y="63"/>
                  </a:lnTo>
                  <a:lnTo>
                    <a:pt x="189" y="64"/>
                  </a:lnTo>
                  <a:lnTo>
                    <a:pt x="189" y="64"/>
                  </a:lnTo>
                  <a:lnTo>
                    <a:pt x="191" y="74"/>
                  </a:lnTo>
                  <a:lnTo>
                    <a:pt x="192" y="84"/>
                  </a:lnTo>
                  <a:lnTo>
                    <a:pt x="192" y="84"/>
                  </a:lnTo>
                  <a:lnTo>
                    <a:pt x="191" y="79"/>
                  </a:lnTo>
                  <a:lnTo>
                    <a:pt x="189" y="73"/>
                  </a:lnTo>
                  <a:lnTo>
                    <a:pt x="184" y="63"/>
                  </a:lnTo>
                  <a:lnTo>
                    <a:pt x="184" y="63"/>
                  </a:lnTo>
                  <a:lnTo>
                    <a:pt x="183" y="62"/>
                  </a:lnTo>
                  <a:lnTo>
                    <a:pt x="182" y="63"/>
                  </a:lnTo>
                  <a:lnTo>
                    <a:pt x="182" y="63"/>
                  </a:lnTo>
                  <a:lnTo>
                    <a:pt x="182" y="68"/>
                  </a:lnTo>
                  <a:lnTo>
                    <a:pt x="182" y="68"/>
                  </a:lnTo>
                  <a:lnTo>
                    <a:pt x="181" y="65"/>
                  </a:lnTo>
                  <a:lnTo>
                    <a:pt x="181" y="65"/>
                  </a:lnTo>
                  <a:lnTo>
                    <a:pt x="180" y="64"/>
                  </a:lnTo>
                  <a:lnTo>
                    <a:pt x="179" y="64"/>
                  </a:lnTo>
                  <a:lnTo>
                    <a:pt x="179" y="64"/>
                  </a:lnTo>
                  <a:lnTo>
                    <a:pt x="177" y="69"/>
                  </a:lnTo>
                  <a:lnTo>
                    <a:pt x="177" y="69"/>
                  </a:lnTo>
                  <a:lnTo>
                    <a:pt x="176" y="68"/>
                  </a:lnTo>
                  <a:lnTo>
                    <a:pt x="175" y="69"/>
                  </a:lnTo>
                  <a:lnTo>
                    <a:pt x="175" y="69"/>
                  </a:lnTo>
                  <a:lnTo>
                    <a:pt x="174" y="72"/>
                  </a:lnTo>
                  <a:lnTo>
                    <a:pt x="173" y="73"/>
                  </a:lnTo>
                  <a:lnTo>
                    <a:pt x="172" y="71"/>
                  </a:lnTo>
                  <a:lnTo>
                    <a:pt x="171" y="68"/>
                  </a:lnTo>
                  <a:lnTo>
                    <a:pt x="171" y="68"/>
                  </a:lnTo>
                  <a:lnTo>
                    <a:pt x="171" y="67"/>
                  </a:lnTo>
                  <a:lnTo>
                    <a:pt x="171" y="67"/>
                  </a:lnTo>
                  <a:lnTo>
                    <a:pt x="172" y="62"/>
                  </a:lnTo>
                  <a:lnTo>
                    <a:pt x="171" y="56"/>
                  </a:lnTo>
                  <a:lnTo>
                    <a:pt x="171" y="56"/>
                  </a:lnTo>
                  <a:lnTo>
                    <a:pt x="195" y="56"/>
                  </a:lnTo>
                  <a:lnTo>
                    <a:pt x="219" y="58"/>
                  </a:lnTo>
                  <a:lnTo>
                    <a:pt x="243" y="61"/>
                  </a:lnTo>
                  <a:lnTo>
                    <a:pt x="267" y="66"/>
                  </a:lnTo>
                  <a:lnTo>
                    <a:pt x="290" y="72"/>
                  </a:lnTo>
                  <a:lnTo>
                    <a:pt x="314" y="79"/>
                  </a:lnTo>
                  <a:lnTo>
                    <a:pt x="336" y="87"/>
                  </a:lnTo>
                  <a:lnTo>
                    <a:pt x="359" y="97"/>
                  </a:lnTo>
                  <a:lnTo>
                    <a:pt x="359" y="97"/>
                  </a:lnTo>
                  <a:close/>
                  <a:moveTo>
                    <a:pt x="522" y="222"/>
                  </a:moveTo>
                  <a:lnTo>
                    <a:pt x="522" y="222"/>
                  </a:lnTo>
                  <a:lnTo>
                    <a:pt x="522" y="226"/>
                  </a:lnTo>
                  <a:lnTo>
                    <a:pt x="521" y="231"/>
                  </a:lnTo>
                  <a:lnTo>
                    <a:pt x="521" y="231"/>
                  </a:lnTo>
                  <a:lnTo>
                    <a:pt x="520" y="219"/>
                  </a:lnTo>
                  <a:lnTo>
                    <a:pt x="518" y="208"/>
                  </a:lnTo>
                  <a:lnTo>
                    <a:pt x="518" y="208"/>
                  </a:lnTo>
                  <a:lnTo>
                    <a:pt x="520" y="213"/>
                  </a:lnTo>
                  <a:lnTo>
                    <a:pt x="520" y="213"/>
                  </a:lnTo>
                  <a:lnTo>
                    <a:pt x="522" y="222"/>
                  </a:lnTo>
                  <a:lnTo>
                    <a:pt x="522" y="222"/>
                  </a:lnTo>
                  <a:close/>
                  <a:moveTo>
                    <a:pt x="515" y="205"/>
                  </a:moveTo>
                  <a:lnTo>
                    <a:pt x="515" y="205"/>
                  </a:lnTo>
                  <a:lnTo>
                    <a:pt x="515" y="205"/>
                  </a:lnTo>
                  <a:lnTo>
                    <a:pt x="515" y="205"/>
                  </a:lnTo>
                  <a:lnTo>
                    <a:pt x="514" y="203"/>
                  </a:lnTo>
                  <a:lnTo>
                    <a:pt x="514" y="203"/>
                  </a:lnTo>
                  <a:lnTo>
                    <a:pt x="515" y="205"/>
                  </a:lnTo>
                  <a:lnTo>
                    <a:pt x="515" y="205"/>
                  </a:lnTo>
                  <a:close/>
                  <a:moveTo>
                    <a:pt x="464" y="155"/>
                  </a:moveTo>
                  <a:lnTo>
                    <a:pt x="464" y="155"/>
                  </a:lnTo>
                  <a:lnTo>
                    <a:pt x="476" y="163"/>
                  </a:lnTo>
                  <a:lnTo>
                    <a:pt x="486" y="172"/>
                  </a:lnTo>
                  <a:lnTo>
                    <a:pt x="496" y="181"/>
                  </a:lnTo>
                  <a:lnTo>
                    <a:pt x="505" y="191"/>
                  </a:lnTo>
                  <a:lnTo>
                    <a:pt x="505" y="191"/>
                  </a:lnTo>
                  <a:lnTo>
                    <a:pt x="509" y="197"/>
                  </a:lnTo>
                  <a:lnTo>
                    <a:pt x="509" y="197"/>
                  </a:lnTo>
                  <a:lnTo>
                    <a:pt x="513" y="213"/>
                  </a:lnTo>
                  <a:lnTo>
                    <a:pt x="513" y="213"/>
                  </a:lnTo>
                  <a:lnTo>
                    <a:pt x="512" y="222"/>
                  </a:lnTo>
                  <a:lnTo>
                    <a:pt x="513" y="230"/>
                  </a:lnTo>
                  <a:lnTo>
                    <a:pt x="513" y="230"/>
                  </a:lnTo>
                  <a:lnTo>
                    <a:pt x="509" y="221"/>
                  </a:lnTo>
                  <a:lnTo>
                    <a:pt x="507" y="211"/>
                  </a:lnTo>
                  <a:lnTo>
                    <a:pt x="504" y="191"/>
                  </a:lnTo>
                  <a:lnTo>
                    <a:pt x="504" y="191"/>
                  </a:lnTo>
                  <a:lnTo>
                    <a:pt x="504" y="190"/>
                  </a:lnTo>
                  <a:lnTo>
                    <a:pt x="503" y="190"/>
                  </a:lnTo>
                  <a:lnTo>
                    <a:pt x="502" y="191"/>
                  </a:lnTo>
                  <a:lnTo>
                    <a:pt x="502" y="191"/>
                  </a:lnTo>
                  <a:lnTo>
                    <a:pt x="502" y="191"/>
                  </a:lnTo>
                  <a:lnTo>
                    <a:pt x="502" y="196"/>
                  </a:lnTo>
                  <a:lnTo>
                    <a:pt x="502" y="196"/>
                  </a:lnTo>
                  <a:lnTo>
                    <a:pt x="502" y="198"/>
                  </a:lnTo>
                  <a:lnTo>
                    <a:pt x="502" y="198"/>
                  </a:lnTo>
                  <a:lnTo>
                    <a:pt x="504" y="212"/>
                  </a:lnTo>
                  <a:lnTo>
                    <a:pt x="504" y="212"/>
                  </a:lnTo>
                  <a:lnTo>
                    <a:pt x="505" y="219"/>
                  </a:lnTo>
                  <a:lnTo>
                    <a:pt x="506" y="228"/>
                  </a:lnTo>
                  <a:lnTo>
                    <a:pt x="506" y="231"/>
                  </a:lnTo>
                  <a:lnTo>
                    <a:pt x="505" y="232"/>
                  </a:lnTo>
                  <a:lnTo>
                    <a:pt x="504" y="231"/>
                  </a:lnTo>
                  <a:lnTo>
                    <a:pt x="502" y="227"/>
                  </a:lnTo>
                  <a:lnTo>
                    <a:pt x="502" y="227"/>
                  </a:lnTo>
                  <a:lnTo>
                    <a:pt x="500" y="223"/>
                  </a:lnTo>
                  <a:lnTo>
                    <a:pt x="500" y="223"/>
                  </a:lnTo>
                  <a:lnTo>
                    <a:pt x="500" y="212"/>
                  </a:lnTo>
                  <a:lnTo>
                    <a:pt x="499" y="201"/>
                  </a:lnTo>
                  <a:lnTo>
                    <a:pt x="496" y="191"/>
                  </a:lnTo>
                  <a:lnTo>
                    <a:pt x="492" y="180"/>
                  </a:lnTo>
                  <a:lnTo>
                    <a:pt x="492" y="180"/>
                  </a:lnTo>
                  <a:lnTo>
                    <a:pt x="491" y="179"/>
                  </a:lnTo>
                  <a:lnTo>
                    <a:pt x="490" y="179"/>
                  </a:lnTo>
                  <a:lnTo>
                    <a:pt x="490" y="180"/>
                  </a:lnTo>
                  <a:lnTo>
                    <a:pt x="490" y="180"/>
                  </a:lnTo>
                  <a:lnTo>
                    <a:pt x="490" y="180"/>
                  </a:lnTo>
                  <a:lnTo>
                    <a:pt x="492" y="192"/>
                  </a:lnTo>
                  <a:lnTo>
                    <a:pt x="493" y="202"/>
                  </a:lnTo>
                  <a:lnTo>
                    <a:pt x="495" y="213"/>
                  </a:lnTo>
                  <a:lnTo>
                    <a:pt x="498" y="223"/>
                  </a:lnTo>
                  <a:lnTo>
                    <a:pt x="498" y="223"/>
                  </a:lnTo>
                  <a:lnTo>
                    <a:pt x="497" y="230"/>
                  </a:lnTo>
                  <a:lnTo>
                    <a:pt x="497" y="230"/>
                  </a:lnTo>
                  <a:lnTo>
                    <a:pt x="497" y="230"/>
                  </a:lnTo>
                  <a:lnTo>
                    <a:pt x="497" y="230"/>
                  </a:lnTo>
                  <a:lnTo>
                    <a:pt x="495" y="226"/>
                  </a:lnTo>
                  <a:lnTo>
                    <a:pt x="492" y="220"/>
                  </a:lnTo>
                  <a:lnTo>
                    <a:pt x="492" y="220"/>
                  </a:lnTo>
                  <a:lnTo>
                    <a:pt x="489" y="208"/>
                  </a:lnTo>
                  <a:lnTo>
                    <a:pt x="486" y="196"/>
                  </a:lnTo>
                  <a:lnTo>
                    <a:pt x="486" y="196"/>
                  </a:lnTo>
                  <a:lnTo>
                    <a:pt x="485" y="185"/>
                  </a:lnTo>
                  <a:lnTo>
                    <a:pt x="482" y="173"/>
                  </a:lnTo>
                  <a:lnTo>
                    <a:pt x="482" y="173"/>
                  </a:lnTo>
                  <a:lnTo>
                    <a:pt x="481" y="173"/>
                  </a:lnTo>
                  <a:lnTo>
                    <a:pt x="481" y="173"/>
                  </a:lnTo>
                  <a:lnTo>
                    <a:pt x="480" y="173"/>
                  </a:lnTo>
                  <a:lnTo>
                    <a:pt x="480" y="174"/>
                  </a:lnTo>
                  <a:lnTo>
                    <a:pt x="480" y="174"/>
                  </a:lnTo>
                  <a:lnTo>
                    <a:pt x="482" y="187"/>
                  </a:lnTo>
                  <a:lnTo>
                    <a:pt x="485" y="198"/>
                  </a:lnTo>
                  <a:lnTo>
                    <a:pt x="485" y="198"/>
                  </a:lnTo>
                  <a:lnTo>
                    <a:pt x="485" y="212"/>
                  </a:lnTo>
                  <a:lnTo>
                    <a:pt x="485" y="212"/>
                  </a:lnTo>
                  <a:lnTo>
                    <a:pt x="485" y="215"/>
                  </a:lnTo>
                  <a:lnTo>
                    <a:pt x="485" y="215"/>
                  </a:lnTo>
                  <a:lnTo>
                    <a:pt x="483" y="211"/>
                  </a:lnTo>
                  <a:lnTo>
                    <a:pt x="479" y="199"/>
                  </a:lnTo>
                  <a:lnTo>
                    <a:pt x="479" y="199"/>
                  </a:lnTo>
                  <a:lnTo>
                    <a:pt x="477" y="191"/>
                  </a:lnTo>
                  <a:lnTo>
                    <a:pt x="477" y="191"/>
                  </a:lnTo>
                  <a:lnTo>
                    <a:pt x="474" y="175"/>
                  </a:lnTo>
                  <a:lnTo>
                    <a:pt x="469" y="160"/>
                  </a:lnTo>
                  <a:lnTo>
                    <a:pt x="469" y="160"/>
                  </a:lnTo>
                  <a:lnTo>
                    <a:pt x="469" y="159"/>
                  </a:lnTo>
                  <a:lnTo>
                    <a:pt x="468" y="159"/>
                  </a:lnTo>
                  <a:lnTo>
                    <a:pt x="467" y="160"/>
                  </a:lnTo>
                  <a:lnTo>
                    <a:pt x="467" y="161"/>
                  </a:lnTo>
                  <a:lnTo>
                    <a:pt x="467" y="161"/>
                  </a:lnTo>
                  <a:lnTo>
                    <a:pt x="470" y="176"/>
                  </a:lnTo>
                  <a:lnTo>
                    <a:pt x="475" y="192"/>
                  </a:lnTo>
                  <a:lnTo>
                    <a:pt x="475" y="192"/>
                  </a:lnTo>
                  <a:lnTo>
                    <a:pt x="475" y="194"/>
                  </a:lnTo>
                  <a:lnTo>
                    <a:pt x="475" y="194"/>
                  </a:lnTo>
                  <a:lnTo>
                    <a:pt x="475" y="205"/>
                  </a:lnTo>
                  <a:lnTo>
                    <a:pt x="475" y="210"/>
                  </a:lnTo>
                  <a:lnTo>
                    <a:pt x="474" y="212"/>
                  </a:lnTo>
                  <a:lnTo>
                    <a:pt x="474" y="212"/>
                  </a:lnTo>
                  <a:lnTo>
                    <a:pt x="470" y="207"/>
                  </a:lnTo>
                  <a:lnTo>
                    <a:pt x="468" y="202"/>
                  </a:lnTo>
                  <a:lnTo>
                    <a:pt x="465" y="191"/>
                  </a:lnTo>
                  <a:lnTo>
                    <a:pt x="465" y="191"/>
                  </a:lnTo>
                  <a:lnTo>
                    <a:pt x="461" y="170"/>
                  </a:lnTo>
                  <a:lnTo>
                    <a:pt x="457" y="150"/>
                  </a:lnTo>
                  <a:lnTo>
                    <a:pt x="457" y="150"/>
                  </a:lnTo>
                  <a:lnTo>
                    <a:pt x="464" y="155"/>
                  </a:lnTo>
                  <a:lnTo>
                    <a:pt x="464" y="155"/>
                  </a:lnTo>
                  <a:close/>
                  <a:moveTo>
                    <a:pt x="498" y="214"/>
                  </a:moveTo>
                  <a:lnTo>
                    <a:pt x="498" y="214"/>
                  </a:lnTo>
                  <a:lnTo>
                    <a:pt x="495" y="197"/>
                  </a:lnTo>
                  <a:lnTo>
                    <a:pt x="495" y="197"/>
                  </a:lnTo>
                  <a:lnTo>
                    <a:pt x="494" y="192"/>
                  </a:lnTo>
                  <a:lnTo>
                    <a:pt x="494" y="192"/>
                  </a:lnTo>
                  <a:lnTo>
                    <a:pt x="497" y="203"/>
                  </a:lnTo>
                  <a:lnTo>
                    <a:pt x="498" y="214"/>
                  </a:lnTo>
                  <a:lnTo>
                    <a:pt x="498" y="214"/>
                  </a:lnTo>
                  <a:lnTo>
                    <a:pt x="498" y="214"/>
                  </a:lnTo>
                  <a:lnTo>
                    <a:pt x="498" y="214"/>
                  </a:lnTo>
                  <a:close/>
                  <a:moveTo>
                    <a:pt x="443" y="194"/>
                  </a:moveTo>
                  <a:lnTo>
                    <a:pt x="443" y="194"/>
                  </a:lnTo>
                  <a:lnTo>
                    <a:pt x="440" y="185"/>
                  </a:lnTo>
                  <a:lnTo>
                    <a:pt x="440" y="185"/>
                  </a:lnTo>
                  <a:lnTo>
                    <a:pt x="437" y="172"/>
                  </a:lnTo>
                  <a:lnTo>
                    <a:pt x="435" y="160"/>
                  </a:lnTo>
                  <a:lnTo>
                    <a:pt x="435" y="160"/>
                  </a:lnTo>
                  <a:lnTo>
                    <a:pt x="434" y="156"/>
                  </a:lnTo>
                  <a:lnTo>
                    <a:pt x="435" y="157"/>
                  </a:lnTo>
                  <a:lnTo>
                    <a:pt x="437" y="162"/>
                  </a:lnTo>
                  <a:lnTo>
                    <a:pt x="437" y="162"/>
                  </a:lnTo>
                  <a:lnTo>
                    <a:pt x="439" y="170"/>
                  </a:lnTo>
                  <a:lnTo>
                    <a:pt x="441" y="177"/>
                  </a:lnTo>
                  <a:lnTo>
                    <a:pt x="443" y="193"/>
                  </a:lnTo>
                  <a:lnTo>
                    <a:pt x="443" y="193"/>
                  </a:lnTo>
                  <a:lnTo>
                    <a:pt x="443" y="194"/>
                  </a:lnTo>
                  <a:lnTo>
                    <a:pt x="443" y="194"/>
                  </a:lnTo>
                  <a:close/>
                  <a:moveTo>
                    <a:pt x="358" y="142"/>
                  </a:moveTo>
                  <a:lnTo>
                    <a:pt x="358" y="142"/>
                  </a:lnTo>
                  <a:lnTo>
                    <a:pt x="352" y="126"/>
                  </a:lnTo>
                  <a:lnTo>
                    <a:pt x="349" y="118"/>
                  </a:lnTo>
                  <a:lnTo>
                    <a:pt x="346" y="112"/>
                  </a:lnTo>
                  <a:lnTo>
                    <a:pt x="346" y="112"/>
                  </a:lnTo>
                  <a:lnTo>
                    <a:pt x="350" y="119"/>
                  </a:lnTo>
                  <a:lnTo>
                    <a:pt x="353" y="127"/>
                  </a:lnTo>
                  <a:lnTo>
                    <a:pt x="358" y="142"/>
                  </a:lnTo>
                  <a:lnTo>
                    <a:pt x="358" y="142"/>
                  </a:lnTo>
                  <a:close/>
                  <a:moveTo>
                    <a:pt x="206" y="100"/>
                  </a:moveTo>
                  <a:lnTo>
                    <a:pt x="206" y="100"/>
                  </a:lnTo>
                  <a:lnTo>
                    <a:pt x="205" y="92"/>
                  </a:lnTo>
                  <a:lnTo>
                    <a:pt x="204" y="85"/>
                  </a:lnTo>
                  <a:lnTo>
                    <a:pt x="199" y="70"/>
                  </a:lnTo>
                  <a:lnTo>
                    <a:pt x="199" y="70"/>
                  </a:lnTo>
                  <a:lnTo>
                    <a:pt x="198" y="68"/>
                  </a:lnTo>
                  <a:lnTo>
                    <a:pt x="199" y="68"/>
                  </a:lnTo>
                  <a:lnTo>
                    <a:pt x="201" y="73"/>
                  </a:lnTo>
                  <a:lnTo>
                    <a:pt x="206" y="84"/>
                  </a:lnTo>
                  <a:lnTo>
                    <a:pt x="206" y="84"/>
                  </a:lnTo>
                  <a:lnTo>
                    <a:pt x="210" y="95"/>
                  </a:lnTo>
                  <a:lnTo>
                    <a:pt x="214" y="106"/>
                  </a:lnTo>
                  <a:lnTo>
                    <a:pt x="214" y="106"/>
                  </a:lnTo>
                  <a:lnTo>
                    <a:pt x="206" y="100"/>
                  </a:lnTo>
                  <a:lnTo>
                    <a:pt x="206" y="100"/>
                  </a:lnTo>
                  <a:close/>
                  <a:moveTo>
                    <a:pt x="167" y="78"/>
                  </a:moveTo>
                  <a:lnTo>
                    <a:pt x="167" y="78"/>
                  </a:lnTo>
                  <a:lnTo>
                    <a:pt x="170" y="72"/>
                  </a:lnTo>
                  <a:lnTo>
                    <a:pt x="170" y="72"/>
                  </a:lnTo>
                  <a:lnTo>
                    <a:pt x="171" y="74"/>
                  </a:lnTo>
                  <a:lnTo>
                    <a:pt x="172" y="76"/>
                  </a:lnTo>
                  <a:lnTo>
                    <a:pt x="172" y="76"/>
                  </a:lnTo>
                  <a:lnTo>
                    <a:pt x="173" y="77"/>
                  </a:lnTo>
                  <a:lnTo>
                    <a:pt x="174" y="76"/>
                  </a:lnTo>
                  <a:lnTo>
                    <a:pt x="174" y="76"/>
                  </a:lnTo>
                  <a:lnTo>
                    <a:pt x="176" y="74"/>
                  </a:lnTo>
                  <a:lnTo>
                    <a:pt x="176" y="75"/>
                  </a:lnTo>
                  <a:lnTo>
                    <a:pt x="177" y="82"/>
                  </a:lnTo>
                  <a:lnTo>
                    <a:pt x="177" y="82"/>
                  </a:lnTo>
                  <a:lnTo>
                    <a:pt x="178" y="83"/>
                  </a:lnTo>
                  <a:lnTo>
                    <a:pt x="178" y="82"/>
                  </a:lnTo>
                  <a:lnTo>
                    <a:pt x="179" y="82"/>
                  </a:lnTo>
                  <a:lnTo>
                    <a:pt x="179" y="82"/>
                  </a:lnTo>
                  <a:lnTo>
                    <a:pt x="180" y="75"/>
                  </a:lnTo>
                  <a:lnTo>
                    <a:pt x="180" y="69"/>
                  </a:lnTo>
                  <a:lnTo>
                    <a:pt x="180" y="69"/>
                  </a:lnTo>
                  <a:lnTo>
                    <a:pt x="183" y="79"/>
                  </a:lnTo>
                  <a:lnTo>
                    <a:pt x="183" y="79"/>
                  </a:lnTo>
                  <a:lnTo>
                    <a:pt x="183" y="81"/>
                  </a:lnTo>
                  <a:lnTo>
                    <a:pt x="183" y="81"/>
                  </a:lnTo>
                  <a:lnTo>
                    <a:pt x="185" y="85"/>
                  </a:lnTo>
                  <a:lnTo>
                    <a:pt x="185" y="85"/>
                  </a:lnTo>
                  <a:lnTo>
                    <a:pt x="186" y="86"/>
                  </a:lnTo>
                  <a:lnTo>
                    <a:pt x="187" y="86"/>
                  </a:lnTo>
                  <a:lnTo>
                    <a:pt x="187" y="85"/>
                  </a:lnTo>
                  <a:lnTo>
                    <a:pt x="187" y="84"/>
                  </a:lnTo>
                  <a:lnTo>
                    <a:pt x="187" y="84"/>
                  </a:lnTo>
                  <a:lnTo>
                    <a:pt x="184" y="73"/>
                  </a:lnTo>
                  <a:lnTo>
                    <a:pt x="184" y="69"/>
                  </a:lnTo>
                  <a:lnTo>
                    <a:pt x="185" y="72"/>
                  </a:lnTo>
                  <a:lnTo>
                    <a:pt x="185" y="72"/>
                  </a:lnTo>
                  <a:lnTo>
                    <a:pt x="188" y="80"/>
                  </a:lnTo>
                  <a:lnTo>
                    <a:pt x="193" y="88"/>
                  </a:lnTo>
                  <a:lnTo>
                    <a:pt x="193" y="88"/>
                  </a:lnTo>
                  <a:lnTo>
                    <a:pt x="194" y="88"/>
                  </a:lnTo>
                  <a:lnTo>
                    <a:pt x="195" y="87"/>
                  </a:lnTo>
                  <a:lnTo>
                    <a:pt x="195" y="87"/>
                  </a:lnTo>
                  <a:lnTo>
                    <a:pt x="193" y="75"/>
                  </a:lnTo>
                  <a:lnTo>
                    <a:pt x="193" y="75"/>
                  </a:lnTo>
                  <a:lnTo>
                    <a:pt x="191" y="69"/>
                  </a:lnTo>
                  <a:lnTo>
                    <a:pt x="191" y="68"/>
                  </a:lnTo>
                  <a:lnTo>
                    <a:pt x="191" y="68"/>
                  </a:lnTo>
                  <a:lnTo>
                    <a:pt x="194" y="72"/>
                  </a:lnTo>
                  <a:lnTo>
                    <a:pt x="194" y="72"/>
                  </a:lnTo>
                  <a:lnTo>
                    <a:pt x="197" y="79"/>
                  </a:lnTo>
                  <a:lnTo>
                    <a:pt x="199" y="85"/>
                  </a:lnTo>
                  <a:lnTo>
                    <a:pt x="203" y="98"/>
                  </a:lnTo>
                  <a:lnTo>
                    <a:pt x="203" y="98"/>
                  </a:lnTo>
                  <a:lnTo>
                    <a:pt x="167" y="78"/>
                  </a:lnTo>
                  <a:lnTo>
                    <a:pt x="167" y="78"/>
                  </a:lnTo>
                  <a:close/>
                  <a:moveTo>
                    <a:pt x="30" y="46"/>
                  </a:moveTo>
                  <a:lnTo>
                    <a:pt x="30" y="46"/>
                  </a:lnTo>
                  <a:lnTo>
                    <a:pt x="42" y="44"/>
                  </a:lnTo>
                  <a:lnTo>
                    <a:pt x="54" y="42"/>
                  </a:lnTo>
                  <a:lnTo>
                    <a:pt x="67" y="40"/>
                  </a:lnTo>
                  <a:lnTo>
                    <a:pt x="80" y="39"/>
                  </a:lnTo>
                  <a:lnTo>
                    <a:pt x="80" y="39"/>
                  </a:lnTo>
                  <a:lnTo>
                    <a:pt x="90" y="40"/>
                  </a:lnTo>
                  <a:lnTo>
                    <a:pt x="99" y="41"/>
                  </a:lnTo>
                  <a:lnTo>
                    <a:pt x="108" y="44"/>
                  </a:lnTo>
                  <a:lnTo>
                    <a:pt x="116" y="48"/>
                  </a:lnTo>
                  <a:lnTo>
                    <a:pt x="116" y="48"/>
                  </a:lnTo>
                  <a:lnTo>
                    <a:pt x="129" y="58"/>
                  </a:lnTo>
                  <a:lnTo>
                    <a:pt x="135" y="62"/>
                  </a:lnTo>
                  <a:lnTo>
                    <a:pt x="142" y="65"/>
                  </a:lnTo>
                  <a:lnTo>
                    <a:pt x="142" y="65"/>
                  </a:lnTo>
                  <a:lnTo>
                    <a:pt x="142" y="65"/>
                  </a:lnTo>
                  <a:lnTo>
                    <a:pt x="142" y="65"/>
                  </a:lnTo>
                  <a:lnTo>
                    <a:pt x="140" y="66"/>
                  </a:lnTo>
                  <a:lnTo>
                    <a:pt x="139" y="67"/>
                  </a:lnTo>
                  <a:lnTo>
                    <a:pt x="139" y="67"/>
                  </a:lnTo>
                  <a:lnTo>
                    <a:pt x="136" y="69"/>
                  </a:lnTo>
                  <a:lnTo>
                    <a:pt x="133" y="71"/>
                  </a:lnTo>
                  <a:lnTo>
                    <a:pt x="130" y="72"/>
                  </a:lnTo>
                  <a:lnTo>
                    <a:pt x="127" y="73"/>
                  </a:lnTo>
                  <a:lnTo>
                    <a:pt x="120" y="73"/>
                  </a:lnTo>
                  <a:lnTo>
                    <a:pt x="113" y="71"/>
                  </a:lnTo>
                  <a:lnTo>
                    <a:pt x="106" y="68"/>
                  </a:lnTo>
                  <a:lnTo>
                    <a:pt x="99" y="65"/>
                  </a:lnTo>
                  <a:lnTo>
                    <a:pt x="87" y="59"/>
                  </a:lnTo>
                  <a:lnTo>
                    <a:pt x="87" y="59"/>
                  </a:lnTo>
                  <a:lnTo>
                    <a:pt x="72" y="55"/>
                  </a:lnTo>
                  <a:lnTo>
                    <a:pt x="57" y="53"/>
                  </a:lnTo>
                  <a:lnTo>
                    <a:pt x="43" y="50"/>
                  </a:lnTo>
                  <a:lnTo>
                    <a:pt x="28" y="47"/>
                  </a:lnTo>
                  <a:lnTo>
                    <a:pt x="28" y="47"/>
                  </a:lnTo>
                  <a:lnTo>
                    <a:pt x="30" y="46"/>
                  </a:lnTo>
                  <a:lnTo>
                    <a:pt x="30" y="46"/>
                  </a:lnTo>
                  <a:close/>
                  <a:moveTo>
                    <a:pt x="114" y="37"/>
                  </a:moveTo>
                  <a:lnTo>
                    <a:pt x="114" y="37"/>
                  </a:lnTo>
                  <a:lnTo>
                    <a:pt x="106" y="33"/>
                  </a:lnTo>
                  <a:lnTo>
                    <a:pt x="98" y="32"/>
                  </a:lnTo>
                  <a:lnTo>
                    <a:pt x="82" y="31"/>
                  </a:lnTo>
                  <a:lnTo>
                    <a:pt x="82" y="31"/>
                  </a:lnTo>
                  <a:lnTo>
                    <a:pt x="74" y="30"/>
                  </a:lnTo>
                  <a:lnTo>
                    <a:pt x="66" y="31"/>
                  </a:lnTo>
                  <a:lnTo>
                    <a:pt x="52" y="34"/>
                  </a:lnTo>
                  <a:lnTo>
                    <a:pt x="52" y="34"/>
                  </a:lnTo>
                  <a:lnTo>
                    <a:pt x="58" y="30"/>
                  </a:lnTo>
                  <a:lnTo>
                    <a:pt x="65" y="27"/>
                  </a:lnTo>
                  <a:lnTo>
                    <a:pt x="65" y="27"/>
                  </a:lnTo>
                  <a:lnTo>
                    <a:pt x="73" y="25"/>
                  </a:lnTo>
                  <a:lnTo>
                    <a:pt x="79" y="24"/>
                  </a:lnTo>
                  <a:lnTo>
                    <a:pt x="86" y="25"/>
                  </a:lnTo>
                  <a:lnTo>
                    <a:pt x="93" y="26"/>
                  </a:lnTo>
                  <a:lnTo>
                    <a:pt x="99" y="28"/>
                  </a:lnTo>
                  <a:lnTo>
                    <a:pt x="105" y="31"/>
                  </a:lnTo>
                  <a:lnTo>
                    <a:pt x="117" y="39"/>
                  </a:lnTo>
                  <a:lnTo>
                    <a:pt x="117" y="39"/>
                  </a:lnTo>
                  <a:lnTo>
                    <a:pt x="114" y="37"/>
                  </a:lnTo>
                  <a:lnTo>
                    <a:pt x="114" y="37"/>
                  </a:lnTo>
                  <a:close/>
                  <a:moveTo>
                    <a:pt x="38" y="58"/>
                  </a:moveTo>
                  <a:lnTo>
                    <a:pt x="38" y="58"/>
                  </a:lnTo>
                  <a:lnTo>
                    <a:pt x="67" y="64"/>
                  </a:lnTo>
                  <a:lnTo>
                    <a:pt x="82" y="68"/>
                  </a:lnTo>
                  <a:lnTo>
                    <a:pt x="96" y="73"/>
                  </a:lnTo>
                  <a:lnTo>
                    <a:pt x="96" y="73"/>
                  </a:lnTo>
                  <a:lnTo>
                    <a:pt x="110" y="79"/>
                  </a:lnTo>
                  <a:lnTo>
                    <a:pt x="117" y="81"/>
                  </a:lnTo>
                  <a:lnTo>
                    <a:pt x="125" y="82"/>
                  </a:lnTo>
                  <a:lnTo>
                    <a:pt x="125" y="82"/>
                  </a:lnTo>
                  <a:lnTo>
                    <a:pt x="119" y="84"/>
                  </a:lnTo>
                  <a:lnTo>
                    <a:pt x="114" y="86"/>
                  </a:lnTo>
                  <a:lnTo>
                    <a:pt x="108" y="88"/>
                  </a:lnTo>
                  <a:lnTo>
                    <a:pt x="102" y="88"/>
                  </a:lnTo>
                  <a:lnTo>
                    <a:pt x="96" y="88"/>
                  </a:lnTo>
                  <a:lnTo>
                    <a:pt x="90" y="88"/>
                  </a:lnTo>
                  <a:lnTo>
                    <a:pt x="84" y="87"/>
                  </a:lnTo>
                  <a:lnTo>
                    <a:pt x="78" y="85"/>
                  </a:lnTo>
                  <a:lnTo>
                    <a:pt x="78" y="85"/>
                  </a:lnTo>
                  <a:lnTo>
                    <a:pt x="66" y="80"/>
                  </a:lnTo>
                  <a:lnTo>
                    <a:pt x="56" y="74"/>
                  </a:lnTo>
                  <a:lnTo>
                    <a:pt x="38" y="58"/>
                  </a:lnTo>
                  <a:lnTo>
                    <a:pt x="38" y="58"/>
                  </a:lnTo>
                  <a:close/>
                  <a:moveTo>
                    <a:pt x="152" y="70"/>
                  </a:moveTo>
                  <a:lnTo>
                    <a:pt x="152" y="70"/>
                  </a:lnTo>
                  <a:lnTo>
                    <a:pt x="152" y="70"/>
                  </a:lnTo>
                  <a:lnTo>
                    <a:pt x="152" y="70"/>
                  </a:lnTo>
                  <a:lnTo>
                    <a:pt x="152" y="57"/>
                  </a:lnTo>
                  <a:lnTo>
                    <a:pt x="152" y="57"/>
                  </a:lnTo>
                  <a:lnTo>
                    <a:pt x="162" y="56"/>
                  </a:lnTo>
                  <a:lnTo>
                    <a:pt x="162" y="56"/>
                  </a:lnTo>
                  <a:lnTo>
                    <a:pt x="162" y="57"/>
                  </a:lnTo>
                  <a:lnTo>
                    <a:pt x="162" y="57"/>
                  </a:lnTo>
                  <a:lnTo>
                    <a:pt x="163" y="62"/>
                  </a:lnTo>
                  <a:lnTo>
                    <a:pt x="163" y="66"/>
                  </a:lnTo>
                  <a:lnTo>
                    <a:pt x="161" y="70"/>
                  </a:lnTo>
                  <a:lnTo>
                    <a:pt x="159" y="74"/>
                  </a:lnTo>
                  <a:lnTo>
                    <a:pt x="159" y="74"/>
                  </a:lnTo>
                  <a:lnTo>
                    <a:pt x="152" y="70"/>
                  </a:lnTo>
                  <a:lnTo>
                    <a:pt x="152" y="70"/>
                  </a:lnTo>
                  <a:close/>
                  <a:moveTo>
                    <a:pt x="125" y="34"/>
                  </a:moveTo>
                  <a:lnTo>
                    <a:pt x="125" y="34"/>
                  </a:lnTo>
                  <a:lnTo>
                    <a:pt x="116" y="28"/>
                  </a:lnTo>
                  <a:lnTo>
                    <a:pt x="106" y="23"/>
                  </a:lnTo>
                  <a:lnTo>
                    <a:pt x="95" y="18"/>
                  </a:lnTo>
                  <a:lnTo>
                    <a:pt x="84" y="16"/>
                  </a:lnTo>
                  <a:lnTo>
                    <a:pt x="84" y="16"/>
                  </a:lnTo>
                  <a:lnTo>
                    <a:pt x="76" y="15"/>
                  </a:lnTo>
                  <a:lnTo>
                    <a:pt x="69" y="16"/>
                  </a:lnTo>
                  <a:lnTo>
                    <a:pt x="61" y="18"/>
                  </a:lnTo>
                  <a:lnTo>
                    <a:pt x="54" y="20"/>
                  </a:lnTo>
                  <a:lnTo>
                    <a:pt x="54" y="20"/>
                  </a:lnTo>
                  <a:lnTo>
                    <a:pt x="50" y="24"/>
                  </a:lnTo>
                  <a:lnTo>
                    <a:pt x="46" y="27"/>
                  </a:lnTo>
                  <a:lnTo>
                    <a:pt x="37" y="34"/>
                  </a:lnTo>
                  <a:lnTo>
                    <a:pt x="37" y="34"/>
                  </a:lnTo>
                  <a:lnTo>
                    <a:pt x="47" y="25"/>
                  </a:lnTo>
                  <a:lnTo>
                    <a:pt x="56" y="16"/>
                  </a:lnTo>
                  <a:lnTo>
                    <a:pt x="56" y="16"/>
                  </a:lnTo>
                  <a:lnTo>
                    <a:pt x="61" y="13"/>
                  </a:lnTo>
                  <a:lnTo>
                    <a:pt x="66" y="10"/>
                  </a:lnTo>
                  <a:lnTo>
                    <a:pt x="71" y="9"/>
                  </a:lnTo>
                  <a:lnTo>
                    <a:pt x="76" y="8"/>
                  </a:lnTo>
                  <a:lnTo>
                    <a:pt x="80" y="8"/>
                  </a:lnTo>
                  <a:lnTo>
                    <a:pt x="85" y="8"/>
                  </a:lnTo>
                  <a:lnTo>
                    <a:pt x="94" y="10"/>
                  </a:lnTo>
                  <a:lnTo>
                    <a:pt x="102" y="14"/>
                  </a:lnTo>
                  <a:lnTo>
                    <a:pt x="110" y="19"/>
                  </a:lnTo>
                  <a:lnTo>
                    <a:pt x="118" y="27"/>
                  </a:lnTo>
                  <a:lnTo>
                    <a:pt x="125" y="34"/>
                  </a:lnTo>
                  <a:lnTo>
                    <a:pt x="125" y="34"/>
                  </a:lnTo>
                  <a:close/>
                  <a:moveTo>
                    <a:pt x="50" y="78"/>
                  </a:moveTo>
                  <a:lnTo>
                    <a:pt x="50" y="78"/>
                  </a:lnTo>
                  <a:lnTo>
                    <a:pt x="57" y="83"/>
                  </a:lnTo>
                  <a:lnTo>
                    <a:pt x="64" y="88"/>
                  </a:lnTo>
                  <a:lnTo>
                    <a:pt x="73" y="92"/>
                  </a:lnTo>
                  <a:lnTo>
                    <a:pt x="81" y="95"/>
                  </a:lnTo>
                  <a:lnTo>
                    <a:pt x="81" y="95"/>
                  </a:lnTo>
                  <a:lnTo>
                    <a:pt x="75" y="93"/>
                  </a:lnTo>
                  <a:lnTo>
                    <a:pt x="70" y="91"/>
                  </a:lnTo>
                  <a:lnTo>
                    <a:pt x="70" y="91"/>
                  </a:lnTo>
                  <a:lnTo>
                    <a:pt x="59" y="85"/>
                  </a:lnTo>
                  <a:lnTo>
                    <a:pt x="50" y="78"/>
                  </a:lnTo>
                  <a:lnTo>
                    <a:pt x="50" y="78"/>
                  </a:lnTo>
                  <a:close/>
                  <a:moveTo>
                    <a:pt x="452" y="231"/>
                  </a:moveTo>
                  <a:lnTo>
                    <a:pt x="452" y="231"/>
                  </a:lnTo>
                  <a:lnTo>
                    <a:pt x="432" y="222"/>
                  </a:lnTo>
                  <a:lnTo>
                    <a:pt x="412" y="213"/>
                  </a:lnTo>
                  <a:lnTo>
                    <a:pt x="372" y="193"/>
                  </a:lnTo>
                  <a:lnTo>
                    <a:pt x="372" y="193"/>
                  </a:lnTo>
                  <a:lnTo>
                    <a:pt x="333" y="173"/>
                  </a:lnTo>
                  <a:lnTo>
                    <a:pt x="294" y="151"/>
                  </a:lnTo>
                  <a:lnTo>
                    <a:pt x="217" y="107"/>
                  </a:lnTo>
                  <a:lnTo>
                    <a:pt x="217" y="107"/>
                  </a:lnTo>
                  <a:lnTo>
                    <a:pt x="217" y="107"/>
                  </a:lnTo>
                  <a:lnTo>
                    <a:pt x="217" y="107"/>
                  </a:lnTo>
                  <a:lnTo>
                    <a:pt x="213" y="88"/>
                  </a:lnTo>
                  <a:lnTo>
                    <a:pt x="211" y="80"/>
                  </a:lnTo>
                  <a:lnTo>
                    <a:pt x="207" y="73"/>
                  </a:lnTo>
                  <a:lnTo>
                    <a:pt x="207" y="73"/>
                  </a:lnTo>
                  <a:lnTo>
                    <a:pt x="210" y="77"/>
                  </a:lnTo>
                  <a:lnTo>
                    <a:pt x="212" y="82"/>
                  </a:lnTo>
                  <a:lnTo>
                    <a:pt x="217" y="92"/>
                  </a:lnTo>
                  <a:lnTo>
                    <a:pt x="221" y="101"/>
                  </a:lnTo>
                  <a:lnTo>
                    <a:pt x="224" y="107"/>
                  </a:lnTo>
                  <a:lnTo>
                    <a:pt x="227" y="111"/>
                  </a:lnTo>
                  <a:lnTo>
                    <a:pt x="227" y="111"/>
                  </a:lnTo>
                  <a:lnTo>
                    <a:pt x="228" y="112"/>
                  </a:lnTo>
                  <a:lnTo>
                    <a:pt x="229" y="110"/>
                  </a:lnTo>
                  <a:lnTo>
                    <a:pt x="229" y="110"/>
                  </a:lnTo>
                  <a:lnTo>
                    <a:pt x="223" y="91"/>
                  </a:lnTo>
                  <a:lnTo>
                    <a:pt x="223" y="91"/>
                  </a:lnTo>
                  <a:lnTo>
                    <a:pt x="220" y="78"/>
                  </a:lnTo>
                  <a:lnTo>
                    <a:pt x="219" y="77"/>
                  </a:lnTo>
                  <a:lnTo>
                    <a:pt x="220" y="77"/>
                  </a:lnTo>
                  <a:lnTo>
                    <a:pt x="224" y="85"/>
                  </a:lnTo>
                  <a:lnTo>
                    <a:pt x="224" y="85"/>
                  </a:lnTo>
                  <a:lnTo>
                    <a:pt x="232" y="100"/>
                  </a:lnTo>
                  <a:lnTo>
                    <a:pt x="236" y="108"/>
                  </a:lnTo>
                  <a:lnTo>
                    <a:pt x="240" y="115"/>
                  </a:lnTo>
                  <a:lnTo>
                    <a:pt x="240" y="115"/>
                  </a:lnTo>
                  <a:lnTo>
                    <a:pt x="240" y="116"/>
                  </a:lnTo>
                  <a:lnTo>
                    <a:pt x="241" y="116"/>
                  </a:lnTo>
                  <a:lnTo>
                    <a:pt x="241" y="114"/>
                  </a:lnTo>
                  <a:lnTo>
                    <a:pt x="241" y="114"/>
                  </a:lnTo>
                  <a:lnTo>
                    <a:pt x="236" y="95"/>
                  </a:lnTo>
                  <a:lnTo>
                    <a:pt x="236" y="95"/>
                  </a:lnTo>
                  <a:lnTo>
                    <a:pt x="243" y="111"/>
                  </a:lnTo>
                  <a:lnTo>
                    <a:pt x="251" y="125"/>
                  </a:lnTo>
                  <a:lnTo>
                    <a:pt x="251" y="125"/>
                  </a:lnTo>
                  <a:lnTo>
                    <a:pt x="252" y="125"/>
                  </a:lnTo>
                  <a:lnTo>
                    <a:pt x="253" y="124"/>
                  </a:lnTo>
                  <a:lnTo>
                    <a:pt x="253" y="124"/>
                  </a:lnTo>
                  <a:lnTo>
                    <a:pt x="250" y="111"/>
                  </a:lnTo>
                  <a:lnTo>
                    <a:pt x="246" y="96"/>
                  </a:lnTo>
                  <a:lnTo>
                    <a:pt x="237" y="70"/>
                  </a:lnTo>
                  <a:lnTo>
                    <a:pt x="237" y="70"/>
                  </a:lnTo>
                  <a:lnTo>
                    <a:pt x="241" y="83"/>
                  </a:lnTo>
                  <a:lnTo>
                    <a:pt x="247" y="96"/>
                  </a:lnTo>
                  <a:lnTo>
                    <a:pt x="253" y="110"/>
                  </a:lnTo>
                  <a:lnTo>
                    <a:pt x="261" y="122"/>
                  </a:lnTo>
                  <a:lnTo>
                    <a:pt x="261" y="122"/>
                  </a:lnTo>
                  <a:lnTo>
                    <a:pt x="261" y="122"/>
                  </a:lnTo>
                  <a:lnTo>
                    <a:pt x="262" y="122"/>
                  </a:lnTo>
                  <a:lnTo>
                    <a:pt x="263" y="121"/>
                  </a:lnTo>
                  <a:lnTo>
                    <a:pt x="263" y="121"/>
                  </a:lnTo>
                  <a:lnTo>
                    <a:pt x="259" y="109"/>
                  </a:lnTo>
                  <a:lnTo>
                    <a:pt x="256" y="96"/>
                  </a:lnTo>
                  <a:lnTo>
                    <a:pt x="256" y="96"/>
                  </a:lnTo>
                  <a:lnTo>
                    <a:pt x="254" y="93"/>
                  </a:lnTo>
                  <a:lnTo>
                    <a:pt x="254" y="93"/>
                  </a:lnTo>
                  <a:lnTo>
                    <a:pt x="263" y="114"/>
                  </a:lnTo>
                  <a:lnTo>
                    <a:pt x="269" y="124"/>
                  </a:lnTo>
                  <a:lnTo>
                    <a:pt x="275" y="134"/>
                  </a:lnTo>
                  <a:lnTo>
                    <a:pt x="275" y="134"/>
                  </a:lnTo>
                  <a:lnTo>
                    <a:pt x="277" y="134"/>
                  </a:lnTo>
                  <a:lnTo>
                    <a:pt x="277" y="133"/>
                  </a:lnTo>
                  <a:lnTo>
                    <a:pt x="277" y="133"/>
                  </a:lnTo>
                  <a:lnTo>
                    <a:pt x="275" y="122"/>
                  </a:lnTo>
                  <a:lnTo>
                    <a:pt x="272" y="112"/>
                  </a:lnTo>
                  <a:lnTo>
                    <a:pt x="272" y="112"/>
                  </a:lnTo>
                  <a:lnTo>
                    <a:pt x="269" y="98"/>
                  </a:lnTo>
                  <a:lnTo>
                    <a:pt x="269" y="98"/>
                  </a:lnTo>
                  <a:lnTo>
                    <a:pt x="266" y="89"/>
                  </a:lnTo>
                  <a:lnTo>
                    <a:pt x="266" y="86"/>
                  </a:lnTo>
                  <a:lnTo>
                    <a:pt x="268" y="90"/>
                  </a:lnTo>
                  <a:lnTo>
                    <a:pt x="268" y="90"/>
                  </a:lnTo>
                  <a:lnTo>
                    <a:pt x="273" y="106"/>
                  </a:lnTo>
                  <a:lnTo>
                    <a:pt x="279" y="120"/>
                  </a:lnTo>
                  <a:lnTo>
                    <a:pt x="284" y="134"/>
                  </a:lnTo>
                  <a:lnTo>
                    <a:pt x="288" y="141"/>
                  </a:lnTo>
                  <a:lnTo>
                    <a:pt x="292" y="148"/>
                  </a:lnTo>
                  <a:lnTo>
                    <a:pt x="292" y="148"/>
                  </a:lnTo>
                  <a:lnTo>
                    <a:pt x="293" y="148"/>
                  </a:lnTo>
                  <a:lnTo>
                    <a:pt x="294" y="147"/>
                  </a:lnTo>
                  <a:lnTo>
                    <a:pt x="294" y="147"/>
                  </a:lnTo>
                  <a:lnTo>
                    <a:pt x="293" y="140"/>
                  </a:lnTo>
                  <a:lnTo>
                    <a:pt x="292" y="134"/>
                  </a:lnTo>
                  <a:lnTo>
                    <a:pt x="288" y="122"/>
                  </a:lnTo>
                  <a:lnTo>
                    <a:pt x="284" y="110"/>
                  </a:lnTo>
                  <a:lnTo>
                    <a:pt x="280" y="96"/>
                  </a:lnTo>
                  <a:lnTo>
                    <a:pt x="280" y="96"/>
                  </a:lnTo>
                  <a:lnTo>
                    <a:pt x="278" y="89"/>
                  </a:lnTo>
                  <a:lnTo>
                    <a:pt x="278" y="89"/>
                  </a:lnTo>
                  <a:lnTo>
                    <a:pt x="279" y="90"/>
                  </a:lnTo>
                  <a:lnTo>
                    <a:pt x="282" y="99"/>
                  </a:lnTo>
                  <a:lnTo>
                    <a:pt x="282" y="99"/>
                  </a:lnTo>
                  <a:lnTo>
                    <a:pt x="289" y="118"/>
                  </a:lnTo>
                  <a:lnTo>
                    <a:pt x="289" y="118"/>
                  </a:lnTo>
                  <a:lnTo>
                    <a:pt x="295" y="134"/>
                  </a:lnTo>
                  <a:lnTo>
                    <a:pt x="298" y="141"/>
                  </a:lnTo>
                  <a:lnTo>
                    <a:pt x="302" y="149"/>
                  </a:lnTo>
                  <a:lnTo>
                    <a:pt x="302" y="149"/>
                  </a:lnTo>
                  <a:lnTo>
                    <a:pt x="304" y="149"/>
                  </a:lnTo>
                  <a:lnTo>
                    <a:pt x="304" y="148"/>
                  </a:lnTo>
                  <a:lnTo>
                    <a:pt x="304" y="148"/>
                  </a:lnTo>
                  <a:lnTo>
                    <a:pt x="304" y="140"/>
                  </a:lnTo>
                  <a:lnTo>
                    <a:pt x="303" y="132"/>
                  </a:lnTo>
                  <a:lnTo>
                    <a:pt x="300" y="116"/>
                  </a:lnTo>
                  <a:lnTo>
                    <a:pt x="300" y="116"/>
                  </a:lnTo>
                  <a:lnTo>
                    <a:pt x="307" y="133"/>
                  </a:lnTo>
                  <a:lnTo>
                    <a:pt x="312" y="141"/>
                  </a:lnTo>
                  <a:lnTo>
                    <a:pt x="317" y="148"/>
                  </a:lnTo>
                  <a:lnTo>
                    <a:pt x="317" y="148"/>
                  </a:lnTo>
                  <a:lnTo>
                    <a:pt x="318" y="149"/>
                  </a:lnTo>
                  <a:lnTo>
                    <a:pt x="318" y="149"/>
                  </a:lnTo>
                  <a:lnTo>
                    <a:pt x="319" y="147"/>
                  </a:lnTo>
                  <a:lnTo>
                    <a:pt x="319" y="147"/>
                  </a:lnTo>
                  <a:lnTo>
                    <a:pt x="308" y="111"/>
                  </a:lnTo>
                  <a:lnTo>
                    <a:pt x="308" y="111"/>
                  </a:lnTo>
                  <a:lnTo>
                    <a:pt x="306" y="99"/>
                  </a:lnTo>
                  <a:lnTo>
                    <a:pt x="306" y="99"/>
                  </a:lnTo>
                  <a:lnTo>
                    <a:pt x="305" y="98"/>
                  </a:lnTo>
                  <a:lnTo>
                    <a:pt x="305" y="98"/>
                  </a:lnTo>
                  <a:lnTo>
                    <a:pt x="310" y="112"/>
                  </a:lnTo>
                  <a:lnTo>
                    <a:pt x="310" y="112"/>
                  </a:lnTo>
                  <a:lnTo>
                    <a:pt x="315" y="126"/>
                  </a:lnTo>
                  <a:lnTo>
                    <a:pt x="320" y="140"/>
                  </a:lnTo>
                  <a:lnTo>
                    <a:pt x="323" y="146"/>
                  </a:lnTo>
                  <a:lnTo>
                    <a:pt x="326" y="152"/>
                  </a:lnTo>
                  <a:lnTo>
                    <a:pt x="330" y="158"/>
                  </a:lnTo>
                  <a:lnTo>
                    <a:pt x="335" y="163"/>
                  </a:lnTo>
                  <a:lnTo>
                    <a:pt x="335" y="163"/>
                  </a:lnTo>
                  <a:lnTo>
                    <a:pt x="336" y="164"/>
                  </a:lnTo>
                  <a:lnTo>
                    <a:pt x="337" y="163"/>
                  </a:lnTo>
                  <a:lnTo>
                    <a:pt x="337" y="163"/>
                  </a:lnTo>
                  <a:lnTo>
                    <a:pt x="335" y="149"/>
                  </a:lnTo>
                  <a:lnTo>
                    <a:pt x="332" y="137"/>
                  </a:lnTo>
                  <a:lnTo>
                    <a:pt x="332" y="137"/>
                  </a:lnTo>
                  <a:lnTo>
                    <a:pt x="339" y="154"/>
                  </a:lnTo>
                  <a:lnTo>
                    <a:pt x="343" y="162"/>
                  </a:lnTo>
                  <a:lnTo>
                    <a:pt x="348" y="170"/>
                  </a:lnTo>
                  <a:lnTo>
                    <a:pt x="348" y="170"/>
                  </a:lnTo>
                  <a:lnTo>
                    <a:pt x="349" y="171"/>
                  </a:lnTo>
                  <a:lnTo>
                    <a:pt x="350" y="170"/>
                  </a:lnTo>
                  <a:lnTo>
                    <a:pt x="350" y="170"/>
                  </a:lnTo>
                  <a:lnTo>
                    <a:pt x="348" y="155"/>
                  </a:lnTo>
                  <a:lnTo>
                    <a:pt x="346" y="141"/>
                  </a:lnTo>
                  <a:lnTo>
                    <a:pt x="346" y="141"/>
                  </a:lnTo>
                  <a:lnTo>
                    <a:pt x="350" y="153"/>
                  </a:lnTo>
                  <a:lnTo>
                    <a:pt x="350" y="153"/>
                  </a:lnTo>
                  <a:lnTo>
                    <a:pt x="353" y="161"/>
                  </a:lnTo>
                  <a:lnTo>
                    <a:pt x="356" y="170"/>
                  </a:lnTo>
                  <a:lnTo>
                    <a:pt x="360" y="178"/>
                  </a:lnTo>
                  <a:lnTo>
                    <a:pt x="366" y="186"/>
                  </a:lnTo>
                  <a:lnTo>
                    <a:pt x="366" y="186"/>
                  </a:lnTo>
                  <a:lnTo>
                    <a:pt x="367" y="186"/>
                  </a:lnTo>
                  <a:lnTo>
                    <a:pt x="368" y="185"/>
                  </a:lnTo>
                  <a:lnTo>
                    <a:pt x="368" y="185"/>
                  </a:lnTo>
                  <a:lnTo>
                    <a:pt x="367" y="176"/>
                  </a:lnTo>
                  <a:lnTo>
                    <a:pt x="366" y="168"/>
                  </a:lnTo>
                  <a:lnTo>
                    <a:pt x="366" y="168"/>
                  </a:lnTo>
                  <a:lnTo>
                    <a:pt x="370" y="179"/>
                  </a:lnTo>
                  <a:lnTo>
                    <a:pt x="374" y="191"/>
                  </a:lnTo>
                  <a:lnTo>
                    <a:pt x="374" y="191"/>
                  </a:lnTo>
                  <a:lnTo>
                    <a:pt x="375" y="192"/>
                  </a:lnTo>
                  <a:lnTo>
                    <a:pt x="376" y="192"/>
                  </a:lnTo>
                  <a:lnTo>
                    <a:pt x="376" y="191"/>
                  </a:lnTo>
                  <a:lnTo>
                    <a:pt x="376" y="191"/>
                  </a:lnTo>
                  <a:lnTo>
                    <a:pt x="376" y="179"/>
                  </a:lnTo>
                  <a:lnTo>
                    <a:pt x="374" y="169"/>
                  </a:lnTo>
                  <a:lnTo>
                    <a:pt x="369" y="149"/>
                  </a:lnTo>
                  <a:lnTo>
                    <a:pt x="362" y="129"/>
                  </a:lnTo>
                  <a:lnTo>
                    <a:pt x="357" y="109"/>
                  </a:lnTo>
                  <a:lnTo>
                    <a:pt x="357" y="109"/>
                  </a:lnTo>
                  <a:lnTo>
                    <a:pt x="358" y="113"/>
                  </a:lnTo>
                  <a:lnTo>
                    <a:pt x="360" y="118"/>
                  </a:lnTo>
                  <a:lnTo>
                    <a:pt x="365" y="127"/>
                  </a:lnTo>
                  <a:lnTo>
                    <a:pt x="365" y="127"/>
                  </a:lnTo>
                  <a:lnTo>
                    <a:pt x="369" y="139"/>
                  </a:lnTo>
                  <a:lnTo>
                    <a:pt x="373" y="150"/>
                  </a:lnTo>
                  <a:lnTo>
                    <a:pt x="373" y="150"/>
                  </a:lnTo>
                  <a:lnTo>
                    <a:pt x="381" y="173"/>
                  </a:lnTo>
                  <a:lnTo>
                    <a:pt x="385" y="186"/>
                  </a:lnTo>
                  <a:lnTo>
                    <a:pt x="390" y="197"/>
                  </a:lnTo>
                  <a:lnTo>
                    <a:pt x="390" y="197"/>
                  </a:lnTo>
                  <a:lnTo>
                    <a:pt x="391" y="198"/>
                  </a:lnTo>
                  <a:lnTo>
                    <a:pt x="393" y="197"/>
                  </a:lnTo>
                  <a:lnTo>
                    <a:pt x="393" y="197"/>
                  </a:lnTo>
                  <a:lnTo>
                    <a:pt x="394" y="187"/>
                  </a:lnTo>
                  <a:lnTo>
                    <a:pt x="394" y="177"/>
                  </a:lnTo>
                  <a:lnTo>
                    <a:pt x="394" y="177"/>
                  </a:lnTo>
                  <a:lnTo>
                    <a:pt x="399" y="190"/>
                  </a:lnTo>
                  <a:lnTo>
                    <a:pt x="405" y="201"/>
                  </a:lnTo>
                  <a:lnTo>
                    <a:pt x="405" y="201"/>
                  </a:lnTo>
                  <a:lnTo>
                    <a:pt x="406" y="201"/>
                  </a:lnTo>
                  <a:lnTo>
                    <a:pt x="407" y="200"/>
                  </a:lnTo>
                  <a:lnTo>
                    <a:pt x="407" y="200"/>
                  </a:lnTo>
                  <a:lnTo>
                    <a:pt x="408" y="191"/>
                  </a:lnTo>
                  <a:lnTo>
                    <a:pt x="408" y="180"/>
                  </a:lnTo>
                  <a:lnTo>
                    <a:pt x="408" y="180"/>
                  </a:lnTo>
                  <a:lnTo>
                    <a:pt x="412" y="191"/>
                  </a:lnTo>
                  <a:lnTo>
                    <a:pt x="419" y="201"/>
                  </a:lnTo>
                  <a:lnTo>
                    <a:pt x="419" y="201"/>
                  </a:lnTo>
                  <a:lnTo>
                    <a:pt x="420" y="201"/>
                  </a:lnTo>
                  <a:lnTo>
                    <a:pt x="421" y="200"/>
                  </a:lnTo>
                  <a:lnTo>
                    <a:pt x="421" y="200"/>
                  </a:lnTo>
                  <a:lnTo>
                    <a:pt x="420" y="192"/>
                  </a:lnTo>
                  <a:lnTo>
                    <a:pt x="420" y="192"/>
                  </a:lnTo>
                  <a:lnTo>
                    <a:pt x="425" y="200"/>
                  </a:lnTo>
                  <a:lnTo>
                    <a:pt x="431" y="207"/>
                  </a:lnTo>
                  <a:lnTo>
                    <a:pt x="431" y="207"/>
                  </a:lnTo>
                  <a:lnTo>
                    <a:pt x="432" y="207"/>
                  </a:lnTo>
                  <a:lnTo>
                    <a:pt x="432" y="206"/>
                  </a:lnTo>
                  <a:lnTo>
                    <a:pt x="432" y="206"/>
                  </a:lnTo>
                  <a:lnTo>
                    <a:pt x="433" y="199"/>
                  </a:lnTo>
                  <a:lnTo>
                    <a:pt x="433" y="192"/>
                  </a:lnTo>
                  <a:lnTo>
                    <a:pt x="433" y="192"/>
                  </a:lnTo>
                  <a:lnTo>
                    <a:pt x="438" y="206"/>
                  </a:lnTo>
                  <a:lnTo>
                    <a:pt x="444" y="220"/>
                  </a:lnTo>
                  <a:lnTo>
                    <a:pt x="444" y="220"/>
                  </a:lnTo>
                  <a:lnTo>
                    <a:pt x="445" y="220"/>
                  </a:lnTo>
                  <a:lnTo>
                    <a:pt x="446" y="220"/>
                  </a:lnTo>
                  <a:lnTo>
                    <a:pt x="446" y="219"/>
                  </a:lnTo>
                  <a:lnTo>
                    <a:pt x="446" y="219"/>
                  </a:lnTo>
                  <a:lnTo>
                    <a:pt x="447" y="210"/>
                  </a:lnTo>
                  <a:lnTo>
                    <a:pt x="447" y="210"/>
                  </a:lnTo>
                  <a:lnTo>
                    <a:pt x="454" y="226"/>
                  </a:lnTo>
                  <a:lnTo>
                    <a:pt x="454" y="226"/>
                  </a:lnTo>
                  <a:lnTo>
                    <a:pt x="455" y="227"/>
                  </a:lnTo>
                  <a:lnTo>
                    <a:pt x="455" y="227"/>
                  </a:lnTo>
                  <a:lnTo>
                    <a:pt x="456" y="225"/>
                  </a:lnTo>
                  <a:lnTo>
                    <a:pt x="456" y="225"/>
                  </a:lnTo>
                  <a:lnTo>
                    <a:pt x="456" y="213"/>
                  </a:lnTo>
                  <a:lnTo>
                    <a:pt x="454" y="200"/>
                  </a:lnTo>
                  <a:lnTo>
                    <a:pt x="454" y="200"/>
                  </a:lnTo>
                  <a:lnTo>
                    <a:pt x="458" y="209"/>
                  </a:lnTo>
                  <a:lnTo>
                    <a:pt x="463" y="218"/>
                  </a:lnTo>
                  <a:lnTo>
                    <a:pt x="463" y="218"/>
                  </a:lnTo>
                  <a:lnTo>
                    <a:pt x="464" y="219"/>
                  </a:lnTo>
                  <a:lnTo>
                    <a:pt x="464" y="218"/>
                  </a:lnTo>
                  <a:lnTo>
                    <a:pt x="464" y="218"/>
                  </a:lnTo>
                  <a:lnTo>
                    <a:pt x="465" y="208"/>
                  </a:lnTo>
                  <a:lnTo>
                    <a:pt x="464" y="199"/>
                  </a:lnTo>
                  <a:lnTo>
                    <a:pt x="464" y="199"/>
                  </a:lnTo>
                  <a:lnTo>
                    <a:pt x="469" y="209"/>
                  </a:lnTo>
                  <a:lnTo>
                    <a:pt x="472" y="213"/>
                  </a:lnTo>
                  <a:lnTo>
                    <a:pt x="476" y="217"/>
                  </a:lnTo>
                  <a:lnTo>
                    <a:pt x="476" y="217"/>
                  </a:lnTo>
                  <a:lnTo>
                    <a:pt x="477" y="217"/>
                  </a:lnTo>
                  <a:lnTo>
                    <a:pt x="478" y="216"/>
                  </a:lnTo>
                  <a:lnTo>
                    <a:pt x="478" y="216"/>
                  </a:lnTo>
                  <a:lnTo>
                    <a:pt x="477" y="202"/>
                  </a:lnTo>
                  <a:lnTo>
                    <a:pt x="477" y="202"/>
                  </a:lnTo>
                  <a:lnTo>
                    <a:pt x="481" y="211"/>
                  </a:lnTo>
                  <a:lnTo>
                    <a:pt x="485" y="221"/>
                  </a:lnTo>
                  <a:lnTo>
                    <a:pt x="485" y="221"/>
                  </a:lnTo>
                  <a:lnTo>
                    <a:pt x="487" y="222"/>
                  </a:lnTo>
                  <a:lnTo>
                    <a:pt x="487" y="221"/>
                  </a:lnTo>
                  <a:lnTo>
                    <a:pt x="487" y="221"/>
                  </a:lnTo>
                  <a:lnTo>
                    <a:pt x="487" y="212"/>
                  </a:lnTo>
                  <a:lnTo>
                    <a:pt x="487" y="212"/>
                  </a:lnTo>
                  <a:lnTo>
                    <a:pt x="491" y="224"/>
                  </a:lnTo>
                  <a:lnTo>
                    <a:pt x="494" y="229"/>
                  </a:lnTo>
                  <a:lnTo>
                    <a:pt x="497" y="235"/>
                  </a:lnTo>
                  <a:lnTo>
                    <a:pt x="497" y="235"/>
                  </a:lnTo>
                  <a:lnTo>
                    <a:pt x="498" y="235"/>
                  </a:lnTo>
                  <a:lnTo>
                    <a:pt x="499" y="234"/>
                  </a:lnTo>
                  <a:lnTo>
                    <a:pt x="499" y="234"/>
                  </a:lnTo>
                  <a:lnTo>
                    <a:pt x="500" y="228"/>
                  </a:lnTo>
                  <a:lnTo>
                    <a:pt x="500" y="228"/>
                  </a:lnTo>
                  <a:lnTo>
                    <a:pt x="502" y="233"/>
                  </a:lnTo>
                  <a:lnTo>
                    <a:pt x="506" y="238"/>
                  </a:lnTo>
                  <a:lnTo>
                    <a:pt x="506" y="238"/>
                  </a:lnTo>
                  <a:lnTo>
                    <a:pt x="507" y="238"/>
                  </a:lnTo>
                  <a:lnTo>
                    <a:pt x="508" y="237"/>
                  </a:lnTo>
                  <a:lnTo>
                    <a:pt x="508" y="237"/>
                  </a:lnTo>
                  <a:lnTo>
                    <a:pt x="508" y="229"/>
                  </a:lnTo>
                  <a:lnTo>
                    <a:pt x="508" y="221"/>
                  </a:lnTo>
                  <a:lnTo>
                    <a:pt x="508" y="221"/>
                  </a:lnTo>
                  <a:lnTo>
                    <a:pt x="510" y="228"/>
                  </a:lnTo>
                  <a:lnTo>
                    <a:pt x="512" y="234"/>
                  </a:lnTo>
                  <a:lnTo>
                    <a:pt x="512" y="234"/>
                  </a:lnTo>
                  <a:lnTo>
                    <a:pt x="513" y="235"/>
                  </a:lnTo>
                  <a:lnTo>
                    <a:pt x="514" y="234"/>
                  </a:lnTo>
                  <a:lnTo>
                    <a:pt x="514" y="234"/>
                  </a:lnTo>
                  <a:lnTo>
                    <a:pt x="515" y="223"/>
                  </a:lnTo>
                  <a:lnTo>
                    <a:pt x="515" y="212"/>
                  </a:lnTo>
                  <a:lnTo>
                    <a:pt x="515" y="212"/>
                  </a:lnTo>
                  <a:lnTo>
                    <a:pt x="519" y="232"/>
                  </a:lnTo>
                  <a:lnTo>
                    <a:pt x="519" y="232"/>
                  </a:lnTo>
                  <a:lnTo>
                    <a:pt x="520" y="233"/>
                  </a:lnTo>
                  <a:lnTo>
                    <a:pt x="521" y="233"/>
                  </a:lnTo>
                  <a:lnTo>
                    <a:pt x="521" y="233"/>
                  </a:lnTo>
                  <a:lnTo>
                    <a:pt x="518" y="237"/>
                  </a:lnTo>
                  <a:lnTo>
                    <a:pt x="515" y="239"/>
                  </a:lnTo>
                  <a:lnTo>
                    <a:pt x="512" y="241"/>
                  </a:lnTo>
                  <a:lnTo>
                    <a:pt x="508" y="243"/>
                  </a:lnTo>
                  <a:lnTo>
                    <a:pt x="503" y="243"/>
                  </a:lnTo>
                  <a:lnTo>
                    <a:pt x="498" y="243"/>
                  </a:lnTo>
                  <a:lnTo>
                    <a:pt x="488" y="242"/>
                  </a:lnTo>
                  <a:lnTo>
                    <a:pt x="478" y="240"/>
                  </a:lnTo>
                  <a:lnTo>
                    <a:pt x="467" y="237"/>
                  </a:lnTo>
                  <a:lnTo>
                    <a:pt x="452" y="231"/>
                  </a:lnTo>
                  <a:lnTo>
                    <a:pt x="452" y="231"/>
                  </a:lnTo>
                  <a:close/>
                </a:path>
              </a:pathLst>
            </a:custGeom>
            <a:solidFill>
              <a:schemeClr val="accent2"/>
            </a:solidFill>
            <a:ln w="9525">
              <a:solidFill>
                <a:srgbClr val="65C4CA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1344" y="359"/>
              <a:ext cx="4055" cy="91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r>
                <a:rPr lang="zh-CN" altLang="zh-CN" sz="3200" b="1">
                  <a:ln w="12700">
                    <a:solidFill>
                      <a:srgbClr val="65C4CA"/>
                    </a:solidFill>
                    <a:prstDash val="solid"/>
                  </a:ln>
                  <a:solidFill>
                    <a:srgbClr val="65C4CA"/>
                  </a:solidFill>
                  <a:effectLst>
                    <a:reflection blurRad="6350" stA="55000" endA="300" endPos="45500" dir="5400000" sy="-100000" algn="bl" rotWithShape="0"/>
                  </a:effectLst>
                </a:rPr>
                <a:t>写法探究</a:t>
              </a:r>
              <a:endParaRPr lang="zh-CN" altLang="zh-CN" sz="3200" b="1">
                <a:ln w="12700">
                  <a:solidFill>
                    <a:srgbClr val="65C4CA"/>
                  </a:solidFill>
                  <a:prstDash val="solid"/>
                </a:ln>
                <a:solidFill>
                  <a:srgbClr val="65C4CA"/>
                </a:solidFill>
                <a:effectLst>
                  <a:reflection blurRad="6350" stA="55000" endA="300" endPos="45500" dir="5400000" sy="-100000" algn="bl" rotWithShape="0"/>
                </a:effectLst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5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67"/>
          <p:cNvGrpSpPr/>
          <p:nvPr/>
        </p:nvGrpSpPr>
        <p:grpSpPr>
          <a:xfrm>
            <a:off x="10668000" y="5125155"/>
            <a:ext cx="1304925" cy="1614099"/>
            <a:chOff x="1522413" y="800100"/>
            <a:chExt cx="4660900" cy="5360988"/>
          </a:xfrm>
        </p:grpSpPr>
        <p:sp>
          <p:nvSpPr>
            <p:cNvPr id="15" name="Freeform 1"/>
            <p:cNvSpPr>
              <a:spLocks noChangeArrowheads="1"/>
            </p:cNvSpPr>
            <p:nvPr/>
          </p:nvSpPr>
          <p:spPr bwMode="auto">
            <a:xfrm>
              <a:off x="1522413" y="800100"/>
              <a:ext cx="4660900" cy="5360988"/>
            </a:xfrm>
            <a:custGeom>
              <a:avLst/>
              <a:gdLst>
                <a:gd name="T0" fmla="*/ 6681 w 12949"/>
                <a:gd name="T1" fmla="*/ 0 h 14892"/>
                <a:gd name="T2" fmla="*/ 6267 w 12949"/>
                <a:gd name="T3" fmla="*/ 0 h 14892"/>
                <a:gd name="T4" fmla="*/ 6267 w 12949"/>
                <a:gd name="T5" fmla="*/ 1026 h 14892"/>
                <a:gd name="T6" fmla="*/ 4018 w 12949"/>
                <a:gd name="T7" fmla="*/ 1026 h 14892"/>
                <a:gd name="T8" fmla="*/ 4018 w 12949"/>
                <a:gd name="T9" fmla="*/ 1266 h 14892"/>
                <a:gd name="T10" fmla="*/ 0 w 12949"/>
                <a:gd name="T11" fmla="*/ 1266 h 14892"/>
                <a:gd name="T12" fmla="*/ 0 w 12949"/>
                <a:gd name="T13" fmla="*/ 1681 h 14892"/>
                <a:gd name="T14" fmla="*/ 655 w 12949"/>
                <a:gd name="T15" fmla="*/ 1681 h 14892"/>
                <a:gd name="T16" fmla="*/ 655 w 12949"/>
                <a:gd name="T17" fmla="*/ 10306 h 14892"/>
                <a:gd name="T18" fmla="*/ 0 w 12949"/>
                <a:gd name="T19" fmla="*/ 10306 h 14892"/>
                <a:gd name="T20" fmla="*/ 0 w 12949"/>
                <a:gd name="T21" fmla="*/ 10699 h 14892"/>
                <a:gd name="T22" fmla="*/ 2970 w 12949"/>
                <a:gd name="T23" fmla="*/ 10699 h 14892"/>
                <a:gd name="T24" fmla="*/ 1070 w 12949"/>
                <a:gd name="T25" fmla="*/ 14891 h 14892"/>
                <a:gd name="T26" fmla="*/ 1528 w 12949"/>
                <a:gd name="T27" fmla="*/ 14891 h 14892"/>
                <a:gd name="T28" fmla="*/ 3428 w 12949"/>
                <a:gd name="T29" fmla="*/ 10699 h 14892"/>
                <a:gd name="T30" fmla="*/ 6267 w 12949"/>
                <a:gd name="T31" fmla="*/ 10699 h 14892"/>
                <a:gd name="T32" fmla="*/ 6267 w 12949"/>
                <a:gd name="T33" fmla="*/ 13363 h 14892"/>
                <a:gd name="T34" fmla="*/ 6681 w 12949"/>
                <a:gd name="T35" fmla="*/ 13363 h 14892"/>
                <a:gd name="T36" fmla="*/ 6681 w 12949"/>
                <a:gd name="T37" fmla="*/ 10699 h 14892"/>
                <a:gd name="T38" fmla="*/ 9542 w 12949"/>
                <a:gd name="T39" fmla="*/ 10699 h 14892"/>
                <a:gd name="T40" fmla="*/ 11442 w 12949"/>
                <a:gd name="T41" fmla="*/ 14891 h 14892"/>
                <a:gd name="T42" fmla="*/ 11900 w 12949"/>
                <a:gd name="T43" fmla="*/ 14891 h 14892"/>
                <a:gd name="T44" fmla="*/ 10000 w 12949"/>
                <a:gd name="T45" fmla="*/ 10699 h 14892"/>
                <a:gd name="T46" fmla="*/ 12948 w 12949"/>
                <a:gd name="T47" fmla="*/ 10699 h 14892"/>
                <a:gd name="T48" fmla="*/ 12948 w 12949"/>
                <a:gd name="T49" fmla="*/ 10306 h 14892"/>
                <a:gd name="T50" fmla="*/ 12358 w 12949"/>
                <a:gd name="T51" fmla="*/ 10306 h 14892"/>
                <a:gd name="T52" fmla="*/ 12358 w 12949"/>
                <a:gd name="T53" fmla="*/ 1681 h 14892"/>
                <a:gd name="T54" fmla="*/ 12948 w 12949"/>
                <a:gd name="T55" fmla="*/ 1681 h 14892"/>
                <a:gd name="T56" fmla="*/ 12948 w 12949"/>
                <a:gd name="T57" fmla="*/ 1266 h 14892"/>
                <a:gd name="T58" fmla="*/ 8930 w 12949"/>
                <a:gd name="T59" fmla="*/ 1266 h 14892"/>
                <a:gd name="T60" fmla="*/ 8930 w 12949"/>
                <a:gd name="T61" fmla="*/ 1026 h 14892"/>
                <a:gd name="T62" fmla="*/ 6681 w 12949"/>
                <a:gd name="T63" fmla="*/ 1026 h 14892"/>
                <a:gd name="T64" fmla="*/ 6681 w 12949"/>
                <a:gd name="T65" fmla="*/ 0 h 148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949" h="14892">
                  <a:moveTo>
                    <a:pt x="6681" y="0"/>
                  </a:moveTo>
                  <a:lnTo>
                    <a:pt x="6267" y="0"/>
                  </a:lnTo>
                  <a:lnTo>
                    <a:pt x="6267" y="1026"/>
                  </a:lnTo>
                  <a:lnTo>
                    <a:pt x="4018" y="1026"/>
                  </a:lnTo>
                  <a:lnTo>
                    <a:pt x="4018" y="1266"/>
                  </a:lnTo>
                  <a:lnTo>
                    <a:pt x="0" y="1266"/>
                  </a:lnTo>
                  <a:lnTo>
                    <a:pt x="0" y="1681"/>
                  </a:lnTo>
                  <a:lnTo>
                    <a:pt x="655" y="1681"/>
                  </a:lnTo>
                  <a:lnTo>
                    <a:pt x="655" y="10306"/>
                  </a:lnTo>
                  <a:lnTo>
                    <a:pt x="0" y="10306"/>
                  </a:lnTo>
                  <a:lnTo>
                    <a:pt x="0" y="10699"/>
                  </a:lnTo>
                  <a:lnTo>
                    <a:pt x="2970" y="10699"/>
                  </a:lnTo>
                  <a:lnTo>
                    <a:pt x="1070" y="14891"/>
                  </a:lnTo>
                  <a:lnTo>
                    <a:pt x="1528" y="14891"/>
                  </a:lnTo>
                  <a:lnTo>
                    <a:pt x="3428" y="10699"/>
                  </a:lnTo>
                  <a:lnTo>
                    <a:pt x="6267" y="10699"/>
                  </a:lnTo>
                  <a:lnTo>
                    <a:pt x="6267" y="13363"/>
                  </a:lnTo>
                  <a:lnTo>
                    <a:pt x="6681" y="13363"/>
                  </a:lnTo>
                  <a:lnTo>
                    <a:pt x="6681" y="10699"/>
                  </a:lnTo>
                  <a:lnTo>
                    <a:pt x="9542" y="10699"/>
                  </a:lnTo>
                  <a:lnTo>
                    <a:pt x="11442" y="14891"/>
                  </a:lnTo>
                  <a:lnTo>
                    <a:pt x="11900" y="14891"/>
                  </a:lnTo>
                  <a:lnTo>
                    <a:pt x="10000" y="10699"/>
                  </a:lnTo>
                  <a:lnTo>
                    <a:pt x="12948" y="10699"/>
                  </a:lnTo>
                  <a:lnTo>
                    <a:pt x="12948" y="10306"/>
                  </a:lnTo>
                  <a:lnTo>
                    <a:pt x="12358" y="10306"/>
                  </a:lnTo>
                  <a:lnTo>
                    <a:pt x="12358" y="1681"/>
                  </a:lnTo>
                  <a:lnTo>
                    <a:pt x="12948" y="1681"/>
                  </a:lnTo>
                  <a:lnTo>
                    <a:pt x="12948" y="1266"/>
                  </a:lnTo>
                  <a:lnTo>
                    <a:pt x="8930" y="1266"/>
                  </a:lnTo>
                  <a:lnTo>
                    <a:pt x="8930" y="1026"/>
                  </a:lnTo>
                  <a:lnTo>
                    <a:pt x="6681" y="1026"/>
                  </a:lnTo>
                  <a:lnTo>
                    <a:pt x="6681" y="0"/>
                  </a:lnTo>
                </a:path>
              </a:pathLst>
            </a:custGeom>
            <a:solidFill>
              <a:srgbClr val="E6E9E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6" name="Freeform 2"/>
            <p:cNvSpPr>
              <a:spLocks noChangeArrowheads="1"/>
            </p:cNvSpPr>
            <p:nvPr/>
          </p:nvSpPr>
          <p:spPr bwMode="auto">
            <a:xfrm>
              <a:off x="1522413" y="800100"/>
              <a:ext cx="4660900" cy="5360988"/>
            </a:xfrm>
            <a:custGeom>
              <a:avLst/>
              <a:gdLst>
                <a:gd name="T0" fmla="*/ 6681 w 12949"/>
                <a:gd name="T1" fmla="*/ 0 h 14892"/>
                <a:gd name="T2" fmla="*/ 6267 w 12949"/>
                <a:gd name="T3" fmla="*/ 0 h 14892"/>
                <a:gd name="T4" fmla="*/ 6267 w 12949"/>
                <a:gd name="T5" fmla="*/ 1026 h 14892"/>
                <a:gd name="T6" fmla="*/ 4018 w 12949"/>
                <a:gd name="T7" fmla="*/ 1026 h 14892"/>
                <a:gd name="T8" fmla="*/ 4018 w 12949"/>
                <a:gd name="T9" fmla="*/ 1266 h 14892"/>
                <a:gd name="T10" fmla="*/ 0 w 12949"/>
                <a:gd name="T11" fmla="*/ 1266 h 14892"/>
                <a:gd name="T12" fmla="*/ 0 w 12949"/>
                <a:gd name="T13" fmla="*/ 1681 h 14892"/>
                <a:gd name="T14" fmla="*/ 655 w 12949"/>
                <a:gd name="T15" fmla="*/ 1681 h 14892"/>
                <a:gd name="T16" fmla="*/ 655 w 12949"/>
                <a:gd name="T17" fmla="*/ 10306 h 14892"/>
                <a:gd name="T18" fmla="*/ 0 w 12949"/>
                <a:gd name="T19" fmla="*/ 10306 h 14892"/>
                <a:gd name="T20" fmla="*/ 0 w 12949"/>
                <a:gd name="T21" fmla="*/ 10699 h 14892"/>
                <a:gd name="T22" fmla="*/ 2970 w 12949"/>
                <a:gd name="T23" fmla="*/ 10699 h 14892"/>
                <a:gd name="T24" fmla="*/ 1070 w 12949"/>
                <a:gd name="T25" fmla="*/ 14891 h 14892"/>
                <a:gd name="T26" fmla="*/ 1528 w 12949"/>
                <a:gd name="T27" fmla="*/ 14891 h 14892"/>
                <a:gd name="T28" fmla="*/ 3428 w 12949"/>
                <a:gd name="T29" fmla="*/ 10699 h 14892"/>
                <a:gd name="T30" fmla="*/ 6267 w 12949"/>
                <a:gd name="T31" fmla="*/ 10699 h 14892"/>
                <a:gd name="T32" fmla="*/ 6267 w 12949"/>
                <a:gd name="T33" fmla="*/ 13363 h 14892"/>
                <a:gd name="T34" fmla="*/ 6681 w 12949"/>
                <a:gd name="T35" fmla="*/ 13363 h 14892"/>
                <a:gd name="T36" fmla="*/ 6681 w 12949"/>
                <a:gd name="T37" fmla="*/ 10699 h 14892"/>
                <a:gd name="T38" fmla="*/ 9542 w 12949"/>
                <a:gd name="T39" fmla="*/ 10699 h 14892"/>
                <a:gd name="T40" fmla="*/ 11442 w 12949"/>
                <a:gd name="T41" fmla="*/ 14891 h 14892"/>
                <a:gd name="T42" fmla="*/ 11900 w 12949"/>
                <a:gd name="T43" fmla="*/ 14891 h 14892"/>
                <a:gd name="T44" fmla="*/ 10000 w 12949"/>
                <a:gd name="T45" fmla="*/ 10699 h 14892"/>
                <a:gd name="T46" fmla="*/ 12948 w 12949"/>
                <a:gd name="T47" fmla="*/ 10699 h 14892"/>
                <a:gd name="T48" fmla="*/ 12948 w 12949"/>
                <a:gd name="T49" fmla="*/ 10306 h 14892"/>
                <a:gd name="T50" fmla="*/ 12358 w 12949"/>
                <a:gd name="T51" fmla="*/ 10306 h 14892"/>
                <a:gd name="T52" fmla="*/ 12358 w 12949"/>
                <a:gd name="T53" fmla="*/ 1681 h 14892"/>
                <a:gd name="T54" fmla="*/ 12948 w 12949"/>
                <a:gd name="T55" fmla="*/ 1681 h 14892"/>
                <a:gd name="T56" fmla="*/ 12948 w 12949"/>
                <a:gd name="T57" fmla="*/ 1266 h 14892"/>
                <a:gd name="T58" fmla="*/ 8930 w 12949"/>
                <a:gd name="T59" fmla="*/ 1266 h 14892"/>
                <a:gd name="T60" fmla="*/ 8930 w 12949"/>
                <a:gd name="T61" fmla="*/ 1026 h 14892"/>
                <a:gd name="T62" fmla="*/ 6681 w 12949"/>
                <a:gd name="T63" fmla="*/ 1026 h 14892"/>
                <a:gd name="T64" fmla="*/ 6681 w 12949"/>
                <a:gd name="T65" fmla="*/ 0 h 148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949" h="14892">
                  <a:moveTo>
                    <a:pt x="6681" y="0"/>
                  </a:moveTo>
                  <a:lnTo>
                    <a:pt x="6267" y="0"/>
                  </a:lnTo>
                  <a:lnTo>
                    <a:pt x="6267" y="1026"/>
                  </a:lnTo>
                  <a:lnTo>
                    <a:pt x="4018" y="1026"/>
                  </a:lnTo>
                  <a:lnTo>
                    <a:pt x="4018" y="1266"/>
                  </a:lnTo>
                  <a:lnTo>
                    <a:pt x="0" y="1266"/>
                  </a:lnTo>
                  <a:lnTo>
                    <a:pt x="0" y="1681"/>
                  </a:lnTo>
                  <a:lnTo>
                    <a:pt x="655" y="1681"/>
                  </a:lnTo>
                  <a:lnTo>
                    <a:pt x="655" y="10306"/>
                  </a:lnTo>
                  <a:lnTo>
                    <a:pt x="0" y="10306"/>
                  </a:lnTo>
                  <a:lnTo>
                    <a:pt x="0" y="10699"/>
                  </a:lnTo>
                  <a:lnTo>
                    <a:pt x="2970" y="10699"/>
                  </a:lnTo>
                  <a:lnTo>
                    <a:pt x="1070" y="14891"/>
                  </a:lnTo>
                  <a:lnTo>
                    <a:pt x="1528" y="14891"/>
                  </a:lnTo>
                  <a:lnTo>
                    <a:pt x="3428" y="10699"/>
                  </a:lnTo>
                  <a:lnTo>
                    <a:pt x="6267" y="10699"/>
                  </a:lnTo>
                  <a:lnTo>
                    <a:pt x="6267" y="13363"/>
                  </a:lnTo>
                  <a:lnTo>
                    <a:pt x="6681" y="13363"/>
                  </a:lnTo>
                  <a:lnTo>
                    <a:pt x="6681" y="10699"/>
                  </a:lnTo>
                  <a:lnTo>
                    <a:pt x="9542" y="10699"/>
                  </a:lnTo>
                  <a:lnTo>
                    <a:pt x="11442" y="14891"/>
                  </a:lnTo>
                  <a:lnTo>
                    <a:pt x="11900" y="14891"/>
                  </a:lnTo>
                  <a:lnTo>
                    <a:pt x="10000" y="10699"/>
                  </a:lnTo>
                  <a:lnTo>
                    <a:pt x="12948" y="10699"/>
                  </a:lnTo>
                  <a:lnTo>
                    <a:pt x="12948" y="10306"/>
                  </a:lnTo>
                  <a:lnTo>
                    <a:pt x="12358" y="10306"/>
                  </a:lnTo>
                  <a:lnTo>
                    <a:pt x="12358" y="1681"/>
                  </a:lnTo>
                  <a:lnTo>
                    <a:pt x="12948" y="1681"/>
                  </a:lnTo>
                  <a:lnTo>
                    <a:pt x="12948" y="1266"/>
                  </a:lnTo>
                  <a:lnTo>
                    <a:pt x="8930" y="1266"/>
                  </a:lnTo>
                  <a:lnTo>
                    <a:pt x="8930" y="1026"/>
                  </a:lnTo>
                  <a:lnTo>
                    <a:pt x="6681" y="1026"/>
                  </a:lnTo>
                  <a:lnTo>
                    <a:pt x="6681" y="0"/>
                  </a:lnTo>
                </a:path>
              </a:pathLst>
            </a:custGeom>
            <a:solidFill>
              <a:srgbClr val="E6E9E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7" name="Freeform 3"/>
            <p:cNvSpPr>
              <a:spLocks noChangeArrowheads="1"/>
            </p:cNvSpPr>
            <p:nvPr/>
          </p:nvSpPr>
          <p:spPr bwMode="auto">
            <a:xfrm>
              <a:off x="3778250" y="2646363"/>
              <a:ext cx="149225" cy="2963862"/>
            </a:xfrm>
            <a:custGeom>
              <a:avLst/>
              <a:gdLst>
                <a:gd name="T0" fmla="*/ 0 w 415"/>
                <a:gd name="T1" fmla="*/ 0 h 8233"/>
                <a:gd name="T2" fmla="*/ 0 w 415"/>
                <a:gd name="T3" fmla="*/ 8232 h 8233"/>
                <a:gd name="T4" fmla="*/ 414 w 415"/>
                <a:gd name="T5" fmla="*/ 8232 h 8233"/>
                <a:gd name="T6" fmla="*/ 414 w 415"/>
                <a:gd name="T7" fmla="*/ 0 h 8233"/>
                <a:gd name="T8" fmla="*/ 0 w 415"/>
                <a:gd name="T9" fmla="*/ 0 h 8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5" h="8233">
                  <a:moveTo>
                    <a:pt x="0" y="0"/>
                  </a:moveTo>
                  <a:lnTo>
                    <a:pt x="0" y="8232"/>
                  </a:lnTo>
                  <a:lnTo>
                    <a:pt x="414" y="8232"/>
                  </a:lnTo>
                  <a:lnTo>
                    <a:pt x="414" y="0"/>
                  </a:lnTo>
                  <a:lnTo>
                    <a:pt x="0" y="0"/>
                  </a:lnTo>
                </a:path>
              </a:pathLst>
            </a:custGeom>
            <a:solidFill>
              <a:srgbClr val="1B283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8" name="Freeform 4"/>
            <p:cNvSpPr>
              <a:spLocks noChangeArrowheads="1"/>
            </p:cNvSpPr>
            <p:nvPr/>
          </p:nvSpPr>
          <p:spPr bwMode="auto">
            <a:xfrm>
              <a:off x="1906588" y="2646363"/>
              <a:ext cx="3898900" cy="3514724"/>
            </a:xfrm>
            <a:custGeom>
              <a:avLst/>
              <a:gdLst>
                <a:gd name="T0" fmla="*/ 0 w 10831"/>
                <a:gd name="T1" fmla="*/ 9760 h 9761"/>
                <a:gd name="T2" fmla="*/ 4411 w 10831"/>
                <a:gd name="T3" fmla="*/ 0 h 9761"/>
                <a:gd name="T4" fmla="*/ 4869 w 10831"/>
                <a:gd name="T5" fmla="*/ 0 h 9761"/>
                <a:gd name="T6" fmla="*/ 458 w 10831"/>
                <a:gd name="T7" fmla="*/ 9760 h 9761"/>
                <a:gd name="T8" fmla="*/ 0 w 10831"/>
                <a:gd name="T9" fmla="*/ 9760 h 9761"/>
                <a:gd name="T10" fmla="*/ 10830 w 10831"/>
                <a:gd name="T11" fmla="*/ 9760 h 9761"/>
                <a:gd name="T12" fmla="*/ 6420 w 10831"/>
                <a:gd name="T13" fmla="*/ 0 h 9761"/>
                <a:gd name="T14" fmla="*/ 5961 w 10831"/>
                <a:gd name="T15" fmla="*/ 0 h 9761"/>
                <a:gd name="T16" fmla="*/ 10372 w 10831"/>
                <a:gd name="T17" fmla="*/ 9760 h 9761"/>
                <a:gd name="T18" fmla="*/ 10830 w 10831"/>
                <a:gd name="T19" fmla="*/ 9760 h 97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831" h="9761">
                  <a:moveTo>
                    <a:pt x="0" y="9760"/>
                  </a:moveTo>
                  <a:lnTo>
                    <a:pt x="4411" y="0"/>
                  </a:lnTo>
                  <a:lnTo>
                    <a:pt x="4869" y="0"/>
                  </a:lnTo>
                  <a:lnTo>
                    <a:pt x="458" y="9760"/>
                  </a:lnTo>
                  <a:lnTo>
                    <a:pt x="0" y="9760"/>
                  </a:lnTo>
                  <a:close/>
                  <a:moveTo>
                    <a:pt x="10830" y="9760"/>
                  </a:moveTo>
                  <a:lnTo>
                    <a:pt x="6420" y="0"/>
                  </a:lnTo>
                  <a:lnTo>
                    <a:pt x="5961" y="0"/>
                  </a:lnTo>
                  <a:lnTo>
                    <a:pt x="10372" y="9760"/>
                  </a:lnTo>
                  <a:lnTo>
                    <a:pt x="10830" y="9760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9" name="Freeform 5"/>
            <p:cNvSpPr>
              <a:spLocks noChangeArrowheads="1"/>
            </p:cNvSpPr>
            <p:nvPr/>
          </p:nvSpPr>
          <p:spPr bwMode="auto">
            <a:xfrm>
              <a:off x="3778250" y="800100"/>
              <a:ext cx="149225" cy="377825"/>
            </a:xfrm>
            <a:custGeom>
              <a:avLst/>
              <a:gdLst>
                <a:gd name="T0" fmla="*/ 414 w 415"/>
                <a:gd name="T1" fmla="*/ 1048 h 1049"/>
                <a:gd name="T2" fmla="*/ 414 w 415"/>
                <a:gd name="T3" fmla="*/ 0 h 1049"/>
                <a:gd name="T4" fmla="*/ 0 w 415"/>
                <a:gd name="T5" fmla="*/ 0 h 1049"/>
                <a:gd name="T6" fmla="*/ 0 w 415"/>
                <a:gd name="T7" fmla="*/ 1048 h 1049"/>
                <a:gd name="T8" fmla="*/ 414 w 415"/>
                <a:gd name="T9" fmla="*/ 1048 h 10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5" h="1049">
                  <a:moveTo>
                    <a:pt x="414" y="1048"/>
                  </a:moveTo>
                  <a:lnTo>
                    <a:pt x="414" y="0"/>
                  </a:lnTo>
                  <a:lnTo>
                    <a:pt x="0" y="0"/>
                  </a:lnTo>
                  <a:lnTo>
                    <a:pt x="0" y="1048"/>
                  </a:lnTo>
                  <a:lnTo>
                    <a:pt x="414" y="1048"/>
                  </a:lnTo>
                </a:path>
              </a:pathLst>
            </a:custGeom>
            <a:solidFill>
              <a:srgbClr val="F8AB9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0" name="Freeform 6"/>
            <p:cNvSpPr>
              <a:spLocks noChangeArrowheads="1"/>
            </p:cNvSpPr>
            <p:nvPr/>
          </p:nvSpPr>
          <p:spPr bwMode="auto">
            <a:xfrm>
              <a:off x="1757363" y="1389063"/>
              <a:ext cx="4213225" cy="3121025"/>
            </a:xfrm>
            <a:custGeom>
              <a:avLst/>
              <a:gdLst>
                <a:gd name="T0" fmla="*/ 11703 w 11704"/>
                <a:gd name="T1" fmla="*/ 8668 h 8669"/>
                <a:gd name="T2" fmla="*/ 0 w 11704"/>
                <a:gd name="T3" fmla="*/ 8668 h 8669"/>
                <a:gd name="T4" fmla="*/ 0 w 11704"/>
                <a:gd name="T5" fmla="*/ 0 h 8669"/>
                <a:gd name="T6" fmla="*/ 11703 w 11704"/>
                <a:gd name="T7" fmla="*/ 0 h 8669"/>
                <a:gd name="T8" fmla="*/ 11703 w 11704"/>
                <a:gd name="T9" fmla="*/ 8668 h 86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704" h="8669">
                  <a:moveTo>
                    <a:pt x="11703" y="8668"/>
                  </a:moveTo>
                  <a:lnTo>
                    <a:pt x="0" y="8668"/>
                  </a:lnTo>
                  <a:lnTo>
                    <a:pt x="0" y="0"/>
                  </a:lnTo>
                  <a:lnTo>
                    <a:pt x="11703" y="0"/>
                  </a:lnTo>
                  <a:lnTo>
                    <a:pt x="11703" y="8668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7"/>
            <p:cNvSpPr>
              <a:spLocks noChangeArrowheads="1"/>
            </p:cNvSpPr>
            <p:nvPr/>
          </p:nvSpPr>
          <p:spPr bwMode="auto">
            <a:xfrm>
              <a:off x="1820863" y="1468438"/>
              <a:ext cx="4064000" cy="2963862"/>
            </a:xfrm>
            <a:custGeom>
              <a:avLst/>
              <a:gdLst>
                <a:gd name="T0" fmla="*/ 11289 w 11290"/>
                <a:gd name="T1" fmla="*/ 8231 h 8232"/>
                <a:gd name="T2" fmla="*/ 0 w 11290"/>
                <a:gd name="T3" fmla="*/ 8231 h 8232"/>
                <a:gd name="T4" fmla="*/ 0 w 11290"/>
                <a:gd name="T5" fmla="*/ 0 h 8232"/>
                <a:gd name="T6" fmla="*/ 11289 w 11290"/>
                <a:gd name="T7" fmla="*/ 0 h 8232"/>
                <a:gd name="T8" fmla="*/ 11289 w 11290"/>
                <a:gd name="T9" fmla="*/ 8231 h 8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290" h="8232">
                  <a:moveTo>
                    <a:pt x="11289" y="8231"/>
                  </a:moveTo>
                  <a:lnTo>
                    <a:pt x="0" y="8231"/>
                  </a:lnTo>
                  <a:lnTo>
                    <a:pt x="0" y="0"/>
                  </a:lnTo>
                  <a:lnTo>
                    <a:pt x="11289" y="0"/>
                  </a:lnTo>
                  <a:lnTo>
                    <a:pt x="11289" y="8231"/>
                  </a:lnTo>
                </a:path>
              </a:pathLst>
            </a:custGeom>
            <a:solidFill>
              <a:srgbClr val="F9FAE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8"/>
            <p:cNvSpPr>
              <a:spLocks noChangeArrowheads="1"/>
            </p:cNvSpPr>
            <p:nvPr/>
          </p:nvSpPr>
          <p:spPr bwMode="auto">
            <a:xfrm>
              <a:off x="1522413" y="1255713"/>
              <a:ext cx="4660900" cy="149225"/>
            </a:xfrm>
            <a:custGeom>
              <a:avLst/>
              <a:gdLst>
                <a:gd name="T0" fmla="*/ 12948 w 12949"/>
                <a:gd name="T1" fmla="*/ 415 h 416"/>
                <a:gd name="T2" fmla="*/ 0 w 12949"/>
                <a:gd name="T3" fmla="*/ 415 h 416"/>
                <a:gd name="T4" fmla="*/ 0 w 12949"/>
                <a:gd name="T5" fmla="*/ 0 h 416"/>
                <a:gd name="T6" fmla="*/ 12948 w 12949"/>
                <a:gd name="T7" fmla="*/ 0 h 416"/>
                <a:gd name="T8" fmla="*/ 12948 w 12949"/>
                <a:gd name="T9" fmla="*/ 415 h 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49" h="416">
                  <a:moveTo>
                    <a:pt x="12948" y="415"/>
                  </a:moveTo>
                  <a:lnTo>
                    <a:pt x="0" y="415"/>
                  </a:lnTo>
                  <a:lnTo>
                    <a:pt x="0" y="0"/>
                  </a:lnTo>
                  <a:lnTo>
                    <a:pt x="12948" y="0"/>
                  </a:lnTo>
                  <a:lnTo>
                    <a:pt x="12948" y="415"/>
                  </a:lnTo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3" name="Freeform 9"/>
            <p:cNvSpPr>
              <a:spLocks noChangeArrowheads="1"/>
            </p:cNvSpPr>
            <p:nvPr/>
          </p:nvSpPr>
          <p:spPr bwMode="auto">
            <a:xfrm>
              <a:off x="2968625" y="1168400"/>
              <a:ext cx="1768475" cy="149225"/>
            </a:xfrm>
            <a:custGeom>
              <a:avLst/>
              <a:gdLst>
                <a:gd name="T0" fmla="*/ 4912 w 4913"/>
                <a:gd name="T1" fmla="*/ 415 h 416"/>
                <a:gd name="T2" fmla="*/ 0 w 4913"/>
                <a:gd name="T3" fmla="*/ 415 h 416"/>
                <a:gd name="T4" fmla="*/ 0 w 4913"/>
                <a:gd name="T5" fmla="*/ 0 h 416"/>
                <a:gd name="T6" fmla="*/ 4912 w 4913"/>
                <a:gd name="T7" fmla="*/ 0 h 416"/>
                <a:gd name="T8" fmla="*/ 4912 w 4913"/>
                <a:gd name="T9" fmla="*/ 415 h 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13" h="416">
                  <a:moveTo>
                    <a:pt x="4912" y="415"/>
                  </a:moveTo>
                  <a:lnTo>
                    <a:pt x="0" y="415"/>
                  </a:lnTo>
                  <a:lnTo>
                    <a:pt x="0" y="0"/>
                  </a:lnTo>
                  <a:lnTo>
                    <a:pt x="4912" y="0"/>
                  </a:lnTo>
                  <a:lnTo>
                    <a:pt x="4912" y="415"/>
                  </a:ln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4" name="Freeform 10"/>
            <p:cNvSpPr>
              <a:spLocks noChangeArrowheads="1"/>
            </p:cNvSpPr>
            <p:nvPr/>
          </p:nvSpPr>
          <p:spPr bwMode="auto">
            <a:xfrm>
              <a:off x="1522413" y="4510088"/>
              <a:ext cx="4660900" cy="141287"/>
            </a:xfrm>
            <a:custGeom>
              <a:avLst/>
              <a:gdLst>
                <a:gd name="T0" fmla="*/ 12948 w 12949"/>
                <a:gd name="T1" fmla="*/ 393 h 394"/>
                <a:gd name="T2" fmla="*/ 0 w 12949"/>
                <a:gd name="T3" fmla="*/ 393 h 394"/>
                <a:gd name="T4" fmla="*/ 0 w 12949"/>
                <a:gd name="T5" fmla="*/ 0 h 394"/>
                <a:gd name="T6" fmla="*/ 12948 w 12949"/>
                <a:gd name="T7" fmla="*/ 0 h 394"/>
                <a:gd name="T8" fmla="*/ 12948 w 12949"/>
                <a:gd name="T9" fmla="*/ 393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49" h="394">
                  <a:moveTo>
                    <a:pt x="12948" y="393"/>
                  </a:moveTo>
                  <a:lnTo>
                    <a:pt x="0" y="393"/>
                  </a:lnTo>
                  <a:lnTo>
                    <a:pt x="0" y="0"/>
                  </a:lnTo>
                  <a:lnTo>
                    <a:pt x="12948" y="0"/>
                  </a:lnTo>
                  <a:lnTo>
                    <a:pt x="12948" y="393"/>
                  </a:lnTo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5" name="Freeform 11"/>
            <p:cNvSpPr>
              <a:spLocks noChangeArrowheads="1"/>
            </p:cNvSpPr>
            <p:nvPr/>
          </p:nvSpPr>
          <p:spPr bwMode="auto">
            <a:xfrm>
              <a:off x="3778250" y="800100"/>
              <a:ext cx="149225" cy="377825"/>
            </a:xfrm>
            <a:custGeom>
              <a:avLst/>
              <a:gdLst>
                <a:gd name="T0" fmla="*/ 414 w 415"/>
                <a:gd name="T1" fmla="*/ 1048 h 1049"/>
                <a:gd name="T2" fmla="*/ 414 w 415"/>
                <a:gd name="T3" fmla="*/ 0 h 1049"/>
                <a:gd name="T4" fmla="*/ 0 w 415"/>
                <a:gd name="T5" fmla="*/ 0 h 1049"/>
                <a:gd name="T6" fmla="*/ 0 w 415"/>
                <a:gd name="T7" fmla="*/ 1048 h 1049"/>
                <a:gd name="T8" fmla="*/ 414 w 415"/>
                <a:gd name="T9" fmla="*/ 1048 h 10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5" h="1049">
                  <a:moveTo>
                    <a:pt x="414" y="1048"/>
                  </a:moveTo>
                  <a:lnTo>
                    <a:pt x="414" y="0"/>
                  </a:lnTo>
                  <a:lnTo>
                    <a:pt x="0" y="0"/>
                  </a:lnTo>
                  <a:lnTo>
                    <a:pt x="0" y="1048"/>
                  </a:lnTo>
                  <a:lnTo>
                    <a:pt x="414" y="1048"/>
                  </a:lnTo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6" name="Freeform 12"/>
            <p:cNvSpPr>
              <a:spLocks noChangeArrowheads="1"/>
            </p:cNvSpPr>
            <p:nvPr/>
          </p:nvSpPr>
          <p:spPr bwMode="auto">
            <a:xfrm>
              <a:off x="2174875" y="1631950"/>
              <a:ext cx="3403600" cy="2617788"/>
            </a:xfrm>
            <a:custGeom>
              <a:avLst/>
              <a:gdLst>
                <a:gd name="T0" fmla="*/ 8449 w 9455"/>
                <a:gd name="T1" fmla="*/ 240 h 7273"/>
                <a:gd name="T2" fmla="*/ 6048 w 9455"/>
                <a:gd name="T3" fmla="*/ 0 h 7273"/>
                <a:gd name="T4" fmla="*/ 4301 w 9455"/>
                <a:gd name="T5" fmla="*/ 240 h 7273"/>
                <a:gd name="T6" fmla="*/ 1877 w 9455"/>
                <a:gd name="T7" fmla="*/ 0 h 7273"/>
                <a:gd name="T8" fmla="*/ 130 w 9455"/>
                <a:gd name="T9" fmla="*/ 240 h 7273"/>
                <a:gd name="T10" fmla="*/ 0 w 9455"/>
                <a:gd name="T11" fmla="*/ 1987 h 7273"/>
                <a:gd name="T12" fmla="*/ 130 w 9455"/>
                <a:gd name="T13" fmla="*/ 4433 h 7273"/>
                <a:gd name="T14" fmla="*/ 0 w 9455"/>
                <a:gd name="T15" fmla="*/ 6179 h 7273"/>
                <a:gd name="T16" fmla="*/ 960 w 9455"/>
                <a:gd name="T17" fmla="*/ 7272 h 7273"/>
                <a:gd name="T18" fmla="*/ 2707 w 9455"/>
                <a:gd name="T19" fmla="*/ 7010 h 7273"/>
                <a:gd name="T20" fmla="*/ 5130 w 9455"/>
                <a:gd name="T21" fmla="*/ 7272 h 7273"/>
                <a:gd name="T22" fmla="*/ 6877 w 9455"/>
                <a:gd name="T23" fmla="*/ 7010 h 7273"/>
                <a:gd name="T24" fmla="*/ 9279 w 9455"/>
                <a:gd name="T25" fmla="*/ 7272 h 7273"/>
                <a:gd name="T26" fmla="*/ 9345 w 9455"/>
                <a:gd name="T27" fmla="*/ 5328 h 7273"/>
                <a:gd name="T28" fmla="*/ 9454 w 9455"/>
                <a:gd name="T29" fmla="*/ 3581 h 7273"/>
                <a:gd name="T30" fmla="*/ 9345 w 9455"/>
                <a:gd name="T31" fmla="*/ 1158 h 7273"/>
                <a:gd name="T32" fmla="*/ 8449 w 9455"/>
                <a:gd name="T33" fmla="*/ 328 h 7273"/>
                <a:gd name="T34" fmla="*/ 5196 w 9455"/>
                <a:gd name="T35" fmla="*/ 2839 h 7273"/>
                <a:gd name="T36" fmla="*/ 3449 w 9455"/>
                <a:gd name="T37" fmla="*/ 3581 h 7273"/>
                <a:gd name="T38" fmla="*/ 3536 w 9455"/>
                <a:gd name="T39" fmla="*/ 3668 h 7273"/>
                <a:gd name="T40" fmla="*/ 5196 w 9455"/>
                <a:gd name="T41" fmla="*/ 3668 h 7273"/>
                <a:gd name="T42" fmla="*/ 6048 w 9455"/>
                <a:gd name="T43" fmla="*/ 3581 h 7273"/>
                <a:gd name="T44" fmla="*/ 5960 w 9455"/>
                <a:gd name="T45" fmla="*/ 2752 h 7273"/>
                <a:gd name="T46" fmla="*/ 4301 w 9455"/>
                <a:gd name="T47" fmla="*/ 2752 h 7273"/>
                <a:gd name="T48" fmla="*/ 2620 w 9455"/>
                <a:gd name="T49" fmla="*/ 2752 h 7273"/>
                <a:gd name="T50" fmla="*/ 2620 w 9455"/>
                <a:gd name="T51" fmla="*/ 3668 h 7273"/>
                <a:gd name="T52" fmla="*/ 2707 w 9455"/>
                <a:gd name="T53" fmla="*/ 4498 h 7273"/>
                <a:gd name="T54" fmla="*/ 4366 w 9455"/>
                <a:gd name="T55" fmla="*/ 4498 h 7273"/>
                <a:gd name="T56" fmla="*/ 6048 w 9455"/>
                <a:gd name="T57" fmla="*/ 4498 h 7273"/>
                <a:gd name="T58" fmla="*/ 6877 w 9455"/>
                <a:gd name="T59" fmla="*/ 4433 h 7273"/>
                <a:gd name="T60" fmla="*/ 6877 w 9455"/>
                <a:gd name="T61" fmla="*/ 2752 h 7273"/>
                <a:gd name="T62" fmla="*/ 6790 w 9455"/>
                <a:gd name="T63" fmla="*/ 1921 h 7273"/>
                <a:gd name="T64" fmla="*/ 5130 w 9455"/>
                <a:gd name="T65" fmla="*/ 1921 h 7273"/>
                <a:gd name="T66" fmla="*/ 3449 w 9455"/>
                <a:gd name="T67" fmla="*/ 1921 h 7273"/>
                <a:gd name="T68" fmla="*/ 1790 w 9455"/>
                <a:gd name="T69" fmla="*/ 1921 h 7273"/>
                <a:gd name="T70" fmla="*/ 1790 w 9455"/>
                <a:gd name="T71" fmla="*/ 2839 h 7273"/>
                <a:gd name="T72" fmla="*/ 1790 w 9455"/>
                <a:gd name="T73" fmla="*/ 4498 h 7273"/>
                <a:gd name="T74" fmla="*/ 1877 w 9455"/>
                <a:gd name="T75" fmla="*/ 5328 h 7273"/>
                <a:gd name="T76" fmla="*/ 3536 w 9455"/>
                <a:gd name="T77" fmla="*/ 5328 h 7273"/>
                <a:gd name="T78" fmla="*/ 5196 w 9455"/>
                <a:gd name="T79" fmla="*/ 5328 h 7273"/>
                <a:gd name="T80" fmla="*/ 6877 w 9455"/>
                <a:gd name="T81" fmla="*/ 5328 h 7273"/>
                <a:gd name="T82" fmla="*/ 7685 w 9455"/>
                <a:gd name="T83" fmla="*/ 5263 h 7273"/>
                <a:gd name="T84" fmla="*/ 7685 w 9455"/>
                <a:gd name="T85" fmla="*/ 3581 h 7273"/>
                <a:gd name="T86" fmla="*/ 7685 w 9455"/>
                <a:gd name="T87" fmla="*/ 1921 h 7273"/>
                <a:gd name="T88" fmla="*/ 6790 w 9455"/>
                <a:gd name="T89" fmla="*/ 328 h 7273"/>
                <a:gd name="T90" fmla="*/ 5130 w 9455"/>
                <a:gd name="T91" fmla="*/ 328 h 7273"/>
                <a:gd name="T92" fmla="*/ 3449 w 9455"/>
                <a:gd name="T93" fmla="*/ 328 h 7273"/>
                <a:gd name="T94" fmla="*/ 1790 w 9455"/>
                <a:gd name="T95" fmla="*/ 328 h 7273"/>
                <a:gd name="T96" fmla="*/ 196 w 9455"/>
                <a:gd name="T97" fmla="*/ 1158 h 7273"/>
                <a:gd name="T98" fmla="*/ 196 w 9455"/>
                <a:gd name="T99" fmla="*/ 2839 h 7273"/>
                <a:gd name="T100" fmla="*/ 196 w 9455"/>
                <a:gd name="T101" fmla="*/ 4498 h 7273"/>
                <a:gd name="T102" fmla="*/ 196 w 9455"/>
                <a:gd name="T103" fmla="*/ 6922 h 7273"/>
                <a:gd name="T104" fmla="*/ 1877 w 9455"/>
                <a:gd name="T105" fmla="*/ 6922 h 7273"/>
                <a:gd name="T106" fmla="*/ 3536 w 9455"/>
                <a:gd name="T107" fmla="*/ 6922 h 7273"/>
                <a:gd name="T108" fmla="*/ 5196 w 9455"/>
                <a:gd name="T109" fmla="*/ 6922 h 7273"/>
                <a:gd name="T110" fmla="*/ 6877 w 9455"/>
                <a:gd name="T111" fmla="*/ 6922 h 7273"/>
                <a:gd name="T112" fmla="*/ 9279 w 9455"/>
                <a:gd name="T113" fmla="*/ 6922 h 7273"/>
                <a:gd name="T114" fmla="*/ 9279 w 9455"/>
                <a:gd name="T115" fmla="*/ 5263 h 7273"/>
                <a:gd name="T116" fmla="*/ 9279 w 9455"/>
                <a:gd name="T117" fmla="*/ 3581 h 7273"/>
                <a:gd name="T118" fmla="*/ 9279 w 9455"/>
                <a:gd name="T119" fmla="*/ 1921 h 7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9455" h="7273">
                  <a:moveTo>
                    <a:pt x="9454" y="328"/>
                  </a:moveTo>
                  <a:lnTo>
                    <a:pt x="9454" y="240"/>
                  </a:lnTo>
                  <a:lnTo>
                    <a:pt x="9345" y="240"/>
                  </a:lnTo>
                  <a:lnTo>
                    <a:pt x="9345" y="0"/>
                  </a:lnTo>
                  <a:lnTo>
                    <a:pt x="9279" y="0"/>
                  </a:lnTo>
                  <a:lnTo>
                    <a:pt x="9279" y="240"/>
                  </a:lnTo>
                  <a:lnTo>
                    <a:pt x="8515" y="240"/>
                  </a:lnTo>
                  <a:lnTo>
                    <a:pt x="8515" y="0"/>
                  </a:lnTo>
                  <a:lnTo>
                    <a:pt x="8449" y="0"/>
                  </a:lnTo>
                  <a:lnTo>
                    <a:pt x="8449" y="240"/>
                  </a:lnTo>
                  <a:lnTo>
                    <a:pt x="7685" y="240"/>
                  </a:lnTo>
                  <a:lnTo>
                    <a:pt x="7685" y="0"/>
                  </a:lnTo>
                  <a:lnTo>
                    <a:pt x="7598" y="0"/>
                  </a:lnTo>
                  <a:lnTo>
                    <a:pt x="7598" y="240"/>
                  </a:lnTo>
                  <a:lnTo>
                    <a:pt x="6877" y="240"/>
                  </a:lnTo>
                  <a:lnTo>
                    <a:pt x="6877" y="0"/>
                  </a:lnTo>
                  <a:lnTo>
                    <a:pt x="6790" y="0"/>
                  </a:lnTo>
                  <a:lnTo>
                    <a:pt x="6790" y="240"/>
                  </a:lnTo>
                  <a:lnTo>
                    <a:pt x="6048" y="240"/>
                  </a:lnTo>
                  <a:lnTo>
                    <a:pt x="6048" y="0"/>
                  </a:lnTo>
                  <a:lnTo>
                    <a:pt x="5960" y="0"/>
                  </a:lnTo>
                  <a:lnTo>
                    <a:pt x="5960" y="240"/>
                  </a:lnTo>
                  <a:lnTo>
                    <a:pt x="5196" y="240"/>
                  </a:lnTo>
                  <a:lnTo>
                    <a:pt x="5196" y="0"/>
                  </a:lnTo>
                  <a:lnTo>
                    <a:pt x="5130" y="0"/>
                  </a:lnTo>
                  <a:lnTo>
                    <a:pt x="5130" y="240"/>
                  </a:lnTo>
                  <a:lnTo>
                    <a:pt x="4366" y="240"/>
                  </a:lnTo>
                  <a:lnTo>
                    <a:pt x="4366" y="0"/>
                  </a:lnTo>
                  <a:lnTo>
                    <a:pt x="4301" y="0"/>
                  </a:lnTo>
                  <a:lnTo>
                    <a:pt x="4301" y="240"/>
                  </a:lnTo>
                  <a:lnTo>
                    <a:pt x="3536" y="240"/>
                  </a:lnTo>
                  <a:lnTo>
                    <a:pt x="3536" y="0"/>
                  </a:lnTo>
                  <a:lnTo>
                    <a:pt x="3449" y="0"/>
                  </a:lnTo>
                  <a:lnTo>
                    <a:pt x="3449" y="240"/>
                  </a:lnTo>
                  <a:lnTo>
                    <a:pt x="2707" y="240"/>
                  </a:lnTo>
                  <a:lnTo>
                    <a:pt x="2707" y="0"/>
                  </a:lnTo>
                  <a:lnTo>
                    <a:pt x="2620" y="0"/>
                  </a:lnTo>
                  <a:lnTo>
                    <a:pt x="2620" y="240"/>
                  </a:lnTo>
                  <a:lnTo>
                    <a:pt x="1877" y="240"/>
                  </a:lnTo>
                  <a:lnTo>
                    <a:pt x="1877" y="0"/>
                  </a:lnTo>
                  <a:lnTo>
                    <a:pt x="1790" y="0"/>
                  </a:lnTo>
                  <a:lnTo>
                    <a:pt x="1790" y="240"/>
                  </a:lnTo>
                  <a:lnTo>
                    <a:pt x="1025" y="240"/>
                  </a:lnTo>
                  <a:lnTo>
                    <a:pt x="1025" y="0"/>
                  </a:lnTo>
                  <a:lnTo>
                    <a:pt x="960" y="0"/>
                  </a:lnTo>
                  <a:lnTo>
                    <a:pt x="960" y="240"/>
                  </a:lnTo>
                  <a:lnTo>
                    <a:pt x="196" y="240"/>
                  </a:lnTo>
                  <a:lnTo>
                    <a:pt x="196" y="0"/>
                  </a:lnTo>
                  <a:lnTo>
                    <a:pt x="130" y="0"/>
                  </a:lnTo>
                  <a:lnTo>
                    <a:pt x="130" y="240"/>
                  </a:lnTo>
                  <a:lnTo>
                    <a:pt x="0" y="240"/>
                  </a:lnTo>
                  <a:lnTo>
                    <a:pt x="0" y="328"/>
                  </a:lnTo>
                  <a:lnTo>
                    <a:pt x="130" y="328"/>
                  </a:lnTo>
                  <a:lnTo>
                    <a:pt x="130" y="1092"/>
                  </a:lnTo>
                  <a:lnTo>
                    <a:pt x="0" y="1092"/>
                  </a:lnTo>
                  <a:lnTo>
                    <a:pt x="0" y="1158"/>
                  </a:lnTo>
                  <a:lnTo>
                    <a:pt x="130" y="1158"/>
                  </a:lnTo>
                  <a:lnTo>
                    <a:pt x="130" y="1921"/>
                  </a:lnTo>
                  <a:lnTo>
                    <a:pt x="0" y="1921"/>
                  </a:lnTo>
                  <a:lnTo>
                    <a:pt x="0" y="1987"/>
                  </a:lnTo>
                  <a:lnTo>
                    <a:pt x="130" y="1987"/>
                  </a:lnTo>
                  <a:lnTo>
                    <a:pt x="130" y="2752"/>
                  </a:lnTo>
                  <a:lnTo>
                    <a:pt x="0" y="2752"/>
                  </a:lnTo>
                  <a:lnTo>
                    <a:pt x="0" y="2839"/>
                  </a:lnTo>
                  <a:lnTo>
                    <a:pt x="130" y="2839"/>
                  </a:lnTo>
                  <a:lnTo>
                    <a:pt x="130" y="3581"/>
                  </a:lnTo>
                  <a:lnTo>
                    <a:pt x="0" y="3581"/>
                  </a:lnTo>
                  <a:lnTo>
                    <a:pt x="0" y="3668"/>
                  </a:lnTo>
                  <a:lnTo>
                    <a:pt x="130" y="3668"/>
                  </a:lnTo>
                  <a:lnTo>
                    <a:pt x="130" y="4433"/>
                  </a:lnTo>
                  <a:lnTo>
                    <a:pt x="0" y="4433"/>
                  </a:lnTo>
                  <a:lnTo>
                    <a:pt x="0" y="4498"/>
                  </a:lnTo>
                  <a:lnTo>
                    <a:pt x="130" y="4498"/>
                  </a:lnTo>
                  <a:lnTo>
                    <a:pt x="130" y="5263"/>
                  </a:lnTo>
                  <a:lnTo>
                    <a:pt x="0" y="5263"/>
                  </a:lnTo>
                  <a:lnTo>
                    <a:pt x="0" y="5328"/>
                  </a:lnTo>
                  <a:lnTo>
                    <a:pt x="130" y="5328"/>
                  </a:lnTo>
                  <a:lnTo>
                    <a:pt x="130" y="6092"/>
                  </a:lnTo>
                  <a:lnTo>
                    <a:pt x="0" y="6092"/>
                  </a:lnTo>
                  <a:lnTo>
                    <a:pt x="0" y="6179"/>
                  </a:lnTo>
                  <a:lnTo>
                    <a:pt x="130" y="6179"/>
                  </a:lnTo>
                  <a:lnTo>
                    <a:pt x="130" y="6922"/>
                  </a:lnTo>
                  <a:lnTo>
                    <a:pt x="0" y="6922"/>
                  </a:lnTo>
                  <a:lnTo>
                    <a:pt x="0" y="7010"/>
                  </a:lnTo>
                  <a:lnTo>
                    <a:pt x="130" y="7010"/>
                  </a:lnTo>
                  <a:lnTo>
                    <a:pt x="130" y="7272"/>
                  </a:lnTo>
                  <a:lnTo>
                    <a:pt x="196" y="7272"/>
                  </a:lnTo>
                  <a:lnTo>
                    <a:pt x="196" y="7010"/>
                  </a:lnTo>
                  <a:lnTo>
                    <a:pt x="960" y="7010"/>
                  </a:lnTo>
                  <a:lnTo>
                    <a:pt x="960" y="7272"/>
                  </a:lnTo>
                  <a:lnTo>
                    <a:pt x="1025" y="7272"/>
                  </a:lnTo>
                  <a:lnTo>
                    <a:pt x="1025" y="7010"/>
                  </a:lnTo>
                  <a:lnTo>
                    <a:pt x="1790" y="7010"/>
                  </a:lnTo>
                  <a:lnTo>
                    <a:pt x="1790" y="7272"/>
                  </a:lnTo>
                  <a:lnTo>
                    <a:pt x="1877" y="7272"/>
                  </a:lnTo>
                  <a:lnTo>
                    <a:pt x="1877" y="7010"/>
                  </a:lnTo>
                  <a:lnTo>
                    <a:pt x="2620" y="7010"/>
                  </a:lnTo>
                  <a:lnTo>
                    <a:pt x="2620" y="7272"/>
                  </a:lnTo>
                  <a:lnTo>
                    <a:pt x="2707" y="7272"/>
                  </a:lnTo>
                  <a:lnTo>
                    <a:pt x="2707" y="7010"/>
                  </a:lnTo>
                  <a:lnTo>
                    <a:pt x="3449" y="7010"/>
                  </a:lnTo>
                  <a:lnTo>
                    <a:pt x="3449" y="7272"/>
                  </a:lnTo>
                  <a:lnTo>
                    <a:pt x="3536" y="7272"/>
                  </a:lnTo>
                  <a:lnTo>
                    <a:pt x="3536" y="7010"/>
                  </a:lnTo>
                  <a:lnTo>
                    <a:pt x="4301" y="7010"/>
                  </a:lnTo>
                  <a:lnTo>
                    <a:pt x="4301" y="7272"/>
                  </a:lnTo>
                  <a:lnTo>
                    <a:pt x="4366" y="7272"/>
                  </a:lnTo>
                  <a:lnTo>
                    <a:pt x="4366" y="7010"/>
                  </a:lnTo>
                  <a:lnTo>
                    <a:pt x="5130" y="7010"/>
                  </a:lnTo>
                  <a:lnTo>
                    <a:pt x="5130" y="7272"/>
                  </a:lnTo>
                  <a:lnTo>
                    <a:pt x="5196" y="7272"/>
                  </a:lnTo>
                  <a:lnTo>
                    <a:pt x="5196" y="7010"/>
                  </a:lnTo>
                  <a:lnTo>
                    <a:pt x="5960" y="7010"/>
                  </a:lnTo>
                  <a:lnTo>
                    <a:pt x="5960" y="7272"/>
                  </a:lnTo>
                  <a:lnTo>
                    <a:pt x="6048" y="7272"/>
                  </a:lnTo>
                  <a:lnTo>
                    <a:pt x="6048" y="7010"/>
                  </a:lnTo>
                  <a:lnTo>
                    <a:pt x="6790" y="7010"/>
                  </a:lnTo>
                  <a:lnTo>
                    <a:pt x="6790" y="7272"/>
                  </a:lnTo>
                  <a:lnTo>
                    <a:pt x="6877" y="7272"/>
                  </a:lnTo>
                  <a:lnTo>
                    <a:pt x="6877" y="7010"/>
                  </a:lnTo>
                  <a:lnTo>
                    <a:pt x="7598" y="7010"/>
                  </a:lnTo>
                  <a:lnTo>
                    <a:pt x="7598" y="7272"/>
                  </a:lnTo>
                  <a:lnTo>
                    <a:pt x="7685" y="7272"/>
                  </a:lnTo>
                  <a:lnTo>
                    <a:pt x="7685" y="7010"/>
                  </a:lnTo>
                  <a:lnTo>
                    <a:pt x="8449" y="7010"/>
                  </a:lnTo>
                  <a:lnTo>
                    <a:pt x="8449" y="7272"/>
                  </a:lnTo>
                  <a:lnTo>
                    <a:pt x="8515" y="7272"/>
                  </a:lnTo>
                  <a:lnTo>
                    <a:pt x="8515" y="7010"/>
                  </a:lnTo>
                  <a:lnTo>
                    <a:pt x="9279" y="7010"/>
                  </a:lnTo>
                  <a:lnTo>
                    <a:pt x="9279" y="7272"/>
                  </a:lnTo>
                  <a:lnTo>
                    <a:pt x="9345" y="7272"/>
                  </a:lnTo>
                  <a:lnTo>
                    <a:pt x="9345" y="7010"/>
                  </a:lnTo>
                  <a:lnTo>
                    <a:pt x="9454" y="7010"/>
                  </a:lnTo>
                  <a:lnTo>
                    <a:pt x="9454" y="6922"/>
                  </a:lnTo>
                  <a:lnTo>
                    <a:pt x="9345" y="6922"/>
                  </a:lnTo>
                  <a:lnTo>
                    <a:pt x="9345" y="6179"/>
                  </a:lnTo>
                  <a:lnTo>
                    <a:pt x="9454" y="6179"/>
                  </a:lnTo>
                  <a:lnTo>
                    <a:pt x="9454" y="6092"/>
                  </a:lnTo>
                  <a:lnTo>
                    <a:pt x="9345" y="6092"/>
                  </a:lnTo>
                  <a:lnTo>
                    <a:pt x="9345" y="5328"/>
                  </a:lnTo>
                  <a:lnTo>
                    <a:pt x="9454" y="5328"/>
                  </a:lnTo>
                  <a:lnTo>
                    <a:pt x="9454" y="5263"/>
                  </a:lnTo>
                  <a:lnTo>
                    <a:pt x="9345" y="5263"/>
                  </a:lnTo>
                  <a:lnTo>
                    <a:pt x="9345" y="4498"/>
                  </a:lnTo>
                  <a:lnTo>
                    <a:pt x="9454" y="4498"/>
                  </a:lnTo>
                  <a:lnTo>
                    <a:pt x="9454" y="4433"/>
                  </a:lnTo>
                  <a:lnTo>
                    <a:pt x="9345" y="4433"/>
                  </a:lnTo>
                  <a:lnTo>
                    <a:pt x="9345" y="3668"/>
                  </a:lnTo>
                  <a:lnTo>
                    <a:pt x="9454" y="3668"/>
                  </a:lnTo>
                  <a:lnTo>
                    <a:pt x="9454" y="3581"/>
                  </a:lnTo>
                  <a:lnTo>
                    <a:pt x="9345" y="3581"/>
                  </a:lnTo>
                  <a:lnTo>
                    <a:pt x="9345" y="2839"/>
                  </a:lnTo>
                  <a:lnTo>
                    <a:pt x="9454" y="2839"/>
                  </a:lnTo>
                  <a:lnTo>
                    <a:pt x="9454" y="2752"/>
                  </a:lnTo>
                  <a:lnTo>
                    <a:pt x="9345" y="2752"/>
                  </a:lnTo>
                  <a:lnTo>
                    <a:pt x="9345" y="1987"/>
                  </a:lnTo>
                  <a:lnTo>
                    <a:pt x="9454" y="1987"/>
                  </a:lnTo>
                  <a:lnTo>
                    <a:pt x="9454" y="1921"/>
                  </a:lnTo>
                  <a:lnTo>
                    <a:pt x="9345" y="1921"/>
                  </a:lnTo>
                  <a:lnTo>
                    <a:pt x="9345" y="1158"/>
                  </a:lnTo>
                  <a:lnTo>
                    <a:pt x="9454" y="1158"/>
                  </a:lnTo>
                  <a:lnTo>
                    <a:pt x="9454" y="1092"/>
                  </a:lnTo>
                  <a:lnTo>
                    <a:pt x="9345" y="1092"/>
                  </a:lnTo>
                  <a:lnTo>
                    <a:pt x="9345" y="328"/>
                  </a:lnTo>
                  <a:lnTo>
                    <a:pt x="9454" y="328"/>
                  </a:lnTo>
                  <a:close/>
                  <a:moveTo>
                    <a:pt x="8449" y="328"/>
                  </a:moveTo>
                  <a:lnTo>
                    <a:pt x="8449" y="1092"/>
                  </a:lnTo>
                  <a:lnTo>
                    <a:pt x="7685" y="1092"/>
                  </a:lnTo>
                  <a:lnTo>
                    <a:pt x="7685" y="328"/>
                  </a:lnTo>
                  <a:lnTo>
                    <a:pt x="8449" y="328"/>
                  </a:lnTo>
                  <a:close/>
                  <a:moveTo>
                    <a:pt x="5130" y="3581"/>
                  </a:moveTo>
                  <a:lnTo>
                    <a:pt x="4366" y="3581"/>
                  </a:lnTo>
                  <a:lnTo>
                    <a:pt x="4366" y="2839"/>
                  </a:lnTo>
                  <a:lnTo>
                    <a:pt x="5130" y="2839"/>
                  </a:lnTo>
                  <a:lnTo>
                    <a:pt x="5130" y="3581"/>
                  </a:lnTo>
                  <a:close/>
                  <a:moveTo>
                    <a:pt x="5196" y="2839"/>
                  </a:moveTo>
                  <a:lnTo>
                    <a:pt x="5960" y="2839"/>
                  </a:lnTo>
                  <a:lnTo>
                    <a:pt x="5960" y="3581"/>
                  </a:lnTo>
                  <a:lnTo>
                    <a:pt x="5196" y="3581"/>
                  </a:lnTo>
                  <a:lnTo>
                    <a:pt x="5196" y="2839"/>
                  </a:lnTo>
                  <a:close/>
                  <a:moveTo>
                    <a:pt x="4301" y="3581"/>
                  </a:moveTo>
                  <a:lnTo>
                    <a:pt x="3536" y="3581"/>
                  </a:lnTo>
                  <a:lnTo>
                    <a:pt x="3536" y="2839"/>
                  </a:lnTo>
                  <a:lnTo>
                    <a:pt x="4301" y="2839"/>
                  </a:lnTo>
                  <a:lnTo>
                    <a:pt x="4301" y="3581"/>
                  </a:lnTo>
                  <a:close/>
                  <a:moveTo>
                    <a:pt x="3449" y="3581"/>
                  </a:moveTo>
                  <a:lnTo>
                    <a:pt x="2707" y="3581"/>
                  </a:lnTo>
                  <a:lnTo>
                    <a:pt x="2707" y="2839"/>
                  </a:lnTo>
                  <a:lnTo>
                    <a:pt x="3449" y="2839"/>
                  </a:lnTo>
                  <a:lnTo>
                    <a:pt x="3449" y="3581"/>
                  </a:lnTo>
                  <a:close/>
                  <a:moveTo>
                    <a:pt x="3449" y="3668"/>
                  </a:moveTo>
                  <a:lnTo>
                    <a:pt x="3449" y="4433"/>
                  </a:lnTo>
                  <a:lnTo>
                    <a:pt x="2707" y="4433"/>
                  </a:lnTo>
                  <a:lnTo>
                    <a:pt x="2707" y="3668"/>
                  </a:lnTo>
                  <a:lnTo>
                    <a:pt x="3449" y="3668"/>
                  </a:lnTo>
                  <a:close/>
                  <a:moveTo>
                    <a:pt x="3536" y="3668"/>
                  </a:moveTo>
                  <a:lnTo>
                    <a:pt x="4301" y="3668"/>
                  </a:lnTo>
                  <a:lnTo>
                    <a:pt x="4301" y="4433"/>
                  </a:lnTo>
                  <a:lnTo>
                    <a:pt x="3536" y="4433"/>
                  </a:lnTo>
                  <a:lnTo>
                    <a:pt x="3536" y="3668"/>
                  </a:lnTo>
                  <a:close/>
                  <a:moveTo>
                    <a:pt x="4366" y="3668"/>
                  </a:moveTo>
                  <a:lnTo>
                    <a:pt x="5130" y="3668"/>
                  </a:lnTo>
                  <a:lnTo>
                    <a:pt x="5130" y="4433"/>
                  </a:lnTo>
                  <a:lnTo>
                    <a:pt x="4366" y="4433"/>
                  </a:lnTo>
                  <a:lnTo>
                    <a:pt x="4366" y="3668"/>
                  </a:lnTo>
                  <a:close/>
                  <a:moveTo>
                    <a:pt x="5196" y="3668"/>
                  </a:moveTo>
                  <a:lnTo>
                    <a:pt x="5960" y="3668"/>
                  </a:lnTo>
                  <a:lnTo>
                    <a:pt x="5960" y="4433"/>
                  </a:lnTo>
                  <a:lnTo>
                    <a:pt x="5196" y="4433"/>
                  </a:lnTo>
                  <a:lnTo>
                    <a:pt x="5196" y="3668"/>
                  </a:lnTo>
                  <a:close/>
                  <a:moveTo>
                    <a:pt x="6048" y="3668"/>
                  </a:moveTo>
                  <a:lnTo>
                    <a:pt x="6790" y="3668"/>
                  </a:lnTo>
                  <a:lnTo>
                    <a:pt x="6790" y="4433"/>
                  </a:lnTo>
                  <a:lnTo>
                    <a:pt x="6048" y="4433"/>
                  </a:lnTo>
                  <a:lnTo>
                    <a:pt x="6048" y="3668"/>
                  </a:lnTo>
                  <a:close/>
                  <a:moveTo>
                    <a:pt x="6048" y="3581"/>
                  </a:moveTo>
                  <a:lnTo>
                    <a:pt x="6048" y="2839"/>
                  </a:lnTo>
                  <a:lnTo>
                    <a:pt x="6790" y="2839"/>
                  </a:lnTo>
                  <a:lnTo>
                    <a:pt x="6790" y="3581"/>
                  </a:lnTo>
                  <a:lnTo>
                    <a:pt x="6048" y="3581"/>
                  </a:lnTo>
                  <a:close/>
                  <a:moveTo>
                    <a:pt x="6048" y="2752"/>
                  </a:moveTo>
                  <a:lnTo>
                    <a:pt x="6048" y="1987"/>
                  </a:lnTo>
                  <a:lnTo>
                    <a:pt x="6790" y="1987"/>
                  </a:lnTo>
                  <a:lnTo>
                    <a:pt x="6790" y="2752"/>
                  </a:lnTo>
                  <a:lnTo>
                    <a:pt x="6048" y="2752"/>
                  </a:lnTo>
                  <a:close/>
                  <a:moveTo>
                    <a:pt x="5960" y="2752"/>
                  </a:moveTo>
                  <a:lnTo>
                    <a:pt x="5196" y="2752"/>
                  </a:lnTo>
                  <a:lnTo>
                    <a:pt x="5196" y="1987"/>
                  </a:lnTo>
                  <a:lnTo>
                    <a:pt x="5960" y="1987"/>
                  </a:lnTo>
                  <a:lnTo>
                    <a:pt x="5960" y="2752"/>
                  </a:lnTo>
                  <a:close/>
                  <a:moveTo>
                    <a:pt x="5130" y="2752"/>
                  </a:moveTo>
                  <a:lnTo>
                    <a:pt x="4366" y="2752"/>
                  </a:lnTo>
                  <a:lnTo>
                    <a:pt x="4366" y="1987"/>
                  </a:lnTo>
                  <a:lnTo>
                    <a:pt x="5130" y="1987"/>
                  </a:lnTo>
                  <a:lnTo>
                    <a:pt x="5130" y="2752"/>
                  </a:lnTo>
                  <a:close/>
                  <a:moveTo>
                    <a:pt x="4301" y="2752"/>
                  </a:moveTo>
                  <a:lnTo>
                    <a:pt x="3536" y="2752"/>
                  </a:lnTo>
                  <a:lnTo>
                    <a:pt x="3536" y="1987"/>
                  </a:lnTo>
                  <a:lnTo>
                    <a:pt x="4301" y="1987"/>
                  </a:lnTo>
                  <a:lnTo>
                    <a:pt x="4301" y="2752"/>
                  </a:lnTo>
                  <a:close/>
                  <a:moveTo>
                    <a:pt x="3449" y="2752"/>
                  </a:moveTo>
                  <a:lnTo>
                    <a:pt x="2707" y="2752"/>
                  </a:lnTo>
                  <a:lnTo>
                    <a:pt x="2707" y="1987"/>
                  </a:lnTo>
                  <a:lnTo>
                    <a:pt x="3449" y="1987"/>
                  </a:lnTo>
                  <a:lnTo>
                    <a:pt x="3449" y="2752"/>
                  </a:lnTo>
                  <a:close/>
                  <a:moveTo>
                    <a:pt x="2620" y="2752"/>
                  </a:moveTo>
                  <a:lnTo>
                    <a:pt x="1877" y="2752"/>
                  </a:lnTo>
                  <a:lnTo>
                    <a:pt x="1877" y="1987"/>
                  </a:lnTo>
                  <a:lnTo>
                    <a:pt x="2620" y="1987"/>
                  </a:lnTo>
                  <a:lnTo>
                    <a:pt x="2620" y="2752"/>
                  </a:lnTo>
                  <a:close/>
                  <a:moveTo>
                    <a:pt x="2620" y="2839"/>
                  </a:moveTo>
                  <a:lnTo>
                    <a:pt x="2620" y="3581"/>
                  </a:lnTo>
                  <a:lnTo>
                    <a:pt x="1877" y="3581"/>
                  </a:lnTo>
                  <a:lnTo>
                    <a:pt x="1877" y="2839"/>
                  </a:lnTo>
                  <a:lnTo>
                    <a:pt x="2620" y="2839"/>
                  </a:lnTo>
                  <a:close/>
                  <a:moveTo>
                    <a:pt x="2620" y="3668"/>
                  </a:moveTo>
                  <a:lnTo>
                    <a:pt x="2620" y="4433"/>
                  </a:lnTo>
                  <a:lnTo>
                    <a:pt x="1877" y="4433"/>
                  </a:lnTo>
                  <a:lnTo>
                    <a:pt x="1877" y="3668"/>
                  </a:lnTo>
                  <a:lnTo>
                    <a:pt x="2620" y="3668"/>
                  </a:lnTo>
                  <a:close/>
                  <a:moveTo>
                    <a:pt x="2620" y="4498"/>
                  </a:moveTo>
                  <a:lnTo>
                    <a:pt x="2620" y="5263"/>
                  </a:lnTo>
                  <a:lnTo>
                    <a:pt x="1877" y="5263"/>
                  </a:lnTo>
                  <a:lnTo>
                    <a:pt x="1877" y="4498"/>
                  </a:lnTo>
                  <a:lnTo>
                    <a:pt x="2620" y="4498"/>
                  </a:lnTo>
                  <a:close/>
                  <a:moveTo>
                    <a:pt x="2707" y="4498"/>
                  </a:moveTo>
                  <a:lnTo>
                    <a:pt x="3449" y="4498"/>
                  </a:lnTo>
                  <a:lnTo>
                    <a:pt x="3449" y="5263"/>
                  </a:lnTo>
                  <a:lnTo>
                    <a:pt x="2707" y="5263"/>
                  </a:lnTo>
                  <a:lnTo>
                    <a:pt x="2707" y="4498"/>
                  </a:lnTo>
                  <a:close/>
                  <a:moveTo>
                    <a:pt x="3536" y="4498"/>
                  </a:moveTo>
                  <a:lnTo>
                    <a:pt x="4301" y="4498"/>
                  </a:lnTo>
                  <a:lnTo>
                    <a:pt x="4301" y="5263"/>
                  </a:lnTo>
                  <a:lnTo>
                    <a:pt x="3536" y="5263"/>
                  </a:lnTo>
                  <a:lnTo>
                    <a:pt x="3536" y="4498"/>
                  </a:lnTo>
                  <a:close/>
                  <a:moveTo>
                    <a:pt x="4366" y="4498"/>
                  </a:moveTo>
                  <a:lnTo>
                    <a:pt x="5130" y="4498"/>
                  </a:lnTo>
                  <a:lnTo>
                    <a:pt x="5130" y="5263"/>
                  </a:lnTo>
                  <a:lnTo>
                    <a:pt x="4366" y="5263"/>
                  </a:lnTo>
                  <a:lnTo>
                    <a:pt x="4366" y="4498"/>
                  </a:lnTo>
                  <a:close/>
                  <a:moveTo>
                    <a:pt x="5196" y="4498"/>
                  </a:moveTo>
                  <a:lnTo>
                    <a:pt x="5960" y="4498"/>
                  </a:lnTo>
                  <a:lnTo>
                    <a:pt x="5960" y="5263"/>
                  </a:lnTo>
                  <a:lnTo>
                    <a:pt x="5196" y="5263"/>
                  </a:lnTo>
                  <a:lnTo>
                    <a:pt x="5196" y="4498"/>
                  </a:lnTo>
                  <a:close/>
                  <a:moveTo>
                    <a:pt x="6048" y="4498"/>
                  </a:moveTo>
                  <a:lnTo>
                    <a:pt x="6790" y="4498"/>
                  </a:lnTo>
                  <a:lnTo>
                    <a:pt x="6790" y="5263"/>
                  </a:lnTo>
                  <a:lnTo>
                    <a:pt x="6048" y="5263"/>
                  </a:lnTo>
                  <a:lnTo>
                    <a:pt x="6048" y="4498"/>
                  </a:lnTo>
                  <a:close/>
                  <a:moveTo>
                    <a:pt x="6877" y="4498"/>
                  </a:moveTo>
                  <a:lnTo>
                    <a:pt x="7598" y="4498"/>
                  </a:lnTo>
                  <a:lnTo>
                    <a:pt x="7598" y="5263"/>
                  </a:lnTo>
                  <a:lnTo>
                    <a:pt x="6877" y="5263"/>
                  </a:lnTo>
                  <a:lnTo>
                    <a:pt x="6877" y="4498"/>
                  </a:lnTo>
                  <a:close/>
                  <a:moveTo>
                    <a:pt x="6877" y="4433"/>
                  </a:moveTo>
                  <a:lnTo>
                    <a:pt x="6877" y="3668"/>
                  </a:lnTo>
                  <a:lnTo>
                    <a:pt x="7598" y="3668"/>
                  </a:lnTo>
                  <a:lnTo>
                    <a:pt x="7598" y="4433"/>
                  </a:lnTo>
                  <a:lnTo>
                    <a:pt x="6877" y="4433"/>
                  </a:lnTo>
                  <a:close/>
                  <a:moveTo>
                    <a:pt x="6877" y="3581"/>
                  </a:moveTo>
                  <a:lnTo>
                    <a:pt x="6877" y="2839"/>
                  </a:lnTo>
                  <a:lnTo>
                    <a:pt x="7598" y="2839"/>
                  </a:lnTo>
                  <a:lnTo>
                    <a:pt x="7598" y="3581"/>
                  </a:lnTo>
                  <a:lnTo>
                    <a:pt x="6877" y="3581"/>
                  </a:lnTo>
                  <a:close/>
                  <a:moveTo>
                    <a:pt x="6877" y="2752"/>
                  </a:moveTo>
                  <a:lnTo>
                    <a:pt x="6877" y="1987"/>
                  </a:lnTo>
                  <a:lnTo>
                    <a:pt x="7598" y="1987"/>
                  </a:lnTo>
                  <a:lnTo>
                    <a:pt x="7598" y="2752"/>
                  </a:lnTo>
                  <a:lnTo>
                    <a:pt x="6877" y="2752"/>
                  </a:lnTo>
                  <a:close/>
                  <a:moveTo>
                    <a:pt x="6877" y="1921"/>
                  </a:moveTo>
                  <a:lnTo>
                    <a:pt x="6877" y="1158"/>
                  </a:lnTo>
                  <a:lnTo>
                    <a:pt x="7598" y="1158"/>
                  </a:lnTo>
                  <a:lnTo>
                    <a:pt x="7598" y="1921"/>
                  </a:lnTo>
                  <a:lnTo>
                    <a:pt x="6877" y="1921"/>
                  </a:lnTo>
                  <a:close/>
                  <a:moveTo>
                    <a:pt x="6790" y="1921"/>
                  </a:moveTo>
                  <a:lnTo>
                    <a:pt x="6048" y="1921"/>
                  </a:lnTo>
                  <a:lnTo>
                    <a:pt x="6048" y="1158"/>
                  </a:lnTo>
                  <a:lnTo>
                    <a:pt x="6790" y="1158"/>
                  </a:lnTo>
                  <a:lnTo>
                    <a:pt x="6790" y="1921"/>
                  </a:lnTo>
                  <a:close/>
                  <a:moveTo>
                    <a:pt x="5960" y="1921"/>
                  </a:moveTo>
                  <a:lnTo>
                    <a:pt x="5196" y="1921"/>
                  </a:lnTo>
                  <a:lnTo>
                    <a:pt x="5196" y="1158"/>
                  </a:lnTo>
                  <a:lnTo>
                    <a:pt x="5960" y="1158"/>
                  </a:lnTo>
                  <a:lnTo>
                    <a:pt x="5960" y="1921"/>
                  </a:lnTo>
                  <a:close/>
                  <a:moveTo>
                    <a:pt x="5130" y="1921"/>
                  </a:moveTo>
                  <a:lnTo>
                    <a:pt x="4366" y="1921"/>
                  </a:lnTo>
                  <a:lnTo>
                    <a:pt x="4366" y="1158"/>
                  </a:lnTo>
                  <a:lnTo>
                    <a:pt x="5130" y="1158"/>
                  </a:lnTo>
                  <a:lnTo>
                    <a:pt x="5130" y="1921"/>
                  </a:lnTo>
                  <a:close/>
                  <a:moveTo>
                    <a:pt x="4301" y="1921"/>
                  </a:moveTo>
                  <a:lnTo>
                    <a:pt x="3536" y="1921"/>
                  </a:lnTo>
                  <a:lnTo>
                    <a:pt x="3536" y="1158"/>
                  </a:lnTo>
                  <a:lnTo>
                    <a:pt x="4301" y="1158"/>
                  </a:lnTo>
                  <a:lnTo>
                    <a:pt x="4301" y="1921"/>
                  </a:lnTo>
                  <a:close/>
                  <a:moveTo>
                    <a:pt x="3449" y="1921"/>
                  </a:moveTo>
                  <a:lnTo>
                    <a:pt x="2707" y="1921"/>
                  </a:lnTo>
                  <a:lnTo>
                    <a:pt x="2707" y="1158"/>
                  </a:lnTo>
                  <a:lnTo>
                    <a:pt x="3449" y="1158"/>
                  </a:lnTo>
                  <a:lnTo>
                    <a:pt x="3449" y="1921"/>
                  </a:lnTo>
                  <a:close/>
                  <a:moveTo>
                    <a:pt x="2620" y="1921"/>
                  </a:moveTo>
                  <a:lnTo>
                    <a:pt x="1877" y="1921"/>
                  </a:lnTo>
                  <a:lnTo>
                    <a:pt x="1877" y="1158"/>
                  </a:lnTo>
                  <a:lnTo>
                    <a:pt x="2620" y="1158"/>
                  </a:lnTo>
                  <a:lnTo>
                    <a:pt x="2620" y="1921"/>
                  </a:lnTo>
                  <a:close/>
                  <a:moveTo>
                    <a:pt x="1790" y="1921"/>
                  </a:moveTo>
                  <a:lnTo>
                    <a:pt x="1025" y="1921"/>
                  </a:lnTo>
                  <a:lnTo>
                    <a:pt x="1025" y="1158"/>
                  </a:lnTo>
                  <a:lnTo>
                    <a:pt x="1790" y="1158"/>
                  </a:lnTo>
                  <a:lnTo>
                    <a:pt x="1790" y="1921"/>
                  </a:lnTo>
                  <a:close/>
                  <a:moveTo>
                    <a:pt x="1790" y="1987"/>
                  </a:moveTo>
                  <a:lnTo>
                    <a:pt x="1790" y="2752"/>
                  </a:lnTo>
                  <a:lnTo>
                    <a:pt x="1025" y="2752"/>
                  </a:lnTo>
                  <a:lnTo>
                    <a:pt x="1025" y="1987"/>
                  </a:lnTo>
                  <a:lnTo>
                    <a:pt x="1790" y="1987"/>
                  </a:lnTo>
                  <a:close/>
                  <a:moveTo>
                    <a:pt x="1790" y="2839"/>
                  </a:moveTo>
                  <a:lnTo>
                    <a:pt x="1790" y="3581"/>
                  </a:lnTo>
                  <a:lnTo>
                    <a:pt x="1025" y="3581"/>
                  </a:lnTo>
                  <a:lnTo>
                    <a:pt x="1025" y="2839"/>
                  </a:lnTo>
                  <a:lnTo>
                    <a:pt x="1790" y="2839"/>
                  </a:lnTo>
                  <a:close/>
                  <a:moveTo>
                    <a:pt x="1790" y="3668"/>
                  </a:moveTo>
                  <a:lnTo>
                    <a:pt x="1790" y="4433"/>
                  </a:lnTo>
                  <a:lnTo>
                    <a:pt x="1025" y="4433"/>
                  </a:lnTo>
                  <a:lnTo>
                    <a:pt x="1025" y="3668"/>
                  </a:lnTo>
                  <a:lnTo>
                    <a:pt x="1790" y="3668"/>
                  </a:lnTo>
                  <a:close/>
                  <a:moveTo>
                    <a:pt x="1790" y="4498"/>
                  </a:moveTo>
                  <a:lnTo>
                    <a:pt x="1790" y="5263"/>
                  </a:lnTo>
                  <a:lnTo>
                    <a:pt x="1025" y="5263"/>
                  </a:lnTo>
                  <a:lnTo>
                    <a:pt x="1025" y="4498"/>
                  </a:lnTo>
                  <a:lnTo>
                    <a:pt x="1790" y="4498"/>
                  </a:lnTo>
                  <a:close/>
                  <a:moveTo>
                    <a:pt x="1790" y="5328"/>
                  </a:moveTo>
                  <a:lnTo>
                    <a:pt x="1790" y="6092"/>
                  </a:lnTo>
                  <a:lnTo>
                    <a:pt x="1025" y="6092"/>
                  </a:lnTo>
                  <a:lnTo>
                    <a:pt x="1025" y="5328"/>
                  </a:lnTo>
                  <a:lnTo>
                    <a:pt x="1790" y="5328"/>
                  </a:lnTo>
                  <a:close/>
                  <a:moveTo>
                    <a:pt x="1877" y="5328"/>
                  </a:moveTo>
                  <a:lnTo>
                    <a:pt x="2620" y="5328"/>
                  </a:lnTo>
                  <a:lnTo>
                    <a:pt x="2620" y="6092"/>
                  </a:lnTo>
                  <a:lnTo>
                    <a:pt x="1877" y="6092"/>
                  </a:lnTo>
                  <a:lnTo>
                    <a:pt x="1877" y="5328"/>
                  </a:lnTo>
                  <a:close/>
                  <a:moveTo>
                    <a:pt x="2707" y="5328"/>
                  </a:moveTo>
                  <a:lnTo>
                    <a:pt x="3449" y="5328"/>
                  </a:lnTo>
                  <a:lnTo>
                    <a:pt x="3449" y="6092"/>
                  </a:lnTo>
                  <a:lnTo>
                    <a:pt x="2707" y="6092"/>
                  </a:lnTo>
                  <a:lnTo>
                    <a:pt x="2707" y="5328"/>
                  </a:lnTo>
                  <a:close/>
                  <a:moveTo>
                    <a:pt x="3536" y="5328"/>
                  </a:moveTo>
                  <a:lnTo>
                    <a:pt x="4301" y="5328"/>
                  </a:lnTo>
                  <a:lnTo>
                    <a:pt x="4301" y="6092"/>
                  </a:lnTo>
                  <a:lnTo>
                    <a:pt x="3536" y="6092"/>
                  </a:lnTo>
                  <a:lnTo>
                    <a:pt x="3536" y="5328"/>
                  </a:lnTo>
                  <a:close/>
                  <a:moveTo>
                    <a:pt x="4366" y="5328"/>
                  </a:moveTo>
                  <a:lnTo>
                    <a:pt x="5130" y="5328"/>
                  </a:lnTo>
                  <a:lnTo>
                    <a:pt x="5130" y="6092"/>
                  </a:lnTo>
                  <a:lnTo>
                    <a:pt x="4366" y="6092"/>
                  </a:lnTo>
                  <a:lnTo>
                    <a:pt x="4366" y="5328"/>
                  </a:lnTo>
                  <a:close/>
                  <a:moveTo>
                    <a:pt x="5196" y="5328"/>
                  </a:moveTo>
                  <a:lnTo>
                    <a:pt x="5960" y="5328"/>
                  </a:lnTo>
                  <a:lnTo>
                    <a:pt x="5960" y="6092"/>
                  </a:lnTo>
                  <a:lnTo>
                    <a:pt x="5196" y="6092"/>
                  </a:lnTo>
                  <a:lnTo>
                    <a:pt x="5196" y="5328"/>
                  </a:lnTo>
                  <a:close/>
                  <a:moveTo>
                    <a:pt x="6048" y="5328"/>
                  </a:moveTo>
                  <a:lnTo>
                    <a:pt x="6790" y="5328"/>
                  </a:lnTo>
                  <a:lnTo>
                    <a:pt x="6790" y="6092"/>
                  </a:lnTo>
                  <a:lnTo>
                    <a:pt x="6048" y="6092"/>
                  </a:lnTo>
                  <a:lnTo>
                    <a:pt x="6048" y="5328"/>
                  </a:lnTo>
                  <a:close/>
                  <a:moveTo>
                    <a:pt x="6877" y="5328"/>
                  </a:moveTo>
                  <a:lnTo>
                    <a:pt x="7598" y="5328"/>
                  </a:lnTo>
                  <a:lnTo>
                    <a:pt x="7598" y="6092"/>
                  </a:lnTo>
                  <a:lnTo>
                    <a:pt x="6877" y="6092"/>
                  </a:lnTo>
                  <a:lnTo>
                    <a:pt x="6877" y="5328"/>
                  </a:lnTo>
                  <a:close/>
                  <a:moveTo>
                    <a:pt x="7685" y="5328"/>
                  </a:moveTo>
                  <a:lnTo>
                    <a:pt x="8449" y="5328"/>
                  </a:lnTo>
                  <a:lnTo>
                    <a:pt x="8449" y="6092"/>
                  </a:lnTo>
                  <a:lnTo>
                    <a:pt x="7685" y="6092"/>
                  </a:lnTo>
                  <a:lnTo>
                    <a:pt x="7685" y="5328"/>
                  </a:lnTo>
                  <a:close/>
                  <a:moveTo>
                    <a:pt x="7685" y="5263"/>
                  </a:moveTo>
                  <a:lnTo>
                    <a:pt x="7685" y="4498"/>
                  </a:lnTo>
                  <a:lnTo>
                    <a:pt x="8449" y="4498"/>
                  </a:lnTo>
                  <a:lnTo>
                    <a:pt x="8449" y="5263"/>
                  </a:lnTo>
                  <a:lnTo>
                    <a:pt x="7685" y="5263"/>
                  </a:lnTo>
                  <a:close/>
                  <a:moveTo>
                    <a:pt x="7685" y="4433"/>
                  </a:moveTo>
                  <a:lnTo>
                    <a:pt x="7685" y="3668"/>
                  </a:lnTo>
                  <a:lnTo>
                    <a:pt x="8449" y="3668"/>
                  </a:lnTo>
                  <a:lnTo>
                    <a:pt x="8449" y="4433"/>
                  </a:lnTo>
                  <a:lnTo>
                    <a:pt x="7685" y="4433"/>
                  </a:lnTo>
                  <a:close/>
                  <a:moveTo>
                    <a:pt x="7685" y="3581"/>
                  </a:moveTo>
                  <a:lnTo>
                    <a:pt x="7685" y="2839"/>
                  </a:lnTo>
                  <a:lnTo>
                    <a:pt x="8449" y="2839"/>
                  </a:lnTo>
                  <a:lnTo>
                    <a:pt x="8449" y="3581"/>
                  </a:lnTo>
                  <a:lnTo>
                    <a:pt x="7685" y="3581"/>
                  </a:lnTo>
                  <a:close/>
                  <a:moveTo>
                    <a:pt x="7685" y="2752"/>
                  </a:moveTo>
                  <a:lnTo>
                    <a:pt x="7685" y="1987"/>
                  </a:lnTo>
                  <a:lnTo>
                    <a:pt x="8449" y="1987"/>
                  </a:lnTo>
                  <a:lnTo>
                    <a:pt x="8449" y="2752"/>
                  </a:lnTo>
                  <a:lnTo>
                    <a:pt x="7685" y="2752"/>
                  </a:lnTo>
                  <a:close/>
                  <a:moveTo>
                    <a:pt x="7685" y="1921"/>
                  </a:moveTo>
                  <a:lnTo>
                    <a:pt x="7685" y="1158"/>
                  </a:lnTo>
                  <a:lnTo>
                    <a:pt x="8449" y="1158"/>
                  </a:lnTo>
                  <a:lnTo>
                    <a:pt x="8449" y="1921"/>
                  </a:lnTo>
                  <a:lnTo>
                    <a:pt x="7685" y="1921"/>
                  </a:lnTo>
                  <a:close/>
                  <a:moveTo>
                    <a:pt x="7598" y="328"/>
                  </a:moveTo>
                  <a:lnTo>
                    <a:pt x="7598" y="1092"/>
                  </a:lnTo>
                  <a:lnTo>
                    <a:pt x="6877" y="1092"/>
                  </a:lnTo>
                  <a:lnTo>
                    <a:pt x="6877" y="328"/>
                  </a:lnTo>
                  <a:lnTo>
                    <a:pt x="7598" y="328"/>
                  </a:lnTo>
                  <a:close/>
                  <a:moveTo>
                    <a:pt x="6790" y="328"/>
                  </a:moveTo>
                  <a:lnTo>
                    <a:pt x="6790" y="1092"/>
                  </a:lnTo>
                  <a:lnTo>
                    <a:pt x="6048" y="1092"/>
                  </a:lnTo>
                  <a:lnTo>
                    <a:pt x="6048" y="328"/>
                  </a:lnTo>
                  <a:lnTo>
                    <a:pt x="6790" y="328"/>
                  </a:lnTo>
                  <a:close/>
                  <a:moveTo>
                    <a:pt x="5960" y="328"/>
                  </a:moveTo>
                  <a:lnTo>
                    <a:pt x="5960" y="1092"/>
                  </a:lnTo>
                  <a:lnTo>
                    <a:pt x="5196" y="1092"/>
                  </a:lnTo>
                  <a:lnTo>
                    <a:pt x="5196" y="328"/>
                  </a:lnTo>
                  <a:lnTo>
                    <a:pt x="5960" y="328"/>
                  </a:lnTo>
                  <a:close/>
                  <a:moveTo>
                    <a:pt x="5130" y="328"/>
                  </a:moveTo>
                  <a:lnTo>
                    <a:pt x="5130" y="1092"/>
                  </a:lnTo>
                  <a:lnTo>
                    <a:pt x="4366" y="1092"/>
                  </a:lnTo>
                  <a:lnTo>
                    <a:pt x="4366" y="328"/>
                  </a:lnTo>
                  <a:lnTo>
                    <a:pt x="5130" y="328"/>
                  </a:lnTo>
                  <a:close/>
                  <a:moveTo>
                    <a:pt x="4301" y="328"/>
                  </a:moveTo>
                  <a:lnTo>
                    <a:pt x="4301" y="1092"/>
                  </a:lnTo>
                  <a:lnTo>
                    <a:pt x="3536" y="1092"/>
                  </a:lnTo>
                  <a:lnTo>
                    <a:pt x="3536" y="328"/>
                  </a:lnTo>
                  <a:lnTo>
                    <a:pt x="4301" y="328"/>
                  </a:lnTo>
                  <a:close/>
                  <a:moveTo>
                    <a:pt x="3449" y="328"/>
                  </a:moveTo>
                  <a:lnTo>
                    <a:pt x="3449" y="1092"/>
                  </a:lnTo>
                  <a:lnTo>
                    <a:pt x="2707" y="1092"/>
                  </a:lnTo>
                  <a:lnTo>
                    <a:pt x="2707" y="328"/>
                  </a:lnTo>
                  <a:lnTo>
                    <a:pt x="3449" y="328"/>
                  </a:lnTo>
                  <a:close/>
                  <a:moveTo>
                    <a:pt x="2620" y="328"/>
                  </a:moveTo>
                  <a:lnTo>
                    <a:pt x="2620" y="1092"/>
                  </a:lnTo>
                  <a:lnTo>
                    <a:pt x="1877" y="1092"/>
                  </a:lnTo>
                  <a:lnTo>
                    <a:pt x="1877" y="328"/>
                  </a:lnTo>
                  <a:lnTo>
                    <a:pt x="2620" y="328"/>
                  </a:lnTo>
                  <a:close/>
                  <a:moveTo>
                    <a:pt x="1790" y="328"/>
                  </a:moveTo>
                  <a:lnTo>
                    <a:pt x="1790" y="1092"/>
                  </a:lnTo>
                  <a:lnTo>
                    <a:pt x="1025" y="1092"/>
                  </a:lnTo>
                  <a:lnTo>
                    <a:pt x="1025" y="328"/>
                  </a:lnTo>
                  <a:lnTo>
                    <a:pt x="1790" y="328"/>
                  </a:lnTo>
                  <a:close/>
                  <a:moveTo>
                    <a:pt x="196" y="328"/>
                  </a:moveTo>
                  <a:lnTo>
                    <a:pt x="960" y="328"/>
                  </a:lnTo>
                  <a:lnTo>
                    <a:pt x="960" y="1092"/>
                  </a:lnTo>
                  <a:lnTo>
                    <a:pt x="196" y="1092"/>
                  </a:lnTo>
                  <a:lnTo>
                    <a:pt x="196" y="328"/>
                  </a:lnTo>
                  <a:close/>
                  <a:moveTo>
                    <a:pt x="196" y="1158"/>
                  </a:moveTo>
                  <a:lnTo>
                    <a:pt x="960" y="1158"/>
                  </a:lnTo>
                  <a:lnTo>
                    <a:pt x="960" y="1921"/>
                  </a:lnTo>
                  <a:lnTo>
                    <a:pt x="196" y="1921"/>
                  </a:lnTo>
                  <a:lnTo>
                    <a:pt x="196" y="1158"/>
                  </a:lnTo>
                  <a:close/>
                  <a:moveTo>
                    <a:pt x="196" y="1987"/>
                  </a:moveTo>
                  <a:lnTo>
                    <a:pt x="960" y="1987"/>
                  </a:lnTo>
                  <a:lnTo>
                    <a:pt x="960" y="2752"/>
                  </a:lnTo>
                  <a:lnTo>
                    <a:pt x="196" y="2752"/>
                  </a:lnTo>
                  <a:lnTo>
                    <a:pt x="196" y="1987"/>
                  </a:lnTo>
                  <a:close/>
                  <a:moveTo>
                    <a:pt x="196" y="2839"/>
                  </a:moveTo>
                  <a:lnTo>
                    <a:pt x="960" y="2839"/>
                  </a:lnTo>
                  <a:lnTo>
                    <a:pt x="960" y="3581"/>
                  </a:lnTo>
                  <a:lnTo>
                    <a:pt x="196" y="3581"/>
                  </a:lnTo>
                  <a:lnTo>
                    <a:pt x="196" y="2839"/>
                  </a:lnTo>
                  <a:close/>
                  <a:moveTo>
                    <a:pt x="196" y="3668"/>
                  </a:moveTo>
                  <a:lnTo>
                    <a:pt x="960" y="3668"/>
                  </a:lnTo>
                  <a:lnTo>
                    <a:pt x="960" y="4433"/>
                  </a:lnTo>
                  <a:lnTo>
                    <a:pt x="196" y="4433"/>
                  </a:lnTo>
                  <a:lnTo>
                    <a:pt x="196" y="3668"/>
                  </a:lnTo>
                  <a:close/>
                  <a:moveTo>
                    <a:pt x="196" y="4498"/>
                  </a:moveTo>
                  <a:lnTo>
                    <a:pt x="960" y="4498"/>
                  </a:lnTo>
                  <a:lnTo>
                    <a:pt x="960" y="5263"/>
                  </a:lnTo>
                  <a:lnTo>
                    <a:pt x="196" y="5263"/>
                  </a:lnTo>
                  <a:lnTo>
                    <a:pt x="196" y="4498"/>
                  </a:lnTo>
                  <a:close/>
                  <a:moveTo>
                    <a:pt x="196" y="5328"/>
                  </a:moveTo>
                  <a:lnTo>
                    <a:pt x="960" y="5328"/>
                  </a:lnTo>
                  <a:lnTo>
                    <a:pt x="960" y="6092"/>
                  </a:lnTo>
                  <a:lnTo>
                    <a:pt x="196" y="6092"/>
                  </a:lnTo>
                  <a:lnTo>
                    <a:pt x="196" y="5328"/>
                  </a:lnTo>
                  <a:close/>
                  <a:moveTo>
                    <a:pt x="196" y="6922"/>
                  </a:moveTo>
                  <a:lnTo>
                    <a:pt x="196" y="6179"/>
                  </a:lnTo>
                  <a:lnTo>
                    <a:pt x="960" y="6179"/>
                  </a:lnTo>
                  <a:lnTo>
                    <a:pt x="960" y="6922"/>
                  </a:lnTo>
                  <a:lnTo>
                    <a:pt x="196" y="6922"/>
                  </a:lnTo>
                  <a:close/>
                  <a:moveTo>
                    <a:pt x="1025" y="6922"/>
                  </a:moveTo>
                  <a:lnTo>
                    <a:pt x="1025" y="6179"/>
                  </a:lnTo>
                  <a:lnTo>
                    <a:pt x="1790" y="6179"/>
                  </a:lnTo>
                  <a:lnTo>
                    <a:pt x="1790" y="6922"/>
                  </a:lnTo>
                  <a:lnTo>
                    <a:pt x="1025" y="6922"/>
                  </a:lnTo>
                  <a:close/>
                  <a:moveTo>
                    <a:pt x="1877" y="6922"/>
                  </a:moveTo>
                  <a:lnTo>
                    <a:pt x="1877" y="6179"/>
                  </a:lnTo>
                  <a:lnTo>
                    <a:pt x="2620" y="6179"/>
                  </a:lnTo>
                  <a:lnTo>
                    <a:pt x="2620" y="6922"/>
                  </a:lnTo>
                  <a:lnTo>
                    <a:pt x="1877" y="6922"/>
                  </a:lnTo>
                  <a:close/>
                  <a:moveTo>
                    <a:pt x="2707" y="6922"/>
                  </a:moveTo>
                  <a:lnTo>
                    <a:pt x="2707" y="6179"/>
                  </a:lnTo>
                  <a:lnTo>
                    <a:pt x="3449" y="6179"/>
                  </a:lnTo>
                  <a:lnTo>
                    <a:pt x="3449" y="6922"/>
                  </a:lnTo>
                  <a:lnTo>
                    <a:pt x="2707" y="6922"/>
                  </a:lnTo>
                  <a:close/>
                  <a:moveTo>
                    <a:pt x="3536" y="6922"/>
                  </a:moveTo>
                  <a:lnTo>
                    <a:pt x="3536" y="6179"/>
                  </a:lnTo>
                  <a:lnTo>
                    <a:pt x="4301" y="6179"/>
                  </a:lnTo>
                  <a:lnTo>
                    <a:pt x="4301" y="6922"/>
                  </a:lnTo>
                  <a:lnTo>
                    <a:pt x="3536" y="6922"/>
                  </a:lnTo>
                  <a:close/>
                  <a:moveTo>
                    <a:pt x="4366" y="6922"/>
                  </a:moveTo>
                  <a:lnTo>
                    <a:pt x="4366" y="6179"/>
                  </a:lnTo>
                  <a:lnTo>
                    <a:pt x="5130" y="6179"/>
                  </a:lnTo>
                  <a:lnTo>
                    <a:pt x="5130" y="6922"/>
                  </a:lnTo>
                  <a:lnTo>
                    <a:pt x="4366" y="6922"/>
                  </a:lnTo>
                  <a:close/>
                  <a:moveTo>
                    <a:pt x="5196" y="6922"/>
                  </a:moveTo>
                  <a:lnTo>
                    <a:pt x="5196" y="6179"/>
                  </a:lnTo>
                  <a:lnTo>
                    <a:pt x="5960" y="6179"/>
                  </a:lnTo>
                  <a:lnTo>
                    <a:pt x="5960" y="6922"/>
                  </a:lnTo>
                  <a:lnTo>
                    <a:pt x="5196" y="6922"/>
                  </a:lnTo>
                  <a:close/>
                  <a:moveTo>
                    <a:pt x="6048" y="6922"/>
                  </a:moveTo>
                  <a:lnTo>
                    <a:pt x="6048" y="6179"/>
                  </a:lnTo>
                  <a:lnTo>
                    <a:pt x="6790" y="6179"/>
                  </a:lnTo>
                  <a:lnTo>
                    <a:pt x="6790" y="6922"/>
                  </a:lnTo>
                  <a:lnTo>
                    <a:pt x="6048" y="6922"/>
                  </a:lnTo>
                  <a:close/>
                  <a:moveTo>
                    <a:pt x="6877" y="6922"/>
                  </a:moveTo>
                  <a:lnTo>
                    <a:pt x="6877" y="6179"/>
                  </a:lnTo>
                  <a:lnTo>
                    <a:pt x="7598" y="6179"/>
                  </a:lnTo>
                  <a:lnTo>
                    <a:pt x="7598" y="6922"/>
                  </a:lnTo>
                  <a:lnTo>
                    <a:pt x="6877" y="6922"/>
                  </a:lnTo>
                  <a:close/>
                  <a:moveTo>
                    <a:pt x="7685" y="6922"/>
                  </a:moveTo>
                  <a:lnTo>
                    <a:pt x="7685" y="6179"/>
                  </a:lnTo>
                  <a:lnTo>
                    <a:pt x="8449" y="6179"/>
                  </a:lnTo>
                  <a:lnTo>
                    <a:pt x="8449" y="6922"/>
                  </a:lnTo>
                  <a:lnTo>
                    <a:pt x="7685" y="6922"/>
                  </a:lnTo>
                  <a:close/>
                  <a:moveTo>
                    <a:pt x="9279" y="6922"/>
                  </a:moveTo>
                  <a:lnTo>
                    <a:pt x="8515" y="6922"/>
                  </a:lnTo>
                  <a:lnTo>
                    <a:pt x="8515" y="6179"/>
                  </a:lnTo>
                  <a:lnTo>
                    <a:pt x="9279" y="6179"/>
                  </a:lnTo>
                  <a:lnTo>
                    <a:pt x="9279" y="6922"/>
                  </a:lnTo>
                  <a:close/>
                  <a:moveTo>
                    <a:pt x="9279" y="6092"/>
                  </a:moveTo>
                  <a:lnTo>
                    <a:pt x="8515" y="6092"/>
                  </a:lnTo>
                  <a:lnTo>
                    <a:pt x="8515" y="5328"/>
                  </a:lnTo>
                  <a:lnTo>
                    <a:pt x="9279" y="5328"/>
                  </a:lnTo>
                  <a:lnTo>
                    <a:pt x="9279" y="6092"/>
                  </a:lnTo>
                  <a:close/>
                  <a:moveTo>
                    <a:pt x="9279" y="5263"/>
                  </a:moveTo>
                  <a:lnTo>
                    <a:pt x="8515" y="5263"/>
                  </a:lnTo>
                  <a:lnTo>
                    <a:pt x="8515" y="4498"/>
                  </a:lnTo>
                  <a:lnTo>
                    <a:pt x="9279" y="4498"/>
                  </a:lnTo>
                  <a:lnTo>
                    <a:pt x="9279" y="5263"/>
                  </a:lnTo>
                  <a:close/>
                  <a:moveTo>
                    <a:pt x="9279" y="4433"/>
                  </a:moveTo>
                  <a:lnTo>
                    <a:pt x="8515" y="4433"/>
                  </a:lnTo>
                  <a:lnTo>
                    <a:pt x="8515" y="3668"/>
                  </a:lnTo>
                  <a:lnTo>
                    <a:pt x="9279" y="3668"/>
                  </a:lnTo>
                  <a:lnTo>
                    <a:pt x="9279" y="4433"/>
                  </a:lnTo>
                  <a:close/>
                  <a:moveTo>
                    <a:pt x="9279" y="3581"/>
                  </a:moveTo>
                  <a:lnTo>
                    <a:pt x="8515" y="3581"/>
                  </a:lnTo>
                  <a:lnTo>
                    <a:pt x="8515" y="2839"/>
                  </a:lnTo>
                  <a:lnTo>
                    <a:pt x="9279" y="2839"/>
                  </a:lnTo>
                  <a:lnTo>
                    <a:pt x="9279" y="3581"/>
                  </a:lnTo>
                  <a:close/>
                  <a:moveTo>
                    <a:pt x="9279" y="2752"/>
                  </a:moveTo>
                  <a:lnTo>
                    <a:pt x="8515" y="2752"/>
                  </a:lnTo>
                  <a:lnTo>
                    <a:pt x="8515" y="1987"/>
                  </a:lnTo>
                  <a:lnTo>
                    <a:pt x="9279" y="1987"/>
                  </a:lnTo>
                  <a:lnTo>
                    <a:pt x="9279" y="2752"/>
                  </a:lnTo>
                  <a:close/>
                  <a:moveTo>
                    <a:pt x="9279" y="1921"/>
                  </a:moveTo>
                  <a:lnTo>
                    <a:pt x="8515" y="1921"/>
                  </a:lnTo>
                  <a:lnTo>
                    <a:pt x="8515" y="1158"/>
                  </a:lnTo>
                  <a:lnTo>
                    <a:pt x="9279" y="1158"/>
                  </a:lnTo>
                  <a:lnTo>
                    <a:pt x="9279" y="1921"/>
                  </a:lnTo>
                  <a:close/>
                  <a:moveTo>
                    <a:pt x="9279" y="1092"/>
                  </a:moveTo>
                  <a:lnTo>
                    <a:pt x="8515" y="1092"/>
                  </a:lnTo>
                  <a:lnTo>
                    <a:pt x="8515" y="328"/>
                  </a:lnTo>
                  <a:lnTo>
                    <a:pt x="9279" y="328"/>
                  </a:lnTo>
                  <a:lnTo>
                    <a:pt x="9279" y="1092"/>
                  </a:lnTo>
                  <a:close/>
                </a:path>
              </a:pathLst>
            </a:custGeom>
            <a:solidFill>
              <a:srgbClr val="E6E9E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7" name="Freeform 13"/>
            <p:cNvSpPr>
              <a:spLocks noChangeArrowheads="1"/>
            </p:cNvSpPr>
            <p:nvPr/>
          </p:nvSpPr>
          <p:spPr bwMode="auto">
            <a:xfrm>
              <a:off x="2198688" y="2332038"/>
              <a:ext cx="3363912" cy="1541462"/>
            </a:xfrm>
            <a:custGeom>
              <a:avLst/>
              <a:gdLst>
                <a:gd name="T0" fmla="*/ 65 w 9346"/>
                <a:gd name="T1" fmla="*/ 4279 h 4280"/>
                <a:gd name="T2" fmla="*/ 65 w 9346"/>
                <a:gd name="T3" fmla="*/ 4279 h 4280"/>
                <a:gd name="T4" fmla="*/ 22 w 9346"/>
                <a:gd name="T5" fmla="*/ 4257 h 4280"/>
                <a:gd name="T6" fmla="*/ 22 w 9346"/>
                <a:gd name="T7" fmla="*/ 4191 h 4280"/>
                <a:gd name="T8" fmla="*/ 1681 w 9346"/>
                <a:gd name="T9" fmla="*/ 2510 h 4280"/>
                <a:gd name="T10" fmla="*/ 1769 w 9346"/>
                <a:gd name="T11" fmla="*/ 2510 h 4280"/>
                <a:gd name="T12" fmla="*/ 2532 w 9346"/>
                <a:gd name="T13" fmla="*/ 3209 h 4280"/>
                <a:gd name="T14" fmla="*/ 3341 w 9346"/>
                <a:gd name="T15" fmla="*/ 43 h 4280"/>
                <a:gd name="T16" fmla="*/ 3384 w 9346"/>
                <a:gd name="T17" fmla="*/ 0 h 4280"/>
                <a:gd name="T18" fmla="*/ 3428 w 9346"/>
                <a:gd name="T19" fmla="*/ 21 h 4280"/>
                <a:gd name="T20" fmla="*/ 5065 w 9346"/>
                <a:gd name="T21" fmla="*/ 2445 h 4280"/>
                <a:gd name="T22" fmla="*/ 5851 w 9346"/>
                <a:gd name="T23" fmla="*/ 786 h 4280"/>
                <a:gd name="T24" fmla="*/ 5895 w 9346"/>
                <a:gd name="T25" fmla="*/ 763 h 4280"/>
                <a:gd name="T26" fmla="*/ 5939 w 9346"/>
                <a:gd name="T27" fmla="*/ 786 h 4280"/>
                <a:gd name="T28" fmla="*/ 6790 w 9346"/>
                <a:gd name="T29" fmla="*/ 3995 h 4280"/>
                <a:gd name="T30" fmla="*/ 7489 w 9346"/>
                <a:gd name="T31" fmla="*/ 1703 h 4280"/>
                <a:gd name="T32" fmla="*/ 7533 w 9346"/>
                <a:gd name="T33" fmla="*/ 1659 h 4280"/>
                <a:gd name="T34" fmla="*/ 7598 w 9346"/>
                <a:gd name="T35" fmla="*/ 1703 h 4280"/>
                <a:gd name="T36" fmla="*/ 8362 w 9346"/>
                <a:gd name="T37" fmla="*/ 3187 h 4280"/>
                <a:gd name="T38" fmla="*/ 9236 w 9346"/>
                <a:gd name="T39" fmla="*/ 873 h 4280"/>
                <a:gd name="T40" fmla="*/ 9301 w 9346"/>
                <a:gd name="T41" fmla="*/ 829 h 4280"/>
                <a:gd name="T42" fmla="*/ 9345 w 9346"/>
                <a:gd name="T43" fmla="*/ 895 h 4280"/>
                <a:gd name="T44" fmla="*/ 8428 w 9346"/>
                <a:gd name="T45" fmla="*/ 3340 h 4280"/>
                <a:gd name="T46" fmla="*/ 8384 w 9346"/>
                <a:gd name="T47" fmla="*/ 3362 h 4280"/>
                <a:gd name="T48" fmla="*/ 8341 w 9346"/>
                <a:gd name="T49" fmla="*/ 3340 h 4280"/>
                <a:gd name="T50" fmla="*/ 7555 w 9346"/>
                <a:gd name="T51" fmla="*/ 1856 h 4280"/>
                <a:gd name="T52" fmla="*/ 6856 w 9346"/>
                <a:gd name="T53" fmla="*/ 4191 h 4280"/>
                <a:gd name="T54" fmla="*/ 6790 w 9346"/>
                <a:gd name="T55" fmla="*/ 4235 h 4280"/>
                <a:gd name="T56" fmla="*/ 6747 w 9346"/>
                <a:gd name="T57" fmla="*/ 4191 h 4280"/>
                <a:gd name="T58" fmla="*/ 5895 w 9346"/>
                <a:gd name="T59" fmla="*/ 961 h 4280"/>
                <a:gd name="T60" fmla="*/ 5109 w 9346"/>
                <a:gd name="T61" fmla="*/ 2576 h 4280"/>
                <a:gd name="T62" fmla="*/ 5065 w 9346"/>
                <a:gd name="T63" fmla="*/ 2598 h 4280"/>
                <a:gd name="T64" fmla="*/ 5022 w 9346"/>
                <a:gd name="T65" fmla="*/ 2576 h 4280"/>
                <a:gd name="T66" fmla="*/ 3406 w 9346"/>
                <a:gd name="T67" fmla="*/ 174 h 4280"/>
                <a:gd name="T68" fmla="*/ 2620 w 9346"/>
                <a:gd name="T69" fmla="*/ 3319 h 4280"/>
                <a:gd name="T70" fmla="*/ 2576 w 9346"/>
                <a:gd name="T71" fmla="*/ 3362 h 4280"/>
                <a:gd name="T72" fmla="*/ 2532 w 9346"/>
                <a:gd name="T73" fmla="*/ 3362 h 4280"/>
                <a:gd name="T74" fmla="*/ 1725 w 9346"/>
                <a:gd name="T75" fmla="*/ 2620 h 4280"/>
                <a:gd name="T76" fmla="*/ 87 w 9346"/>
                <a:gd name="T77" fmla="*/ 4257 h 4280"/>
                <a:gd name="T78" fmla="*/ 65 w 9346"/>
                <a:gd name="T79" fmla="*/ 4279 h 4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9346" h="4280">
                  <a:moveTo>
                    <a:pt x="65" y="4279"/>
                  </a:moveTo>
                  <a:lnTo>
                    <a:pt x="65" y="4279"/>
                  </a:lnTo>
                  <a:cubicBezTo>
                    <a:pt x="44" y="4279"/>
                    <a:pt x="22" y="4279"/>
                    <a:pt x="22" y="4257"/>
                  </a:cubicBezTo>
                  <a:cubicBezTo>
                    <a:pt x="0" y="4235"/>
                    <a:pt x="0" y="4214"/>
                    <a:pt x="22" y="4191"/>
                  </a:cubicBezTo>
                  <a:cubicBezTo>
                    <a:pt x="1681" y="2510"/>
                    <a:pt x="1681" y="2510"/>
                    <a:pt x="1681" y="2510"/>
                  </a:cubicBezTo>
                  <a:cubicBezTo>
                    <a:pt x="1703" y="2510"/>
                    <a:pt x="1746" y="2489"/>
                    <a:pt x="1769" y="2510"/>
                  </a:cubicBezTo>
                  <a:cubicBezTo>
                    <a:pt x="2532" y="3209"/>
                    <a:pt x="2532" y="3209"/>
                    <a:pt x="2532" y="3209"/>
                  </a:cubicBezTo>
                  <a:cubicBezTo>
                    <a:pt x="3341" y="43"/>
                    <a:pt x="3341" y="43"/>
                    <a:pt x="3341" y="43"/>
                  </a:cubicBezTo>
                  <a:cubicBezTo>
                    <a:pt x="3341" y="21"/>
                    <a:pt x="3362" y="0"/>
                    <a:pt x="3384" y="0"/>
                  </a:cubicBezTo>
                  <a:cubicBezTo>
                    <a:pt x="3406" y="0"/>
                    <a:pt x="3428" y="0"/>
                    <a:pt x="3428" y="21"/>
                  </a:cubicBezTo>
                  <a:cubicBezTo>
                    <a:pt x="5065" y="2445"/>
                    <a:pt x="5065" y="2445"/>
                    <a:pt x="5065" y="2445"/>
                  </a:cubicBezTo>
                  <a:cubicBezTo>
                    <a:pt x="5851" y="786"/>
                    <a:pt x="5851" y="786"/>
                    <a:pt x="5851" y="786"/>
                  </a:cubicBezTo>
                  <a:cubicBezTo>
                    <a:pt x="5851" y="763"/>
                    <a:pt x="5874" y="763"/>
                    <a:pt x="5895" y="763"/>
                  </a:cubicBezTo>
                  <a:cubicBezTo>
                    <a:pt x="5917" y="763"/>
                    <a:pt x="5939" y="786"/>
                    <a:pt x="5939" y="786"/>
                  </a:cubicBezTo>
                  <a:cubicBezTo>
                    <a:pt x="6790" y="3995"/>
                    <a:pt x="6790" y="3995"/>
                    <a:pt x="6790" y="3995"/>
                  </a:cubicBezTo>
                  <a:cubicBezTo>
                    <a:pt x="7489" y="1703"/>
                    <a:pt x="7489" y="1703"/>
                    <a:pt x="7489" y="1703"/>
                  </a:cubicBezTo>
                  <a:cubicBezTo>
                    <a:pt x="7489" y="1681"/>
                    <a:pt x="7511" y="1681"/>
                    <a:pt x="7533" y="1659"/>
                  </a:cubicBezTo>
                  <a:cubicBezTo>
                    <a:pt x="7555" y="1659"/>
                    <a:pt x="7576" y="1681"/>
                    <a:pt x="7598" y="1703"/>
                  </a:cubicBezTo>
                  <a:cubicBezTo>
                    <a:pt x="8362" y="3187"/>
                    <a:pt x="8362" y="3187"/>
                    <a:pt x="8362" y="3187"/>
                  </a:cubicBezTo>
                  <a:cubicBezTo>
                    <a:pt x="9236" y="873"/>
                    <a:pt x="9236" y="873"/>
                    <a:pt x="9236" y="873"/>
                  </a:cubicBezTo>
                  <a:cubicBezTo>
                    <a:pt x="9257" y="851"/>
                    <a:pt x="9280" y="829"/>
                    <a:pt x="9301" y="829"/>
                  </a:cubicBezTo>
                  <a:cubicBezTo>
                    <a:pt x="9323" y="851"/>
                    <a:pt x="9345" y="873"/>
                    <a:pt x="9345" y="895"/>
                  </a:cubicBezTo>
                  <a:cubicBezTo>
                    <a:pt x="8428" y="3340"/>
                    <a:pt x="8428" y="3340"/>
                    <a:pt x="8428" y="3340"/>
                  </a:cubicBezTo>
                  <a:cubicBezTo>
                    <a:pt x="8428" y="3340"/>
                    <a:pt x="8406" y="3362"/>
                    <a:pt x="8384" y="3362"/>
                  </a:cubicBezTo>
                  <a:cubicBezTo>
                    <a:pt x="8362" y="3362"/>
                    <a:pt x="8341" y="3362"/>
                    <a:pt x="8341" y="3340"/>
                  </a:cubicBezTo>
                  <a:cubicBezTo>
                    <a:pt x="7555" y="1856"/>
                    <a:pt x="7555" y="1856"/>
                    <a:pt x="7555" y="1856"/>
                  </a:cubicBezTo>
                  <a:cubicBezTo>
                    <a:pt x="6856" y="4191"/>
                    <a:pt x="6856" y="4191"/>
                    <a:pt x="6856" y="4191"/>
                  </a:cubicBezTo>
                  <a:cubicBezTo>
                    <a:pt x="6834" y="4214"/>
                    <a:pt x="6812" y="4235"/>
                    <a:pt x="6790" y="4235"/>
                  </a:cubicBezTo>
                  <a:cubicBezTo>
                    <a:pt x="6769" y="4235"/>
                    <a:pt x="6747" y="4214"/>
                    <a:pt x="6747" y="4191"/>
                  </a:cubicBezTo>
                  <a:cubicBezTo>
                    <a:pt x="5895" y="961"/>
                    <a:pt x="5895" y="961"/>
                    <a:pt x="5895" y="961"/>
                  </a:cubicBezTo>
                  <a:cubicBezTo>
                    <a:pt x="5109" y="2576"/>
                    <a:pt x="5109" y="2576"/>
                    <a:pt x="5109" y="2576"/>
                  </a:cubicBezTo>
                  <a:cubicBezTo>
                    <a:pt x="5109" y="2598"/>
                    <a:pt x="5088" y="2598"/>
                    <a:pt x="5065" y="2598"/>
                  </a:cubicBezTo>
                  <a:cubicBezTo>
                    <a:pt x="5044" y="2598"/>
                    <a:pt x="5022" y="2598"/>
                    <a:pt x="5022" y="2576"/>
                  </a:cubicBezTo>
                  <a:cubicBezTo>
                    <a:pt x="3406" y="174"/>
                    <a:pt x="3406" y="174"/>
                    <a:pt x="3406" y="174"/>
                  </a:cubicBezTo>
                  <a:cubicBezTo>
                    <a:pt x="2620" y="3319"/>
                    <a:pt x="2620" y="3319"/>
                    <a:pt x="2620" y="3319"/>
                  </a:cubicBezTo>
                  <a:cubicBezTo>
                    <a:pt x="2598" y="3340"/>
                    <a:pt x="2598" y="3362"/>
                    <a:pt x="2576" y="3362"/>
                  </a:cubicBezTo>
                  <a:cubicBezTo>
                    <a:pt x="2555" y="3362"/>
                    <a:pt x="2532" y="3362"/>
                    <a:pt x="2532" y="3362"/>
                  </a:cubicBezTo>
                  <a:cubicBezTo>
                    <a:pt x="1725" y="2620"/>
                    <a:pt x="1725" y="2620"/>
                    <a:pt x="1725" y="2620"/>
                  </a:cubicBezTo>
                  <a:cubicBezTo>
                    <a:pt x="87" y="4257"/>
                    <a:pt x="87" y="4257"/>
                    <a:pt x="87" y="4257"/>
                  </a:cubicBezTo>
                  <a:cubicBezTo>
                    <a:pt x="87" y="4279"/>
                    <a:pt x="65" y="4279"/>
                    <a:pt x="65" y="4279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8" name="Freeform 14"/>
            <p:cNvSpPr>
              <a:spLocks noChangeArrowheads="1"/>
            </p:cNvSpPr>
            <p:nvPr/>
          </p:nvSpPr>
          <p:spPr bwMode="auto">
            <a:xfrm>
              <a:off x="3352800" y="2284413"/>
              <a:ext cx="142875" cy="133350"/>
            </a:xfrm>
            <a:custGeom>
              <a:avLst/>
              <a:gdLst>
                <a:gd name="T0" fmla="*/ 394 w 395"/>
                <a:gd name="T1" fmla="*/ 175 h 372"/>
                <a:gd name="T2" fmla="*/ 394 w 395"/>
                <a:gd name="T3" fmla="*/ 175 h 372"/>
                <a:gd name="T4" fmla="*/ 197 w 395"/>
                <a:gd name="T5" fmla="*/ 0 h 372"/>
                <a:gd name="T6" fmla="*/ 0 w 395"/>
                <a:gd name="T7" fmla="*/ 175 h 372"/>
                <a:gd name="T8" fmla="*/ 197 w 395"/>
                <a:gd name="T9" fmla="*/ 371 h 372"/>
                <a:gd name="T10" fmla="*/ 394 w 395"/>
                <a:gd name="T11" fmla="*/ 175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5" h="372">
                  <a:moveTo>
                    <a:pt x="394" y="175"/>
                  </a:moveTo>
                  <a:lnTo>
                    <a:pt x="394" y="175"/>
                  </a:lnTo>
                  <a:cubicBezTo>
                    <a:pt x="394" y="88"/>
                    <a:pt x="306" y="0"/>
                    <a:pt x="197" y="0"/>
                  </a:cubicBezTo>
                  <a:cubicBezTo>
                    <a:pt x="88" y="0"/>
                    <a:pt x="0" y="88"/>
                    <a:pt x="0" y="175"/>
                  </a:cubicBezTo>
                  <a:cubicBezTo>
                    <a:pt x="0" y="284"/>
                    <a:pt x="88" y="371"/>
                    <a:pt x="197" y="371"/>
                  </a:cubicBezTo>
                  <a:cubicBezTo>
                    <a:pt x="306" y="371"/>
                    <a:pt x="394" y="284"/>
                    <a:pt x="394" y="175"/>
                  </a:cubicBezTo>
                </a:path>
              </a:pathLst>
            </a:custGeom>
            <a:solidFill>
              <a:srgbClr val="F4826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9" name="Freeform 15"/>
            <p:cNvSpPr>
              <a:spLocks noChangeArrowheads="1"/>
            </p:cNvSpPr>
            <p:nvPr/>
          </p:nvSpPr>
          <p:spPr bwMode="auto">
            <a:xfrm>
              <a:off x="3046413" y="3440113"/>
              <a:ext cx="141287" cy="141287"/>
            </a:xfrm>
            <a:custGeom>
              <a:avLst/>
              <a:gdLst>
                <a:gd name="T0" fmla="*/ 393 w 394"/>
                <a:gd name="T1" fmla="*/ 197 h 394"/>
                <a:gd name="T2" fmla="*/ 393 w 394"/>
                <a:gd name="T3" fmla="*/ 197 h 394"/>
                <a:gd name="T4" fmla="*/ 197 w 394"/>
                <a:gd name="T5" fmla="*/ 0 h 394"/>
                <a:gd name="T6" fmla="*/ 0 w 394"/>
                <a:gd name="T7" fmla="*/ 197 h 394"/>
                <a:gd name="T8" fmla="*/ 197 w 394"/>
                <a:gd name="T9" fmla="*/ 393 h 394"/>
                <a:gd name="T10" fmla="*/ 393 w 394"/>
                <a:gd name="T11" fmla="*/ 197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4">
                  <a:moveTo>
                    <a:pt x="393" y="197"/>
                  </a:moveTo>
                  <a:lnTo>
                    <a:pt x="393" y="197"/>
                  </a:lnTo>
                  <a:cubicBezTo>
                    <a:pt x="393" y="88"/>
                    <a:pt x="306" y="0"/>
                    <a:pt x="197" y="0"/>
                  </a:cubicBezTo>
                  <a:cubicBezTo>
                    <a:pt x="87" y="0"/>
                    <a:pt x="0" y="88"/>
                    <a:pt x="0" y="197"/>
                  </a:cubicBezTo>
                  <a:cubicBezTo>
                    <a:pt x="0" y="306"/>
                    <a:pt x="87" y="393"/>
                    <a:pt x="197" y="393"/>
                  </a:cubicBezTo>
                  <a:cubicBezTo>
                    <a:pt x="306" y="393"/>
                    <a:pt x="393" y="306"/>
                    <a:pt x="393" y="197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0" name="Freeform 16"/>
            <p:cNvSpPr>
              <a:spLocks noChangeArrowheads="1"/>
            </p:cNvSpPr>
            <p:nvPr/>
          </p:nvSpPr>
          <p:spPr bwMode="auto">
            <a:xfrm>
              <a:off x="2747963" y="3189288"/>
              <a:ext cx="141287" cy="141287"/>
            </a:xfrm>
            <a:custGeom>
              <a:avLst/>
              <a:gdLst>
                <a:gd name="T0" fmla="*/ 393 w 394"/>
                <a:gd name="T1" fmla="*/ 196 h 393"/>
                <a:gd name="T2" fmla="*/ 393 w 394"/>
                <a:gd name="T3" fmla="*/ 196 h 393"/>
                <a:gd name="T4" fmla="*/ 197 w 394"/>
                <a:gd name="T5" fmla="*/ 0 h 393"/>
                <a:gd name="T6" fmla="*/ 0 w 394"/>
                <a:gd name="T7" fmla="*/ 196 h 393"/>
                <a:gd name="T8" fmla="*/ 197 w 394"/>
                <a:gd name="T9" fmla="*/ 392 h 393"/>
                <a:gd name="T10" fmla="*/ 393 w 394"/>
                <a:gd name="T11" fmla="*/ 196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3">
                  <a:moveTo>
                    <a:pt x="393" y="196"/>
                  </a:moveTo>
                  <a:lnTo>
                    <a:pt x="393" y="196"/>
                  </a:lnTo>
                  <a:cubicBezTo>
                    <a:pt x="393" y="87"/>
                    <a:pt x="306" y="0"/>
                    <a:pt x="197" y="0"/>
                  </a:cubicBezTo>
                  <a:cubicBezTo>
                    <a:pt x="88" y="0"/>
                    <a:pt x="0" y="87"/>
                    <a:pt x="0" y="196"/>
                  </a:cubicBezTo>
                  <a:cubicBezTo>
                    <a:pt x="0" y="305"/>
                    <a:pt x="88" y="392"/>
                    <a:pt x="197" y="392"/>
                  </a:cubicBezTo>
                  <a:cubicBezTo>
                    <a:pt x="306" y="392"/>
                    <a:pt x="393" y="305"/>
                    <a:pt x="393" y="196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1" name="Freeform 17"/>
            <p:cNvSpPr>
              <a:spLocks noChangeArrowheads="1"/>
            </p:cNvSpPr>
            <p:nvPr/>
          </p:nvSpPr>
          <p:spPr bwMode="auto">
            <a:xfrm>
              <a:off x="3951288" y="3173413"/>
              <a:ext cx="141287" cy="133350"/>
            </a:xfrm>
            <a:custGeom>
              <a:avLst/>
              <a:gdLst>
                <a:gd name="T0" fmla="*/ 393 w 394"/>
                <a:gd name="T1" fmla="*/ 174 h 372"/>
                <a:gd name="T2" fmla="*/ 393 w 394"/>
                <a:gd name="T3" fmla="*/ 174 h 372"/>
                <a:gd name="T4" fmla="*/ 196 w 394"/>
                <a:gd name="T5" fmla="*/ 0 h 372"/>
                <a:gd name="T6" fmla="*/ 0 w 394"/>
                <a:gd name="T7" fmla="*/ 174 h 372"/>
                <a:gd name="T8" fmla="*/ 196 w 394"/>
                <a:gd name="T9" fmla="*/ 371 h 372"/>
                <a:gd name="T10" fmla="*/ 393 w 394"/>
                <a:gd name="T11" fmla="*/ 174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72">
                  <a:moveTo>
                    <a:pt x="393" y="174"/>
                  </a:moveTo>
                  <a:lnTo>
                    <a:pt x="393" y="174"/>
                  </a:lnTo>
                  <a:cubicBezTo>
                    <a:pt x="393" y="65"/>
                    <a:pt x="306" y="0"/>
                    <a:pt x="196" y="0"/>
                  </a:cubicBezTo>
                  <a:cubicBezTo>
                    <a:pt x="87" y="0"/>
                    <a:pt x="0" y="65"/>
                    <a:pt x="0" y="174"/>
                  </a:cubicBezTo>
                  <a:cubicBezTo>
                    <a:pt x="0" y="284"/>
                    <a:pt x="87" y="371"/>
                    <a:pt x="196" y="371"/>
                  </a:cubicBezTo>
                  <a:cubicBezTo>
                    <a:pt x="306" y="371"/>
                    <a:pt x="393" y="284"/>
                    <a:pt x="393" y="174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2" name="Freeform 18"/>
            <p:cNvSpPr>
              <a:spLocks noChangeArrowheads="1"/>
            </p:cNvSpPr>
            <p:nvPr/>
          </p:nvSpPr>
          <p:spPr bwMode="auto">
            <a:xfrm>
              <a:off x="4257675" y="2560638"/>
              <a:ext cx="133350" cy="141287"/>
            </a:xfrm>
            <a:custGeom>
              <a:avLst/>
              <a:gdLst>
                <a:gd name="T0" fmla="*/ 371 w 372"/>
                <a:gd name="T1" fmla="*/ 196 h 394"/>
                <a:gd name="T2" fmla="*/ 371 w 372"/>
                <a:gd name="T3" fmla="*/ 196 h 394"/>
                <a:gd name="T4" fmla="*/ 196 w 372"/>
                <a:gd name="T5" fmla="*/ 0 h 394"/>
                <a:gd name="T6" fmla="*/ 0 w 372"/>
                <a:gd name="T7" fmla="*/ 196 h 394"/>
                <a:gd name="T8" fmla="*/ 196 w 372"/>
                <a:gd name="T9" fmla="*/ 393 h 394"/>
                <a:gd name="T10" fmla="*/ 371 w 372"/>
                <a:gd name="T11" fmla="*/ 196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2" h="394">
                  <a:moveTo>
                    <a:pt x="371" y="196"/>
                  </a:moveTo>
                  <a:lnTo>
                    <a:pt x="371" y="196"/>
                  </a:lnTo>
                  <a:cubicBezTo>
                    <a:pt x="371" y="87"/>
                    <a:pt x="283" y="0"/>
                    <a:pt x="196" y="0"/>
                  </a:cubicBezTo>
                  <a:cubicBezTo>
                    <a:pt x="87" y="0"/>
                    <a:pt x="0" y="87"/>
                    <a:pt x="0" y="196"/>
                  </a:cubicBezTo>
                  <a:cubicBezTo>
                    <a:pt x="0" y="305"/>
                    <a:pt x="87" y="393"/>
                    <a:pt x="196" y="393"/>
                  </a:cubicBezTo>
                  <a:cubicBezTo>
                    <a:pt x="283" y="393"/>
                    <a:pt x="371" y="305"/>
                    <a:pt x="371" y="196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3" name="Freeform 19"/>
            <p:cNvSpPr>
              <a:spLocks noChangeArrowheads="1"/>
            </p:cNvSpPr>
            <p:nvPr/>
          </p:nvSpPr>
          <p:spPr bwMode="auto">
            <a:xfrm>
              <a:off x="4579938" y="3770313"/>
              <a:ext cx="141287" cy="134937"/>
            </a:xfrm>
            <a:custGeom>
              <a:avLst/>
              <a:gdLst>
                <a:gd name="T0" fmla="*/ 393 w 394"/>
                <a:gd name="T1" fmla="*/ 175 h 373"/>
                <a:gd name="T2" fmla="*/ 393 w 394"/>
                <a:gd name="T3" fmla="*/ 175 h 373"/>
                <a:gd name="T4" fmla="*/ 196 w 394"/>
                <a:gd name="T5" fmla="*/ 0 h 373"/>
                <a:gd name="T6" fmla="*/ 0 w 394"/>
                <a:gd name="T7" fmla="*/ 175 h 373"/>
                <a:gd name="T8" fmla="*/ 196 w 394"/>
                <a:gd name="T9" fmla="*/ 372 h 373"/>
                <a:gd name="T10" fmla="*/ 393 w 394"/>
                <a:gd name="T11" fmla="*/ 175 h 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73">
                  <a:moveTo>
                    <a:pt x="393" y="175"/>
                  </a:moveTo>
                  <a:lnTo>
                    <a:pt x="393" y="175"/>
                  </a:lnTo>
                  <a:cubicBezTo>
                    <a:pt x="393" y="87"/>
                    <a:pt x="306" y="0"/>
                    <a:pt x="196" y="0"/>
                  </a:cubicBezTo>
                  <a:cubicBezTo>
                    <a:pt x="87" y="0"/>
                    <a:pt x="0" y="87"/>
                    <a:pt x="0" y="175"/>
                  </a:cubicBezTo>
                  <a:cubicBezTo>
                    <a:pt x="0" y="284"/>
                    <a:pt x="87" y="372"/>
                    <a:pt x="196" y="372"/>
                  </a:cubicBezTo>
                  <a:cubicBezTo>
                    <a:pt x="306" y="372"/>
                    <a:pt x="393" y="284"/>
                    <a:pt x="393" y="175"/>
                  </a:cubicBezTo>
                </a:path>
              </a:pathLst>
            </a:custGeom>
            <a:solidFill>
              <a:srgbClr val="82B17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4" name="Freeform 20"/>
            <p:cNvSpPr>
              <a:spLocks noChangeArrowheads="1"/>
            </p:cNvSpPr>
            <p:nvPr/>
          </p:nvSpPr>
          <p:spPr bwMode="auto">
            <a:xfrm>
              <a:off x="4846638" y="2890838"/>
              <a:ext cx="141287" cy="141287"/>
            </a:xfrm>
            <a:custGeom>
              <a:avLst/>
              <a:gdLst>
                <a:gd name="T0" fmla="*/ 393 w 394"/>
                <a:gd name="T1" fmla="*/ 197 h 394"/>
                <a:gd name="T2" fmla="*/ 393 w 394"/>
                <a:gd name="T3" fmla="*/ 197 h 394"/>
                <a:gd name="T4" fmla="*/ 197 w 394"/>
                <a:gd name="T5" fmla="*/ 0 h 394"/>
                <a:gd name="T6" fmla="*/ 0 w 394"/>
                <a:gd name="T7" fmla="*/ 197 h 394"/>
                <a:gd name="T8" fmla="*/ 197 w 394"/>
                <a:gd name="T9" fmla="*/ 393 h 394"/>
                <a:gd name="T10" fmla="*/ 393 w 394"/>
                <a:gd name="T11" fmla="*/ 197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4">
                  <a:moveTo>
                    <a:pt x="393" y="197"/>
                  </a:moveTo>
                  <a:lnTo>
                    <a:pt x="393" y="197"/>
                  </a:lnTo>
                  <a:cubicBezTo>
                    <a:pt x="393" y="87"/>
                    <a:pt x="306" y="0"/>
                    <a:pt x="197" y="0"/>
                  </a:cubicBezTo>
                  <a:cubicBezTo>
                    <a:pt x="88" y="0"/>
                    <a:pt x="0" y="87"/>
                    <a:pt x="0" y="197"/>
                  </a:cubicBezTo>
                  <a:cubicBezTo>
                    <a:pt x="0" y="306"/>
                    <a:pt x="88" y="393"/>
                    <a:pt x="197" y="393"/>
                  </a:cubicBezTo>
                  <a:cubicBezTo>
                    <a:pt x="306" y="393"/>
                    <a:pt x="393" y="306"/>
                    <a:pt x="393" y="197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5" name="Freeform 21"/>
            <p:cNvSpPr>
              <a:spLocks noChangeArrowheads="1"/>
            </p:cNvSpPr>
            <p:nvPr/>
          </p:nvSpPr>
          <p:spPr bwMode="auto">
            <a:xfrm>
              <a:off x="5145088" y="3432175"/>
              <a:ext cx="141287" cy="141288"/>
            </a:xfrm>
            <a:custGeom>
              <a:avLst/>
              <a:gdLst>
                <a:gd name="T0" fmla="*/ 393 w 394"/>
                <a:gd name="T1" fmla="*/ 196 h 393"/>
                <a:gd name="T2" fmla="*/ 393 w 394"/>
                <a:gd name="T3" fmla="*/ 196 h 393"/>
                <a:gd name="T4" fmla="*/ 196 w 394"/>
                <a:gd name="T5" fmla="*/ 0 h 393"/>
                <a:gd name="T6" fmla="*/ 0 w 394"/>
                <a:gd name="T7" fmla="*/ 196 h 393"/>
                <a:gd name="T8" fmla="*/ 196 w 394"/>
                <a:gd name="T9" fmla="*/ 392 h 393"/>
                <a:gd name="T10" fmla="*/ 393 w 394"/>
                <a:gd name="T11" fmla="*/ 196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3">
                  <a:moveTo>
                    <a:pt x="393" y="196"/>
                  </a:moveTo>
                  <a:lnTo>
                    <a:pt x="393" y="196"/>
                  </a:lnTo>
                  <a:cubicBezTo>
                    <a:pt x="393" y="87"/>
                    <a:pt x="306" y="0"/>
                    <a:pt x="196" y="0"/>
                  </a:cubicBezTo>
                  <a:cubicBezTo>
                    <a:pt x="87" y="0"/>
                    <a:pt x="0" y="87"/>
                    <a:pt x="0" y="196"/>
                  </a:cubicBezTo>
                  <a:cubicBezTo>
                    <a:pt x="0" y="305"/>
                    <a:pt x="87" y="392"/>
                    <a:pt x="196" y="392"/>
                  </a:cubicBezTo>
                  <a:cubicBezTo>
                    <a:pt x="306" y="392"/>
                    <a:pt x="393" y="305"/>
                    <a:pt x="393" y="196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</p:grpSp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矩形 4"/>
          <p:cNvSpPr/>
          <p:nvPr/>
        </p:nvSpPr>
        <p:spPr>
          <a:xfrm>
            <a:off x="1917065" y="599440"/>
            <a:ext cx="7470775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2.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自然环境的描写，推动故事情节发展。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6" name="Text Box 4"/>
          <p:cNvSpPr txBox="1"/>
          <p:nvPr/>
        </p:nvSpPr>
        <p:spPr>
          <a:xfrm>
            <a:off x="1915478" y="1977390"/>
            <a:ext cx="614362" cy="1981200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天气的</a:t>
            </a:r>
            <a:r>
              <a:rPr lang="zh-CN" altLang="en-US" sz="2800" b="1" dirty="0">
                <a:solidFill>
                  <a:srgbClr val="FF3300"/>
                </a:solidFill>
                <a:latin typeface="楷体" panose="02010609060101010101" charset="-122"/>
                <a:ea typeface="楷体" panose="02010609060101010101" charset="-122"/>
              </a:rPr>
              <a:t>炎热</a:t>
            </a:r>
            <a:endParaRPr lang="zh-CN" altLang="en-US" sz="2800" b="1" dirty="0">
              <a:solidFill>
                <a:srgbClr val="FF33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8" name="Text Box 6"/>
          <p:cNvSpPr txBox="1"/>
          <p:nvPr/>
        </p:nvSpPr>
        <p:spPr>
          <a:xfrm>
            <a:off x="2758440" y="1977390"/>
            <a:ext cx="492125" cy="9525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直写</a:t>
            </a:r>
            <a:endParaRPr lang="zh-CN" altLang="en-US" sz="2800" b="1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0" name="Text Box 8"/>
          <p:cNvSpPr txBox="1"/>
          <p:nvPr/>
        </p:nvSpPr>
        <p:spPr>
          <a:xfrm>
            <a:off x="2758440" y="3771265"/>
            <a:ext cx="3424238" cy="5222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间接写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（松林的凉）</a:t>
            </a:r>
            <a:endParaRPr lang="zh-CN" altLang="en-US" sz="2800" b="1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AutoShape 13"/>
          <p:cNvSpPr/>
          <p:nvPr/>
        </p:nvSpPr>
        <p:spPr>
          <a:xfrm>
            <a:off x="3328353" y="1583690"/>
            <a:ext cx="138113" cy="1752600"/>
          </a:xfrm>
          <a:prstGeom prst="leftBrace">
            <a:avLst>
              <a:gd name="adj1" fmla="val 50684"/>
              <a:gd name="adj2" fmla="val 50000"/>
            </a:avLst>
          </a:prstGeom>
          <a:ln>
            <a:headEnd type="none" w="med" len="med"/>
            <a:tailEnd type="none" w="med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220278" y="4053840"/>
            <a:ext cx="304800" cy="1143000"/>
            <a:chOff x="990" y="7251"/>
            <a:chExt cx="480" cy="1800"/>
          </a:xfrm>
        </p:grpSpPr>
        <p:sp>
          <p:nvSpPr>
            <p:cNvPr id="43025" name="Line 14"/>
            <p:cNvSpPr/>
            <p:nvPr/>
          </p:nvSpPr>
          <p:spPr>
            <a:xfrm>
              <a:off x="990" y="7251"/>
              <a:ext cx="0" cy="1800"/>
            </a:xfrm>
            <a:prstGeom prst="line">
              <a:avLst/>
            </a:prstGeom>
            <a:ln w="9525" cap="flat" cmpd="sng">
              <a:solidFill>
                <a:srgbClr val="FF3300"/>
              </a:solidFill>
              <a:prstDash val="dash"/>
              <a:miter/>
              <a:headEnd type="none" w="med" len="med"/>
              <a:tailEnd type="none" w="med" len="med"/>
            </a:ln>
          </p:spPr>
        </p:sp>
        <p:sp>
          <p:nvSpPr>
            <p:cNvPr id="43026" name="Line 15"/>
            <p:cNvSpPr/>
            <p:nvPr/>
          </p:nvSpPr>
          <p:spPr>
            <a:xfrm>
              <a:off x="990" y="9051"/>
              <a:ext cx="480" cy="0"/>
            </a:xfrm>
            <a:prstGeom prst="line">
              <a:avLst/>
            </a:prstGeom>
            <a:ln w="9525" cap="flat" cmpd="sng">
              <a:solidFill>
                <a:srgbClr val="FF3300"/>
              </a:solidFill>
              <a:prstDash val="dash"/>
              <a:miter/>
              <a:headEnd type="none" w="med" len="med"/>
              <a:tailEnd type="triangle" w="med" len="med"/>
            </a:ln>
          </p:spPr>
        </p:sp>
      </p:grpSp>
      <p:sp>
        <p:nvSpPr>
          <p:cNvPr id="7" name="Text Box 16"/>
          <p:cNvSpPr txBox="1"/>
          <p:nvPr/>
        </p:nvSpPr>
        <p:spPr>
          <a:xfrm>
            <a:off x="2571115" y="4968240"/>
            <a:ext cx="7178675" cy="5207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烘托气氛，刻画人物性格，推动故事情节。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9" name="Line 17"/>
          <p:cNvSpPr>
            <a:spLocks noChangeShapeType="1"/>
          </p:cNvSpPr>
          <p:nvPr/>
        </p:nvSpPr>
        <p:spPr bwMode="auto">
          <a:xfrm flipV="1">
            <a:off x="8816340" y="3452178"/>
            <a:ext cx="0" cy="1349375"/>
          </a:xfrm>
          <a:prstGeom prst="line">
            <a:avLst/>
          </a:prstGeom>
          <a:ln>
            <a:tailEnd type="triangl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wrap="none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Text Box 18"/>
          <p:cNvSpPr txBox="1"/>
          <p:nvPr/>
        </p:nvSpPr>
        <p:spPr>
          <a:xfrm>
            <a:off x="8321040" y="2929890"/>
            <a:ext cx="990600" cy="5222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智取</a:t>
            </a:r>
            <a:endParaRPr lang="zh-CN" altLang="en-US" sz="2800" b="1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" name="Line 19"/>
          <p:cNvSpPr>
            <a:spLocks noChangeShapeType="1"/>
          </p:cNvSpPr>
          <p:nvPr/>
        </p:nvSpPr>
        <p:spPr bwMode="auto">
          <a:xfrm flipH="1" flipV="1">
            <a:off x="8321040" y="2663190"/>
            <a:ext cx="304800" cy="304800"/>
          </a:xfrm>
          <a:prstGeom prst="line">
            <a:avLst/>
          </a:prstGeom>
          <a:ln>
            <a:tailEnd type="triangl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wrap="none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3" name="Text Box 20"/>
          <p:cNvSpPr txBox="1"/>
          <p:nvPr/>
        </p:nvSpPr>
        <p:spPr>
          <a:xfrm>
            <a:off x="7787640" y="1672590"/>
            <a:ext cx="914400" cy="9525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杨志上当</a:t>
            </a:r>
            <a:endParaRPr lang="zh-CN" altLang="en-US" sz="2800" b="1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4" name="Text Box 21"/>
          <p:cNvSpPr txBox="1"/>
          <p:nvPr/>
        </p:nvSpPr>
        <p:spPr>
          <a:xfrm>
            <a:off x="9022715" y="1672590"/>
            <a:ext cx="990600" cy="9525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吴用计成</a:t>
            </a:r>
            <a:endParaRPr lang="zh-CN" altLang="en-US" sz="2800" b="1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6" name="Line 22"/>
          <p:cNvSpPr>
            <a:spLocks noChangeShapeType="1"/>
          </p:cNvSpPr>
          <p:nvPr/>
        </p:nvSpPr>
        <p:spPr bwMode="auto">
          <a:xfrm flipV="1">
            <a:off x="8930640" y="2625090"/>
            <a:ext cx="381000" cy="381000"/>
          </a:xfrm>
          <a:prstGeom prst="line">
            <a:avLst/>
          </a:prstGeom>
          <a:ln>
            <a:tailEnd type="triangl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wrap="none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4048" name="文本框 1"/>
          <p:cNvSpPr txBox="1"/>
          <p:nvPr/>
        </p:nvSpPr>
        <p:spPr>
          <a:xfrm>
            <a:off x="3466465" y="1380490"/>
            <a:ext cx="4116388" cy="21590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作者的直接介绍</a:t>
            </a:r>
            <a:endParaRPr lang="zh-CN" altLang="en-US" sz="2800" b="1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梁山好汉之口</a:t>
            </a:r>
            <a:endParaRPr lang="zh-CN" altLang="en-US" sz="2800" b="1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杨志、虞侯、老都管之口</a:t>
            </a:r>
            <a:endParaRPr lang="zh-CN" altLang="en-US" sz="2800" b="1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军士的语言和行动</a:t>
            </a:r>
            <a:endParaRPr lang="zh-CN" altLang="en-US" sz="2800" b="1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7" name="左大括号 36"/>
          <p:cNvSpPr/>
          <p:nvPr/>
        </p:nvSpPr>
        <p:spPr>
          <a:xfrm>
            <a:off x="2506028" y="2393315"/>
            <a:ext cx="252413" cy="1679575"/>
          </a:xfrm>
          <a:prstGeom prst="leftBrac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440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"/>
                            </p:stCondLst>
                            <p:childTnLst>
                              <p:par>
                                <p:cTn id="4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"/>
                            </p:stCondLst>
                            <p:childTnLst>
                              <p:par>
                                <p:cTn id="5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00"/>
                            </p:stCondLst>
                            <p:childTnLst>
                              <p:par>
                                <p:cTn id="6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500"/>
                            </p:stCondLst>
                            <p:childTnLst>
                              <p:par>
                                <p:cTn id="7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8" grpId="0"/>
      <p:bldP spid="10" grpId="0"/>
      <p:bldP spid="3" grpId="0" bldLvl="0" animBg="1"/>
      <p:bldP spid="7" grpId="0"/>
      <p:bldP spid="11" grpId="0"/>
      <p:bldP spid="13" grpId="0"/>
      <p:bldP spid="14" grpId="0"/>
      <p:bldP spid="44048" grpId="0"/>
      <p:bldP spid="37" grpId="0" bldLvl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0"/>
          <p:cNvGrpSpPr/>
          <p:nvPr/>
        </p:nvGrpSpPr>
        <p:grpSpPr>
          <a:xfrm>
            <a:off x="10595610" y="4842510"/>
            <a:ext cx="1421130" cy="1915795"/>
            <a:chOff x="13970835" y="3543714"/>
            <a:chExt cx="6501208" cy="8896217"/>
          </a:xfrm>
        </p:grpSpPr>
        <p:grpSp>
          <p:nvGrpSpPr>
            <p:cNvPr id="19" name="Group 5"/>
            <p:cNvGrpSpPr/>
            <p:nvPr/>
          </p:nvGrpSpPr>
          <p:grpSpPr>
            <a:xfrm>
              <a:off x="17264877" y="5815634"/>
              <a:ext cx="1947527" cy="1946233"/>
              <a:chOff x="14612205" y="5681418"/>
              <a:chExt cx="2077516" cy="2076135"/>
            </a:xfrm>
          </p:grpSpPr>
          <p:sp>
            <p:nvSpPr>
              <p:cNvPr id="69" name="Freeform 2"/>
              <p:cNvSpPr>
                <a:spLocks noChangeArrowheads="1"/>
              </p:cNvSpPr>
              <p:nvPr/>
            </p:nvSpPr>
            <p:spPr bwMode="auto">
              <a:xfrm>
                <a:off x="14612205" y="5681418"/>
                <a:ext cx="2077516" cy="2076135"/>
              </a:xfrm>
              <a:custGeom>
                <a:avLst/>
                <a:gdLst>
                  <a:gd name="T0" fmla="*/ 4351 w 4352"/>
                  <a:gd name="T1" fmla="*/ 2179 h 4352"/>
                  <a:gd name="T2" fmla="*/ 4351 w 4352"/>
                  <a:gd name="T3" fmla="*/ 2179 h 4352"/>
                  <a:gd name="T4" fmla="*/ 2172 w 4352"/>
                  <a:gd name="T5" fmla="*/ 4351 h 4352"/>
                  <a:gd name="T6" fmla="*/ 0 w 4352"/>
                  <a:gd name="T7" fmla="*/ 2179 h 4352"/>
                  <a:gd name="T8" fmla="*/ 2172 w 4352"/>
                  <a:gd name="T9" fmla="*/ 0 h 4352"/>
                  <a:gd name="T10" fmla="*/ 4351 w 4352"/>
                  <a:gd name="T11" fmla="*/ 2179 h 43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52" h="4352">
                    <a:moveTo>
                      <a:pt x="4351" y="2179"/>
                    </a:moveTo>
                    <a:lnTo>
                      <a:pt x="4351" y="2179"/>
                    </a:lnTo>
                    <a:cubicBezTo>
                      <a:pt x="4351" y="3378"/>
                      <a:pt x="3377" y="4351"/>
                      <a:pt x="2172" y="4351"/>
                    </a:cubicBezTo>
                    <a:cubicBezTo>
                      <a:pt x="974" y="4351"/>
                      <a:pt x="0" y="3378"/>
                      <a:pt x="0" y="2179"/>
                    </a:cubicBezTo>
                    <a:cubicBezTo>
                      <a:pt x="0" y="974"/>
                      <a:pt x="974" y="0"/>
                      <a:pt x="2172" y="0"/>
                    </a:cubicBezTo>
                    <a:cubicBezTo>
                      <a:pt x="3377" y="0"/>
                      <a:pt x="4351" y="974"/>
                      <a:pt x="4351" y="2179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70" name="Freeform 3"/>
              <p:cNvSpPr>
                <a:spLocks noChangeArrowheads="1"/>
              </p:cNvSpPr>
              <p:nvPr/>
            </p:nvSpPr>
            <p:spPr bwMode="auto">
              <a:xfrm>
                <a:off x="15111568" y="5990943"/>
                <a:ext cx="1064042" cy="1436028"/>
              </a:xfrm>
              <a:custGeom>
                <a:avLst/>
                <a:gdLst>
                  <a:gd name="T0" fmla="*/ 2232 w 2233"/>
                  <a:gd name="T1" fmla="*/ 1033 h 3014"/>
                  <a:gd name="T2" fmla="*/ 2232 w 2233"/>
                  <a:gd name="T3" fmla="*/ 1033 h 3014"/>
                  <a:gd name="T4" fmla="*/ 1086 w 2233"/>
                  <a:gd name="T5" fmla="*/ 46 h 3014"/>
                  <a:gd name="T6" fmla="*/ 206 w 2233"/>
                  <a:gd name="T7" fmla="*/ 754 h 3014"/>
                  <a:gd name="T8" fmla="*/ 179 w 2233"/>
                  <a:gd name="T9" fmla="*/ 1304 h 3014"/>
                  <a:gd name="T10" fmla="*/ 265 w 2233"/>
                  <a:gd name="T11" fmla="*/ 1423 h 3014"/>
                  <a:gd name="T12" fmla="*/ 27 w 2233"/>
                  <a:gd name="T13" fmla="*/ 1920 h 3014"/>
                  <a:gd name="T14" fmla="*/ 265 w 2233"/>
                  <a:gd name="T15" fmla="*/ 2019 h 3014"/>
                  <a:gd name="T16" fmla="*/ 265 w 2233"/>
                  <a:gd name="T17" fmla="*/ 2331 h 3014"/>
                  <a:gd name="T18" fmla="*/ 649 w 2233"/>
                  <a:gd name="T19" fmla="*/ 2635 h 3014"/>
                  <a:gd name="T20" fmla="*/ 848 w 2233"/>
                  <a:gd name="T21" fmla="*/ 2596 h 3014"/>
                  <a:gd name="T22" fmla="*/ 894 w 2233"/>
                  <a:gd name="T23" fmla="*/ 3013 h 3014"/>
                  <a:gd name="T24" fmla="*/ 2060 w 2233"/>
                  <a:gd name="T25" fmla="*/ 3013 h 3014"/>
                  <a:gd name="T26" fmla="*/ 1888 w 2233"/>
                  <a:gd name="T27" fmla="*/ 2125 h 3014"/>
                  <a:gd name="T28" fmla="*/ 2232 w 2233"/>
                  <a:gd name="T29" fmla="*/ 1033 h 3014"/>
                  <a:gd name="T30" fmla="*/ 941 w 2233"/>
                  <a:gd name="T31" fmla="*/ 1384 h 3014"/>
                  <a:gd name="T32" fmla="*/ 941 w 2233"/>
                  <a:gd name="T33" fmla="*/ 1384 h 3014"/>
                  <a:gd name="T34" fmla="*/ 1338 w 2233"/>
                  <a:gd name="T35" fmla="*/ 913 h 3014"/>
                  <a:gd name="T36" fmla="*/ 504 w 2233"/>
                  <a:gd name="T37" fmla="*/ 913 h 3014"/>
                  <a:gd name="T38" fmla="*/ 1451 w 2233"/>
                  <a:gd name="T39" fmla="*/ 304 h 3014"/>
                  <a:gd name="T40" fmla="*/ 1067 w 2233"/>
                  <a:gd name="T41" fmla="*/ 748 h 3014"/>
                  <a:gd name="T42" fmla="*/ 1881 w 2233"/>
                  <a:gd name="T43" fmla="*/ 748 h 3014"/>
                  <a:gd name="T44" fmla="*/ 941 w 2233"/>
                  <a:gd name="T45" fmla="*/ 1384 h 3014"/>
                  <a:gd name="T46" fmla="*/ 941 w 2233"/>
                  <a:gd name="T47" fmla="*/ 1384 h 3014"/>
                  <a:gd name="T48" fmla="*/ 941 w 2233"/>
                  <a:gd name="T49" fmla="*/ 1384 h 30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233" h="3014">
                    <a:moveTo>
                      <a:pt x="2232" y="1033"/>
                    </a:moveTo>
                    <a:lnTo>
                      <a:pt x="2232" y="1033"/>
                    </a:lnTo>
                    <a:cubicBezTo>
                      <a:pt x="2232" y="198"/>
                      <a:pt x="1557" y="0"/>
                      <a:pt x="1086" y="46"/>
                    </a:cubicBezTo>
                    <a:cubicBezTo>
                      <a:pt x="616" y="92"/>
                      <a:pt x="206" y="337"/>
                      <a:pt x="206" y="754"/>
                    </a:cubicBezTo>
                    <a:cubicBezTo>
                      <a:pt x="206" y="1165"/>
                      <a:pt x="179" y="1304"/>
                      <a:pt x="179" y="1304"/>
                    </a:cubicBezTo>
                    <a:cubicBezTo>
                      <a:pt x="265" y="1423"/>
                      <a:pt x="265" y="1423"/>
                      <a:pt x="265" y="1423"/>
                    </a:cubicBezTo>
                    <a:cubicBezTo>
                      <a:pt x="265" y="1423"/>
                      <a:pt x="0" y="1860"/>
                      <a:pt x="27" y="1920"/>
                    </a:cubicBezTo>
                    <a:cubicBezTo>
                      <a:pt x="47" y="1980"/>
                      <a:pt x="265" y="2019"/>
                      <a:pt x="265" y="2019"/>
                    </a:cubicBezTo>
                    <a:cubicBezTo>
                      <a:pt x="265" y="2019"/>
                      <a:pt x="285" y="2046"/>
                      <a:pt x="265" y="2331"/>
                    </a:cubicBezTo>
                    <a:cubicBezTo>
                      <a:pt x="245" y="2648"/>
                      <a:pt x="477" y="2662"/>
                      <a:pt x="649" y="2635"/>
                    </a:cubicBezTo>
                    <a:cubicBezTo>
                      <a:pt x="729" y="2622"/>
                      <a:pt x="788" y="2609"/>
                      <a:pt x="848" y="2596"/>
                    </a:cubicBezTo>
                    <a:cubicBezTo>
                      <a:pt x="894" y="3013"/>
                      <a:pt x="894" y="3013"/>
                      <a:pt x="894" y="3013"/>
                    </a:cubicBezTo>
                    <a:cubicBezTo>
                      <a:pt x="2060" y="3013"/>
                      <a:pt x="2060" y="3013"/>
                      <a:pt x="2060" y="3013"/>
                    </a:cubicBezTo>
                    <a:cubicBezTo>
                      <a:pt x="1888" y="2125"/>
                      <a:pt x="1888" y="2125"/>
                      <a:pt x="1888" y="2125"/>
                    </a:cubicBezTo>
                    <a:cubicBezTo>
                      <a:pt x="1961" y="1840"/>
                      <a:pt x="2232" y="1668"/>
                      <a:pt x="2232" y="1033"/>
                    </a:cubicBezTo>
                    <a:close/>
                    <a:moveTo>
                      <a:pt x="941" y="1384"/>
                    </a:moveTo>
                    <a:lnTo>
                      <a:pt x="941" y="1384"/>
                    </a:lnTo>
                    <a:cubicBezTo>
                      <a:pt x="1338" y="913"/>
                      <a:pt x="1338" y="913"/>
                      <a:pt x="1338" y="913"/>
                    </a:cubicBezTo>
                    <a:cubicBezTo>
                      <a:pt x="504" y="913"/>
                      <a:pt x="504" y="913"/>
                      <a:pt x="504" y="913"/>
                    </a:cubicBezTo>
                    <a:cubicBezTo>
                      <a:pt x="1451" y="304"/>
                      <a:pt x="1451" y="304"/>
                      <a:pt x="1451" y="304"/>
                    </a:cubicBezTo>
                    <a:cubicBezTo>
                      <a:pt x="1067" y="748"/>
                      <a:pt x="1067" y="748"/>
                      <a:pt x="1067" y="748"/>
                    </a:cubicBezTo>
                    <a:cubicBezTo>
                      <a:pt x="1881" y="748"/>
                      <a:pt x="1881" y="748"/>
                      <a:pt x="1881" y="748"/>
                    </a:cubicBezTo>
                    <a:lnTo>
                      <a:pt x="941" y="1384"/>
                    </a:lnTo>
                    <a:close/>
                    <a:moveTo>
                      <a:pt x="941" y="1384"/>
                    </a:moveTo>
                    <a:lnTo>
                      <a:pt x="941" y="138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0" name="Freeform 4"/>
            <p:cNvSpPr>
              <a:spLocks noChangeArrowheads="1"/>
            </p:cNvSpPr>
            <p:nvPr/>
          </p:nvSpPr>
          <p:spPr bwMode="auto">
            <a:xfrm>
              <a:off x="15002597" y="3543714"/>
              <a:ext cx="1544590" cy="1539615"/>
            </a:xfrm>
            <a:custGeom>
              <a:avLst/>
              <a:gdLst>
                <a:gd name="T0" fmla="*/ 3451 w 3452"/>
                <a:gd name="T1" fmla="*/ 1722 h 3444"/>
                <a:gd name="T2" fmla="*/ 3451 w 3452"/>
                <a:gd name="T3" fmla="*/ 1722 h 3444"/>
                <a:gd name="T4" fmla="*/ 1722 w 3452"/>
                <a:gd name="T5" fmla="*/ 3443 h 3444"/>
                <a:gd name="T6" fmla="*/ 0 w 3452"/>
                <a:gd name="T7" fmla="*/ 1722 h 3444"/>
                <a:gd name="T8" fmla="*/ 1722 w 3452"/>
                <a:gd name="T9" fmla="*/ 0 h 3444"/>
                <a:gd name="T10" fmla="*/ 3451 w 3452"/>
                <a:gd name="T11" fmla="*/ 1722 h 34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52" h="3444">
                  <a:moveTo>
                    <a:pt x="3451" y="1722"/>
                  </a:moveTo>
                  <a:lnTo>
                    <a:pt x="3451" y="1722"/>
                  </a:lnTo>
                  <a:cubicBezTo>
                    <a:pt x="3451" y="2675"/>
                    <a:pt x="2676" y="3443"/>
                    <a:pt x="1722" y="3443"/>
                  </a:cubicBezTo>
                  <a:cubicBezTo>
                    <a:pt x="775" y="3443"/>
                    <a:pt x="0" y="2675"/>
                    <a:pt x="0" y="1722"/>
                  </a:cubicBezTo>
                  <a:cubicBezTo>
                    <a:pt x="0" y="768"/>
                    <a:pt x="775" y="0"/>
                    <a:pt x="1722" y="0"/>
                  </a:cubicBezTo>
                  <a:cubicBezTo>
                    <a:pt x="2676" y="0"/>
                    <a:pt x="3451" y="768"/>
                    <a:pt x="3451" y="1722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5"/>
            <p:cNvSpPr>
              <a:spLocks noChangeArrowheads="1"/>
            </p:cNvSpPr>
            <p:nvPr/>
          </p:nvSpPr>
          <p:spPr bwMode="auto">
            <a:xfrm>
              <a:off x="15766991" y="4272070"/>
              <a:ext cx="464167" cy="509257"/>
            </a:xfrm>
            <a:custGeom>
              <a:avLst/>
              <a:gdLst>
                <a:gd name="T0" fmla="*/ 914 w 1040"/>
                <a:gd name="T1" fmla="*/ 483 h 1140"/>
                <a:gd name="T2" fmla="*/ 914 w 1040"/>
                <a:gd name="T3" fmla="*/ 483 h 1140"/>
                <a:gd name="T4" fmla="*/ 583 w 1040"/>
                <a:gd name="T5" fmla="*/ 139 h 1140"/>
                <a:gd name="T6" fmla="*/ 106 w 1040"/>
                <a:gd name="T7" fmla="*/ 126 h 1140"/>
                <a:gd name="T8" fmla="*/ 6 w 1040"/>
                <a:gd name="T9" fmla="*/ 225 h 1140"/>
                <a:gd name="T10" fmla="*/ 0 w 1040"/>
                <a:gd name="T11" fmla="*/ 225 h 1140"/>
                <a:gd name="T12" fmla="*/ 146 w 1040"/>
                <a:gd name="T13" fmla="*/ 377 h 1140"/>
                <a:gd name="T14" fmla="*/ 152 w 1040"/>
                <a:gd name="T15" fmla="*/ 377 h 1140"/>
                <a:gd name="T16" fmla="*/ 252 w 1040"/>
                <a:gd name="T17" fmla="*/ 278 h 1140"/>
                <a:gd name="T18" fmla="*/ 430 w 1040"/>
                <a:gd name="T19" fmla="*/ 285 h 1140"/>
                <a:gd name="T20" fmla="*/ 761 w 1040"/>
                <a:gd name="T21" fmla="*/ 629 h 1140"/>
                <a:gd name="T22" fmla="*/ 761 w 1040"/>
                <a:gd name="T23" fmla="*/ 808 h 1140"/>
                <a:gd name="T24" fmla="*/ 702 w 1040"/>
                <a:gd name="T25" fmla="*/ 861 h 1140"/>
                <a:gd name="T26" fmla="*/ 523 w 1040"/>
                <a:gd name="T27" fmla="*/ 854 h 1140"/>
                <a:gd name="T28" fmla="*/ 377 w 1040"/>
                <a:gd name="T29" fmla="*/ 702 h 1140"/>
                <a:gd name="T30" fmla="*/ 146 w 1040"/>
                <a:gd name="T31" fmla="*/ 761 h 1140"/>
                <a:gd name="T32" fmla="*/ 371 w 1040"/>
                <a:gd name="T33" fmla="*/ 1000 h 1140"/>
                <a:gd name="T34" fmla="*/ 847 w 1040"/>
                <a:gd name="T35" fmla="*/ 1006 h 1140"/>
                <a:gd name="T36" fmla="*/ 900 w 1040"/>
                <a:gd name="T37" fmla="*/ 953 h 1140"/>
                <a:gd name="T38" fmla="*/ 914 w 1040"/>
                <a:gd name="T39" fmla="*/ 483 h 1140"/>
                <a:gd name="T40" fmla="*/ 914 w 1040"/>
                <a:gd name="T41" fmla="*/ 483 h 1140"/>
                <a:gd name="T42" fmla="*/ 914 w 1040"/>
                <a:gd name="T43" fmla="*/ 483 h 1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040" h="1140">
                  <a:moveTo>
                    <a:pt x="914" y="483"/>
                  </a:moveTo>
                  <a:lnTo>
                    <a:pt x="914" y="483"/>
                  </a:lnTo>
                  <a:cubicBezTo>
                    <a:pt x="583" y="139"/>
                    <a:pt x="583" y="139"/>
                    <a:pt x="583" y="139"/>
                  </a:cubicBezTo>
                  <a:cubicBezTo>
                    <a:pt x="450" y="6"/>
                    <a:pt x="238" y="0"/>
                    <a:pt x="106" y="126"/>
                  </a:cubicBezTo>
                  <a:cubicBezTo>
                    <a:pt x="6" y="225"/>
                    <a:pt x="6" y="225"/>
                    <a:pt x="6" y="225"/>
                  </a:cubicBezTo>
                  <a:cubicBezTo>
                    <a:pt x="6" y="225"/>
                    <a:pt x="6" y="225"/>
                    <a:pt x="0" y="225"/>
                  </a:cubicBezTo>
                  <a:cubicBezTo>
                    <a:pt x="146" y="377"/>
                    <a:pt x="146" y="377"/>
                    <a:pt x="146" y="377"/>
                  </a:cubicBezTo>
                  <a:cubicBezTo>
                    <a:pt x="146" y="377"/>
                    <a:pt x="146" y="377"/>
                    <a:pt x="152" y="377"/>
                  </a:cubicBezTo>
                  <a:cubicBezTo>
                    <a:pt x="252" y="278"/>
                    <a:pt x="252" y="278"/>
                    <a:pt x="252" y="278"/>
                  </a:cubicBezTo>
                  <a:cubicBezTo>
                    <a:pt x="305" y="232"/>
                    <a:pt x="384" y="232"/>
                    <a:pt x="430" y="285"/>
                  </a:cubicBezTo>
                  <a:cubicBezTo>
                    <a:pt x="761" y="629"/>
                    <a:pt x="761" y="629"/>
                    <a:pt x="761" y="629"/>
                  </a:cubicBezTo>
                  <a:cubicBezTo>
                    <a:pt x="808" y="675"/>
                    <a:pt x="808" y="755"/>
                    <a:pt x="761" y="808"/>
                  </a:cubicBezTo>
                  <a:cubicBezTo>
                    <a:pt x="702" y="861"/>
                    <a:pt x="702" y="861"/>
                    <a:pt x="702" y="861"/>
                  </a:cubicBezTo>
                  <a:cubicBezTo>
                    <a:pt x="655" y="907"/>
                    <a:pt x="569" y="907"/>
                    <a:pt x="523" y="854"/>
                  </a:cubicBezTo>
                  <a:cubicBezTo>
                    <a:pt x="377" y="702"/>
                    <a:pt x="377" y="702"/>
                    <a:pt x="377" y="702"/>
                  </a:cubicBezTo>
                  <a:cubicBezTo>
                    <a:pt x="305" y="741"/>
                    <a:pt x="225" y="761"/>
                    <a:pt x="146" y="761"/>
                  </a:cubicBezTo>
                  <a:cubicBezTo>
                    <a:pt x="371" y="1000"/>
                    <a:pt x="371" y="1000"/>
                    <a:pt x="371" y="1000"/>
                  </a:cubicBezTo>
                  <a:cubicBezTo>
                    <a:pt x="503" y="1132"/>
                    <a:pt x="715" y="1139"/>
                    <a:pt x="847" y="1006"/>
                  </a:cubicBezTo>
                  <a:cubicBezTo>
                    <a:pt x="900" y="953"/>
                    <a:pt x="900" y="953"/>
                    <a:pt x="900" y="953"/>
                  </a:cubicBezTo>
                  <a:cubicBezTo>
                    <a:pt x="1033" y="827"/>
                    <a:pt x="1039" y="616"/>
                    <a:pt x="914" y="483"/>
                  </a:cubicBezTo>
                  <a:close/>
                  <a:moveTo>
                    <a:pt x="914" y="483"/>
                  </a:moveTo>
                  <a:lnTo>
                    <a:pt x="914" y="48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6"/>
            <p:cNvSpPr>
              <a:spLocks noChangeArrowheads="1"/>
            </p:cNvSpPr>
            <p:nvPr/>
          </p:nvSpPr>
          <p:spPr bwMode="auto">
            <a:xfrm>
              <a:off x="15316650" y="3841767"/>
              <a:ext cx="503671" cy="471754"/>
            </a:xfrm>
            <a:custGeom>
              <a:avLst/>
              <a:gdLst>
                <a:gd name="T0" fmla="*/ 278 w 1127"/>
                <a:gd name="T1" fmla="*/ 337 h 1060"/>
                <a:gd name="T2" fmla="*/ 278 w 1127"/>
                <a:gd name="T3" fmla="*/ 337 h 1060"/>
                <a:gd name="T4" fmla="*/ 338 w 1127"/>
                <a:gd name="T5" fmla="*/ 278 h 1060"/>
                <a:gd name="T6" fmla="*/ 517 w 1127"/>
                <a:gd name="T7" fmla="*/ 284 h 1060"/>
                <a:gd name="T8" fmla="*/ 848 w 1127"/>
                <a:gd name="T9" fmla="*/ 629 h 1060"/>
                <a:gd name="T10" fmla="*/ 848 w 1127"/>
                <a:gd name="T11" fmla="*/ 807 h 1060"/>
                <a:gd name="T12" fmla="*/ 742 w 1127"/>
                <a:gd name="T13" fmla="*/ 907 h 1060"/>
                <a:gd name="T14" fmla="*/ 742 w 1127"/>
                <a:gd name="T15" fmla="*/ 907 h 1060"/>
                <a:gd name="T16" fmla="*/ 888 w 1127"/>
                <a:gd name="T17" fmla="*/ 1059 h 1060"/>
                <a:gd name="T18" fmla="*/ 888 w 1127"/>
                <a:gd name="T19" fmla="*/ 1053 h 1060"/>
                <a:gd name="T20" fmla="*/ 987 w 1127"/>
                <a:gd name="T21" fmla="*/ 960 h 1060"/>
                <a:gd name="T22" fmla="*/ 1000 w 1127"/>
                <a:gd name="T23" fmla="*/ 483 h 1060"/>
                <a:gd name="T24" fmla="*/ 669 w 1127"/>
                <a:gd name="T25" fmla="*/ 139 h 1060"/>
                <a:gd name="T26" fmla="*/ 192 w 1127"/>
                <a:gd name="T27" fmla="*/ 132 h 1060"/>
                <a:gd name="T28" fmla="*/ 139 w 1127"/>
                <a:gd name="T29" fmla="*/ 185 h 1060"/>
                <a:gd name="T30" fmla="*/ 126 w 1127"/>
                <a:gd name="T31" fmla="*/ 655 h 1060"/>
                <a:gd name="T32" fmla="*/ 358 w 1127"/>
                <a:gd name="T33" fmla="*/ 900 h 1060"/>
                <a:gd name="T34" fmla="*/ 424 w 1127"/>
                <a:gd name="T35" fmla="*/ 668 h 1060"/>
                <a:gd name="T36" fmla="*/ 278 w 1127"/>
                <a:gd name="T37" fmla="*/ 516 h 1060"/>
                <a:gd name="T38" fmla="*/ 278 w 1127"/>
                <a:gd name="T39" fmla="*/ 337 h 1060"/>
                <a:gd name="T40" fmla="*/ 278 w 1127"/>
                <a:gd name="T41" fmla="*/ 337 h 1060"/>
                <a:gd name="T42" fmla="*/ 278 w 1127"/>
                <a:gd name="T43" fmla="*/ 337 h 10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127" h="1060">
                  <a:moveTo>
                    <a:pt x="278" y="337"/>
                  </a:moveTo>
                  <a:lnTo>
                    <a:pt x="278" y="337"/>
                  </a:lnTo>
                  <a:cubicBezTo>
                    <a:pt x="338" y="278"/>
                    <a:pt x="338" y="278"/>
                    <a:pt x="338" y="278"/>
                  </a:cubicBezTo>
                  <a:cubicBezTo>
                    <a:pt x="384" y="231"/>
                    <a:pt x="470" y="231"/>
                    <a:pt x="517" y="284"/>
                  </a:cubicBezTo>
                  <a:cubicBezTo>
                    <a:pt x="848" y="629"/>
                    <a:pt x="848" y="629"/>
                    <a:pt x="848" y="629"/>
                  </a:cubicBezTo>
                  <a:cubicBezTo>
                    <a:pt x="894" y="682"/>
                    <a:pt x="894" y="761"/>
                    <a:pt x="848" y="807"/>
                  </a:cubicBezTo>
                  <a:cubicBezTo>
                    <a:pt x="742" y="907"/>
                    <a:pt x="742" y="907"/>
                    <a:pt x="742" y="907"/>
                  </a:cubicBezTo>
                  <a:lnTo>
                    <a:pt x="742" y="907"/>
                  </a:lnTo>
                  <a:cubicBezTo>
                    <a:pt x="888" y="1059"/>
                    <a:pt x="888" y="1059"/>
                    <a:pt x="888" y="1059"/>
                  </a:cubicBezTo>
                  <a:cubicBezTo>
                    <a:pt x="888" y="1059"/>
                    <a:pt x="888" y="1059"/>
                    <a:pt x="888" y="1053"/>
                  </a:cubicBezTo>
                  <a:cubicBezTo>
                    <a:pt x="987" y="960"/>
                    <a:pt x="987" y="960"/>
                    <a:pt x="987" y="960"/>
                  </a:cubicBezTo>
                  <a:cubicBezTo>
                    <a:pt x="1119" y="827"/>
                    <a:pt x="1126" y="615"/>
                    <a:pt x="1000" y="483"/>
                  </a:cubicBezTo>
                  <a:cubicBezTo>
                    <a:pt x="669" y="139"/>
                    <a:pt x="669" y="139"/>
                    <a:pt x="669" y="139"/>
                  </a:cubicBezTo>
                  <a:cubicBezTo>
                    <a:pt x="537" y="6"/>
                    <a:pt x="325" y="0"/>
                    <a:pt x="192" y="132"/>
                  </a:cubicBezTo>
                  <a:cubicBezTo>
                    <a:pt x="139" y="185"/>
                    <a:pt x="139" y="185"/>
                    <a:pt x="139" y="185"/>
                  </a:cubicBezTo>
                  <a:cubicBezTo>
                    <a:pt x="7" y="311"/>
                    <a:pt x="0" y="523"/>
                    <a:pt x="126" y="655"/>
                  </a:cubicBezTo>
                  <a:cubicBezTo>
                    <a:pt x="358" y="900"/>
                    <a:pt x="358" y="900"/>
                    <a:pt x="358" y="900"/>
                  </a:cubicBezTo>
                  <a:cubicBezTo>
                    <a:pt x="358" y="814"/>
                    <a:pt x="384" y="735"/>
                    <a:pt x="424" y="668"/>
                  </a:cubicBezTo>
                  <a:cubicBezTo>
                    <a:pt x="278" y="516"/>
                    <a:pt x="278" y="516"/>
                    <a:pt x="278" y="516"/>
                  </a:cubicBezTo>
                  <a:cubicBezTo>
                    <a:pt x="232" y="463"/>
                    <a:pt x="232" y="384"/>
                    <a:pt x="278" y="337"/>
                  </a:cubicBezTo>
                  <a:close/>
                  <a:moveTo>
                    <a:pt x="278" y="337"/>
                  </a:moveTo>
                  <a:lnTo>
                    <a:pt x="278" y="33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3" name="Freeform 7"/>
            <p:cNvSpPr>
              <a:spLocks noChangeArrowheads="1"/>
            </p:cNvSpPr>
            <p:nvPr/>
          </p:nvSpPr>
          <p:spPr bwMode="auto">
            <a:xfrm>
              <a:off x="15506267" y="4100344"/>
              <a:ext cx="464167" cy="477675"/>
            </a:xfrm>
            <a:custGeom>
              <a:avLst/>
              <a:gdLst>
                <a:gd name="T0" fmla="*/ 1040 w 1041"/>
                <a:gd name="T1" fmla="*/ 841 h 1073"/>
                <a:gd name="T2" fmla="*/ 1040 w 1041"/>
                <a:gd name="T3" fmla="*/ 841 h 1073"/>
                <a:gd name="T4" fmla="*/ 894 w 1041"/>
                <a:gd name="T5" fmla="*/ 695 h 1073"/>
                <a:gd name="T6" fmla="*/ 788 w 1041"/>
                <a:gd name="T7" fmla="*/ 794 h 1073"/>
                <a:gd name="T8" fmla="*/ 609 w 1041"/>
                <a:gd name="T9" fmla="*/ 788 h 1073"/>
                <a:gd name="T10" fmla="*/ 278 w 1041"/>
                <a:gd name="T11" fmla="*/ 443 h 1073"/>
                <a:gd name="T12" fmla="*/ 285 w 1041"/>
                <a:gd name="T13" fmla="*/ 265 h 1073"/>
                <a:gd name="T14" fmla="*/ 404 w 1041"/>
                <a:gd name="T15" fmla="*/ 152 h 1073"/>
                <a:gd name="T16" fmla="*/ 258 w 1041"/>
                <a:gd name="T17" fmla="*/ 0 h 1073"/>
                <a:gd name="T18" fmla="*/ 139 w 1041"/>
                <a:gd name="T19" fmla="*/ 119 h 1073"/>
                <a:gd name="T20" fmla="*/ 126 w 1041"/>
                <a:gd name="T21" fmla="*/ 589 h 1073"/>
                <a:gd name="T22" fmla="*/ 464 w 1041"/>
                <a:gd name="T23" fmla="*/ 933 h 1073"/>
                <a:gd name="T24" fmla="*/ 934 w 1041"/>
                <a:gd name="T25" fmla="*/ 947 h 1073"/>
                <a:gd name="T26" fmla="*/ 1040 w 1041"/>
                <a:gd name="T27" fmla="*/ 841 h 1073"/>
                <a:gd name="T28" fmla="*/ 1040 w 1041"/>
                <a:gd name="T29" fmla="*/ 841 h 1073"/>
                <a:gd name="T30" fmla="*/ 1040 w 1041"/>
                <a:gd name="T31" fmla="*/ 841 h 10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41" h="1073">
                  <a:moveTo>
                    <a:pt x="1040" y="841"/>
                  </a:moveTo>
                  <a:lnTo>
                    <a:pt x="1040" y="841"/>
                  </a:lnTo>
                  <a:cubicBezTo>
                    <a:pt x="894" y="695"/>
                    <a:pt x="894" y="695"/>
                    <a:pt x="894" y="695"/>
                  </a:cubicBezTo>
                  <a:cubicBezTo>
                    <a:pt x="788" y="794"/>
                    <a:pt x="788" y="794"/>
                    <a:pt x="788" y="794"/>
                  </a:cubicBezTo>
                  <a:cubicBezTo>
                    <a:pt x="742" y="841"/>
                    <a:pt x="662" y="841"/>
                    <a:pt x="609" y="788"/>
                  </a:cubicBezTo>
                  <a:cubicBezTo>
                    <a:pt x="278" y="443"/>
                    <a:pt x="278" y="443"/>
                    <a:pt x="278" y="443"/>
                  </a:cubicBezTo>
                  <a:cubicBezTo>
                    <a:pt x="232" y="397"/>
                    <a:pt x="232" y="318"/>
                    <a:pt x="285" y="265"/>
                  </a:cubicBezTo>
                  <a:cubicBezTo>
                    <a:pt x="404" y="152"/>
                    <a:pt x="404" y="152"/>
                    <a:pt x="404" y="152"/>
                  </a:cubicBezTo>
                  <a:cubicBezTo>
                    <a:pt x="258" y="0"/>
                    <a:pt x="258" y="0"/>
                    <a:pt x="258" y="0"/>
                  </a:cubicBezTo>
                  <a:cubicBezTo>
                    <a:pt x="139" y="119"/>
                    <a:pt x="139" y="119"/>
                    <a:pt x="139" y="119"/>
                  </a:cubicBezTo>
                  <a:cubicBezTo>
                    <a:pt x="7" y="245"/>
                    <a:pt x="0" y="457"/>
                    <a:pt x="126" y="589"/>
                  </a:cubicBezTo>
                  <a:cubicBezTo>
                    <a:pt x="464" y="933"/>
                    <a:pt x="464" y="933"/>
                    <a:pt x="464" y="933"/>
                  </a:cubicBezTo>
                  <a:cubicBezTo>
                    <a:pt x="589" y="1066"/>
                    <a:pt x="801" y="1072"/>
                    <a:pt x="934" y="947"/>
                  </a:cubicBezTo>
                  <a:lnTo>
                    <a:pt x="1040" y="841"/>
                  </a:lnTo>
                  <a:close/>
                  <a:moveTo>
                    <a:pt x="1040" y="841"/>
                  </a:moveTo>
                  <a:lnTo>
                    <a:pt x="1040" y="84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grpSp>
          <p:nvGrpSpPr>
            <p:cNvPr id="24" name="Group 6"/>
            <p:cNvGrpSpPr/>
            <p:nvPr/>
          </p:nvGrpSpPr>
          <p:grpSpPr>
            <a:xfrm>
              <a:off x="16751331" y="4254306"/>
              <a:ext cx="1289792" cy="1286961"/>
              <a:chOff x="14064382" y="4015878"/>
              <a:chExt cx="1375880" cy="1372860"/>
            </a:xfrm>
          </p:grpSpPr>
          <p:sp>
            <p:nvSpPr>
              <p:cNvPr id="67" name="Freeform 8"/>
              <p:cNvSpPr>
                <a:spLocks noChangeArrowheads="1"/>
              </p:cNvSpPr>
              <p:nvPr/>
            </p:nvSpPr>
            <p:spPr bwMode="auto">
              <a:xfrm>
                <a:off x="14064382" y="4015878"/>
                <a:ext cx="1375880" cy="1372860"/>
              </a:xfrm>
              <a:custGeom>
                <a:avLst/>
                <a:gdLst>
                  <a:gd name="T0" fmla="*/ 2881 w 2882"/>
                  <a:gd name="T1" fmla="*/ 1437 h 2881"/>
                  <a:gd name="T2" fmla="*/ 2881 w 2882"/>
                  <a:gd name="T3" fmla="*/ 1437 h 2881"/>
                  <a:gd name="T4" fmla="*/ 1444 w 2882"/>
                  <a:gd name="T5" fmla="*/ 2880 h 2881"/>
                  <a:gd name="T6" fmla="*/ 0 w 2882"/>
                  <a:gd name="T7" fmla="*/ 1437 h 2881"/>
                  <a:gd name="T8" fmla="*/ 1444 w 2882"/>
                  <a:gd name="T9" fmla="*/ 0 h 2881"/>
                  <a:gd name="T10" fmla="*/ 2881 w 2882"/>
                  <a:gd name="T11" fmla="*/ 1437 h 28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82" h="2881">
                    <a:moveTo>
                      <a:pt x="2881" y="1437"/>
                    </a:moveTo>
                    <a:lnTo>
                      <a:pt x="2881" y="1437"/>
                    </a:lnTo>
                    <a:cubicBezTo>
                      <a:pt x="2881" y="2231"/>
                      <a:pt x="2239" y="2880"/>
                      <a:pt x="1444" y="2880"/>
                    </a:cubicBezTo>
                    <a:cubicBezTo>
                      <a:pt x="649" y="2880"/>
                      <a:pt x="0" y="2231"/>
                      <a:pt x="0" y="1437"/>
                    </a:cubicBezTo>
                    <a:cubicBezTo>
                      <a:pt x="0" y="642"/>
                      <a:pt x="649" y="0"/>
                      <a:pt x="1444" y="0"/>
                    </a:cubicBezTo>
                    <a:cubicBezTo>
                      <a:pt x="2239" y="0"/>
                      <a:pt x="2881" y="642"/>
                      <a:pt x="2881" y="1437"/>
                    </a:cubicBezTo>
                  </a:path>
                </a:pathLst>
              </a:custGeom>
              <a:solidFill>
                <a:schemeClr val="accent3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8" name="Freeform 9"/>
              <p:cNvSpPr>
                <a:spLocks noChangeArrowheads="1"/>
              </p:cNvSpPr>
              <p:nvPr/>
            </p:nvSpPr>
            <p:spPr bwMode="auto">
              <a:xfrm>
                <a:off x="14298260" y="4264340"/>
                <a:ext cx="906016" cy="871724"/>
              </a:xfrm>
              <a:custGeom>
                <a:avLst/>
                <a:gdLst>
                  <a:gd name="T0" fmla="*/ 1881 w 1902"/>
                  <a:gd name="T1" fmla="*/ 529 h 1828"/>
                  <a:gd name="T2" fmla="*/ 1881 w 1902"/>
                  <a:gd name="T3" fmla="*/ 529 h 1828"/>
                  <a:gd name="T4" fmla="*/ 1901 w 1902"/>
                  <a:gd name="T5" fmla="*/ 602 h 1828"/>
                  <a:gd name="T6" fmla="*/ 1822 w 1902"/>
                  <a:gd name="T7" fmla="*/ 1059 h 1828"/>
                  <a:gd name="T8" fmla="*/ 1789 w 1902"/>
                  <a:gd name="T9" fmla="*/ 1119 h 1828"/>
                  <a:gd name="T10" fmla="*/ 1722 w 1902"/>
                  <a:gd name="T11" fmla="*/ 1139 h 1828"/>
                  <a:gd name="T12" fmla="*/ 563 w 1902"/>
                  <a:gd name="T13" fmla="*/ 1139 h 1828"/>
                  <a:gd name="T14" fmla="*/ 543 w 1902"/>
                  <a:gd name="T15" fmla="*/ 1271 h 1828"/>
                  <a:gd name="T16" fmla="*/ 1643 w 1902"/>
                  <a:gd name="T17" fmla="*/ 1271 h 1828"/>
                  <a:gd name="T18" fmla="*/ 1716 w 1902"/>
                  <a:gd name="T19" fmla="*/ 1298 h 1828"/>
                  <a:gd name="T20" fmla="*/ 1742 w 1902"/>
                  <a:gd name="T21" fmla="*/ 1370 h 1828"/>
                  <a:gd name="T22" fmla="*/ 1716 w 1902"/>
                  <a:gd name="T23" fmla="*/ 1437 h 1828"/>
                  <a:gd name="T24" fmla="*/ 1643 w 1902"/>
                  <a:gd name="T25" fmla="*/ 1470 h 1828"/>
                  <a:gd name="T26" fmla="*/ 424 w 1902"/>
                  <a:gd name="T27" fmla="*/ 1470 h 1828"/>
                  <a:gd name="T28" fmla="*/ 351 w 1902"/>
                  <a:gd name="T29" fmla="*/ 1430 h 1828"/>
                  <a:gd name="T30" fmla="*/ 325 w 1902"/>
                  <a:gd name="T31" fmla="*/ 1351 h 1828"/>
                  <a:gd name="T32" fmla="*/ 378 w 1902"/>
                  <a:gd name="T33" fmla="*/ 1066 h 1828"/>
                  <a:gd name="T34" fmla="*/ 298 w 1902"/>
                  <a:gd name="T35" fmla="*/ 264 h 1828"/>
                  <a:gd name="T36" fmla="*/ 73 w 1902"/>
                  <a:gd name="T37" fmla="*/ 198 h 1828"/>
                  <a:gd name="T38" fmla="*/ 14 w 1902"/>
                  <a:gd name="T39" fmla="*/ 145 h 1828"/>
                  <a:gd name="T40" fmla="*/ 7 w 1902"/>
                  <a:gd name="T41" fmla="*/ 72 h 1828"/>
                  <a:gd name="T42" fmla="*/ 60 w 1902"/>
                  <a:gd name="T43" fmla="*/ 13 h 1828"/>
                  <a:gd name="T44" fmla="*/ 133 w 1902"/>
                  <a:gd name="T45" fmla="*/ 6 h 1828"/>
                  <a:gd name="T46" fmla="*/ 424 w 1902"/>
                  <a:gd name="T47" fmla="*/ 99 h 1828"/>
                  <a:gd name="T48" fmla="*/ 464 w 1902"/>
                  <a:gd name="T49" fmla="*/ 132 h 1828"/>
                  <a:gd name="T50" fmla="*/ 490 w 1902"/>
                  <a:gd name="T51" fmla="*/ 185 h 1828"/>
                  <a:gd name="T52" fmla="*/ 504 w 1902"/>
                  <a:gd name="T53" fmla="*/ 344 h 1828"/>
                  <a:gd name="T54" fmla="*/ 1815 w 1902"/>
                  <a:gd name="T55" fmla="*/ 490 h 1828"/>
                  <a:gd name="T56" fmla="*/ 1881 w 1902"/>
                  <a:gd name="T57" fmla="*/ 529 h 1828"/>
                  <a:gd name="T58" fmla="*/ 577 w 1902"/>
                  <a:gd name="T59" fmla="*/ 1523 h 1828"/>
                  <a:gd name="T60" fmla="*/ 577 w 1902"/>
                  <a:gd name="T61" fmla="*/ 1523 h 1828"/>
                  <a:gd name="T62" fmla="*/ 683 w 1902"/>
                  <a:gd name="T63" fmla="*/ 1562 h 1828"/>
                  <a:gd name="T64" fmla="*/ 722 w 1902"/>
                  <a:gd name="T65" fmla="*/ 1668 h 1828"/>
                  <a:gd name="T66" fmla="*/ 683 w 1902"/>
                  <a:gd name="T67" fmla="*/ 1781 h 1828"/>
                  <a:gd name="T68" fmla="*/ 577 w 1902"/>
                  <a:gd name="T69" fmla="*/ 1827 h 1828"/>
                  <a:gd name="T70" fmla="*/ 464 w 1902"/>
                  <a:gd name="T71" fmla="*/ 1781 h 1828"/>
                  <a:gd name="T72" fmla="*/ 424 w 1902"/>
                  <a:gd name="T73" fmla="*/ 1668 h 1828"/>
                  <a:gd name="T74" fmla="*/ 464 w 1902"/>
                  <a:gd name="T75" fmla="*/ 1562 h 1828"/>
                  <a:gd name="T76" fmla="*/ 577 w 1902"/>
                  <a:gd name="T77" fmla="*/ 1523 h 1828"/>
                  <a:gd name="T78" fmla="*/ 1464 w 1902"/>
                  <a:gd name="T79" fmla="*/ 1523 h 1828"/>
                  <a:gd name="T80" fmla="*/ 1464 w 1902"/>
                  <a:gd name="T81" fmla="*/ 1523 h 1828"/>
                  <a:gd name="T82" fmla="*/ 1570 w 1902"/>
                  <a:gd name="T83" fmla="*/ 1562 h 1828"/>
                  <a:gd name="T84" fmla="*/ 1616 w 1902"/>
                  <a:gd name="T85" fmla="*/ 1668 h 1828"/>
                  <a:gd name="T86" fmla="*/ 1570 w 1902"/>
                  <a:gd name="T87" fmla="*/ 1781 h 1828"/>
                  <a:gd name="T88" fmla="*/ 1464 w 1902"/>
                  <a:gd name="T89" fmla="*/ 1827 h 1828"/>
                  <a:gd name="T90" fmla="*/ 1358 w 1902"/>
                  <a:gd name="T91" fmla="*/ 1781 h 1828"/>
                  <a:gd name="T92" fmla="*/ 1318 w 1902"/>
                  <a:gd name="T93" fmla="*/ 1668 h 1828"/>
                  <a:gd name="T94" fmla="*/ 1358 w 1902"/>
                  <a:gd name="T95" fmla="*/ 1562 h 1828"/>
                  <a:gd name="T96" fmla="*/ 1464 w 1902"/>
                  <a:gd name="T97" fmla="*/ 1523 h 1828"/>
                  <a:gd name="T98" fmla="*/ 1464 w 1902"/>
                  <a:gd name="T99" fmla="*/ 1523 h 1828"/>
                  <a:gd name="T100" fmla="*/ 1464 w 1902"/>
                  <a:gd name="T101" fmla="*/ 1523 h 18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902" h="1828">
                    <a:moveTo>
                      <a:pt x="1881" y="529"/>
                    </a:moveTo>
                    <a:lnTo>
                      <a:pt x="1881" y="529"/>
                    </a:lnTo>
                    <a:cubicBezTo>
                      <a:pt x="1895" y="549"/>
                      <a:pt x="1901" y="576"/>
                      <a:pt x="1901" y="602"/>
                    </a:cubicBezTo>
                    <a:cubicBezTo>
                      <a:pt x="1822" y="1059"/>
                      <a:pt x="1822" y="1059"/>
                      <a:pt x="1822" y="1059"/>
                    </a:cubicBezTo>
                    <a:cubicBezTo>
                      <a:pt x="1815" y="1086"/>
                      <a:pt x="1808" y="1106"/>
                      <a:pt x="1789" y="1119"/>
                    </a:cubicBezTo>
                    <a:cubicBezTo>
                      <a:pt x="1769" y="1132"/>
                      <a:pt x="1749" y="1139"/>
                      <a:pt x="1722" y="1139"/>
                    </a:cubicBezTo>
                    <a:cubicBezTo>
                      <a:pt x="563" y="1139"/>
                      <a:pt x="563" y="1139"/>
                      <a:pt x="563" y="1139"/>
                    </a:cubicBezTo>
                    <a:cubicBezTo>
                      <a:pt x="543" y="1271"/>
                      <a:pt x="543" y="1271"/>
                      <a:pt x="543" y="1271"/>
                    </a:cubicBezTo>
                    <a:cubicBezTo>
                      <a:pt x="1643" y="1271"/>
                      <a:pt x="1643" y="1271"/>
                      <a:pt x="1643" y="1271"/>
                    </a:cubicBezTo>
                    <a:cubicBezTo>
                      <a:pt x="1669" y="1271"/>
                      <a:pt x="1696" y="1278"/>
                      <a:pt x="1716" y="1298"/>
                    </a:cubicBezTo>
                    <a:cubicBezTo>
                      <a:pt x="1736" y="1318"/>
                      <a:pt x="1742" y="1344"/>
                      <a:pt x="1742" y="1370"/>
                    </a:cubicBezTo>
                    <a:cubicBezTo>
                      <a:pt x="1742" y="1397"/>
                      <a:pt x="1736" y="1417"/>
                      <a:pt x="1716" y="1437"/>
                    </a:cubicBezTo>
                    <a:cubicBezTo>
                      <a:pt x="1696" y="1457"/>
                      <a:pt x="1669" y="1470"/>
                      <a:pt x="1643" y="1470"/>
                    </a:cubicBezTo>
                    <a:cubicBezTo>
                      <a:pt x="424" y="1470"/>
                      <a:pt x="424" y="1470"/>
                      <a:pt x="424" y="1470"/>
                    </a:cubicBezTo>
                    <a:cubicBezTo>
                      <a:pt x="398" y="1470"/>
                      <a:pt x="371" y="1457"/>
                      <a:pt x="351" y="1430"/>
                    </a:cubicBezTo>
                    <a:cubicBezTo>
                      <a:pt x="332" y="1410"/>
                      <a:pt x="325" y="1384"/>
                      <a:pt x="325" y="1351"/>
                    </a:cubicBezTo>
                    <a:cubicBezTo>
                      <a:pt x="378" y="1066"/>
                      <a:pt x="378" y="1066"/>
                      <a:pt x="378" y="1066"/>
                    </a:cubicBezTo>
                    <a:cubicBezTo>
                      <a:pt x="298" y="264"/>
                      <a:pt x="298" y="264"/>
                      <a:pt x="298" y="264"/>
                    </a:cubicBezTo>
                    <a:cubicBezTo>
                      <a:pt x="73" y="198"/>
                      <a:pt x="73" y="198"/>
                      <a:pt x="73" y="198"/>
                    </a:cubicBezTo>
                    <a:cubicBezTo>
                      <a:pt x="47" y="185"/>
                      <a:pt x="27" y="172"/>
                      <a:pt x="14" y="145"/>
                    </a:cubicBezTo>
                    <a:cubicBezTo>
                      <a:pt x="7" y="125"/>
                      <a:pt x="0" y="99"/>
                      <a:pt x="7" y="72"/>
                    </a:cubicBezTo>
                    <a:cubicBezTo>
                      <a:pt x="20" y="46"/>
                      <a:pt x="33" y="26"/>
                      <a:pt x="60" y="13"/>
                    </a:cubicBezTo>
                    <a:cubicBezTo>
                      <a:pt x="80" y="6"/>
                      <a:pt x="106" y="0"/>
                      <a:pt x="133" y="6"/>
                    </a:cubicBezTo>
                    <a:cubicBezTo>
                      <a:pt x="424" y="99"/>
                      <a:pt x="424" y="99"/>
                      <a:pt x="424" y="99"/>
                    </a:cubicBezTo>
                    <a:cubicBezTo>
                      <a:pt x="438" y="106"/>
                      <a:pt x="457" y="119"/>
                      <a:pt x="464" y="132"/>
                    </a:cubicBezTo>
                    <a:cubicBezTo>
                      <a:pt x="477" y="145"/>
                      <a:pt x="484" y="165"/>
                      <a:pt x="490" y="185"/>
                    </a:cubicBezTo>
                    <a:cubicBezTo>
                      <a:pt x="504" y="344"/>
                      <a:pt x="504" y="344"/>
                      <a:pt x="504" y="344"/>
                    </a:cubicBezTo>
                    <a:cubicBezTo>
                      <a:pt x="1815" y="490"/>
                      <a:pt x="1815" y="490"/>
                      <a:pt x="1815" y="490"/>
                    </a:cubicBezTo>
                    <a:cubicBezTo>
                      <a:pt x="1842" y="496"/>
                      <a:pt x="1861" y="510"/>
                      <a:pt x="1881" y="529"/>
                    </a:cubicBezTo>
                    <a:close/>
                    <a:moveTo>
                      <a:pt x="577" y="1523"/>
                    </a:moveTo>
                    <a:lnTo>
                      <a:pt x="577" y="1523"/>
                    </a:lnTo>
                    <a:cubicBezTo>
                      <a:pt x="616" y="1523"/>
                      <a:pt x="649" y="1536"/>
                      <a:pt x="683" y="1562"/>
                    </a:cubicBezTo>
                    <a:cubicBezTo>
                      <a:pt x="709" y="1596"/>
                      <a:pt x="722" y="1629"/>
                      <a:pt x="722" y="1668"/>
                    </a:cubicBezTo>
                    <a:cubicBezTo>
                      <a:pt x="722" y="1715"/>
                      <a:pt x="709" y="1748"/>
                      <a:pt x="683" y="1781"/>
                    </a:cubicBezTo>
                    <a:cubicBezTo>
                      <a:pt x="649" y="1808"/>
                      <a:pt x="616" y="1827"/>
                      <a:pt x="577" y="1827"/>
                    </a:cubicBezTo>
                    <a:cubicBezTo>
                      <a:pt x="530" y="1827"/>
                      <a:pt x="497" y="1808"/>
                      <a:pt x="464" y="1781"/>
                    </a:cubicBezTo>
                    <a:cubicBezTo>
                      <a:pt x="438" y="1748"/>
                      <a:pt x="424" y="1715"/>
                      <a:pt x="424" y="1668"/>
                    </a:cubicBezTo>
                    <a:cubicBezTo>
                      <a:pt x="424" y="1629"/>
                      <a:pt x="438" y="1596"/>
                      <a:pt x="464" y="1562"/>
                    </a:cubicBezTo>
                    <a:cubicBezTo>
                      <a:pt x="497" y="1536"/>
                      <a:pt x="530" y="1523"/>
                      <a:pt x="577" y="1523"/>
                    </a:cubicBezTo>
                    <a:close/>
                    <a:moveTo>
                      <a:pt x="1464" y="1523"/>
                    </a:moveTo>
                    <a:lnTo>
                      <a:pt x="1464" y="1523"/>
                    </a:lnTo>
                    <a:cubicBezTo>
                      <a:pt x="1510" y="1523"/>
                      <a:pt x="1543" y="1536"/>
                      <a:pt x="1570" y="1562"/>
                    </a:cubicBezTo>
                    <a:cubicBezTo>
                      <a:pt x="1603" y="1596"/>
                      <a:pt x="1616" y="1629"/>
                      <a:pt x="1616" y="1668"/>
                    </a:cubicBezTo>
                    <a:cubicBezTo>
                      <a:pt x="1616" y="1715"/>
                      <a:pt x="1603" y="1748"/>
                      <a:pt x="1570" y="1781"/>
                    </a:cubicBezTo>
                    <a:cubicBezTo>
                      <a:pt x="1543" y="1808"/>
                      <a:pt x="1510" y="1827"/>
                      <a:pt x="1464" y="1827"/>
                    </a:cubicBezTo>
                    <a:cubicBezTo>
                      <a:pt x="1424" y="1827"/>
                      <a:pt x="1391" y="1808"/>
                      <a:pt x="1358" y="1781"/>
                    </a:cubicBezTo>
                    <a:cubicBezTo>
                      <a:pt x="1331" y="1748"/>
                      <a:pt x="1318" y="1715"/>
                      <a:pt x="1318" y="1668"/>
                    </a:cubicBezTo>
                    <a:cubicBezTo>
                      <a:pt x="1318" y="1629"/>
                      <a:pt x="1331" y="1596"/>
                      <a:pt x="1358" y="1562"/>
                    </a:cubicBezTo>
                    <a:cubicBezTo>
                      <a:pt x="1391" y="1536"/>
                      <a:pt x="1424" y="1523"/>
                      <a:pt x="1464" y="1523"/>
                    </a:cubicBezTo>
                    <a:close/>
                    <a:moveTo>
                      <a:pt x="1464" y="1523"/>
                    </a:moveTo>
                    <a:lnTo>
                      <a:pt x="1464" y="152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5" name="Group 8"/>
            <p:cNvGrpSpPr/>
            <p:nvPr/>
          </p:nvGrpSpPr>
          <p:grpSpPr>
            <a:xfrm>
              <a:off x="19216354" y="4730006"/>
              <a:ext cx="707114" cy="706645"/>
              <a:chOff x="16839319" y="4759159"/>
              <a:chExt cx="754311" cy="753810"/>
            </a:xfrm>
          </p:grpSpPr>
          <p:sp>
            <p:nvSpPr>
              <p:cNvPr id="65" name="Freeform 10"/>
              <p:cNvSpPr>
                <a:spLocks noChangeArrowheads="1"/>
              </p:cNvSpPr>
              <p:nvPr/>
            </p:nvSpPr>
            <p:spPr bwMode="auto">
              <a:xfrm>
                <a:off x="16839319" y="4759159"/>
                <a:ext cx="754311" cy="753810"/>
              </a:xfrm>
              <a:custGeom>
                <a:avLst/>
                <a:gdLst>
                  <a:gd name="T0" fmla="*/ 1582 w 1583"/>
                  <a:gd name="T1" fmla="*/ 794 h 1583"/>
                  <a:gd name="T2" fmla="*/ 1582 w 1583"/>
                  <a:gd name="T3" fmla="*/ 794 h 1583"/>
                  <a:gd name="T4" fmla="*/ 788 w 1583"/>
                  <a:gd name="T5" fmla="*/ 1582 h 1583"/>
                  <a:gd name="T6" fmla="*/ 0 w 1583"/>
                  <a:gd name="T7" fmla="*/ 794 h 1583"/>
                  <a:gd name="T8" fmla="*/ 788 w 1583"/>
                  <a:gd name="T9" fmla="*/ 0 h 1583"/>
                  <a:gd name="T10" fmla="*/ 1582 w 1583"/>
                  <a:gd name="T11" fmla="*/ 794 h 15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83" h="1583">
                    <a:moveTo>
                      <a:pt x="1582" y="794"/>
                    </a:moveTo>
                    <a:lnTo>
                      <a:pt x="1582" y="794"/>
                    </a:lnTo>
                    <a:cubicBezTo>
                      <a:pt x="1582" y="1225"/>
                      <a:pt x="1225" y="1582"/>
                      <a:pt x="788" y="1582"/>
                    </a:cubicBezTo>
                    <a:cubicBezTo>
                      <a:pt x="351" y="1582"/>
                      <a:pt x="0" y="1225"/>
                      <a:pt x="0" y="794"/>
                    </a:cubicBezTo>
                    <a:cubicBezTo>
                      <a:pt x="0" y="357"/>
                      <a:pt x="351" y="0"/>
                      <a:pt x="788" y="0"/>
                    </a:cubicBezTo>
                    <a:cubicBezTo>
                      <a:pt x="1225" y="0"/>
                      <a:pt x="1582" y="357"/>
                      <a:pt x="1582" y="794"/>
                    </a:cubicBezTo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6" name="Freeform 11"/>
              <p:cNvSpPr>
                <a:spLocks noChangeArrowheads="1"/>
              </p:cNvSpPr>
              <p:nvPr/>
            </p:nvSpPr>
            <p:spPr bwMode="auto">
              <a:xfrm>
                <a:off x="16984703" y="4900235"/>
                <a:ext cx="463543" cy="469552"/>
              </a:xfrm>
              <a:custGeom>
                <a:avLst/>
                <a:gdLst>
                  <a:gd name="T0" fmla="*/ 794 w 974"/>
                  <a:gd name="T1" fmla="*/ 629 h 988"/>
                  <a:gd name="T2" fmla="*/ 794 w 974"/>
                  <a:gd name="T3" fmla="*/ 629 h 988"/>
                  <a:gd name="T4" fmla="*/ 655 w 974"/>
                  <a:gd name="T5" fmla="*/ 695 h 988"/>
                  <a:gd name="T6" fmla="*/ 351 w 974"/>
                  <a:gd name="T7" fmla="*/ 543 h 988"/>
                  <a:gd name="T8" fmla="*/ 358 w 974"/>
                  <a:gd name="T9" fmla="*/ 496 h 988"/>
                  <a:gd name="T10" fmla="*/ 351 w 974"/>
                  <a:gd name="T11" fmla="*/ 443 h 988"/>
                  <a:gd name="T12" fmla="*/ 655 w 974"/>
                  <a:gd name="T13" fmla="*/ 284 h 988"/>
                  <a:gd name="T14" fmla="*/ 794 w 974"/>
                  <a:gd name="T15" fmla="*/ 357 h 988"/>
                  <a:gd name="T16" fmla="*/ 973 w 974"/>
                  <a:gd name="T17" fmla="*/ 178 h 988"/>
                  <a:gd name="T18" fmla="*/ 794 w 974"/>
                  <a:gd name="T19" fmla="*/ 0 h 988"/>
                  <a:gd name="T20" fmla="*/ 615 w 974"/>
                  <a:gd name="T21" fmla="*/ 178 h 988"/>
                  <a:gd name="T22" fmla="*/ 622 w 974"/>
                  <a:gd name="T23" fmla="*/ 225 h 988"/>
                  <a:gd name="T24" fmla="*/ 318 w 974"/>
                  <a:gd name="T25" fmla="*/ 384 h 988"/>
                  <a:gd name="T26" fmla="*/ 179 w 974"/>
                  <a:gd name="T27" fmla="*/ 311 h 988"/>
                  <a:gd name="T28" fmla="*/ 0 w 974"/>
                  <a:gd name="T29" fmla="*/ 496 h 988"/>
                  <a:gd name="T30" fmla="*/ 179 w 974"/>
                  <a:gd name="T31" fmla="*/ 675 h 988"/>
                  <a:gd name="T32" fmla="*/ 318 w 974"/>
                  <a:gd name="T33" fmla="*/ 602 h 988"/>
                  <a:gd name="T34" fmla="*/ 622 w 974"/>
                  <a:gd name="T35" fmla="*/ 755 h 988"/>
                  <a:gd name="T36" fmla="*/ 615 w 974"/>
                  <a:gd name="T37" fmla="*/ 808 h 988"/>
                  <a:gd name="T38" fmla="*/ 794 w 974"/>
                  <a:gd name="T39" fmla="*/ 987 h 988"/>
                  <a:gd name="T40" fmla="*/ 973 w 974"/>
                  <a:gd name="T41" fmla="*/ 808 h 988"/>
                  <a:gd name="T42" fmla="*/ 794 w 974"/>
                  <a:gd name="T43" fmla="*/ 629 h 988"/>
                  <a:gd name="T44" fmla="*/ 794 w 974"/>
                  <a:gd name="T45" fmla="*/ 629 h 988"/>
                  <a:gd name="T46" fmla="*/ 794 w 974"/>
                  <a:gd name="T47" fmla="*/ 629 h 9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974" h="988">
                    <a:moveTo>
                      <a:pt x="794" y="629"/>
                    </a:moveTo>
                    <a:lnTo>
                      <a:pt x="794" y="629"/>
                    </a:lnTo>
                    <a:cubicBezTo>
                      <a:pt x="734" y="629"/>
                      <a:pt x="688" y="655"/>
                      <a:pt x="655" y="695"/>
                    </a:cubicBezTo>
                    <a:cubicBezTo>
                      <a:pt x="351" y="543"/>
                      <a:pt x="351" y="543"/>
                      <a:pt x="351" y="543"/>
                    </a:cubicBezTo>
                    <a:cubicBezTo>
                      <a:pt x="351" y="523"/>
                      <a:pt x="358" y="510"/>
                      <a:pt x="358" y="496"/>
                    </a:cubicBezTo>
                    <a:cubicBezTo>
                      <a:pt x="358" y="477"/>
                      <a:pt x="351" y="457"/>
                      <a:pt x="351" y="443"/>
                    </a:cubicBezTo>
                    <a:cubicBezTo>
                      <a:pt x="655" y="284"/>
                      <a:pt x="655" y="284"/>
                      <a:pt x="655" y="284"/>
                    </a:cubicBezTo>
                    <a:cubicBezTo>
                      <a:pt x="681" y="331"/>
                      <a:pt x="734" y="357"/>
                      <a:pt x="794" y="357"/>
                    </a:cubicBezTo>
                    <a:cubicBezTo>
                      <a:pt x="893" y="357"/>
                      <a:pt x="973" y="278"/>
                      <a:pt x="973" y="178"/>
                    </a:cubicBezTo>
                    <a:cubicBezTo>
                      <a:pt x="973" y="79"/>
                      <a:pt x="893" y="0"/>
                      <a:pt x="794" y="0"/>
                    </a:cubicBezTo>
                    <a:cubicBezTo>
                      <a:pt x="694" y="0"/>
                      <a:pt x="615" y="79"/>
                      <a:pt x="615" y="178"/>
                    </a:cubicBezTo>
                    <a:cubicBezTo>
                      <a:pt x="615" y="198"/>
                      <a:pt x="615" y="212"/>
                      <a:pt x="622" y="225"/>
                    </a:cubicBezTo>
                    <a:cubicBezTo>
                      <a:pt x="318" y="384"/>
                      <a:pt x="318" y="384"/>
                      <a:pt x="318" y="384"/>
                    </a:cubicBezTo>
                    <a:cubicBezTo>
                      <a:pt x="285" y="337"/>
                      <a:pt x="232" y="311"/>
                      <a:pt x="179" y="311"/>
                    </a:cubicBezTo>
                    <a:cubicBezTo>
                      <a:pt x="79" y="311"/>
                      <a:pt x="0" y="397"/>
                      <a:pt x="0" y="496"/>
                    </a:cubicBezTo>
                    <a:cubicBezTo>
                      <a:pt x="0" y="589"/>
                      <a:pt x="79" y="675"/>
                      <a:pt x="179" y="675"/>
                    </a:cubicBezTo>
                    <a:cubicBezTo>
                      <a:pt x="238" y="675"/>
                      <a:pt x="285" y="642"/>
                      <a:pt x="318" y="602"/>
                    </a:cubicBezTo>
                    <a:cubicBezTo>
                      <a:pt x="622" y="755"/>
                      <a:pt x="622" y="755"/>
                      <a:pt x="622" y="755"/>
                    </a:cubicBezTo>
                    <a:cubicBezTo>
                      <a:pt x="622" y="775"/>
                      <a:pt x="615" y="788"/>
                      <a:pt x="615" y="808"/>
                    </a:cubicBezTo>
                    <a:cubicBezTo>
                      <a:pt x="615" y="907"/>
                      <a:pt x="694" y="987"/>
                      <a:pt x="794" y="987"/>
                    </a:cubicBezTo>
                    <a:cubicBezTo>
                      <a:pt x="893" y="987"/>
                      <a:pt x="973" y="907"/>
                      <a:pt x="973" y="808"/>
                    </a:cubicBezTo>
                    <a:cubicBezTo>
                      <a:pt x="973" y="708"/>
                      <a:pt x="893" y="629"/>
                      <a:pt x="794" y="629"/>
                    </a:cubicBezTo>
                    <a:close/>
                    <a:moveTo>
                      <a:pt x="794" y="629"/>
                    </a:moveTo>
                    <a:lnTo>
                      <a:pt x="794" y="62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6" name="Group 14"/>
            <p:cNvGrpSpPr/>
            <p:nvPr/>
          </p:nvGrpSpPr>
          <p:grpSpPr>
            <a:xfrm>
              <a:off x="14636808" y="5418887"/>
              <a:ext cx="1050796" cy="1048123"/>
              <a:chOff x="14636808" y="5418887"/>
              <a:chExt cx="1050796" cy="1048123"/>
            </a:xfrm>
          </p:grpSpPr>
          <p:sp>
            <p:nvSpPr>
              <p:cNvPr id="60" name="Freeform 12"/>
              <p:cNvSpPr>
                <a:spLocks noChangeArrowheads="1"/>
              </p:cNvSpPr>
              <p:nvPr/>
            </p:nvSpPr>
            <p:spPr bwMode="auto">
              <a:xfrm>
                <a:off x="14636808" y="5418887"/>
                <a:ext cx="1050796" cy="1048123"/>
              </a:xfrm>
              <a:custGeom>
                <a:avLst/>
                <a:gdLst>
                  <a:gd name="T0" fmla="*/ 2351 w 2352"/>
                  <a:gd name="T1" fmla="*/ 1172 h 2345"/>
                  <a:gd name="T2" fmla="*/ 2351 w 2352"/>
                  <a:gd name="T3" fmla="*/ 1172 h 2345"/>
                  <a:gd name="T4" fmla="*/ 1179 w 2352"/>
                  <a:gd name="T5" fmla="*/ 2344 h 2345"/>
                  <a:gd name="T6" fmla="*/ 0 w 2352"/>
                  <a:gd name="T7" fmla="*/ 1172 h 2345"/>
                  <a:gd name="T8" fmla="*/ 1179 w 2352"/>
                  <a:gd name="T9" fmla="*/ 0 h 2345"/>
                  <a:gd name="T10" fmla="*/ 2351 w 2352"/>
                  <a:gd name="T11" fmla="*/ 1172 h 23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352" h="2345">
                    <a:moveTo>
                      <a:pt x="2351" y="1172"/>
                    </a:moveTo>
                    <a:lnTo>
                      <a:pt x="2351" y="1172"/>
                    </a:lnTo>
                    <a:cubicBezTo>
                      <a:pt x="2351" y="1821"/>
                      <a:pt x="1822" y="2344"/>
                      <a:pt x="1179" y="2344"/>
                    </a:cubicBezTo>
                    <a:cubicBezTo>
                      <a:pt x="530" y="2344"/>
                      <a:pt x="0" y="1821"/>
                      <a:pt x="0" y="1172"/>
                    </a:cubicBezTo>
                    <a:cubicBezTo>
                      <a:pt x="0" y="523"/>
                      <a:pt x="530" y="0"/>
                      <a:pt x="1179" y="0"/>
                    </a:cubicBezTo>
                    <a:cubicBezTo>
                      <a:pt x="1822" y="0"/>
                      <a:pt x="2351" y="523"/>
                      <a:pt x="2351" y="1172"/>
                    </a:cubicBezTo>
                  </a:path>
                </a:pathLst>
              </a:custGeom>
              <a:solidFill>
                <a:schemeClr val="accent6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2" name="Freeform 13"/>
              <p:cNvSpPr>
                <a:spLocks noChangeArrowheads="1"/>
              </p:cNvSpPr>
              <p:nvPr/>
            </p:nvSpPr>
            <p:spPr bwMode="auto">
              <a:xfrm>
                <a:off x="14690137" y="5470208"/>
                <a:ext cx="944136" cy="943508"/>
              </a:xfrm>
              <a:custGeom>
                <a:avLst/>
                <a:gdLst>
                  <a:gd name="T0" fmla="*/ 1059 w 2113"/>
                  <a:gd name="T1" fmla="*/ 2112 h 2113"/>
                  <a:gd name="T2" fmla="*/ 1059 w 2113"/>
                  <a:gd name="T3" fmla="*/ 2112 h 2113"/>
                  <a:gd name="T4" fmla="*/ 0 w 2113"/>
                  <a:gd name="T5" fmla="*/ 1059 h 2113"/>
                  <a:gd name="T6" fmla="*/ 1059 w 2113"/>
                  <a:gd name="T7" fmla="*/ 0 h 2113"/>
                  <a:gd name="T8" fmla="*/ 2112 w 2113"/>
                  <a:gd name="T9" fmla="*/ 1059 h 2113"/>
                  <a:gd name="T10" fmla="*/ 1059 w 2113"/>
                  <a:gd name="T11" fmla="*/ 2112 h 2113"/>
                  <a:gd name="T12" fmla="*/ 1059 w 2113"/>
                  <a:gd name="T13" fmla="*/ 132 h 2113"/>
                  <a:gd name="T14" fmla="*/ 1059 w 2113"/>
                  <a:gd name="T15" fmla="*/ 132 h 2113"/>
                  <a:gd name="T16" fmla="*/ 126 w 2113"/>
                  <a:gd name="T17" fmla="*/ 1059 h 2113"/>
                  <a:gd name="T18" fmla="*/ 1059 w 2113"/>
                  <a:gd name="T19" fmla="*/ 1987 h 2113"/>
                  <a:gd name="T20" fmla="*/ 1986 w 2113"/>
                  <a:gd name="T21" fmla="*/ 1059 h 2113"/>
                  <a:gd name="T22" fmla="*/ 1059 w 2113"/>
                  <a:gd name="T23" fmla="*/ 132 h 2113"/>
                  <a:gd name="T24" fmla="*/ 1059 w 2113"/>
                  <a:gd name="T25" fmla="*/ 132 h 2113"/>
                  <a:gd name="T26" fmla="*/ 1059 w 2113"/>
                  <a:gd name="T27" fmla="*/ 132 h 2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113" h="2113">
                    <a:moveTo>
                      <a:pt x="1059" y="2112"/>
                    </a:moveTo>
                    <a:lnTo>
                      <a:pt x="1059" y="2112"/>
                    </a:lnTo>
                    <a:cubicBezTo>
                      <a:pt x="476" y="2112"/>
                      <a:pt x="0" y="1642"/>
                      <a:pt x="0" y="1059"/>
                    </a:cubicBezTo>
                    <a:cubicBezTo>
                      <a:pt x="0" y="477"/>
                      <a:pt x="476" y="0"/>
                      <a:pt x="1059" y="0"/>
                    </a:cubicBezTo>
                    <a:cubicBezTo>
                      <a:pt x="1635" y="0"/>
                      <a:pt x="2112" y="477"/>
                      <a:pt x="2112" y="1059"/>
                    </a:cubicBezTo>
                    <a:cubicBezTo>
                      <a:pt x="2112" y="1642"/>
                      <a:pt x="1635" y="2112"/>
                      <a:pt x="1059" y="2112"/>
                    </a:cubicBezTo>
                    <a:close/>
                    <a:moveTo>
                      <a:pt x="1059" y="132"/>
                    </a:moveTo>
                    <a:lnTo>
                      <a:pt x="1059" y="132"/>
                    </a:lnTo>
                    <a:cubicBezTo>
                      <a:pt x="543" y="132"/>
                      <a:pt x="126" y="543"/>
                      <a:pt x="126" y="1059"/>
                    </a:cubicBezTo>
                    <a:cubicBezTo>
                      <a:pt x="126" y="1569"/>
                      <a:pt x="543" y="1987"/>
                      <a:pt x="1059" y="1987"/>
                    </a:cubicBezTo>
                    <a:cubicBezTo>
                      <a:pt x="1569" y="1987"/>
                      <a:pt x="1986" y="1569"/>
                      <a:pt x="1986" y="1059"/>
                    </a:cubicBezTo>
                    <a:cubicBezTo>
                      <a:pt x="1986" y="543"/>
                      <a:pt x="1569" y="132"/>
                      <a:pt x="1059" y="132"/>
                    </a:cubicBezTo>
                    <a:close/>
                    <a:moveTo>
                      <a:pt x="1059" y="132"/>
                    </a:moveTo>
                    <a:lnTo>
                      <a:pt x="1059" y="13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2" name="Freeform 14"/>
              <p:cNvSpPr>
                <a:spLocks noChangeArrowheads="1"/>
              </p:cNvSpPr>
              <p:nvPr/>
            </p:nvSpPr>
            <p:spPr bwMode="auto">
              <a:xfrm>
                <a:off x="15314295" y="5659699"/>
                <a:ext cx="134312" cy="134223"/>
              </a:xfrm>
              <a:custGeom>
                <a:avLst/>
                <a:gdLst>
                  <a:gd name="T0" fmla="*/ 14 w 306"/>
                  <a:gd name="T1" fmla="*/ 291 h 305"/>
                  <a:gd name="T2" fmla="*/ 14 w 306"/>
                  <a:gd name="T3" fmla="*/ 291 h 305"/>
                  <a:gd name="T4" fmla="*/ 53 w 306"/>
                  <a:gd name="T5" fmla="*/ 291 h 305"/>
                  <a:gd name="T6" fmla="*/ 292 w 306"/>
                  <a:gd name="T7" fmla="*/ 53 h 305"/>
                  <a:gd name="T8" fmla="*/ 292 w 306"/>
                  <a:gd name="T9" fmla="*/ 13 h 305"/>
                  <a:gd name="T10" fmla="*/ 245 w 306"/>
                  <a:gd name="T11" fmla="*/ 13 h 305"/>
                  <a:gd name="T12" fmla="*/ 14 w 306"/>
                  <a:gd name="T13" fmla="*/ 245 h 305"/>
                  <a:gd name="T14" fmla="*/ 14 w 306"/>
                  <a:gd name="T15" fmla="*/ 291 h 305"/>
                  <a:gd name="T16" fmla="*/ 14 w 306"/>
                  <a:gd name="T17" fmla="*/ 291 h 305"/>
                  <a:gd name="T18" fmla="*/ 14 w 306"/>
                  <a:gd name="T19" fmla="*/ 291 h 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06" h="305">
                    <a:moveTo>
                      <a:pt x="14" y="291"/>
                    </a:moveTo>
                    <a:lnTo>
                      <a:pt x="14" y="291"/>
                    </a:lnTo>
                    <a:cubicBezTo>
                      <a:pt x="27" y="304"/>
                      <a:pt x="40" y="304"/>
                      <a:pt x="53" y="291"/>
                    </a:cubicBezTo>
                    <a:cubicBezTo>
                      <a:pt x="292" y="53"/>
                      <a:pt x="292" y="53"/>
                      <a:pt x="292" y="53"/>
                    </a:cubicBezTo>
                    <a:cubicBezTo>
                      <a:pt x="305" y="39"/>
                      <a:pt x="305" y="19"/>
                      <a:pt x="292" y="13"/>
                    </a:cubicBezTo>
                    <a:cubicBezTo>
                      <a:pt x="279" y="0"/>
                      <a:pt x="259" y="0"/>
                      <a:pt x="245" y="13"/>
                    </a:cubicBezTo>
                    <a:cubicBezTo>
                      <a:pt x="14" y="245"/>
                      <a:pt x="14" y="245"/>
                      <a:pt x="14" y="245"/>
                    </a:cubicBezTo>
                    <a:cubicBezTo>
                      <a:pt x="0" y="258"/>
                      <a:pt x="0" y="278"/>
                      <a:pt x="14" y="291"/>
                    </a:cubicBezTo>
                    <a:close/>
                    <a:moveTo>
                      <a:pt x="14" y="291"/>
                    </a:moveTo>
                    <a:lnTo>
                      <a:pt x="14" y="29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3" name="Freeform 15"/>
              <p:cNvSpPr>
                <a:spLocks noChangeArrowheads="1"/>
              </p:cNvSpPr>
              <p:nvPr/>
            </p:nvSpPr>
            <p:spPr bwMode="auto">
              <a:xfrm>
                <a:off x="15178007" y="5839321"/>
                <a:ext cx="79008" cy="78955"/>
              </a:xfrm>
              <a:custGeom>
                <a:avLst/>
                <a:gdLst>
                  <a:gd name="T0" fmla="*/ 145 w 180"/>
                  <a:gd name="T1" fmla="*/ 33 h 179"/>
                  <a:gd name="T2" fmla="*/ 145 w 180"/>
                  <a:gd name="T3" fmla="*/ 33 h 179"/>
                  <a:gd name="T4" fmla="*/ 99 w 180"/>
                  <a:gd name="T5" fmla="*/ 6 h 179"/>
                  <a:gd name="T6" fmla="*/ 53 w 180"/>
                  <a:gd name="T7" fmla="*/ 0 h 179"/>
                  <a:gd name="T8" fmla="*/ 20 w 180"/>
                  <a:gd name="T9" fmla="*/ 19 h 179"/>
                  <a:gd name="T10" fmla="*/ 0 w 180"/>
                  <a:gd name="T11" fmla="*/ 46 h 179"/>
                  <a:gd name="T12" fmla="*/ 0 w 180"/>
                  <a:gd name="T13" fmla="*/ 79 h 179"/>
                  <a:gd name="T14" fmla="*/ 6 w 180"/>
                  <a:gd name="T15" fmla="*/ 112 h 179"/>
                  <a:gd name="T16" fmla="*/ 33 w 180"/>
                  <a:gd name="T17" fmla="*/ 145 h 179"/>
                  <a:gd name="T18" fmla="*/ 66 w 180"/>
                  <a:gd name="T19" fmla="*/ 172 h 179"/>
                  <a:gd name="T20" fmla="*/ 99 w 180"/>
                  <a:gd name="T21" fmla="*/ 178 h 179"/>
                  <a:gd name="T22" fmla="*/ 132 w 180"/>
                  <a:gd name="T23" fmla="*/ 178 h 179"/>
                  <a:gd name="T24" fmla="*/ 159 w 180"/>
                  <a:gd name="T25" fmla="*/ 158 h 179"/>
                  <a:gd name="T26" fmla="*/ 179 w 180"/>
                  <a:gd name="T27" fmla="*/ 125 h 179"/>
                  <a:gd name="T28" fmla="*/ 172 w 180"/>
                  <a:gd name="T29" fmla="*/ 79 h 179"/>
                  <a:gd name="T30" fmla="*/ 145 w 180"/>
                  <a:gd name="T31" fmla="*/ 33 h 179"/>
                  <a:gd name="T32" fmla="*/ 145 w 180"/>
                  <a:gd name="T33" fmla="*/ 33 h 179"/>
                  <a:gd name="T34" fmla="*/ 145 w 180"/>
                  <a:gd name="T35" fmla="*/ 33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80" h="179">
                    <a:moveTo>
                      <a:pt x="145" y="33"/>
                    </a:moveTo>
                    <a:lnTo>
                      <a:pt x="145" y="33"/>
                    </a:lnTo>
                    <a:cubicBezTo>
                      <a:pt x="126" y="19"/>
                      <a:pt x="112" y="13"/>
                      <a:pt x="99" y="6"/>
                    </a:cubicBezTo>
                    <a:cubicBezTo>
                      <a:pt x="86" y="0"/>
                      <a:pt x="73" y="0"/>
                      <a:pt x="53" y="0"/>
                    </a:cubicBezTo>
                    <a:cubicBezTo>
                      <a:pt x="39" y="6"/>
                      <a:pt x="33" y="13"/>
                      <a:pt x="20" y="19"/>
                    </a:cubicBezTo>
                    <a:cubicBezTo>
                      <a:pt x="13" y="33"/>
                      <a:pt x="6" y="39"/>
                      <a:pt x="0" y="46"/>
                    </a:cubicBezTo>
                    <a:cubicBezTo>
                      <a:pt x="0" y="59"/>
                      <a:pt x="0" y="66"/>
                      <a:pt x="0" y="79"/>
                    </a:cubicBezTo>
                    <a:cubicBezTo>
                      <a:pt x="0" y="86"/>
                      <a:pt x="0" y="99"/>
                      <a:pt x="6" y="112"/>
                    </a:cubicBezTo>
                    <a:cubicBezTo>
                      <a:pt x="13" y="119"/>
                      <a:pt x="20" y="132"/>
                      <a:pt x="33" y="145"/>
                    </a:cubicBezTo>
                    <a:cubicBezTo>
                      <a:pt x="46" y="152"/>
                      <a:pt x="53" y="165"/>
                      <a:pt x="66" y="172"/>
                    </a:cubicBezTo>
                    <a:cubicBezTo>
                      <a:pt x="79" y="178"/>
                      <a:pt x="92" y="178"/>
                      <a:pt x="99" y="178"/>
                    </a:cubicBezTo>
                    <a:cubicBezTo>
                      <a:pt x="112" y="178"/>
                      <a:pt x="119" y="178"/>
                      <a:pt x="132" y="178"/>
                    </a:cubicBezTo>
                    <a:cubicBezTo>
                      <a:pt x="139" y="172"/>
                      <a:pt x="145" y="165"/>
                      <a:pt x="159" y="158"/>
                    </a:cubicBezTo>
                    <a:cubicBezTo>
                      <a:pt x="165" y="145"/>
                      <a:pt x="172" y="139"/>
                      <a:pt x="179" y="125"/>
                    </a:cubicBezTo>
                    <a:cubicBezTo>
                      <a:pt x="179" y="112"/>
                      <a:pt x="179" y="92"/>
                      <a:pt x="172" y="79"/>
                    </a:cubicBezTo>
                    <a:cubicBezTo>
                      <a:pt x="165" y="66"/>
                      <a:pt x="159" y="53"/>
                      <a:pt x="145" y="33"/>
                    </a:cubicBezTo>
                    <a:close/>
                    <a:moveTo>
                      <a:pt x="145" y="33"/>
                    </a:moveTo>
                    <a:lnTo>
                      <a:pt x="145" y="3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4" name="Freeform 16"/>
              <p:cNvSpPr>
                <a:spLocks noChangeArrowheads="1"/>
              </p:cNvSpPr>
              <p:nvPr/>
            </p:nvSpPr>
            <p:spPr bwMode="auto">
              <a:xfrm>
                <a:off x="14877780" y="5677464"/>
                <a:ext cx="553050" cy="550708"/>
              </a:xfrm>
              <a:custGeom>
                <a:avLst/>
                <a:gdLst>
                  <a:gd name="T0" fmla="*/ 1205 w 1239"/>
                  <a:gd name="T1" fmla="*/ 206 h 1233"/>
                  <a:gd name="T2" fmla="*/ 1106 w 1239"/>
                  <a:gd name="T3" fmla="*/ 212 h 1233"/>
                  <a:gd name="T4" fmla="*/ 914 w 1239"/>
                  <a:gd name="T5" fmla="*/ 318 h 1233"/>
                  <a:gd name="T6" fmla="*/ 1020 w 1239"/>
                  <a:gd name="T7" fmla="*/ 126 h 1233"/>
                  <a:gd name="T8" fmla="*/ 1033 w 1239"/>
                  <a:gd name="T9" fmla="*/ 27 h 1233"/>
                  <a:gd name="T10" fmla="*/ 26 w 1239"/>
                  <a:gd name="T11" fmla="*/ 656 h 1233"/>
                  <a:gd name="T12" fmla="*/ 470 w 1239"/>
                  <a:gd name="T13" fmla="*/ 1206 h 1233"/>
                  <a:gd name="T14" fmla="*/ 1205 w 1239"/>
                  <a:gd name="T15" fmla="*/ 576 h 1233"/>
                  <a:gd name="T16" fmla="*/ 516 w 1239"/>
                  <a:gd name="T17" fmla="*/ 881 h 1233"/>
                  <a:gd name="T18" fmla="*/ 483 w 1239"/>
                  <a:gd name="T19" fmla="*/ 927 h 1233"/>
                  <a:gd name="T20" fmla="*/ 384 w 1239"/>
                  <a:gd name="T21" fmla="*/ 967 h 1233"/>
                  <a:gd name="T22" fmla="*/ 344 w 1239"/>
                  <a:gd name="T23" fmla="*/ 927 h 1233"/>
                  <a:gd name="T24" fmla="*/ 364 w 1239"/>
                  <a:gd name="T25" fmla="*/ 907 h 1233"/>
                  <a:gd name="T26" fmla="*/ 404 w 1239"/>
                  <a:gd name="T27" fmla="*/ 921 h 1233"/>
                  <a:gd name="T28" fmla="*/ 450 w 1239"/>
                  <a:gd name="T29" fmla="*/ 901 h 1233"/>
                  <a:gd name="T30" fmla="*/ 463 w 1239"/>
                  <a:gd name="T31" fmla="*/ 835 h 1233"/>
                  <a:gd name="T32" fmla="*/ 417 w 1239"/>
                  <a:gd name="T33" fmla="*/ 828 h 1233"/>
                  <a:gd name="T34" fmla="*/ 338 w 1239"/>
                  <a:gd name="T35" fmla="*/ 868 h 1233"/>
                  <a:gd name="T36" fmla="*/ 265 w 1239"/>
                  <a:gd name="T37" fmla="*/ 854 h 1233"/>
                  <a:gd name="T38" fmla="*/ 251 w 1239"/>
                  <a:gd name="T39" fmla="*/ 775 h 1233"/>
                  <a:gd name="T40" fmla="*/ 318 w 1239"/>
                  <a:gd name="T41" fmla="*/ 702 h 1233"/>
                  <a:gd name="T42" fmla="*/ 377 w 1239"/>
                  <a:gd name="T43" fmla="*/ 696 h 1233"/>
                  <a:gd name="T44" fmla="*/ 404 w 1239"/>
                  <a:gd name="T45" fmla="*/ 722 h 1233"/>
                  <a:gd name="T46" fmla="*/ 384 w 1239"/>
                  <a:gd name="T47" fmla="*/ 749 h 1233"/>
                  <a:gd name="T48" fmla="*/ 338 w 1239"/>
                  <a:gd name="T49" fmla="*/ 742 h 1233"/>
                  <a:gd name="T50" fmla="*/ 291 w 1239"/>
                  <a:gd name="T51" fmla="*/ 788 h 1233"/>
                  <a:gd name="T52" fmla="*/ 311 w 1239"/>
                  <a:gd name="T53" fmla="*/ 821 h 1233"/>
                  <a:gd name="T54" fmla="*/ 344 w 1239"/>
                  <a:gd name="T55" fmla="*/ 815 h 1233"/>
                  <a:gd name="T56" fmla="*/ 404 w 1239"/>
                  <a:gd name="T57" fmla="*/ 782 h 1233"/>
                  <a:gd name="T58" fmla="*/ 470 w 1239"/>
                  <a:gd name="T59" fmla="*/ 768 h 1233"/>
                  <a:gd name="T60" fmla="*/ 523 w 1239"/>
                  <a:gd name="T61" fmla="*/ 828 h 1233"/>
                  <a:gd name="T62" fmla="*/ 722 w 1239"/>
                  <a:gd name="T63" fmla="*/ 682 h 1233"/>
                  <a:gd name="T64" fmla="*/ 616 w 1239"/>
                  <a:gd name="T65" fmla="*/ 788 h 1233"/>
                  <a:gd name="T66" fmla="*/ 563 w 1239"/>
                  <a:gd name="T67" fmla="*/ 788 h 1233"/>
                  <a:gd name="T68" fmla="*/ 410 w 1239"/>
                  <a:gd name="T69" fmla="*/ 629 h 1233"/>
                  <a:gd name="T70" fmla="*/ 424 w 1239"/>
                  <a:gd name="T71" fmla="*/ 596 h 1233"/>
                  <a:gd name="T72" fmla="*/ 543 w 1239"/>
                  <a:gd name="T73" fmla="*/ 484 h 1233"/>
                  <a:gd name="T74" fmla="*/ 563 w 1239"/>
                  <a:gd name="T75" fmla="*/ 510 h 1233"/>
                  <a:gd name="T76" fmla="*/ 463 w 1239"/>
                  <a:gd name="T77" fmla="*/ 616 h 1233"/>
                  <a:gd name="T78" fmla="*/ 596 w 1239"/>
                  <a:gd name="T79" fmla="*/ 583 h 1233"/>
                  <a:gd name="T80" fmla="*/ 629 w 1239"/>
                  <a:gd name="T81" fmla="*/ 576 h 1233"/>
                  <a:gd name="T82" fmla="*/ 622 w 1239"/>
                  <a:gd name="T83" fmla="*/ 610 h 1233"/>
                  <a:gd name="T84" fmla="*/ 596 w 1239"/>
                  <a:gd name="T85" fmla="*/ 742 h 1233"/>
                  <a:gd name="T86" fmla="*/ 708 w 1239"/>
                  <a:gd name="T87" fmla="*/ 643 h 1233"/>
                  <a:gd name="T88" fmla="*/ 728 w 1239"/>
                  <a:gd name="T89" fmla="*/ 669 h 1233"/>
                  <a:gd name="T90" fmla="*/ 887 w 1239"/>
                  <a:gd name="T91" fmla="*/ 504 h 1233"/>
                  <a:gd name="T92" fmla="*/ 854 w 1239"/>
                  <a:gd name="T93" fmla="*/ 557 h 1233"/>
                  <a:gd name="T94" fmla="*/ 761 w 1239"/>
                  <a:gd name="T95" fmla="*/ 596 h 1233"/>
                  <a:gd name="T96" fmla="*/ 662 w 1239"/>
                  <a:gd name="T97" fmla="*/ 550 h 1233"/>
                  <a:gd name="T98" fmla="*/ 616 w 1239"/>
                  <a:gd name="T99" fmla="*/ 451 h 1233"/>
                  <a:gd name="T100" fmla="*/ 655 w 1239"/>
                  <a:gd name="T101" fmla="*/ 358 h 1233"/>
                  <a:gd name="T102" fmla="*/ 788 w 1239"/>
                  <a:gd name="T103" fmla="*/ 318 h 1233"/>
                  <a:gd name="T104" fmla="*/ 887 w 1239"/>
                  <a:gd name="T105" fmla="*/ 404 h 1233"/>
                  <a:gd name="T106" fmla="*/ 887 w 1239"/>
                  <a:gd name="T107" fmla="*/ 504 h 1233"/>
                  <a:gd name="T108" fmla="*/ 887 w 1239"/>
                  <a:gd name="T109" fmla="*/ 504 h 12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239" h="1233">
                    <a:moveTo>
                      <a:pt x="1205" y="206"/>
                    </a:moveTo>
                    <a:lnTo>
                      <a:pt x="1205" y="206"/>
                    </a:lnTo>
                    <a:cubicBezTo>
                      <a:pt x="1166" y="159"/>
                      <a:pt x="1166" y="159"/>
                      <a:pt x="1166" y="159"/>
                    </a:cubicBezTo>
                    <a:cubicBezTo>
                      <a:pt x="1106" y="212"/>
                      <a:pt x="1106" y="212"/>
                      <a:pt x="1106" y="212"/>
                    </a:cubicBezTo>
                    <a:cubicBezTo>
                      <a:pt x="1113" y="252"/>
                      <a:pt x="1106" y="292"/>
                      <a:pt x="1079" y="318"/>
                    </a:cubicBezTo>
                    <a:cubicBezTo>
                      <a:pt x="1033" y="365"/>
                      <a:pt x="960" y="365"/>
                      <a:pt x="914" y="318"/>
                    </a:cubicBezTo>
                    <a:cubicBezTo>
                      <a:pt x="867" y="272"/>
                      <a:pt x="867" y="206"/>
                      <a:pt x="914" y="159"/>
                    </a:cubicBezTo>
                    <a:cubicBezTo>
                      <a:pt x="940" y="133"/>
                      <a:pt x="980" y="120"/>
                      <a:pt x="1020" y="126"/>
                    </a:cubicBezTo>
                    <a:cubicBezTo>
                      <a:pt x="1073" y="73"/>
                      <a:pt x="1073" y="73"/>
                      <a:pt x="1073" y="73"/>
                    </a:cubicBezTo>
                    <a:cubicBezTo>
                      <a:pt x="1033" y="27"/>
                      <a:pt x="1033" y="27"/>
                      <a:pt x="1033" y="27"/>
                    </a:cubicBezTo>
                    <a:cubicBezTo>
                      <a:pt x="1000" y="0"/>
                      <a:pt x="689" y="0"/>
                      <a:pt x="655" y="27"/>
                    </a:cubicBezTo>
                    <a:cubicBezTo>
                      <a:pt x="26" y="656"/>
                      <a:pt x="26" y="656"/>
                      <a:pt x="26" y="656"/>
                    </a:cubicBezTo>
                    <a:cubicBezTo>
                      <a:pt x="0" y="682"/>
                      <a:pt x="0" y="735"/>
                      <a:pt x="26" y="762"/>
                    </a:cubicBezTo>
                    <a:cubicBezTo>
                      <a:pt x="470" y="1206"/>
                      <a:pt x="470" y="1206"/>
                      <a:pt x="470" y="1206"/>
                    </a:cubicBezTo>
                    <a:cubicBezTo>
                      <a:pt x="503" y="1232"/>
                      <a:pt x="549" y="1232"/>
                      <a:pt x="583" y="1206"/>
                    </a:cubicBezTo>
                    <a:cubicBezTo>
                      <a:pt x="1205" y="576"/>
                      <a:pt x="1205" y="576"/>
                      <a:pt x="1205" y="576"/>
                    </a:cubicBezTo>
                    <a:cubicBezTo>
                      <a:pt x="1238" y="550"/>
                      <a:pt x="1238" y="232"/>
                      <a:pt x="1205" y="206"/>
                    </a:cubicBezTo>
                    <a:close/>
                    <a:moveTo>
                      <a:pt x="516" y="881"/>
                    </a:moveTo>
                    <a:lnTo>
                      <a:pt x="516" y="881"/>
                    </a:lnTo>
                    <a:cubicBezTo>
                      <a:pt x="510" y="894"/>
                      <a:pt x="496" y="914"/>
                      <a:pt x="483" y="927"/>
                    </a:cubicBezTo>
                    <a:cubicBezTo>
                      <a:pt x="463" y="947"/>
                      <a:pt x="443" y="960"/>
                      <a:pt x="424" y="960"/>
                    </a:cubicBezTo>
                    <a:cubicBezTo>
                      <a:pt x="410" y="967"/>
                      <a:pt x="397" y="967"/>
                      <a:pt x="384" y="967"/>
                    </a:cubicBezTo>
                    <a:cubicBezTo>
                      <a:pt x="371" y="960"/>
                      <a:pt x="357" y="954"/>
                      <a:pt x="351" y="947"/>
                    </a:cubicBezTo>
                    <a:cubicBezTo>
                      <a:pt x="344" y="941"/>
                      <a:pt x="344" y="934"/>
                      <a:pt x="344" y="927"/>
                    </a:cubicBezTo>
                    <a:cubicBezTo>
                      <a:pt x="344" y="921"/>
                      <a:pt x="344" y="921"/>
                      <a:pt x="351" y="914"/>
                    </a:cubicBezTo>
                    <a:cubicBezTo>
                      <a:pt x="351" y="907"/>
                      <a:pt x="357" y="907"/>
                      <a:pt x="364" y="907"/>
                    </a:cubicBezTo>
                    <a:cubicBezTo>
                      <a:pt x="371" y="907"/>
                      <a:pt x="377" y="907"/>
                      <a:pt x="384" y="907"/>
                    </a:cubicBezTo>
                    <a:cubicBezTo>
                      <a:pt x="391" y="914"/>
                      <a:pt x="397" y="914"/>
                      <a:pt x="404" y="921"/>
                    </a:cubicBezTo>
                    <a:cubicBezTo>
                      <a:pt x="410" y="921"/>
                      <a:pt x="424" y="921"/>
                      <a:pt x="430" y="914"/>
                    </a:cubicBezTo>
                    <a:cubicBezTo>
                      <a:pt x="437" y="914"/>
                      <a:pt x="443" y="907"/>
                      <a:pt x="450" y="901"/>
                    </a:cubicBezTo>
                    <a:cubicBezTo>
                      <a:pt x="463" y="888"/>
                      <a:pt x="470" y="874"/>
                      <a:pt x="470" y="861"/>
                    </a:cubicBezTo>
                    <a:cubicBezTo>
                      <a:pt x="477" y="848"/>
                      <a:pt x="470" y="841"/>
                      <a:pt x="463" y="835"/>
                    </a:cubicBezTo>
                    <a:cubicBezTo>
                      <a:pt x="457" y="828"/>
                      <a:pt x="450" y="821"/>
                      <a:pt x="443" y="821"/>
                    </a:cubicBezTo>
                    <a:cubicBezTo>
                      <a:pt x="437" y="821"/>
                      <a:pt x="424" y="828"/>
                      <a:pt x="417" y="828"/>
                    </a:cubicBezTo>
                    <a:cubicBezTo>
                      <a:pt x="410" y="835"/>
                      <a:pt x="397" y="841"/>
                      <a:pt x="384" y="848"/>
                    </a:cubicBezTo>
                    <a:cubicBezTo>
                      <a:pt x="371" y="854"/>
                      <a:pt x="357" y="868"/>
                      <a:pt x="338" y="868"/>
                    </a:cubicBezTo>
                    <a:cubicBezTo>
                      <a:pt x="324" y="874"/>
                      <a:pt x="311" y="874"/>
                      <a:pt x="298" y="874"/>
                    </a:cubicBezTo>
                    <a:cubicBezTo>
                      <a:pt x="291" y="874"/>
                      <a:pt x="278" y="868"/>
                      <a:pt x="265" y="854"/>
                    </a:cubicBezTo>
                    <a:cubicBezTo>
                      <a:pt x="251" y="841"/>
                      <a:pt x="245" y="835"/>
                      <a:pt x="245" y="821"/>
                    </a:cubicBezTo>
                    <a:cubicBezTo>
                      <a:pt x="245" y="802"/>
                      <a:pt x="245" y="788"/>
                      <a:pt x="251" y="775"/>
                    </a:cubicBezTo>
                    <a:cubicBezTo>
                      <a:pt x="258" y="762"/>
                      <a:pt x="271" y="742"/>
                      <a:pt x="285" y="729"/>
                    </a:cubicBezTo>
                    <a:cubicBezTo>
                      <a:pt x="298" y="715"/>
                      <a:pt x="304" y="709"/>
                      <a:pt x="318" y="702"/>
                    </a:cubicBezTo>
                    <a:cubicBezTo>
                      <a:pt x="331" y="696"/>
                      <a:pt x="344" y="696"/>
                      <a:pt x="351" y="696"/>
                    </a:cubicBezTo>
                    <a:cubicBezTo>
                      <a:pt x="364" y="696"/>
                      <a:pt x="371" y="696"/>
                      <a:pt x="377" y="696"/>
                    </a:cubicBezTo>
                    <a:cubicBezTo>
                      <a:pt x="384" y="696"/>
                      <a:pt x="391" y="702"/>
                      <a:pt x="397" y="709"/>
                    </a:cubicBezTo>
                    <a:cubicBezTo>
                      <a:pt x="404" y="715"/>
                      <a:pt x="404" y="715"/>
                      <a:pt x="404" y="722"/>
                    </a:cubicBezTo>
                    <a:cubicBezTo>
                      <a:pt x="404" y="735"/>
                      <a:pt x="404" y="735"/>
                      <a:pt x="397" y="742"/>
                    </a:cubicBezTo>
                    <a:cubicBezTo>
                      <a:pt x="397" y="749"/>
                      <a:pt x="391" y="749"/>
                      <a:pt x="384" y="749"/>
                    </a:cubicBezTo>
                    <a:cubicBezTo>
                      <a:pt x="384" y="749"/>
                      <a:pt x="377" y="749"/>
                      <a:pt x="371" y="749"/>
                    </a:cubicBezTo>
                    <a:cubicBezTo>
                      <a:pt x="357" y="742"/>
                      <a:pt x="344" y="742"/>
                      <a:pt x="338" y="742"/>
                    </a:cubicBezTo>
                    <a:cubicBezTo>
                      <a:pt x="331" y="742"/>
                      <a:pt x="318" y="749"/>
                      <a:pt x="311" y="762"/>
                    </a:cubicBezTo>
                    <a:cubicBezTo>
                      <a:pt x="298" y="768"/>
                      <a:pt x="291" y="782"/>
                      <a:pt x="291" y="788"/>
                    </a:cubicBezTo>
                    <a:cubicBezTo>
                      <a:pt x="291" y="802"/>
                      <a:pt x="291" y="808"/>
                      <a:pt x="298" y="815"/>
                    </a:cubicBezTo>
                    <a:cubicBezTo>
                      <a:pt x="304" y="821"/>
                      <a:pt x="304" y="821"/>
                      <a:pt x="311" y="821"/>
                    </a:cubicBezTo>
                    <a:cubicBezTo>
                      <a:pt x="318" y="821"/>
                      <a:pt x="318" y="821"/>
                      <a:pt x="324" y="821"/>
                    </a:cubicBezTo>
                    <a:cubicBezTo>
                      <a:pt x="331" y="821"/>
                      <a:pt x="338" y="815"/>
                      <a:pt x="344" y="815"/>
                    </a:cubicBezTo>
                    <a:cubicBezTo>
                      <a:pt x="344" y="815"/>
                      <a:pt x="357" y="808"/>
                      <a:pt x="364" y="802"/>
                    </a:cubicBezTo>
                    <a:cubicBezTo>
                      <a:pt x="377" y="795"/>
                      <a:pt x="391" y="788"/>
                      <a:pt x="404" y="782"/>
                    </a:cubicBezTo>
                    <a:cubicBezTo>
                      <a:pt x="417" y="775"/>
                      <a:pt x="424" y="768"/>
                      <a:pt x="437" y="768"/>
                    </a:cubicBezTo>
                    <a:cubicBezTo>
                      <a:pt x="450" y="768"/>
                      <a:pt x="457" y="768"/>
                      <a:pt x="470" y="768"/>
                    </a:cubicBezTo>
                    <a:cubicBezTo>
                      <a:pt x="477" y="775"/>
                      <a:pt x="490" y="782"/>
                      <a:pt x="496" y="788"/>
                    </a:cubicBezTo>
                    <a:cubicBezTo>
                      <a:pt x="510" y="802"/>
                      <a:pt x="516" y="815"/>
                      <a:pt x="523" y="828"/>
                    </a:cubicBezTo>
                    <a:cubicBezTo>
                      <a:pt x="523" y="848"/>
                      <a:pt x="523" y="861"/>
                      <a:pt x="516" y="881"/>
                    </a:cubicBezTo>
                    <a:close/>
                    <a:moveTo>
                      <a:pt x="722" y="682"/>
                    </a:moveTo>
                    <a:lnTo>
                      <a:pt x="722" y="682"/>
                    </a:lnTo>
                    <a:cubicBezTo>
                      <a:pt x="616" y="788"/>
                      <a:pt x="616" y="788"/>
                      <a:pt x="616" y="788"/>
                    </a:cubicBezTo>
                    <a:cubicBezTo>
                      <a:pt x="602" y="802"/>
                      <a:pt x="596" y="802"/>
                      <a:pt x="589" y="802"/>
                    </a:cubicBezTo>
                    <a:cubicBezTo>
                      <a:pt x="583" y="802"/>
                      <a:pt x="576" y="802"/>
                      <a:pt x="563" y="788"/>
                    </a:cubicBezTo>
                    <a:cubicBezTo>
                      <a:pt x="424" y="649"/>
                      <a:pt x="424" y="649"/>
                      <a:pt x="424" y="649"/>
                    </a:cubicBezTo>
                    <a:cubicBezTo>
                      <a:pt x="417" y="643"/>
                      <a:pt x="410" y="636"/>
                      <a:pt x="410" y="629"/>
                    </a:cubicBezTo>
                    <a:cubicBezTo>
                      <a:pt x="410" y="623"/>
                      <a:pt x="410" y="623"/>
                      <a:pt x="410" y="616"/>
                    </a:cubicBezTo>
                    <a:cubicBezTo>
                      <a:pt x="410" y="610"/>
                      <a:pt x="417" y="603"/>
                      <a:pt x="424" y="596"/>
                    </a:cubicBezTo>
                    <a:cubicBezTo>
                      <a:pt x="523" y="497"/>
                      <a:pt x="523" y="497"/>
                      <a:pt x="523" y="497"/>
                    </a:cubicBezTo>
                    <a:cubicBezTo>
                      <a:pt x="530" y="490"/>
                      <a:pt x="536" y="484"/>
                      <a:pt x="543" y="484"/>
                    </a:cubicBezTo>
                    <a:cubicBezTo>
                      <a:pt x="549" y="484"/>
                      <a:pt x="549" y="490"/>
                      <a:pt x="556" y="490"/>
                    </a:cubicBezTo>
                    <a:cubicBezTo>
                      <a:pt x="563" y="497"/>
                      <a:pt x="563" y="504"/>
                      <a:pt x="563" y="510"/>
                    </a:cubicBezTo>
                    <a:cubicBezTo>
                      <a:pt x="563" y="517"/>
                      <a:pt x="563" y="517"/>
                      <a:pt x="556" y="523"/>
                    </a:cubicBezTo>
                    <a:cubicBezTo>
                      <a:pt x="463" y="616"/>
                      <a:pt x="463" y="616"/>
                      <a:pt x="463" y="616"/>
                    </a:cubicBezTo>
                    <a:cubicBezTo>
                      <a:pt x="510" y="662"/>
                      <a:pt x="510" y="662"/>
                      <a:pt x="510" y="662"/>
                    </a:cubicBezTo>
                    <a:cubicBezTo>
                      <a:pt x="596" y="583"/>
                      <a:pt x="596" y="583"/>
                      <a:pt x="596" y="583"/>
                    </a:cubicBezTo>
                    <a:cubicBezTo>
                      <a:pt x="602" y="576"/>
                      <a:pt x="602" y="570"/>
                      <a:pt x="609" y="570"/>
                    </a:cubicBezTo>
                    <a:cubicBezTo>
                      <a:pt x="616" y="570"/>
                      <a:pt x="622" y="570"/>
                      <a:pt x="629" y="576"/>
                    </a:cubicBezTo>
                    <a:cubicBezTo>
                      <a:pt x="629" y="583"/>
                      <a:pt x="636" y="590"/>
                      <a:pt x="629" y="590"/>
                    </a:cubicBezTo>
                    <a:cubicBezTo>
                      <a:pt x="629" y="596"/>
                      <a:pt x="629" y="603"/>
                      <a:pt x="622" y="610"/>
                    </a:cubicBezTo>
                    <a:cubicBezTo>
                      <a:pt x="543" y="689"/>
                      <a:pt x="543" y="689"/>
                      <a:pt x="543" y="689"/>
                    </a:cubicBezTo>
                    <a:cubicBezTo>
                      <a:pt x="596" y="742"/>
                      <a:pt x="596" y="742"/>
                      <a:pt x="596" y="742"/>
                    </a:cubicBezTo>
                    <a:cubicBezTo>
                      <a:pt x="689" y="656"/>
                      <a:pt x="689" y="656"/>
                      <a:pt x="689" y="656"/>
                    </a:cubicBezTo>
                    <a:cubicBezTo>
                      <a:pt x="695" y="649"/>
                      <a:pt x="702" y="643"/>
                      <a:pt x="708" y="643"/>
                    </a:cubicBezTo>
                    <a:cubicBezTo>
                      <a:pt x="708" y="643"/>
                      <a:pt x="715" y="649"/>
                      <a:pt x="722" y="649"/>
                    </a:cubicBezTo>
                    <a:cubicBezTo>
                      <a:pt x="728" y="656"/>
                      <a:pt x="728" y="662"/>
                      <a:pt x="728" y="669"/>
                    </a:cubicBezTo>
                    <a:cubicBezTo>
                      <a:pt x="728" y="676"/>
                      <a:pt x="722" y="676"/>
                      <a:pt x="722" y="682"/>
                    </a:cubicBezTo>
                    <a:close/>
                    <a:moveTo>
                      <a:pt x="887" y="504"/>
                    </a:moveTo>
                    <a:lnTo>
                      <a:pt x="887" y="504"/>
                    </a:lnTo>
                    <a:cubicBezTo>
                      <a:pt x="881" y="523"/>
                      <a:pt x="874" y="537"/>
                      <a:pt x="854" y="557"/>
                    </a:cubicBezTo>
                    <a:cubicBezTo>
                      <a:pt x="841" y="570"/>
                      <a:pt x="828" y="576"/>
                      <a:pt x="808" y="590"/>
                    </a:cubicBezTo>
                    <a:cubicBezTo>
                      <a:pt x="795" y="596"/>
                      <a:pt x="775" y="596"/>
                      <a:pt x="761" y="596"/>
                    </a:cubicBezTo>
                    <a:cubicBezTo>
                      <a:pt x="742" y="596"/>
                      <a:pt x="728" y="590"/>
                      <a:pt x="708" y="583"/>
                    </a:cubicBezTo>
                    <a:cubicBezTo>
                      <a:pt x="695" y="576"/>
                      <a:pt x="675" y="563"/>
                      <a:pt x="662" y="550"/>
                    </a:cubicBezTo>
                    <a:cubicBezTo>
                      <a:pt x="649" y="530"/>
                      <a:pt x="636" y="517"/>
                      <a:pt x="629" y="504"/>
                    </a:cubicBezTo>
                    <a:cubicBezTo>
                      <a:pt x="622" y="484"/>
                      <a:pt x="616" y="470"/>
                      <a:pt x="616" y="451"/>
                    </a:cubicBezTo>
                    <a:cubicBezTo>
                      <a:pt x="616" y="437"/>
                      <a:pt x="616" y="418"/>
                      <a:pt x="622" y="404"/>
                    </a:cubicBezTo>
                    <a:cubicBezTo>
                      <a:pt x="629" y="384"/>
                      <a:pt x="642" y="371"/>
                      <a:pt x="655" y="358"/>
                    </a:cubicBezTo>
                    <a:cubicBezTo>
                      <a:pt x="675" y="338"/>
                      <a:pt x="695" y="325"/>
                      <a:pt x="722" y="318"/>
                    </a:cubicBezTo>
                    <a:cubicBezTo>
                      <a:pt x="742" y="312"/>
                      <a:pt x="768" y="312"/>
                      <a:pt x="788" y="318"/>
                    </a:cubicBezTo>
                    <a:cubicBezTo>
                      <a:pt x="808" y="325"/>
                      <a:pt x="828" y="338"/>
                      <a:pt x="854" y="358"/>
                    </a:cubicBezTo>
                    <a:cubicBezTo>
                      <a:pt x="867" y="378"/>
                      <a:pt x="881" y="391"/>
                      <a:pt x="887" y="404"/>
                    </a:cubicBezTo>
                    <a:cubicBezTo>
                      <a:pt x="894" y="424"/>
                      <a:pt x="901" y="437"/>
                      <a:pt x="901" y="457"/>
                    </a:cubicBezTo>
                    <a:cubicBezTo>
                      <a:pt x="901" y="470"/>
                      <a:pt x="894" y="490"/>
                      <a:pt x="887" y="504"/>
                    </a:cubicBezTo>
                    <a:close/>
                    <a:moveTo>
                      <a:pt x="887" y="504"/>
                    </a:moveTo>
                    <a:lnTo>
                      <a:pt x="887" y="50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7" name="Group 17"/>
            <p:cNvGrpSpPr/>
            <p:nvPr/>
          </p:nvGrpSpPr>
          <p:grpSpPr>
            <a:xfrm>
              <a:off x="16265436" y="7890168"/>
              <a:ext cx="1491261" cy="1492243"/>
              <a:chOff x="16265436" y="7890168"/>
              <a:chExt cx="1491261" cy="1492243"/>
            </a:xfrm>
          </p:grpSpPr>
          <p:sp>
            <p:nvSpPr>
              <p:cNvPr id="58" name="Freeform 17"/>
              <p:cNvSpPr>
                <a:spLocks noChangeArrowheads="1"/>
              </p:cNvSpPr>
              <p:nvPr/>
            </p:nvSpPr>
            <p:spPr bwMode="auto">
              <a:xfrm>
                <a:off x="16265436" y="7890168"/>
                <a:ext cx="1491261" cy="1492243"/>
              </a:xfrm>
              <a:custGeom>
                <a:avLst/>
                <a:gdLst>
                  <a:gd name="T0" fmla="*/ 3331 w 3332"/>
                  <a:gd name="T1" fmla="*/ 1668 h 3338"/>
                  <a:gd name="T2" fmla="*/ 3331 w 3332"/>
                  <a:gd name="T3" fmla="*/ 1668 h 3338"/>
                  <a:gd name="T4" fmla="*/ 1669 w 3332"/>
                  <a:gd name="T5" fmla="*/ 3337 h 3338"/>
                  <a:gd name="T6" fmla="*/ 0 w 3332"/>
                  <a:gd name="T7" fmla="*/ 1668 h 3338"/>
                  <a:gd name="T8" fmla="*/ 1669 w 3332"/>
                  <a:gd name="T9" fmla="*/ 0 h 3338"/>
                  <a:gd name="T10" fmla="*/ 3331 w 3332"/>
                  <a:gd name="T11" fmla="*/ 1668 h 33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332" h="3338">
                    <a:moveTo>
                      <a:pt x="3331" y="1668"/>
                    </a:moveTo>
                    <a:lnTo>
                      <a:pt x="3331" y="1668"/>
                    </a:lnTo>
                    <a:cubicBezTo>
                      <a:pt x="3331" y="2589"/>
                      <a:pt x="2590" y="3337"/>
                      <a:pt x="1669" y="3337"/>
                    </a:cubicBezTo>
                    <a:cubicBezTo>
                      <a:pt x="742" y="3337"/>
                      <a:pt x="0" y="2589"/>
                      <a:pt x="0" y="1668"/>
                    </a:cubicBezTo>
                    <a:cubicBezTo>
                      <a:pt x="0" y="748"/>
                      <a:pt x="742" y="0"/>
                      <a:pt x="1669" y="0"/>
                    </a:cubicBezTo>
                    <a:cubicBezTo>
                      <a:pt x="2590" y="0"/>
                      <a:pt x="3331" y="748"/>
                      <a:pt x="3331" y="1668"/>
                    </a:cubicBezTo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" name="Freeform 18"/>
              <p:cNvSpPr>
                <a:spLocks noChangeArrowheads="1"/>
              </p:cNvSpPr>
              <p:nvPr/>
            </p:nvSpPr>
            <p:spPr bwMode="auto">
              <a:xfrm>
                <a:off x="16528135" y="8200065"/>
                <a:ext cx="961913" cy="874423"/>
              </a:xfrm>
              <a:custGeom>
                <a:avLst/>
                <a:gdLst>
                  <a:gd name="T0" fmla="*/ 2006 w 2153"/>
                  <a:gd name="T1" fmla="*/ 767 h 1960"/>
                  <a:gd name="T2" fmla="*/ 1814 w 2153"/>
                  <a:gd name="T3" fmla="*/ 198 h 1960"/>
                  <a:gd name="T4" fmla="*/ 198 w 2153"/>
                  <a:gd name="T5" fmla="*/ 0 h 1960"/>
                  <a:gd name="T6" fmla="*/ 0 w 2153"/>
                  <a:gd name="T7" fmla="*/ 1025 h 1960"/>
                  <a:gd name="T8" fmla="*/ 377 w 2153"/>
                  <a:gd name="T9" fmla="*/ 1224 h 1960"/>
                  <a:gd name="T10" fmla="*/ 543 w 2153"/>
                  <a:gd name="T11" fmla="*/ 1959 h 1960"/>
                  <a:gd name="T12" fmla="*/ 1066 w 2153"/>
                  <a:gd name="T13" fmla="*/ 1800 h 1960"/>
                  <a:gd name="T14" fmla="*/ 1192 w 2153"/>
                  <a:gd name="T15" fmla="*/ 1224 h 1960"/>
                  <a:gd name="T16" fmla="*/ 1337 w 2153"/>
                  <a:gd name="T17" fmla="*/ 1655 h 1960"/>
                  <a:gd name="T18" fmla="*/ 2152 w 2153"/>
                  <a:gd name="T19" fmla="*/ 1509 h 1960"/>
                  <a:gd name="T20" fmla="*/ 2006 w 2153"/>
                  <a:gd name="T21" fmla="*/ 767 h 1960"/>
                  <a:gd name="T22" fmla="*/ 1966 w 2153"/>
                  <a:gd name="T23" fmla="*/ 846 h 1960"/>
                  <a:gd name="T24" fmla="*/ 1966 w 2153"/>
                  <a:gd name="T25" fmla="*/ 933 h 1960"/>
                  <a:gd name="T26" fmla="*/ 1966 w 2153"/>
                  <a:gd name="T27" fmla="*/ 846 h 1960"/>
                  <a:gd name="T28" fmla="*/ 2046 w 2153"/>
                  <a:gd name="T29" fmla="*/ 1535 h 1960"/>
                  <a:gd name="T30" fmla="*/ 1304 w 2153"/>
                  <a:gd name="T31" fmla="*/ 999 h 1960"/>
                  <a:gd name="T32" fmla="*/ 2046 w 2153"/>
                  <a:gd name="T33" fmla="*/ 1535 h 1960"/>
                  <a:gd name="T34" fmla="*/ 1841 w 2153"/>
                  <a:gd name="T35" fmla="*/ 846 h 1960"/>
                  <a:gd name="T36" fmla="*/ 1841 w 2153"/>
                  <a:gd name="T37" fmla="*/ 933 h 1960"/>
                  <a:gd name="T38" fmla="*/ 1841 w 2153"/>
                  <a:gd name="T39" fmla="*/ 846 h 1960"/>
                  <a:gd name="T40" fmla="*/ 1576 w 2153"/>
                  <a:gd name="T41" fmla="*/ 98 h 1960"/>
                  <a:gd name="T42" fmla="*/ 1576 w 2153"/>
                  <a:gd name="T43" fmla="*/ 218 h 1960"/>
                  <a:gd name="T44" fmla="*/ 1576 w 2153"/>
                  <a:gd name="T45" fmla="*/ 98 h 1960"/>
                  <a:gd name="T46" fmla="*/ 1410 w 2153"/>
                  <a:gd name="T47" fmla="*/ 98 h 1960"/>
                  <a:gd name="T48" fmla="*/ 1410 w 2153"/>
                  <a:gd name="T49" fmla="*/ 218 h 1960"/>
                  <a:gd name="T50" fmla="*/ 1410 w 2153"/>
                  <a:gd name="T51" fmla="*/ 98 h 1960"/>
                  <a:gd name="T52" fmla="*/ 721 w 2153"/>
                  <a:gd name="T53" fmla="*/ 919 h 1960"/>
                  <a:gd name="T54" fmla="*/ 807 w 2153"/>
                  <a:gd name="T55" fmla="*/ 919 h 1960"/>
                  <a:gd name="T56" fmla="*/ 721 w 2153"/>
                  <a:gd name="T57" fmla="*/ 919 h 1960"/>
                  <a:gd name="T58" fmla="*/ 847 w 2153"/>
                  <a:gd name="T59" fmla="*/ 919 h 1960"/>
                  <a:gd name="T60" fmla="*/ 933 w 2153"/>
                  <a:gd name="T61" fmla="*/ 919 h 1960"/>
                  <a:gd name="T62" fmla="*/ 847 w 2153"/>
                  <a:gd name="T63" fmla="*/ 919 h 1960"/>
                  <a:gd name="T64" fmla="*/ 940 w 2153"/>
                  <a:gd name="T65" fmla="*/ 1820 h 1960"/>
                  <a:gd name="T66" fmla="*/ 503 w 2153"/>
                  <a:gd name="T67" fmla="*/ 1045 h 1960"/>
                  <a:gd name="T68" fmla="*/ 940 w 2153"/>
                  <a:gd name="T69" fmla="*/ 1820 h 1960"/>
                  <a:gd name="T70" fmla="*/ 1066 w 2153"/>
                  <a:gd name="T71" fmla="*/ 1058 h 1960"/>
                  <a:gd name="T72" fmla="*/ 900 w 2153"/>
                  <a:gd name="T73" fmla="*/ 787 h 1960"/>
                  <a:gd name="T74" fmla="*/ 377 w 2153"/>
                  <a:gd name="T75" fmla="*/ 952 h 1960"/>
                  <a:gd name="T76" fmla="*/ 152 w 2153"/>
                  <a:gd name="T77" fmla="*/ 1058 h 1960"/>
                  <a:gd name="T78" fmla="*/ 1669 w 2153"/>
                  <a:gd name="T79" fmla="*/ 310 h 1960"/>
                  <a:gd name="T80" fmla="*/ 1337 w 2153"/>
                  <a:gd name="T81" fmla="*/ 767 h 1960"/>
                  <a:gd name="T82" fmla="*/ 1192 w 2153"/>
                  <a:gd name="T83" fmla="*/ 1058 h 1960"/>
                  <a:gd name="T84" fmla="*/ 1066 w 2153"/>
                  <a:gd name="T85" fmla="*/ 1058 h 19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153" h="1960">
                    <a:moveTo>
                      <a:pt x="2006" y="767"/>
                    </a:moveTo>
                    <a:lnTo>
                      <a:pt x="2006" y="767"/>
                    </a:lnTo>
                    <a:cubicBezTo>
                      <a:pt x="1814" y="767"/>
                      <a:pt x="1814" y="767"/>
                      <a:pt x="1814" y="767"/>
                    </a:cubicBezTo>
                    <a:cubicBezTo>
                      <a:pt x="1814" y="198"/>
                      <a:pt x="1814" y="198"/>
                      <a:pt x="1814" y="198"/>
                    </a:cubicBezTo>
                    <a:cubicBezTo>
                      <a:pt x="1814" y="85"/>
                      <a:pt x="1728" y="0"/>
                      <a:pt x="1622" y="0"/>
                    </a:cubicBezTo>
                    <a:cubicBezTo>
                      <a:pt x="198" y="0"/>
                      <a:pt x="198" y="0"/>
                      <a:pt x="198" y="0"/>
                    </a:cubicBezTo>
                    <a:cubicBezTo>
                      <a:pt x="92" y="0"/>
                      <a:pt x="0" y="85"/>
                      <a:pt x="0" y="198"/>
                    </a:cubicBezTo>
                    <a:cubicBezTo>
                      <a:pt x="0" y="1025"/>
                      <a:pt x="0" y="1025"/>
                      <a:pt x="0" y="1025"/>
                    </a:cubicBezTo>
                    <a:cubicBezTo>
                      <a:pt x="0" y="1138"/>
                      <a:pt x="92" y="1224"/>
                      <a:pt x="198" y="1224"/>
                    </a:cubicBezTo>
                    <a:cubicBezTo>
                      <a:pt x="377" y="1224"/>
                      <a:pt x="377" y="1224"/>
                      <a:pt x="377" y="1224"/>
                    </a:cubicBezTo>
                    <a:cubicBezTo>
                      <a:pt x="377" y="1800"/>
                      <a:pt x="377" y="1800"/>
                      <a:pt x="377" y="1800"/>
                    </a:cubicBezTo>
                    <a:cubicBezTo>
                      <a:pt x="377" y="1886"/>
                      <a:pt x="450" y="1959"/>
                      <a:pt x="543" y="1959"/>
                    </a:cubicBezTo>
                    <a:cubicBezTo>
                      <a:pt x="900" y="1959"/>
                      <a:pt x="900" y="1959"/>
                      <a:pt x="900" y="1959"/>
                    </a:cubicBezTo>
                    <a:cubicBezTo>
                      <a:pt x="993" y="1959"/>
                      <a:pt x="1066" y="1886"/>
                      <a:pt x="1066" y="1800"/>
                    </a:cubicBezTo>
                    <a:cubicBezTo>
                      <a:pt x="1066" y="1224"/>
                      <a:pt x="1066" y="1224"/>
                      <a:pt x="1066" y="1224"/>
                    </a:cubicBezTo>
                    <a:cubicBezTo>
                      <a:pt x="1192" y="1224"/>
                      <a:pt x="1192" y="1224"/>
                      <a:pt x="1192" y="1224"/>
                    </a:cubicBezTo>
                    <a:cubicBezTo>
                      <a:pt x="1192" y="1509"/>
                      <a:pt x="1192" y="1509"/>
                      <a:pt x="1192" y="1509"/>
                    </a:cubicBezTo>
                    <a:cubicBezTo>
                      <a:pt x="1192" y="1588"/>
                      <a:pt x="1258" y="1655"/>
                      <a:pt x="1337" y="1655"/>
                    </a:cubicBezTo>
                    <a:cubicBezTo>
                      <a:pt x="2006" y="1655"/>
                      <a:pt x="2006" y="1655"/>
                      <a:pt x="2006" y="1655"/>
                    </a:cubicBezTo>
                    <a:cubicBezTo>
                      <a:pt x="2086" y="1655"/>
                      <a:pt x="2152" y="1588"/>
                      <a:pt x="2152" y="1509"/>
                    </a:cubicBezTo>
                    <a:cubicBezTo>
                      <a:pt x="2152" y="913"/>
                      <a:pt x="2152" y="913"/>
                      <a:pt x="2152" y="913"/>
                    </a:cubicBezTo>
                    <a:cubicBezTo>
                      <a:pt x="2152" y="833"/>
                      <a:pt x="2086" y="767"/>
                      <a:pt x="2006" y="767"/>
                    </a:cubicBezTo>
                    <a:close/>
                    <a:moveTo>
                      <a:pt x="1966" y="846"/>
                    </a:moveTo>
                    <a:lnTo>
                      <a:pt x="1966" y="846"/>
                    </a:lnTo>
                    <a:cubicBezTo>
                      <a:pt x="1993" y="846"/>
                      <a:pt x="2013" y="866"/>
                      <a:pt x="2013" y="893"/>
                    </a:cubicBezTo>
                    <a:cubicBezTo>
                      <a:pt x="2013" y="913"/>
                      <a:pt x="1993" y="933"/>
                      <a:pt x="1966" y="933"/>
                    </a:cubicBezTo>
                    <a:cubicBezTo>
                      <a:pt x="1940" y="933"/>
                      <a:pt x="1920" y="913"/>
                      <a:pt x="1920" y="893"/>
                    </a:cubicBezTo>
                    <a:cubicBezTo>
                      <a:pt x="1920" y="866"/>
                      <a:pt x="1940" y="846"/>
                      <a:pt x="1966" y="846"/>
                    </a:cubicBezTo>
                    <a:close/>
                    <a:moveTo>
                      <a:pt x="2046" y="1535"/>
                    </a:moveTo>
                    <a:lnTo>
                      <a:pt x="2046" y="1535"/>
                    </a:lnTo>
                    <a:cubicBezTo>
                      <a:pt x="1304" y="1535"/>
                      <a:pt x="1304" y="1535"/>
                      <a:pt x="1304" y="1535"/>
                    </a:cubicBezTo>
                    <a:cubicBezTo>
                      <a:pt x="1304" y="999"/>
                      <a:pt x="1304" y="999"/>
                      <a:pt x="1304" y="999"/>
                    </a:cubicBezTo>
                    <a:cubicBezTo>
                      <a:pt x="2046" y="999"/>
                      <a:pt x="2046" y="999"/>
                      <a:pt x="2046" y="999"/>
                    </a:cubicBezTo>
                    <a:lnTo>
                      <a:pt x="2046" y="1535"/>
                    </a:lnTo>
                    <a:close/>
                    <a:moveTo>
                      <a:pt x="1841" y="846"/>
                    </a:moveTo>
                    <a:lnTo>
                      <a:pt x="1841" y="846"/>
                    </a:lnTo>
                    <a:cubicBezTo>
                      <a:pt x="1867" y="846"/>
                      <a:pt x="1887" y="866"/>
                      <a:pt x="1887" y="893"/>
                    </a:cubicBezTo>
                    <a:cubicBezTo>
                      <a:pt x="1887" y="913"/>
                      <a:pt x="1867" y="933"/>
                      <a:pt x="1841" y="933"/>
                    </a:cubicBezTo>
                    <a:cubicBezTo>
                      <a:pt x="1814" y="933"/>
                      <a:pt x="1794" y="913"/>
                      <a:pt x="1794" y="893"/>
                    </a:cubicBezTo>
                    <a:cubicBezTo>
                      <a:pt x="1794" y="866"/>
                      <a:pt x="1814" y="846"/>
                      <a:pt x="1841" y="846"/>
                    </a:cubicBezTo>
                    <a:close/>
                    <a:moveTo>
                      <a:pt x="1576" y="98"/>
                    </a:moveTo>
                    <a:lnTo>
                      <a:pt x="1576" y="98"/>
                    </a:lnTo>
                    <a:cubicBezTo>
                      <a:pt x="1609" y="98"/>
                      <a:pt x="1635" y="125"/>
                      <a:pt x="1635" y="158"/>
                    </a:cubicBezTo>
                    <a:cubicBezTo>
                      <a:pt x="1635" y="191"/>
                      <a:pt x="1609" y="218"/>
                      <a:pt x="1576" y="218"/>
                    </a:cubicBezTo>
                    <a:cubicBezTo>
                      <a:pt x="1543" y="218"/>
                      <a:pt x="1516" y="191"/>
                      <a:pt x="1516" y="158"/>
                    </a:cubicBezTo>
                    <a:cubicBezTo>
                      <a:pt x="1516" y="125"/>
                      <a:pt x="1543" y="98"/>
                      <a:pt x="1576" y="98"/>
                    </a:cubicBezTo>
                    <a:close/>
                    <a:moveTo>
                      <a:pt x="1410" y="98"/>
                    </a:moveTo>
                    <a:lnTo>
                      <a:pt x="1410" y="98"/>
                    </a:lnTo>
                    <a:cubicBezTo>
                      <a:pt x="1443" y="98"/>
                      <a:pt x="1470" y="125"/>
                      <a:pt x="1470" y="158"/>
                    </a:cubicBezTo>
                    <a:cubicBezTo>
                      <a:pt x="1470" y="191"/>
                      <a:pt x="1443" y="218"/>
                      <a:pt x="1410" y="218"/>
                    </a:cubicBezTo>
                    <a:cubicBezTo>
                      <a:pt x="1377" y="218"/>
                      <a:pt x="1351" y="191"/>
                      <a:pt x="1351" y="158"/>
                    </a:cubicBezTo>
                    <a:cubicBezTo>
                      <a:pt x="1351" y="125"/>
                      <a:pt x="1377" y="98"/>
                      <a:pt x="1410" y="98"/>
                    </a:cubicBezTo>
                    <a:close/>
                    <a:moveTo>
                      <a:pt x="721" y="919"/>
                    </a:moveTo>
                    <a:lnTo>
                      <a:pt x="721" y="919"/>
                    </a:lnTo>
                    <a:cubicBezTo>
                      <a:pt x="721" y="893"/>
                      <a:pt x="741" y="873"/>
                      <a:pt x="761" y="873"/>
                    </a:cubicBezTo>
                    <a:cubicBezTo>
                      <a:pt x="788" y="873"/>
                      <a:pt x="807" y="893"/>
                      <a:pt x="807" y="919"/>
                    </a:cubicBezTo>
                    <a:cubicBezTo>
                      <a:pt x="807" y="946"/>
                      <a:pt x="788" y="966"/>
                      <a:pt x="761" y="966"/>
                    </a:cubicBezTo>
                    <a:cubicBezTo>
                      <a:pt x="741" y="966"/>
                      <a:pt x="721" y="946"/>
                      <a:pt x="721" y="919"/>
                    </a:cubicBezTo>
                    <a:close/>
                    <a:moveTo>
                      <a:pt x="847" y="919"/>
                    </a:moveTo>
                    <a:lnTo>
                      <a:pt x="847" y="919"/>
                    </a:lnTo>
                    <a:cubicBezTo>
                      <a:pt x="847" y="893"/>
                      <a:pt x="867" y="873"/>
                      <a:pt x="887" y="873"/>
                    </a:cubicBezTo>
                    <a:cubicBezTo>
                      <a:pt x="913" y="873"/>
                      <a:pt x="933" y="893"/>
                      <a:pt x="933" y="919"/>
                    </a:cubicBezTo>
                    <a:cubicBezTo>
                      <a:pt x="933" y="946"/>
                      <a:pt x="913" y="966"/>
                      <a:pt x="887" y="966"/>
                    </a:cubicBezTo>
                    <a:cubicBezTo>
                      <a:pt x="867" y="966"/>
                      <a:pt x="847" y="946"/>
                      <a:pt x="847" y="919"/>
                    </a:cubicBezTo>
                    <a:close/>
                    <a:moveTo>
                      <a:pt x="940" y="1820"/>
                    </a:moveTo>
                    <a:lnTo>
                      <a:pt x="940" y="1820"/>
                    </a:lnTo>
                    <a:cubicBezTo>
                      <a:pt x="503" y="1820"/>
                      <a:pt x="503" y="1820"/>
                      <a:pt x="503" y="1820"/>
                    </a:cubicBezTo>
                    <a:cubicBezTo>
                      <a:pt x="503" y="1045"/>
                      <a:pt x="503" y="1045"/>
                      <a:pt x="503" y="1045"/>
                    </a:cubicBezTo>
                    <a:cubicBezTo>
                      <a:pt x="940" y="1045"/>
                      <a:pt x="940" y="1045"/>
                      <a:pt x="940" y="1045"/>
                    </a:cubicBezTo>
                    <a:lnTo>
                      <a:pt x="940" y="1820"/>
                    </a:lnTo>
                    <a:close/>
                    <a:moveTo>
                      <a:pt x="1066" y="1058"/>
                    </a:moveTo>
                    <a:lnTo>
                      <a:pt x="1066" y="1058"/>
                    </a:lnTo>
                    <a:cubicBezTo>
                      <a:pt x="1066" y="952"/>
                      <a:pt x="1066" y="952"/>
                      <a:pt x="1066" y="952"/>
                    </a:cubicBezTo>
                    <a:cubicBezTo>
                      <a:pt x="1066" y="860"/>
                      <a:pt x="993" y="787"/>
                      <a:pt x="900" y="787"/>
                    </a:cubicBezTo>
                    <a:cubicBezTo>
                      <a:pt x="543" y="787"/>
                      <a:pt x="543" y="787"/>
                      <a:pt x="543" y="787"/>
                    </a:cubicBezTo>
                    <a:cubicBezTo>
                      <a:pt x="450" y="787"/>
                      <a:pt x="377" y="860"/>
                      <a:pt x="377" y="952"/>
                    </a:cubicBezTo>
                    <a:cubicBezTo>
                      <a:pt x="377" y="1058"/>
                      <a:pt x="377" y="1058"/>
                      <a:pt x="377" y="1058"/>
                    </a:cubicBezTo>
                    <a:cubicBezTo>
                      <a:pt x="152" y="1058"/>
                      <a:pt x="152" y="1058"/>
                      <a:pt x="152" y="1058"/>
                    </a:cubicBezTo>
                    <a:cubicBezTo>
                      <a:pt x="152" y="310"/>
                      <a:pt x="152" y="310"/>
                      <a:pt x="152" y="310"/>
                    </a:cubicBezTo>
                    <a:cubicBezTo>
                      <a:pt x="1669" y="310"/>
                      <a:pt x="1669" y="310"/>
                      <a:pt x="1669" y="310"/>
                    </a:cubicBezTo>
                    <a:cubicBezTo>
                      <a:pt x="1669" y="767"/>
                      <a:pt x="1669" y="767"/>
                      <a:pt x="1669" y="767"/>
                    </a:cubicBezTo>
                    <a:cubicBezTo>
                      <a:pt x="1337" y="767"/>
                      <a:pt x="1337" y="767"/>
                      <a:pt x="1337" y="767"/>
                    </a:cubicBezTo>
                    <a:cubicBezTo>
                      <a:pt x="1258" y="767"/>
                      <a:pt x="1192" y="833"/>
                      <a:pt x="1192" y="913"/>
                    </a:cubicBezTo>
                    <a:cubicBezTo>
                      <a:pt x="1192" y="1058"/>
                      <a:pt x="1192" y="1058"/>
                      <a:pt x="1192" y="1058"/>
                    </a:cubicBezTo>
                    <a:lnTo>
                      <a:pt x="1066" y="1058"/>
                    </a:lnTo>
                    <a:close/>
                    <a:moveTo>
                      <a:pt x="1066" y="1058"/>
                    </a:moveTo>
                    <a:lnTo>
                      <a:pt x="1066" y="105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5" name="Group 7"/>
            <p:cNvGrpSpPr/>
            <p:nvPr/>
          </p:nvGrpSpPr>
          <p:grpSpPr>
            <a:xfrm>
              <a:off x="18347275" y="3778604"/>
              <a:ext cx="770320" cy="771782"/>
              <a:chOff x="15766849" y="3508425"/>
              <a:chExt cx="821736" cy="823295"/>
            </a:xfrm>
          </p:grpSpPr>
          <p:sp>
            <p:nvSpPr>
              <p:cNvPr id="7" name="Freeform 19"/>
              <p:cNvSpPr>
                <a:spLocks noChangeArrowheads="1"/>
              </p:cNvSpPr>
              <p:nvPr/>
            </p:nvSpPr>
            <p:spPr bwMode="auto">
              <a:xfrm>
                <a:off x="15766849" y="3508425"/>
                <a:ext cx="821736" cy="823295"/>
              </a:xfrm>
              <a:custGeom>
                <a:avLst/>
                <a:gdLst>
                  <a:gd name="T0" fmla="*/ 1722 w 1723"/>
                  <a:gd name="T1" fmla="*/ 867 h 1729"/>
                  <a:gd name="T2" fmla="*/ 1722 w 1723"/>
                  <a:gd name="T3" fmla="*/ 867 h 1729"/>
                  <a:gd name="T4" fmla="*/ 861 w 1723"/>
                  <a:gd name="T5" fmla="*/ 1728 h 1729"/>
                  <a:gd name="T6" fmla="*/ 0 w 1723"/>
                  <a:gd name="T7" fmla="*/ 867 h 1729"/>
                  <a:gd name="T8" fmla="*/ 861 w 1723"/>
                  <a:gd name="T9" fmla="*/ 0 h 1729"/>
                  <a:gd name="T10" fmla="*/ 1722 w 1723"/>
                  <a:gd name="T11" fmla="*/ 867 h 17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23" h="1729">
                    <a:moveTo>
                      <a:pt x="1722" y="867"/>
                    </a:moveTo>
                    <a:lnTo>
                      <a:pt x="1722" y="867"/>
                    </a:lnTo>
                    <a:cubicBezTo>
                      <a:pt x="1722" y="1344"/>
                      <a:pt x="1338" y="1728"/>
                      <a:pt x="861" y="1728"/>
                    </a:cubicBezTo>
                    <a:cubicBezTo>
                      <a:pt x="384" y="1728"/>
                      <a:pt x="0" y="1344"/>
                      <a:pt x="0" y="867"/>
                    </a:cubicBezTo>
                    <a:cubicBezTo>
                      <a:pt x="0" y="391"/>
                      <a:pt x="384" y="0"/>
                      <a:pt x="861" y="0"/>
                    </a:cubicBezTo>
                    <a:cubicBezTo>
                      <a:pt x="1338" y="0"/>
                      <a:pt x="1722" y="391"/>
                      <a:pt x="1722" y="867"/>
                    </a:cubicBezTo>
                  </a:path>
                </a:pathLst>
              </a:custGeom>
              <a:solidFill>
                <a:schemeClr val="accent3">
                  <a:lumMod val="5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7" name="Freeform 20"/>
              <p:cNvSpPr>
                <a:spLocks noChangeArrowheads="1"/>
              </p:cNvSpPr>
              <p:nvPr/>
            </p:nvSpPr>
            <p:spPr bwMode="auto">
              <a:xfrm>
                <a:off x="16019691" y="3632656"/>
                <a:ext cx="313945" cy="581149"/>
              </a:xfrm>
              <a:custGeom>
                <a:avLst/>
                <a:gdLst>
                  <a:gd name="T0" fmla="*/ 636 w 663"/>
                  <a:gd name="T1" fmla="*/ 0 h 1220"/>
                  <a:gd name="T2" fmla="*/ 636 w 663"/>
                  <a:gd name="T3" fmla="*/ 0 h 1220"/>
                  <a:gd name="T4" fmla="*/ 477 w 663"/>
                  <a:gd name="T5" fmla="*/ 0 h 1220"/>
                  <a:gd name="T6" fmla="*/ 185 w 663"/>
                  <a:gd name="T7" fmla="*/ 298 h 1220"/>
                  <a:gd name="T8" fmla="*/ 185 w 663"/>
                  <a:gd name="T9" fmla="*/ 437 h 1220"/>
                  <a:gd name="T10" fmla="*/ 27 w 663"/>
                  <a:gd name="T11" fmla="*/ 437 h 1220"/>
                  <a:gd name="T12" fmla="*/ 0 w 663"/>
                  <a:gd name="T13" fmla="*/ 464 h 1220"/>
                  <a:gd name="T14" fmla="*/ 0 w 663"/>
                  <a:gd name="T15" fmla="*/ 662 h 1220"/>
                  <a:gd name="T16" fmla="*/ 27 w 663"/>
                  <a:gd name="T17" fmla="*/ 689 h 1220"/>
                  <a:gd name="T18" fmla="*/ 185 w 663"/>
                  <a:gd name="T19" fmla="*/ 689 h 1220"/>
                  <a:gd name="T20" fmla="*/ 185 w 663"/>
                  <a:gd name="T21" fmla="*/ 1192 h 1220"/>
                  <a:gd name="T22" fmla="*/ 212 w 663"/>
                  <a:gd name="T23" fmla="*/ 1219 h 1220"/>
                  <a:gd name="T24" fmla="*/ 417 w 663"/>
                  <a:gd name="T25" fmla="*/ 1219 h 1220"/>
                  <a:gd name="T26" fmla="*/ 444 w 663"/>
                  <a:gd name="T27" fmla="*/ 1192 h 1220"/>
                  <a:gd name="T28" fmla="*/ 444 w 663"/>
                  <a:gd name="T29" fmla="*/ 689 h 1220"/>
                  <a:gd name="T30" fmla="*/ 629 w 663"/>
                  <a:gd name="T31" fmla="*/ 689 h 1220"/>
                  <a:gd name="T32" fmla="*/ 656 w 663"/>
                  <a:gd name="T33" fmla="*/ 662 h 1220"/>
                  <a:gd name="T34" fmla="*/ 656 w 663"/>
                  <a:gd name="T35" fmla="*/ 464 h 1220"/>
                  <a:gd name="T36" fmla="*/ 649 w 663"/>
                  <a:gd name="T37" fmla="*/ 444 h 1220"/>
                  <a:gd name="T38" fmla="*/ 629 w 663"/>
                  <a:gd name="T39" fmla="*/ 437 h 1220"/>
                  <a:gd name="T40" fmla="*/ 444 w 663"/>
                  <a:gd name="T41" fmla="*/ 437 h 1220"/>
                  <a:gd name="T42" fmla="*/ 444 w 663"/>
                  <a:gd name="T43" fmla="*/ 318 h 1220"/>
                  <a:gd name="T44" fmla="*/ 530 w 663"/>
                  <a:gd name="T45" fmla="*/ 232 h 1220"/>
                  <a:gd name="T46" fmla="*/ 636 w 663"/>
                  <a:gd name="T47" fmla="*/ 232 h 1220"/>
                  <a:gd name="T48" fmla="*/ 662 w 663"/>
                  <a:gd name="T49" fmla="*/ 205 h 1220"/>
                  <a:gd name="T50" fmla="*/ 662 w 663"/>
                  <a:gd name="T51" fmla="*/ 20 h 1220"/>
                  <a:gd name="T52" fmla="*/ 636 w 663"/>
                  <a:gd name="T53" fmla="*/ 0 h 1220"/>
                  <a:gd name="T54" fmla="*/ 636 w 663"/>
                  <a:gd name="T55" fmla="*/ 0 h 1220"/>
                  <a:gd name="T56" fmla="*/ 636 w 663"/>
                  <a:gd name="T57" fmla="*/ 0 h 12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663" h="1220">
                    <a:moveTo>
                      <a:pt x="636" y="0"/>
                    </a:moveTo>
                    <a:lnTo>
                      <a:pt x="636" y="0"/>
                    </a:lnTo>
                    <a:cubicBezTo>
                      <a:pt x="477" y="0"/>
                      <a:pt x="477" y="0"/>
                      <a:pt x="477" y="0"/>
                    </a:cubicBezTo>
                    <a:cubicBezTo>
                      <a:pt x="298" y="0"/>
                      <a:pt x="185" y="113"/>
                      <a:pt x="185" y="298"/>
                    </a:cubicBezTo>
                    <a:cubicBezTo>
                      <a:pt x="185" y="437"/>
                      <a:pt x="185" y="437"/>
                      <a:pt x="185" y="437"/>
                    </a:cubicBezTo>
                    <a:cubicBezTo>
                      <a:pt x="27" y="437"/>
                      <a:pt x="27" y="437"/>
                      <a:pt x="27" y="437"/>
                    </a:cubicBezTo>
                    <a:cubicBezTo>
                      <a:pt x="13" y="437"/>
                      <a:pt x="0" y="444"/>
                      <a:pt x="0" y="464"/>
                    </a:cubicBezTo>
                    <a:cubicBezTo>
                      <a:pt x="0" y="662"/>
                      <a:pt x="0" y="662"/>
                      <a:pt x="0" y="662"/>
                    </a:cubicBezTo>
                    <a:cubicBezTo>
                      <a:pt x="0" y="676"/>
                      <a:pt x="13" y="689"/>
                      <a:pt x="27" y="689"/>
                    </a:cubicBezTo>
                    <a:cubicBezTo>
                      <a:pt x="185" y="689"/>
                      <a:pt x="185" y="689"/>
                      <a:pt x="185" y="689"/>
                    </a:cubicBezTo>
                    <a:cubicBezTo>
                      <a:pt x="185" y="1192"/>
                      <a:pt x="185" y="1192"/>
                      <a:pt x="185" y="1192"/>
                    </a:cubicBezTo>
                    <a:cubicBezTo>
                      <a:pt x="185" y="1205"/>
                      <a:pt x="199" y="1219"/>
                      <a:pt x="212" y="1219"/>
                    </a:cubicBezTo>
                    <a:cubicBezTo>
                      <a:pt x="417" y="1219"/>
                      <a:pt x="417" y="1219"/>
                      <a:pt x="417" y="1219"/>
                    </a:cubicBezTo>
                    <a:cubicBezTo>
                      <a:pt x="430" y="1219"/>
                      <a:pt x="444" y="1205"/>
                      <a:pt x="444" y="1192"/>
                    </a:cubicBezTo>
                    <a:cubicBezTo>
                      <a:pt x="444" y="689"/>
                      <a:pt x="444" y="689"/>
                      <a:pt x="444" y="689"/>
                    </a:cubicBezTo>
                    <a:cubicBezTo>
                      <a:pt x="629" y="689"/>
                      <a:pt x="629" y="689"/>
                      <a:pt x="629" y="689"/>
                    </a:cubicBezTo>
                    <a:cubicBezTo>
                      <a:pt x="642" y="689"/>
                      <a:pt x="656" y="676"/>
                      <a:pt x="656" y="662"/>
                    </a:cubicBezTo>
                    <a:cubicBezTo>
                      <a:pt x="656" y="464"/>
                      <a:pt x="656" y="464"/>
                      <a:pt x="656" y="464"/>
                    </a:cubicBezTo>
                    <a:cubicBezTo>
                      <a:pt x="656" y="457"/>
                      <a:pt x="649" y="450"/>
                      <a:pt x="649" y="444"/>
                    </a:cubicBezTo>
                    <a:cubicBezTo>
                      <a:pt x="642" y="437"/>
                      <a:pt x="636" y="437"/>
                      <a:pt x="629" y="437"/>
                    </a:cubicBezTo>
                    <a:cubicBezTo>
                      <a:pt x="444" y="437"/>
                      <a:pt x="444" y="437"/>
                      <a:pt x="444" y="437"/>
                    </a:cubicBezTo>
                    <a:cubicBezTo>
                      <a:pt x="444" y="318"/>
                      <a:pt x="444" y="318"/>
                      <a:pt x="444" y="318"/>
                    </a:cubicBezTo>
                    <a:cubicBezTo>
                      <a:pt x="444" y="265"/>
                      <a:pt x="457" y="232"/>
                      <a:pt x="530" y="232"/>
                    </a:cubicBezTo>
                    <a:cubicBezTo>
                      <a:pt x="636" y="232"/>
                      <a:pt x="636" y="232"/>
                      <a:pt x="636" y="232"/>
                    </a:cubicBezTo>
                    <a:cubicBezTo>
                      <a:pt x="649" y="232"/>
                      <a:pt x="662" y="225"/>
                      <a:pt x="662" y="205"/>
                    </a:cubicBezTo>
                    <a:cubicBezTo>
                      <a:pt x="662" y="20"/>
                      <a:pt x="662" y="20"/>
                      <a:pt x="662" y="20"/>
                    </a:cubicBezTo>
                    <a:cubicBezTo>
                      <a:pt x="662" y="7"/>
                      <a:pt x="649" y="0"/>
                      <a:pt x="636" y="0"/>
                    </a:cubicBezTo>
                    <a:close/>
                    <a:moveTo>
                      <a:pt x="636" y="0"/>
                    </a:moveTo>
                    <a:lnTo>
                      <a:pt x="636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3" name="Group 4"/>
            <p:cNvGrpSpPr/>
            <p:nvPr/>
          </p:nvGrpSpPr>
          <p:grpSpPr>
            <a:xfrm>
              <a:off x="15848673" y="6307127"/>
              <a:ext cx="790072" cy="789546"/>
              <a:chOff x="13101476" y="6205716"/>
              <a:chExt cx="842806" cy="842245"/>
            </a:xfrm>
          </p:grpSpPr>
          <p:sp>
            <p:nvSpPr>
              <p:cNvPr id="54" name="Freeform 40"/>
              <p:cNvSpPr>
                <a:spLocks noChangeArrowheads="1"/>
              </p:cNvSpPr>
              <p:nvPr/>
            </p:nvSpPr>
            <p:spPr bwMode="auto">
              <a:xfrm>
                <a:off x="13101476" y="6205716"/>
                <a:ext cx="842806" cy="842245"/>
              </a:xfrm>
              <a:custGeom>
                <a:avLst/>
                <a:gdLst>
                  <a:gd name="T0" fmla="*/ 1768 w 1769"/>
                  <a:gd name="T1" fmla="*/ 881 h 1769"/>
                  <a:gd name="T2" fmla="*/ 1768 w 1769"/>
                  <a:gd name="T3" fmla="*/ 881 h 1769"/>
                  <a:gd name="T4" fmla="*/ 881 w 1769"/>
                  <a:gd name="T5" fmla="*/ 1768 h 1769"/>
                  <a:gd name="T6" fmla="*/ 0 w 1769"/>
                  <a:gd name="T7" fmla="*/ 881 h 1769"/>
                  <a:gd name="T8" fmla="*/ 881 w 1769"/>
                  <a:gd name="T9" fmla="*/ 0 h 1769"/>
                  <a:gd name="T10" fmla="*/ 1768 w 1769"/>
                  <a:gd name="T11" fmla="*/ 881 h 17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69" h="1769">
                    <a:moveTo>
                      <a:pt x="1768" y="881"/>
                    </a:moveTo>
                    <a:lnTo>
                      <a:pt x="1768" y="881"/>
                    </a:lnTo>
                    <a:cubicBezTo>
                      <a:pt x="1768" y="1371"/>
                      <a:pt x="1371" y="1768"/>
                      <a:pt x="881" y="1768"/>
                    </a:cubicBezTo>
                    <a:cubicBezTo>
                      <a:pt x="397" y="1768"/>
                      <a:pt x="0" y="1371"/>
                      <a:pt x="0" y="881"/>
                    </a:cubicBezTo>
                    <a:cubicBezTo>
                      <a:pt x="0" y="397"/>
                      <a:pt x="397" y="0"/>
                      <a:pt x="881" y="0"/>
                    </a:cubicBezTo>
                    <a:cubicBezTo>
                      <a:pt x="1371" y="0"/>
                      <a:pt x="1768" y="397"/>
                      <a:pt x="1768" y="881"/>
                    </a:cubicBezTo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5" name="Freeform 41"/>
              <p:cNvSpPr>
                <a:spLocks noChangeArrowheads="1"/>
              </p:cNvSpPr>
              <p:nvPr/>
            </p:nvSpPr>
            <p:spPr bwMode="auto">
              <a:xfrm>
                <a:off x="13274251" y="6376270"/>
                <a:ext cx="501469" cy="501136"/>
              </a:xfrm>
              <a:custGeom>
                <a:avLst/>
                <a:gdLst>
                  <a:gd name="T0" fmla="*/ 1046 w 1054"/>
                  <a:gd name="T1" fmla="*/ 464 h 1054"/>
                  <a:gd name="T2" fmla="*/ 914 w 1054"/>
                  <a:gd name="T3" fmla="*/ 265 h 1054"/>
                  <a:gd name="T4" fmla="*/ 940 w 1054"/>
                  <a:gd name="T5" fmla="*/ 193 h 1054"/>
                  <a:gd name="T6" fmla="*/ 861 w 1054"/>
                  <a:gd name="T7" fmla="*/ 113 h 1054"/>
                  <a:gd name="T8" fmla="*/ 794 w 1054"/>
                  <a:gd name="T9" fmla="*/ 140 h 1054"/>
                  <a:gd name="T10" fmla="*/ 589 w 1054"/>
                  <a:gd name="T11" fmla="*/ 0 h 1054"/>
                  <a:gd name="T12" fmla="*/ 529 w 1054"/>
                  <a:gd name="T13" fmla="*/ 0 h 1054"/>
                  <a:gd name="T14" fmla="*/ 463 w 1054"/>
                  <a:gd name="T15" fmla="*/ 0 h 1054"/>
                  <a:gd name="T16" fmla="*/ 264 w 1054"/>
                  <a:gd name="T17" fmla="*/ 140 h 1054"/>
                  <a:gd name="T18" fmla="*/ 192 w 1054"/>
                  <a:gd name="T19" fmla="*/ 113 h 1054"/>
                  <a:gd name="T20" fmla="*/ 112 w 1054"/>
                  <a:gd name="T21" fmla="*/ 193 h 1054"/>
                  <a:gd name="T22" fmla="*/ 139 w 1054"/>
                  <a:gd name="T23" fmla="*/ 259 h 1054"/>
                  <a:gd name="T24" fmla="*/ 0 w 1054"/>
                  <a:gd name="T25" fmla="*/ 464 h 1054"/>
                  <a:gd name="T26" fmla="*/ 0 w 1054"/>
                  <a:gd name="T27" fmla="*/ 524 h 1054"/>
                  <a:gd name="T28" fmla="*/ 0 w 1054"/>
                  <a:gd name="T29" fmla="*/ 583 h 1054"/>
                  <a:gd name="T30" fmla="*/ 139 w 1054"/>
                  <a:gd name="T31" fmla="*/ 788 h 1054"/>
                  <a:gd name="T32" fmla="*/ 112 w 1054"/>
                  <a:gd name="T33" fmla="*/ 861 h 1054"/>
                  <a:gd name="T34" fmla="*/ 192 w 1054"/>
                  <a:gd name="T35" fmla="*/ 941 h 1054"/>
                  <a:gd name="T36" fmla="*/ 258 w 1054"/>
                  <a:gd name="T37" fmla="*/ 914 h 1054"/>
                  <a:gd name="T38" fmla="*/ 463 w 1054"/>
                  <a:gd name="T39" fmla="*/ 1047 h 1054"/>
                  <a:gd name="T40" fmla="*/ 523 w 1054"/>
                  <a:gd name="T41" fmla="*/ 1053 h 1054"/>
                  <a:gd name="T42" fmla="*/ 582 w 1054"/>
                  <a:gd name="T43" fmla="*/ 1047 h 1054"/>
                  <a:gd name="T44" fmla="*/ 788 w 1054"/>
                  <a:gd name="T45" fmla="*/ 914 h 1054"/>
                  <a:gd name="T46" fmla="*/ 854 w 1054"/>
                  <a:gd name="T47" fmla="*/ 941 h 1054"/>
                  <a:gd name="T48" fmla="*/ 933 w 1054"/>
                  <a:gd name="T49" fmla="*/ 861 h 1054"/>
                  <a:gd name="T50" fmla="*/ 914 w 1054"/>
                  <a:gd name="T51" fmla="*/ 795 h 1054"/>
                  <a:gd name="T52" fmla="*/ 1046 w 1054"/>
                  <a:gd name="T53" fmla="*/ 590 h 1054"/>
                  <a:gd name="T54" fmla="*/ 1053 w 1054"/>
                  <a:gd name="T55" fmla="*/ 530 h 1054"/>
                  <a:gd name="T56" fmla="*/ 1046 w 1054"/>
                  <a:gd name="T57" fmla="*/ 464 h 1054"/>
                  <a:gd name="T58" fmla="*/ 523 w 1054"/>
                  <a:gd name="T59" fmla="*/ 815 h 1054"/>
                  <a:gd name="T60" fmla="*/ 523 w 1054"/>
                  <a:gd name="T61" fmla="*/ 239 h 1054"/>
                  <a:gd name="T62" fmla="*/ 523 w 1054"/>
                  <a:gd name="T63" fmla="*/ 815 h 10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054" h="1054">
                    <a:moveTo>
                      <a:pt x="1046" y="464"/>
                    </a:moveTo>
                    <a:lnTo>
                      <a:pt x="1046" y="464"/>
                    </a:lnTo>
                    <a:cubicBezTo>
                      <a:pt x="986" y="444"/>
                      <a:pt x="986" y="444"/>
                      <a:pt x="986" y="444"/>
                    </a:cubicBezTo>
                    <a:cubicBezTo>
                      <a:pt x="973" y="378"/>
                      <a:pt x="953" y="318"/>
                      <a:pt x="914" y="265"/>
                    </a:cubicBezTo>
                    <a:cubicBezTo>
                      <a:pt x="940" y="199"/>
                      <a:pt x="940" y="199"/>
                      <a:pt x="940" y="199"/>
                    </a:cubicBezTo>
                    <a:cubicBezTo>
                      <a:pt x="940" y="199"/>
                      <a:pt x="940" y="199"/>
                      <a:pt x="940" y="193"/>
                    </a:cubicBezTo>
                    <a:cubicBezTo>
                      <a:pt x="900" y="153"/>
                      <a:pt x="900" y="153"/>
                      <a:pt x="900" y="153"/>
                    </a:cubicBezTo>
                    <a:cubicBezTo>
                      <a:pt x="861" y="113"/>
                      <a:pt x="861" y="113"/>
                      <a:pt x="861" y="113"/>
                    </a:cubicBezTo>
                    <a:lnTo>
                      <a:pt x="854" y="113"/>
                    </a:lnTo>
                    <a:cubicBezTo>
                      <a:pt x="794" y="140"/>
                      <a:pt x="794" y="140"/>
                      <a:pt x="794" y="140"/>
                    </a:cubicBezTo>
                    <a:cubicBezTo>
                      <a:pt x="741" y="106"/>
                      <a:pt x="682" y="80"/>
                      <a:pt x="615" y="67"/>
                    </a:cubicBezTo>
                    <a:cubicBezTo>
                      <a:pt x="589" y="0"/>
                      <a:pt x="589" y="0"/>
                      <a:pt x="589" y="0"/>
                    </a:cubicBezTo>
                    <a:lnTo>
                      <a:pt x="582" y="0"/>
                    </a:lnTo>
                    <a:cubicBezTo>
                      <a:pt x="529" y="0"/>
                      <a:pt x="529" y="0"/>
                      <a:pt x="529" y="0"/>
                    </a:cubicBezTo>
                    <a:cubicBezTo>
                      <a:pt x="470" y="0"/>
                      <a:pt x="470" y="0"/>
                      <a:pt x="470" y="0"/>
                    </a:cubicBezTo>
                    <a:lnTo>
                      <a:pt x="463" y="0"/>
                    </a:lnTo>
                    <a:cubicBezTo>
                      <a:pt x="443" y="67"/>
                      <a:pt x="443" y="67"/>
                      <a:pt x="443" y="67"/>
                    </a:cubicBezTo>
                    <a:cubicBezTo>
                      <a:pt x="377" y="73"/>
                      <a:pt x="317" y="100"/>
                      <a:pt x="264" y="140"/>
                    </a:cubicBezTo>
                    <a:cubicBezTo>
                      <a:pt x="198" y="113"/>
                      <a:pt x="198" y="113"/>
                      <a:pt x="198" y="113"/>
                    </a:cubicBezTo>
                    <a:lnTo>
                      <a:pt x="192" y="113"/>
                    </a:lnTo>
                    <a:cubicBezTo>
                      <a:pt x="152" y="153"/>
                      <a:pt x="152" y="153"/>
                      <a:pt x="152" y="153"/>
                    </a:cubicBezTo>
                    <a:cubicBezTo>
                      <a:pt x="112" y="193"/>
                      <a:pt x="112" y="193"/>
                      <a:pt x="112" y="193"/>
                    </a:cubicBezTo>
                    <a:lnTo>
                      <a:pt x="112" y="199"/>
                    </a:lnTo>
                    <a:cubicBezTo>
                      <a:pt x="139" y="259"/>
                      <a:pt x="139" y="259"/>
                      <a:pt x="139" y="259"/>
                    </a:cubicBezTo>
                    <a:cubicBezTo>
                      <a:pt x="99" y="312"/>
                      <a:pt x="79" y="371"/>
                      <a:pt x="66" y="438"/>
                    </a:cubicBezTo>
                    <a:cubicBezTo>
                      <a:pt x="0" y="464"/>
                      <a:pt x="0" y="464"/>
                      <a:pt x="0" y="464"/>
                    </a:cubicBezTo>
                    <a:cubicBezTo>
                      <a:pt x="0" y="464"/>
                      <a:pt x="0" y="464"/>
                      <a:pt x="0" y="471"/>
                    </a:cubicBezTo>
                    <a:cubicBezTo>
                      <a:pt x="0" y="524"/>
                      <a:pt x="0" y="524"/>
                      <a:pt x="0" y="524"/>
                    </a:cubicBezTo>
                    <a:cubicBezTo>
                      <a:pt x="0" y="583"/>
                      <a:pt x="0" y="583"/>
                      <a:pt x="0" y="583"/>
                    </a:cubicBezTo>
                    <a:lnTo>
                      <a:pt x="0" y="583"/>
                    </a:lnTo>
                    <a:cubicBezTo>
                      <a:pt x="66" y="610"/>
                      <a:pt x="66" y="610"/>
                      <a:pt x="66" y="610"/>
                    </a:cubicBezTo>
                    <a:cubicBezTo>
                      <a:pt x="72" y="676"/>
                      <a:pt x="99" y="735"/>
                      <a:pt x="139" y="788"/>
                    </a:cubicBezTo>
                    <a:cubicBezTo>
                      <a:pt x="112" y="855"/>
                      <a:pt x="112" y="855"/>
                      <a:pt x="112" y="855"/>
                    </a:cubicBezTo>
                    <a:cubicBezTo>
                      <a:pt x="106" y="855"/>
                      <a:pt x="112" y="855"/>
                      <a:pt x="112" y="861"/>
                    </a:cubicBezTo>
                    <a:cubicBezTo>
                      <a:pt x="152" y="901"/>
                      <a:pt x="152" y="901"/>
                      <a:pt x="152" y="901"/>
                    </a:cubicBezTo>
                    <a:cubicBezTo>
                      <a:pt x="192" y="941"/>
                      <a:pt x="192" y="941"/>
                      <a:pt x="192" y="941"/>
                    </a:cubicBezTo>
                    <a:cubicBezTo>
                      <a:pt x="192" y="941"/>
                      <a:pt x="192" y="941"/>
                      <a:pt x="198" y="941"/>
                    </a:cubicBezTo>
                    <a:cubicBezTo>
                      <a:pt x="258" y="914"/>
                      <a:pt x="258" y="914"/>
                      <a:pt x="258" y="914"/>
                    </a:cubicBezTo>
                    <a:cubicBezTo>
                      <a:pt x="311" y="947"/>
                      <a:pt x="370" y="974"/>
                      <a:pt x="437" y="987"/>
                    </a:cubicBezTo>
                    <a:cubicBezTo>
                      <a:pt x="463" y="1047"/>
                      <a:pt x="463" y="1047"/>
                      <a:pt x="463" y="1047"/>
                    </a:cubicBezTo>
                    <a:cubicBezTo>
                      <a:pt x="463" y="1053"/>
                      <a:pt x="463" y="1053"/>
                      <a:pt x="470" y="1053"/>
                    </a:cubicBezTo>
                    <a:cubicBezTo>
                      <a:pt x="523" y="1053"/>
                      <a:pt x="523" y="1053"/>
                      <a:pt x="523" y="1053"/>
                    </a:cubicBezTo>
                    <a:cubicBezTo>
                      <a:pt x="582" y="1053"/>
                      <a:pt x="582" y="1053"/>
                      <a:pt x="582" y="1053"/>
                    </a:cubicBezTo>
                    <a:cubicBezTo>
                      <a:pt x="582" y="1053"/>
                      <a:pt x="582" y="1053"/>
                      <a:pt x="582" y="1047"/>
                    </a:cubicBezTo>
                    <a:cubicBezTo>
                      <a:pt x="609" y="987"/>
                      <a:pt x="609" y="987"/>
                      <a:pt x="609" y="987"/>
                    </a:cubicBezTo>
                    <a:cubicBezTo>
                      <a:pt x="675" y="974"/>
                      <a:pt x="735" y="954"/>
                      <a:pt x="788" y="914"/>
                    </a:cubicBezTo>
                    <a:cubicBezTo>
                      <a:pt x="847" y="941"/>
                      <a:pt x="847" y="941"/>
                      <a:pt x="847" y="941"/>
                    </a:cubicBezTo>
                    <a:cubicBezTo>
                      <a:pt x="854" y="941"/>
                      <a:pt x="854" y="941"/>
                      <a:pt x="854" y="941"/>
                    </a:cubicBezTo>
                    <a:cubicBezTo>
                      <a:pt x="894" y="901"/>
                      <a:pt x="894" y="901"/>
                      <a:pt x="894" y="901"/>
                    </a:cubicBezTo>
                    <a:cubicBezTo>
                      <a:pt x="933" y="861"/>
                      <a:pt x="933" y="861"/>
                      <a:pt x="933" y="861"/>
                    </a:cubicBezTo>
                    <a:cubicBezTo>
                      <a:pt x="940" y="861"/>
                      <a:pt x="940" y="855"/>
                      <a:pt x="940" y="855"/>
                    </a:cubicBezTo>
                    <a:cubicBezTo>
                      <a:pt x="914" y="795"/>
                      <a:pt x="914" y="795"/>
                      <a:pt x="914" y="795"/>
                    </a:cubicBezTo>
                    <a:cubicBezTo>
                      <a:pt x="947" y="742"/>
                      <a:pt x="973" y="683"/>
                      <a:pt x="986" y="616"/>
                    </a:cubicBezTo>
                    <a:cubicBezTo>
                      <a:pt x="1046" y="590"/>
                      <a:pt x="1046" y="590"/>
                      <a:pt x="1046" y="590"/>
                    </a:cubicBezTo>
                    <a:cubicBezTo>
                      <a:pt x="1053" y="590"/>
                      <a:pt x="1053" y="590"/>
                      <a:pt x="1053" y="583"/>
                    </a:cubicBezTo>
                    <a:cubicBezTo>
                      <a:pt x="1053" y="530"/>
                      <a:pt x="1053" y="530"/>
                      <a:pt x="1053" y="530"/>
                    </a:cubicBezTo>
                    <a:cubicBezTo>
                      <a:pt x="1053" y="471"/>
                      <a:pt x="1053" y="471"/>
                      <a:pt x="1053" y="471"/>
                    </a:cubicBezTo>
                    <a:cubicBezTo>
                      <a:pt x="1053" y="471"/>
                      <a:pt x="1053" y="471"/>
                      <a:pt x="1046" y="464"/>
                    </a:cubicBezTo>
                    <a:close/>
                    <a:moveTo>
                      <a:pt x="523" y="815"/>
                    </a:moveTo>
                    <a:lnTo>
                      <a:pt x="523" y="815"/>
                    </a:lnTo>
                    <a:cubicBezTo>
                      <a:pt x="370" y="815"/>
                      <a:pt x="238" y="683"/>
                      <a:pt x="238" y="524"/>
                    </a:cubicBezTo>
                    <a:cubicBezTo>
                      <a:pt x="238" y="371"/>
                      <a:pt x="370" y="239"/>
                      <a:pt x="523" y="239"/>
                    </a:cubicBezTo>
                    <a:cubicBezTo>
                      <a:pt x="682" y="239"/>
                      <a:pt x="808" y="371"/>
                      <a:pt x="808" y="524"/>
                    </a:cubicBezTo>
                    <a:cubicBezTo>
                      <a:pt x="808" y="683"/>
                      <a:pt x="682" y="815"/>
                      <a:pt x="523" y="81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9" name="Group 11"/>
            <p:cNvGrpSpPr/>
            <p:nvPr/>
          </p:nvGrpSpPr>
          <p:grpSpPr>
            <a:xfrm>
              <a:off x="14493987" y="7249294"/>
              <a:ext cx="1645325" cy="1644231"/>
              <a:chOff x="19502585" y="4333825"/>
              <a:chExt cx="1755143" cy="1753976"/>
            </a:xfrm>
          </p:grpSpPr>
          <p:sp>
            <p:nvSpPr>
              <p:cNvPr id="6" name="Freeform 44"/>
              <p:cNvSpPr>
                <a:spLocks noChangeArrowheads="1"/>
              </p:cNvSpPr>
              <p:nvPr/>
            </p:nvSpPr>
            <p:spPr bwMode="auto">
              <a:xfrm>
                <a:off x="19502585" y="4333825"/>
                <a:ext cx="1755143" cy="1753976"/>
              </a:xfrm>
              <a:custGeom>
                <a:avLst/>
                <a:gdLst>
                  <a:gd name="T0" fmla="*/ 3675 w 3676"/>
                  <a:gd name="T1" fmla="*/ 1841 h 3677"/>
                  <a:gd name="T2" fmla="*/ 3675 w 3676"/>
                  <a:gd name="T3" fmla="*/ 1841 h 3677"/>
                  <a:gd name="T4" fmla="*/ 1841 w 3676"/>
                  <a:gd name="T5" fmla="*/ 3676 h 3677"/>
                  <a:gd name="T6" fmla="*/ 0 w 3676"/>
                  <a:gd name="T7" fmla="*/ 1841 h 3677"/>
                  <a:gd name="T8" fmla="*/ 1841 w 3676"/>
                  <a:gd name="T9" fmla="*/ 0 h 3677"/>
                  <a:gd name="T10" fmla="*/ 3675 w 3676"/>
                  <a:gd name="T11" fmla="*/ 1841 h 36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76" h="3677">
                    <a:moveTo>
                      <a:pt x="3675" y="1841"/>
                    </a:moveTo>
                    <a:lnTo>
                      <a:pt x="3675" y="1841"/>
                    </a:lnTo>
                    <a:cubicBezTo>
                      <a:pt x="3675" y="2855"/>
                      <a:pt x="2854" y="3676"/>
                      <a:pt x="1841" y="3676"/>
                    </a:cubicBezTo>
                    <a:cubicBezTo>
                      <a:pt x="821" y="3676"/>
                      <a:pt x="0" y="2855"/>
                      <a:pt x="0" y="1841"/>
                    </a:cubicBezTo>
                    <a:cubicBezTo>
                      <a:pt x="0" y="822"/>
                      <a:pt x="821" y="0"/>
                      <a:pt x="1841" y="0"/>
                    </a:cubicBezTo>
                    <a:cubicBezTo>
                      <a:pt x="2854" y="0"/>
                      <a:pt x="3675" y="822"/>
                      <a:pt x="3675" y="1841"/>
                    </a:cubicBezTo>
                  </a:path>
                </a:pathLst>
              </a:custGeom>
              <a:solidFill>
                <a:schemeClr val="accent5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3" name="Freeform 45"/>
              <p:cNvSpPr>
                <a:spLocks noChangeArrowheads="1"/>
              </p:cNvSpPr>
              <p:nvPr/>
            </p:nvSpPr>
            <p:spPr bwMode="auto">
              <a:xfrm>
                <a:off x="19886062" y="4717047"/>
                <a:ext cx="988190" cy="987533"/>
              </a:xfrm>
              <a:custGeom>
                <a:avLst/>
                <a:gdLst>
                  <a:gd name="T0" fmla="*/ 1040 w 2074"/>
                  <a:gd name="T1" fmla="*/ 0 h 2073"/>
                  <a:gd name="T2" fmla="*/ 1040 w 2074"/>
                  <a:gd name="T3" fmla="*/ 2072 h 2073"/>
                  <a:gd name="T4" fmla="*/ 1040 w 2074"/>
                  <a:gd name="T5" fmla="*/ 0 h 2073"/>
                  <a:gd name="T6" fmla="*/ 1643 w 2074"/>
                  <a:gd name="T7" fmla="*/ 967 h 2073"/>
                  <a:gd name="T8" fmla="*/ 1775 w 2074"/>
                  <a:gd name="T9" fmla="*/ 529 h 2073"/>
                  <a:gd name="T10" fmla="*/ 1643 w 2074"/>
                  <a:gd name="T11" fmla="*/ 967 h 2073"/>
                  <a:gd name="T12" fmla="*/ 1497 w 2074"/>
                  <a:gd name="T13" fmla="*/ 967 h 2073"/>
                  <a:gd name="T14" fmla="*/ 1113 w 2074"/>
                  <a:gd name="T15" fmla="*/ 695 h 2073"/>
                  <a:gd name="T16" fmla="*/ 1497 w 2074"/>
                  <a:gd name="T17" fmla="*/ 967 h 2073"/>
                  <a:gd name="T18" fmla="*/ 1113 w 2074"/>
                  <a:gd name="T19" fmla="*/ 549 h 2073"/>
                  <a:gd name="T20" fmla="*/ 1212 w 2074"/>
                  <a:gd name="T21" fmla="*/ 159 h 2073"/>
                  <a:gd name="T22" fmla="*/ 1113 w 2074"/>
                  <a:gd name="T23" fmla="*/ 549 h 2073"/>
                  <a:gd name="T24" fmla="*/ 973 w 2074"/>
                  <a:gd name="T25" fmla="*/ 556 h 2073"/>
                  <a:gd name="T26" fmla="*/ 887 w 2074"/>
                  <a:gd name="T27" fmla="*/ 152 h 2073"/>
                  <a:gd name="T28" fmla="*/ 973 w 2074"/>
                  <a:gd name="T29" fmla="*/ 556 h 2073"/>
                  <a:gd name="T30" fmla="*/ 973 w 2074"/>
                  <a:gd name="T31" fmla="*/ 695 h 2073"/>
                  <a:gd name="T32" fmla="*/ 589 w 2074"/>
                  <a:gd name="T33" fmla="*/ 967 h 2073"/>
                  <a:gd name="T34" fmla="*/ 973 w 2074"/>
                  <a:gd name="T35" fmla="*/ 695 h 2073"/>
                  <a:gd name="T36" fmla="*/ 450 w 2074"/>
                  <a:gd name="T37" fmla="*/ 967 h 2073"/>
                  <a:gd name="T38" fmla="*/ 298 w 2074"/>
                  <a:gd name="T39" fmla="*/ 536 h 2073"/>
                  <a:gd name="T40" fmla="*/ 450 w 2074"/>
                  <a:gd name="T41" fmla="*/ 967 h 2073"/>
                  <a:gd name="T42" fmla="*/ 450 w 2074"/>
                  <a:gd name="T43" fmla="*/ 1106 h 2073"/>
                  <a:gd name="T44" fmla="*/ 291 w 2074"/>
                  <a:gd name="T45" fmla="*/ 1529 h 2073"/>
                  <a:gd name="T46" fmla="*/ 450 w 2074"/>
                  <a:gd name="T47" fmla="*/ 1106 h 2073"/>
                  <a:gd name="T48" fmla="*/ 589 w 2074"/>
                  <a:gd name="T49" fmla="*/ 1106 h 2073"/>
                  <a:gd name="T50" fmla="*/ 973 w 2074"/>
                  <a:gd name="T51" fmla="*/ 1364 h 2073"/>
                  <a:gd name="T52" fmla="*/ 589 w 2074"/>
                  <a:gd name="T53" fmla="*/ 1106 h 2073"/>
                  <a:gd name="T54" fmla="*/ 973 w 2074"/>
                  <a:gd name="T55" fmla="*/ 1503 h 2073"/>
                  <a:gd name="T56" fmla="*/ 887 w 2074"/>
                  <a:gd name="T57" fmla="*/ 1920 h 2073"/>
                  <a:gd name="T58" fmla="*/ 973 w 2074"/>
                  <a:gd name="T59" fmla="*/ 1503 h 2073"/>
                  <a:gd name="T60" fmla="*/ 1113 w 2074"/>
                  <a:gd name="T61" fmla="*/ 1503 h 2073"/>
                  <a:gd name="T62" fmla="*/ 1212 w 2074"/>
                  <a:gd name="T63" fmla="*/ 1913 h 2073"/>
                  <a:gd name="T64" fmla="*/ 1113 w 2074"/>
                  <a:gd name="T65" fmla="*/ 1503 h 2073"/>
                  <a:gd name="T66" fmla="*/ 1113 w 2074"/>
                  <a:gd name="T67" fmla="*/ 1364 h 2073"/>
                  <a:gd name="T68" fmla="*/ 1497 w 2074"/>
                  <a:gd name="T69" fmla="*/ 1106 h 2073"/>
                  <a:gd name="T70" fmla="*/ 1113 w 2074"/>
                  <a:gd name="T71" fmla="*/ 1364 h 2073"/>
                  <a:gd name="T72" fmla="*/ 1643 w 2074"/>
                  <a:gd name="T73" fmla="*/ 1106 h 2073"/>
                  <a:gd name="T74" fmla="*/ 1782 w 2074"/>
                  <a:gd name="T75" fmla="*/ 1536 h 2073"/>
                  <a:gd name="T76" fmla="*/ 1643 w 2074"/>
                  <a:gd name="T77" fmla="*/ 1106 h 2073"/>
                  <a:gd name="T78" fmla="*/ 1682 w 2074"/>
                  <a:gd name="T79" fmla="*/ 417 h 2073"/>
                  <a:gd name="T80" fmla="*/ 1431 w 2074"/>
                  <a:gd name="T81" fmla="*/ 231 h 2073"/>
                  <a:gd name="T82" fmla="*/ 662 w 2074"/>
                  <a:gd name="T83" fmla="*/ 225 h 2073"/>
                  <a:gd name="T84" fmla="*/ 543 w 2074"/>
                  <a:gd name="T85" fmla="*/ 483 h 2073"/>
                  <a:gd name="T86" fmla="*/ 662 w 2074"/>
                  <a:gd name="T87" fmla="*/ 225 h 2073"/>
                  <a:gd name="T88" fmla="*/ 378 w 2074"/>
                  <a:gd name="T89" fmla="*/ 1642 h 2073"/>
                  <a:gd name="T90" fmla="*/ 662 w 2074"/>
                  <a:gd name="T91" fmla="*/ 1854 h 2073"/>
                  <a:gd name="T92" fmla="*/ 1431 w 2074"/>
                  <a:gd name="T93" fmla="*/ 1841 h 2073"/>
                  <a:gd name="T94" fmla="*/ 1550 w 2074"/>
                  <a:gd name="T95" fmla="*/ 1589 h 2073"/>
                  <a:gd name="T96" fmla="*/ 1431 w 2074"/>
                  <a:gd name="T97" fmla="*/ 1841 h 20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2074" h="2073">
                    <a:moveTo>
                      <a:pt x="1040" y="0"/>
                    </a:moveTo>
                    <a:lnTo>
                      <a:pt x="1040" y="0"/>
                    </a:lnTo>
                    <a:cubicBezTo>
                      <a:pt x="464" y="0"/>
                      <a:pt x="0" y="463"/>
                      <a:pt x="0" y="1039"/>
                    </a:cubicBezTo>
                    <a:cubicBezTo>
                      <a:pt x="0" y="1609"/>
                      <a:pt x="464" y="2072"/>
                      <a:pt x="1040" y="2072"/>
                    </a:cubicBezTo>
                    <a:cubicBezTo>
                      <a:pt x="1609" y="2072"/>
                      <a:pt x="2073" y="1609"/>
                      <a:pt x="2073" y="1039"/>
                    </a:cubicBezTo>
                    <a:cubicBezTo>
                      <a:pt x="2073" y="463"/>
                      <a:pt x="1609" y="0"/>
                      <a:pt x="1040" y="0"/>
                    </a:cubicBezTo>
                    <a:close/>
                    <a:moveTo>
                      <a:pt x="1643" y="967"/>
                    </a:moveTo>
                    <a:lnTo>
                      <a:pt x="1643" y="967"/>
                    </a:lnTo>
                    <a:cubicBezTo>
                      <a:pt x="1636" y="841"/>
                      <a:pt x="1616" y="721"/>
                      <a:pt x="1583" y="602"/>
                    </a:cubicBezTo>
                    <a:cubicBezTo>
                      <a:pt x="1649" y="582"/>
                      <a:pt x="1715" y="556"/>
                      <a:pt x="1775" y="529"/>
                    </a:cubicBezTo>
                    <a:cubicBezTo>
                      <a:pt x="1861" y="655"/>
                      <a:pt x="1921" y="801"/>
                      <a:pt x="1934" y="967"/>
                    </a:cubicBezTo>
                    <a:lnTo>
                      <a:pt x="1643" y="967"/>
                    </a:lnTo>
                    <a:close/>
                    <a:moveTo>
                      <a:pt x="1497" y="967"/>
                    </a:moveTo>
                    <a:lnTo>
                      <a:pt x="1497" y="967"/>
                    </a:lnTo>
                    <a:cubicBezTo>
                      <a:pt x="1113" y="967"/>
                      <a:pt x="1113" y="967"/>
                      <a:pt x="1113" y="967"/>
                    </a:cubicBezTo>
                    <a:cubicBezTo>
                      <a:pt x="1113" y="695"/>
                      <a:pt x="1113" y="695"/>
                      <a:pt x="1113" y="695"/>
                    </a:cubicBezTo>
                    <a:cubicBezTo>
                      <a:pt x="1232" y="688"/>
                      <a:pt x="1344" y="668"/>
                      <a:pt x="1450" y="642"/>
                    </a:cubicBezTo>
                    <a:cubicBezTo>
                      <a:pt x="1477" y="748"/>
                      <a:pt x="1497" y="854"/>
                      <a:pt x="1497" y="967"/>
                    </a:cubicBezTo>
                    <a:close/>
                    <a:moveTo>
                      <a:pt x="1113" y="549"/>
                    </a:moveTo>
                    <a:lnTo>
                      <a:pt x="1113" y="549"/>
                    </a:lnTo>
                    <a:cubicBezTo>
                      <a:pt x="1113" y="145"/>
                      <a:pt x="1113" y="145"/>
                      <a:pt x="1113" y="145"/>
                    </a:cubicBezTo>
                    <a:cubicBezTo>
                      <a:pt x="1146" y="145"/>
                      <a:pt x="1179" y="152"/>
                      <a:pt x="1212" y="159"/>
                    </a:cubicBezTo>
                    <a:cubicBezTo>
                      <a:pt x="1291" y="258"/>
                      <a:pt x="1358" y="377"/>
                      <a:pt x="1411" y="510"/>
                    </a:cubicBezTo>
                    <a:cubicBezTo>
                      <a:pt x="1311" y="529"/>
                      <a:pt x="1219" y="549"/>
                      <a:pt x="1113" y="549"/>
                    </a:cubicBezTo>
                    <a:close/>
                    <a:moveTo>
                      <a:pt x="973" y="556"/>
                    </a:moveTo>
                    <a:lnTo>
                      <a:pt x="973" y="556"/>
                    </a:lnTo>
                    <a:cubicBezTo>
                      <a:pt x="874" y="549"/>
                      <a:pt x="775" y="536"/>
                      <a:pt x="682" y="516"/>
                    </a:cubicBezTo>
                    <a:cubicBezTo>
                      <a:pt x="728" y="377"/>
                      <a:pt x="801" y="258"/>
                      <a:pt x="887" y="152"/>
                    </a:cubicBezTo>
                    <a:cubicBezTo>
                      <a:pt x="914" y="152"/>
                      <a:pt x="940" y="145"/>
                      <a:pt x="973" y="145"/>
                    </a:cubicBezTo>
                    <a:lnTo>
                      <a:pt x="973" y="556"/>
                    </a:lnTo>
                    <a:close/>
                    <a:moveTo>
                      <a:pt x="973" y="695"/>
                    </a:moveTo>
                    <a:lnTo>
                      <a:pt x="973" y="695"/>
                    </a:lnTo>
                    <a:cubicBezTo>
                      <a:pt x="973" y="967"/>
                      <a:pt x="973" y="967"/>
                      <a:pt x="973" y="967"/>
                    </a:cubicBezTo>
                    <a:cubicBezTo>
                      <a:pt x="589" y="967"/>
                      <a:pt x="589" y="967"/>
                      <a:pt x="589" y="967"/>
                    </a:cubicBezTo>
                    <a:cubicBezTo>
                      <a:pt x="596" y="854"/>
                      <a:pt x="609" y="748"/>
                      <a:pt x="636" y="649"/>
                    </a:cubicBezTo>
                    <a:cubicBezTo>
                      <a:pt x="742" y="675"/>
                      <a:pt x="854" y="688"/>
                      <a:pt x="973" y="695"/>
                    </a:cubicBezTo>
                    <a:close/>
                    <a:moveTo>
                      <a:pt x="450" y="967"/>
                    </a:moveTo>
                    <a:lnTo>
                      <a:pt x="450" y="967"/>
                    </a:lnTo>
                    <a:cubicBezTo>
                      <a:pt x="146" y="967"/>
                      <a:pt x="146" y="967"/>
                      <a:pt x="146" y="967"/>
                    </a:cubicBezTo>
                    <a:cubicBezTo>
                      <a:pt x="159" y="808"/>
                      <a:pt x="212" y="662"/>
                      <a:pt x="298" y="536"/>
                    </a:cubicBezTo>
                    <a:cubicBezTo>
                      <a:pt x="364" y="562"/>
                      <a:pt x="430" y="596"/>
                      <a:pt x="503" y="615"/>
                    </a:cubicBezTo>
                    <a:cubicBezTo>
                      <a:pt x="470" y="728"/>
                      <a:pt x="457" y="841"/>
                      <a:pt x="450" y="967"/>
                    </a:cubicBezTo>
                    <a:close/>
                    <a:moveTo>
                      <a:pt x="450" y="1106"/>
                    </a:moveTo>
                    <a:lnTo>
                      <a:pt x="450" y="1106"/>
                    </a:lnTo>
                    <a:cubicBezTo>
                      <a:pt x="457" y="1225"/>
                      <a:pt x="470" y="1337"/>
                      <a:pt x="497" y="1443"/>
                    </a:cubicBezTo>
                    <a:cubicBezTo>
                      <a:pt x="424" y="1470"/>
                      <a:pt x="358" y="1496"/>
                      <a:pt x="291" y="1529"/>
                    </a:cubicBezTo>
                    <a:cubicBezTo>
                      <a:pt x="205" y="1404"/>
                      <a:pt x="159" y="1258"/>
                      <a:pt x="146" y="1106"/>
                    </a:cubicBezTo>
                    <a:lnTo>
                      <a:pt x="450" y="1106"/>
                    </a:lnTo>
                    <a:close/>
                    <a:moveTo>
                      <a:pt x="589" y="1106"/>
                    </a:moveTo>
                    <a:lnTo>
                      <a:pt x="589" y="1106"/>
                    </a:lnTo>
                    <a:cubicBezTo>
                      <a:pt x="973" y="1106"/>
                      <a:pt x="973" y="1106"/>
                      <a:pt x="973" y="1106"/>
                    </a:cubicBezTo>
                    <a:cubicBezTo>
                      <a:pt x="973" y="1364"/>
                      <a:pt x="973" y="1364"/>
                      <a:pt x="973" y="1364"/>
                    </a:cubicBezTo>
                    <a:cubicBezTo>
                      <a:pt x="854" y="1364"/>
                      <a:pt x="742" y="1377"/>
                      <a:pt x="636" y="1404"/>
                    </a:cubicBezTo>
                    <a:cubicBezTo>
                      <a:pt x="609" y="1311"/>
                      <a:pt x="596" y="1212"/>
                      <a:pt x="589" y="1106"/>
                    </a:cubicBezTo>
                    <a:close/>
                    <a:moveTo>
                      <a:pt x="973" y="1503"/>
                    </a:moveTo>
                    <a:lnTo>
                      <a:pt x="973" y="1503"/>
                    </a:lnTo>
                    <a:cubicBezTo>
                      <a:pt x="973" y="1933"/>
                      <a:pt x="973" y="1933"/>
                      <a:pt x="973" y="1933"/>
                    </a:cubicBezTo>
                    <a:cubicBezTo>
                      <a:pt x="940" y="1927"/>
                      <a:pt x="914" y="1927"/>
                      <a:pt x="887" y="1920"/>
                    </a:cubicBezTo>
                    <a:cubicBezTo>
                      <a:pt x="795" y="1814"/>
                      <a:pt x="722" y="1682"/>
                      <a:pt x="675" y="1543"/>
                    </a:cubicBezTo>
                    <a:cubicBezTo>
                      <a:pt x="768" y="1516"/>
                      <a:pt x="867" y="1503"/>
                      <a:pt x="973" y="1503"/>
                    </a:cubicBezTo>
                    <a:close/>
                    <a:moveTo>
                      <a:pt x="1113" y="1503"/>
                    </a:moveTo>
                    <a:lnTo>
                      <a:pt x="1113" y="1503"/>
                    </a:lnTo>
                    <a:cubicBezTo>
                      <a:pt x="1219" y="1510"/>
                      <a:pt x="1318" y="1523"/>
                      <a:pt x="1417" y="1549"/>
                    </a:cubicBezTo>
                    <a:cubicBezTo>
                      <a:pt x="1364" y="1688"/>
                      <a:pt x="1298" y="1814"/>
                      <a:pt x="1212" y="1913"/>
                    </a:cubicBezTo>
                    <a:cubicBezTo>
                      <a:pt x="1179" y="1920"/>
                      <a:pt x="1146" y="1927"/>
                      <a:pt x="1113" y="1933"/>
                    </a:cubicBezTo>
                    <a:lnTo>
                      <a:pt x="1113" y="1503"/>
                    </a:lnTo>
                    <a:close/>
                    <a:moveTo>
                      <a:pt x="1113" y="1364"/>
                    </a:moveTo>
                    <a:lnTo>
                      <a:pt x="1113" y="1364"/>
                    </a:lnTo>
                    <a:cubicBezTo>
                      <a:pt x="1113" y="1106"/>
                      <a:pt x="1113" y="1106"/>
                      <a:pt x="1113" y="1106"/>
                    </a:cubicBezTo>
                    <a:cubicBezTo>
                      <a:pt x="1497" y="1106"/>
                      <a:pt x="1497" y="1106"/>
                      <a:pt x="1497" y="1106"/>
                    </a:cubicBezTo>
                    <a:cubicBezTo>
                      <a:pt x="1497" y="1212"/>
                      <a:pt x="1477" y="1318"/>
                      <a:pt x="1457" y="1410"/>
                    </a:cubicBezTo>
                    <a:cubicBezTo>
                      <a:pt x="1344" y="1384"/>
                      <a:pt x="1232" y="1371"/>
                      <a:pt x="1113" y="1364"/>
                    </a:cubicBezTo>
                    <a:close/>
                    <a:moveTo>
                      <a:pt x="1643" y="1106"/>
                    </a:moveTo>
                    <a:lnTo>
                      <a:pt x="1643" y="1106"/>
                    </a:lnTo>
                    <a:cubicBezTo>
                      <a:pt x="1934" y="1106"/>
                      <a:pt x="1934" y="1106"/>
                      <a:pt x="1934" y="1106"/>
                    </a:cubicBezTo>
                    <a:cubicBezTo>
                      <a:pt x="1921" y="1265"/>
                      <a:pt x="1868" y="1410"/>
                      <a:pt x="1782" y="1536"/>
                    </a:cubicBezTo>
                    <a:cubicBezTo>
                      <a:pt x="1722" y="1503"/>
                      <a:pt x="1656" y="1476"/>
                      <a:pt x="1590" y="1457"/>
                    </a:cubicBezTo>
                    <a:cubicBezTo>
                      <a:pt x="1616" y="1344"/>
                      <a:pt x="1636" y="1225"/>
                      <a:pt x="1643" y="1106"/>
                    </a:cubicBezTo>
                    <a:close/>
                    <a:moveTo>
                      <a:pt x="1682" y="417"/>
                    </a:moveTo>
                    <a:lnTo>
                      <a:pt x="1682" y="417"/>
                    </a:lnTo>
                    <a:cubicBezTo>
                      <a:pt x="1636" y="437"/>
                      <a:pt x="1590" y="457"/>
                      <a:pt x="1543" y="470"/>
                    </a:cubicBezTo>
                    <a:cubicBezTo>
                      <a:pt x="1510" y="384"/>
                      <a:pt x="1477" y="304"/>
                      <a:pt x="1431" y="231"/>
                    </a:cubicBezTo>
                    <a:cubicBezTo>
                      <a:pt x="1530" y="278"/>
                      <a:pt x="1609" y="337"/>
                      <a:pt x="1682" y="417"/>
                    </a:cubicBezTo>
                    <a:close/>
                    <a:moveTo>
                      <a:pt x="662" y="225"/>
                    </a:moveTo>
                    <a:lnTo>
                      <a:pt x="662" y="225"/>
                    </a:lnTo>
                    <a:cubicBezTo>
                      <a:pt x="616" y="304"/>
                      <a:pt x="576" y="390"/>
                      <a:pt x="543" y="483"/>
                    </a:cubicBezTo>
                    <a:cubicBezTo>
                      <a:pt x="490" y="463"/>
                      <a:pt x="437" y="443"/>
                      <a:pt x="391" y="423"/>
                    </a:cubicBezTo>
                    <a:cubicBezTo>
                      <a:pt x="464" y="337"/>
                      <a:pt x="563" y="271"/>
                      <a:pt x="662" y="225"/>
                    </a:cubicBezTo>
                    <a:close/>
                    <a:moveTo>
                      <a:pt x="378" y="1642"/>
                    </a:moveTo>
                    <a:lnTo>
                      <a:pt x="378" y="1642"/>
                    </a:lnTo>
                    <a:cubicBezTo>
                      <a:pt x="430" y="1616"/>
                      <a:pt x="483" y="1596"/>
                      <a:pt x="536" y="1576"/>
                    </a:cubicBezTo>
                    <a:cubicBezTo>
                      <a:pt x="570" y="1675"/>
                      <a:pt x="616" y="1768"/>
                      <a:pt x="662" y="1854"/>
                    </a:cubicBezTo>
                    <a:cubicBezTo>
                      <a:pt x="556" y="1801"/>
                      <a:pt x="457" y="1728"/>
                      <a:pt x="378" y="1642"/>
                    </a:cubicBezTo>
                    <a:close/>
                    <a:moveTo>
                      <a:pt x="1431" y="1841"/>
                    </a:moveTo>
                    <a:lnTo>
                      <a:pt x="1431" y="1841"/>
                    </a:lnTo>
                    <a:cubicBezTo>
                      <a:pt x="1477" y="1761"/>
                      <a:pt x="1517" y="1682"/>
                      <a:pt x="1550" y="1589"/>
                    </a:cubicBezTo>
                    <a:cubicBezTo>
                      <a:pt x="1603" y="1609"/>
                      <a:pt x="1649" y="1629"/>
                      <a:pt x="1695" y="1649"/>
                    </a:cubicBezTo>
                    <a:cubicBezTo>
                      <a:pt x="1623" y="1728"/>
                      <a:pt x="1530" y="1794"/>
                      <a:pt x="1431" y="184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0" name="Group 15"/>
            <p:cNvGrpSpPr/>
            <p:nvPr/>
          </p:nvGrpSpPr>
          <p:grpSpPr>
            <a:xfrm>
              <a:off x="19352642" y="7299628"/>
              <a:ext cx="770320" cy="771782"/>
              <a:chOff x="19352642" y="7299628"/>
              <a:chExt cx="770320" cy="771782"/>
            </a:xfrm>
          </p:grpSpPr>
          <p:sp>
            <p:nvSpPr>
              <p:cNvPr id="11" name="Freeform 19"/>
              <p:cNvSpPr>
                <a:spLocks noChangeArrowheads="1"/>
              </p:cNvSpPr>
              <p:nvPr/>
            </p:nvSpPr>
            <p:spPr bwMode="auto">
              <a:xfrm>
                <a:off x="19352642" y="7299628"/>
                <a:ext cx="770320" cy="771782"/>
              </a:xfrm>
              <a:custGeom>
                <a:avLst/>
                <a:gdLst>
                  <a:gd name="T0" fmla="*/ 1722 w 1723"/>
                  <a:gd name="T1" fmla="*/ 867 h 1729"/>
                  <a:gd name="T2" fmla="*/ 1722 w 1723"/>
                  <a:gd name="T3" fmla="*/ 867 h 1729"/>
                  <a:gd name="T4" fmla="*/ 861 w 1723"/>
                  <a:gd name="T5" fmla="*/ 1728 h 1729"/>
                  <a:gd name="T6" fmla="*/ 0 w 1723"/>
                  <a:gd name="T7" fmla="*/ 867 h 1729"/>
                  <a:gd name="T8" fmla="*/ 861 w 1723"/>
                  <a:gd name="T9" fmla="*/ 0 h 1729"/>
                  <a:gd name="T10" fmla="*/ 1722 w 1723"/>
                  <a:gd name="T11" fmla="*/ 867 h 17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23" h="1729">
                    <a:moveTo>
                      <a:pt x="1722" y="867"/>
                    </a:moveTo>
                    <a:lnTo>
                      <a:pt x="1722" y="867"/>
                    </a:lnTo>
                    <a:cubicBezTo>
                      <a:pt x="1722" y="1344"/>
                      <a:pt x="1338" y="1728"/>
                      <a:pt x="861" y="1728"/>
                    </a:cubicBezTo>
                    <a:cubicBezTo>
                      <a:pt x="384" y="1728"/>
                      <a:pt x="0" y="1344"/>
                      <a:pt x="0" y="867"/>
                    </a:cubicBezTo>
                    <a:cubicBezTo>
                      <a:pt x="0" y="391"/>
                      <a:pt x="384" y="0"/>
                      <a:pt x="861" y="0"/>
                    </a:cubicBezTo>
                    <a:cubicBezTo>
                      <a:pt x="1338" y="0"/>
                      <a:pt x="1722" y="391"/>
                      <a:pt x="1722" y="867"/>
                    </a:cubicBezTo>
                  </a:path>
                </a:pathLst>
              </a:custGeom>
              <a:solidFill>
                <a:schemeClr val="accent4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12" name="Freeform 152"/>
              <p:cNvSpPr>
                <a:spLocks noChangeArrowheads="1"/>
              </p:cNvSpPr>
              <p:nvPr/>
            </p:nvSpPr>
            <p:spPr bwMode="auto">
              <a:xfrm>
                <a:off x="19520871" y="7547768"/>
                <a:ext cx="426498" cy="214099"/>
              </a:xfrm>
              <a:custGeom>
                <a:avLst/>
                <a:gdLst>
                  <a:gd name="T0" fmla="*/ 29 w 954"/>
                  <a:gd name="T1" fmla="*/ 474 h 481"/>
                  <a:gd name="T2" fmla="*/ 29 w 954"/>
                  <a:gd name="T3" fmla="*/ 474 h 481"/>
                  <a:gd name="T4" fmla="*/ 70 w 954"/>
                  <a:gd name="T5" fmla="*/ 474 h 481"/>
                  <a:gd name="T6" fmla="*/ 304 w 954"/>
                  <a:gd name="T7" fmla="*/ 404 h 481"/>
                  <a:gd name="T8" fmla="*/ 339 w 954"/>
                  <a:gd name="T9" fmla="*/ 381 h 481"/>
                  <a:gd name="T10" fmla="*/ 339 w 954"/>
                  <a:gd name="T11" fmla="*/ 334 h 481"/>
                  <a:gd name="T12" fmla="*/ 339 w 954"/>
                  <a:gd name="T13" fmla="*/ 328 h 481"/>
                  <a:gd name="T14" fmla="*/ 287 w 954"/>
                  <a:gd name="T15" fmla="*/ 252 h 481"/>
                  <a:gd name="T16" fmla="*/ 638 w 954"/>
                  <a:gd name="T17" fmla="*/ 211 h 481"/>
                  <a:gd name="T18" fmla="*/ 608 w 954"/>
                  <a:gd name="T19" fmla="*/ 299 h 481"/>
                  <a:gd name="T20" fmla="*/ 602 w 954"/>
                  <a:gd name="T21" fmla="*/ 304 h 481"/>
                  <a:gd name="T22" fmla="*/ 620 w 954"/>
                  <a:gd name="T23" fmla="*/ 345 h 481"/>
                  <a:gd name="T24" fmla="*/ 655 w 954"/>
                  <a:gd name="T25" fmla="*/ 363 h 481"/>
                  <a:gd name="T26" fmla="*/ 901 w 954"/>
                  <a:gd name="T27" fmla="*/ 375 h 481"/>
                  <a:gd name="T28" fmla="*/ 936 w 954"/>
                  <a:gd name="T29" fmla="*/ 363 h 481"/>
                  <a:gd name="T30" fmla="*/ 953 w 954"/>
                  <a:gd name="T31" fmla="*/ 328 h 481"/>
                  <a:gd name="T32" fmla="*/ 953 w 954"/>
                  <a:gd name="T33" fmla="*/ 322 h 481"/>
                  <a:gd name="T34" fmla="*/ 913 w 954"/>
                  <a:gd name="T35" fmla="*/ 111 h 481"/>
                  <a:gd name="T36" fmla="*/ 907 w 954"/>
                  <a:gd name="T37" fmla="*/ 106 h 481"/>
                  <a:gd name="T38" fmla="*/ 895 w 954"/>
                  <a:gd name="T39" fmla="*/ 100 h 481"/>
                  <a:gd name="T40" fmla="*/ 6 w 954"/>
                  <a:gd name="T41" fmla="*/ 205 h 481"/>
                  <a:gd name="T42" fmla="*/ 0 w 954"/>
                  <a:gd name="T43" fmla="*/ 205 h 481"/>
                  <a:gd name="T44" fmla="*/ 0 w 954"/>
                  <a:gd name="T45" fmla="*/ 217 h 481"/>
                  <a:gd name="T46" fmla="*/ 6 w 954"/>
                  <a:gd name="T47" fmla="*/ 433 h 481"/>
                  <a:gd name="T48" fmla="*/ 6 w 954"/>
                  <a:gd name="T49" fmla="*/ 439 h 481"/>
                  <a:gd name="T50" fmla="*/ 29 w 954"/>
                  <a:gd name="T51" fmla="*/ 474 h 4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954" h="481">
                    <a:moveTo>
                      <a:pt x="29" y="474"/>
                    </a:moveTo>
                    <a:lnTo>
                      <a:pt x="29" y="474"/>
                    </a:lnTo>
                    <a:cubicBezTo>
                      <a:pt x="41" y="480"/>
                      <a:pt x="53" y="480"/>
                      <a:pt x="70" y="474"/>
                    </a:cubicBezTo>
                    <a:cubicBezTo>
                      <a:pt x="158" y="474"/>
                      <a:pt x="234" y="451"/>
                      <a:pt x="304" y="404"/>
                    </a:cubicBezTo>
                    <a:cubicBezTo>
                      <a:pt x="322" y="398"/>
                      <a:pt x="333" y="392"/>
                      <a:pt x="339" y="381"/>
                    </a:cubicBezTo>
                    <a:cubicBezTo>
                      <a:pt x="345" y="369"/>
                      <a:pt x="345" y="351"/>
                      <a:pt x="339" y="334"/>
                    </a:cubicBezTo>
                    <a:cubicBezTo>
                      <a:pt x="339" y="334"/>
                      <a:pt x="339" y="334"/>
                      <a:pt x="339" y="328"/>
                    </a:cubicBezTo>
                    <a:cubicBezTo>
                      <a:pt x="287" y="252"/>
                      <a:pt x="287" y="252"/>
                      <a:pt x="287" y="252"/>
                    </a:cubicBezTo>
                    <a:cubicBezTo>
                      <a:pt x="404" y="217"/>
                      <a:pt x="515" y="205"/>
                      <a:pt x="638" y="211"/>
                    </a:cubicBezTo>
                    <a:cubicBezTo>
                      <a:pt x="608" y="299"/>
                      <a:pt x="608" y="299"/>
                      <a:pt x="608" y="299"/>
                    </a:cubicBezTo>
                    <a:cubicBezTo>
                      <a:pt x="608" y="304"/>
                      <a:pt x="602" y="304"/>
                      <a:pt x="602" y="304"/>
                    </a:cubicBezTo>
                    <a:cubicBezTo>
                      <a:pt x="602" y="322"/>
                      <a:pt x="608" y="340"/>
                      <a:pt x="620" y="345"/>
                    </a:cubicBezTo>
                    <a:cubicBezTo>
                      <a:pt x="626" y="357"/>
                      <a:pt x="638" y="363"/>
                      <a:pt x="655" y="363"/>
                    </a:cubicBezTo>
                    <a:cubicBezTo>
                      <a:pt x="731" y="392"/>
                      <a:pt x="819" y="398"/>
                      <a:pt x="901" y="375"/>
                    </a:cubicBezTo>
                    <a:cubicBezTo>
                      <a:pt x="918" y="381"/>
                      <a:pt x="930" y="375"/>
                      <a:pt x="936" y="363"/>
                    </a:cubicBezTo>
                    <a:cubicBezTo>
                      <a:pt x="948" y="357"/>
                      <a:pt x="953" y="345"/>
                      <a:pt x="953" y="328"/>
                    </a:cubicBezTo>
                    <a:lnTo>
                      <a:pt x="953" y="322"/>
                    </a:lnTo>
                    <a:cubicBezTo>
                      <a:pt x="913" y="111"/>
                      <a:pt x="913" y="111"/>
                      <a:pt x="913" y="111"/>
                    </a:cubicBezTo>
                    <a:cubicBezTo>
                      <a:pt x="907" y="111"/>
                      <a:pt x="907" y="106"/>
                      <a:pt x="907" y="106"/>
                    </a:cubicBezTo>
                    <a:cubicBezTo>
                      <a:pt x="907" y="100"/>
                      <a:pt x="901" y="100"/>
                      <a:pt x="895" y="100"/>
                    </a:cubicBezTo>
                    <a:cubicBezTo>
                      <a:pt x="585" y="0"/>
                      <a:pt x="287" y="41"/>
                      <a:pt x="6" y="205"/>
                    </a:cubicBezTo>
                    <a:cubicBezTo>
                      <a:pt x="6" y="205"/>
                      <a:pt x="6" y="205"/>
                      <a:pt x="0" y="205"/>
                    </a:cubicBezTo>
                    <a:cubicBezTo>
                      <a:pt x="0" y="211"/>
                      <a:pt x="0" y="217"/>
                      <a:pt x="0" y="217"/>
                    </a:cubicBezTo>
                    <a:cubicBezTo>
                      <a:pt x="6" y="433"/>
                      <a:pt x="6" y="433"/>
                      <a:pt x="6" y="433"/>
                    </a:cubicBezTo>
                    <a:cubicBezTo>
                      <a:pt x="6" y="433"/>
                      <a:pt x="6" y="433"/>
                      <a:pt x="6" y="439"/>
                    </a:cubicBezTo>
                    <a:cubicBezTo>
                      <a:pt x="11" y="457"/>
                      <a:pt x="17" y="468"/>
                      <a:pt x="29" y="474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32" name="Group 16"/>
            <p:cNvGrpSpPr/>
            <p:nvPr/>
          </p:nvGrpSpPr>
          <p:grpSpPr>
            <a:xfrm>
              <a:off x="18567508" y="8327743"/>
              <a:ext cx="1289792" cy="1286961"/>
              <a:chOff x="18567508" y="8327743"/>
              <a:chExt cx="1289792" cy="1286961"/>
            </a:xfrm>
          </p:grpSpPr>
          <p:sp>
            <p:nvSpPr>
              <p:cNvPr id="13" name="Freeform 8"/>
              <p:cNvSpPr>
                <a:spLocks noChangeArrowheads="1"/>
              </p:cNvSpPr>
              <p:nvPr/>
            </p:nvSpPr>
            <p:spPr bwMode="auto">
              <a:xfrm>
                <a:off x="18567508" y="8327743"/>
                <a:ext cx="1289792" cy="1286961"/>
              </a:xfrm>
              <a:custGeom>
                <a:avLst/>
                <a:gdLst>
                  <a:gd name="T0" fmla="*/ 2881 w 2882"/>
                  <a:gd name="T1" fmla="*/ 1437 h 2881"/>
                  <a:gd name="T2" fmla="*/ 2881 w 2882"/>
                  <a:gd name="T3" fmla="*/ 1437 h 2881"/>
                  <a:gd name="T4" fmla="*/ 1444 w 2882"/>
                  <a:gd name="T5" fmla="*/ 2880 h 2881"/>
                  <a:gd name="T6" fmla="*/ 0 w 2882"/>
                  <a:gd name="T7" fmla="*/ 1437 h 2881"/>
                  <a:gd name="T8" fmla="*/ 1444 w 2882"/>
                  <a:gd name="T9" fmla="*/ 0 h 2881"/>
                  <a:gd name="T10" fmla="*/ 2881 w 2882"/>
                  <a:gd name="T11" fmla="*/ 1437 h 28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82" h="2881">
                    <a:moveTo>
                      <a:pt x="2881" y="1437"/>
                    </a:moveTo>
                    <a:lnTo>
                      <a:pt x="2881" y="1437"/>
                    </a:lnTo>
                    <a:cubicBezTo>
                      <a:pt x="2881" y="2231"/>
                      <a:pt x="2239" y="2880"/>
                      <a:pt x="1444" y="2880"/>
                    </a:cubicBezTo>
                    <a:cubicBezTo>
                      <a:pt x="649" y="2880"/>
                      <a:pt x="0" y="2231"/>
                      <a:pt x="0" y="1437"/>
                    </a:cubicBezTo>
                    <a:cubicBezTo>
                      <a:pt x="0" y="642"/>
                      <a:pt x="649" y="0"/>
                      <a:pt x="1444" y="0"/>
                    </a:cubicBezTo>
                    <a:cubicBezTo>
                      <a:pt x="2239" y="0"/>
                      <a:pt x="2881" y="642"/>
                      <a:pt x="2881" y="1437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15" name="Freeform 250"/>
              <p:cNvSpPr>
                <a:spLocks noChangeArrowheads="1"/>
              </p:cNvSpPr>
              <p:nvPr/>
            </p:nvSpPr>
            <p:spPr bwMode="auto">
              <a:xfrm>
                <a:off x="18903937" y="8646372"/>
                <a:ext cx="616934" cy="578859"/>
              </a:xfrm>
              <a:custGeom>
                <a:avLst/>
                <a:gdLst>
                  <a:gd name="T0" fmla="*/ 1130 w 1376"/>
                  <a:gd name="T1" fmla="*/ 848 h 1293"/>
                  <a:gd name="T2" fmla="*/ 1130 w 1376"/>
                  <a:gd name="T3" fmla="*/ 848 h 1293"/>
                  <a:gd name="T4" fmla="*/ 1194 w 1376"/>
                  <a:gd name="T5" fmla="*/ 555 h 1293"/>
                  <a:gd name="T6" fmla="*/ 907 w 1376"/>
                  <a:gd name="T7" fmla="*/ 0 h 1293"/>
                  <a:gd name="T8" fmla="*/ 907 w 1376"/>
                  <a:gd name="T9" fmla="*/ 47 h 1293"/>
                  <a:gd name="T10" fmla="*/ 702 w 1376"/>
                  <a:gd name="T11" fmla="*/ 532 h 1293"/>
                  <a:gd name="T12" fmla="*/ 428 w 1376"/>
                  <a:gd name="T13" fmla="*/ 404 h 1293"/>
                  <a:gd name="T14" fmla="*/ 123 w 1376"/>
                  <a:gd name="T15" fmla="*/ 590 h 1293"/>
                  <a:gd name="T16" fmla="*/ 0 w 1376"/>
                  <a:gd name="T17" fmla="*/ 590 h 1293"/>
                  <a:gd name="T18" fmla="*/ 88 w 1376"/>
                  <a:gd name="T19" fmla="*/ 701 h 1293"/>
                  <a:gd name="T20" fmla="*/ 82 w 1376"/>
                  <a:gd name="T21" fmla="*/ 713 h 1293"/>
                  <a:gd name="T22" fmla="*/ 0 w 1376"/>
                  <a:gd name="T23" fmla="*/ 801 h 1293"/>
                  <a:gd name="T24" fmla="*/ 88 w 1376"/>
                  <a:gd name="T25" fmla="*/ 801 h 1293"/>
                  <a:gd name="T26" fmla="*/ 147 w 1376"/>
                  <a:gd name="T27" fmla="*/ 953 h 1293"/>
                  <a:gd name="T28" fmla="*/ 738 w 1376"/>
                  <a:gd name="T29" fmla="*/ 1292 h 1293"/>
                  <a:gd name="T30" fmla="*/ 1375 w 1376"/>
                  <a:gd name="T31" fmla="*/ 848 h 1293"/>
                  <a:gd name="T32" fmla="*/ 1130 w 1376"/>
                  <a:gd name="T33" fmla="*/ 848 h 1293"/>
                  <a:gd name="T34" fmla="*/ 334 w 1376"/>
                  <a:gd name="T35" fmla="*/ 684 h 1293"/>
                  <a:gd name="T36" fmla="*/ 334 w 1376"/>
                  <a:gd name="T37" fmla="*/ 684 h 1293"/>
                  <a:gd name="T38" fmla="*/ 287 w 1376"/>
                  <a:gd name="T39" fmla="*/ 637 h 1293"/>
                  <a:gd name="T40" fmla="*/ 334 w 1376"/>
                  <a:gd name="T41" fmla="*/ 590 h 1293"/>
                  <a:gd name="T42" fmla="*/ 381 w 1376"/>
                  <a:gd name="T43" fmla="*/ 637 h 1293"/>
                  <a:gd name="T44" fmla="*/ 334 w 1376"/>
                  <a:gd name="T45" fmla="*/ 684 h 12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376" h="1293">
                    <a:moveTo>
                      <a:pt x="1130" y="848"/>
                    </a:moveTo>
                    <a:lnTo>
                      <a:pt x="1130" y="848"/>
                    </a:lnTo>
                    <a:cubicBezTo>
                      <a:pt x="1171" y="760"/>
                      <a:pt x="1194" y="655"/>
                      <a:pt x="1194" y="555"/>
                    </a:cubicBezTo>
                    <a:cubicBezTo>
                      <a:pt x="1194" y="328"/>
                      <a:pt x="1083" y="123"/>
                      <a:pt x="907" y="0"/>
                    </a:cubicBezTo>
                    <a:cubicBezTo>
                      <a:pt x="907" y="12"/>
                      <a:pt x="907" y="30"/>
                      <a:pt x="907" y="47"/>
                    </a:cubicBezTo>
                    <a:cubicBezTo>
                      <a:pt x="907" y="234"/>
                      <a:pt x="831" y="410"/>
                      <a:pt x="702" y="532"/>
                    </a:cubicBezTo>
                    <a:cubicBezTo>
                      <a:pt x="638" y="457"/>
                      <a:pt x="539" y="404"/>
                      <a:pt x="428" y="404"/>
                    </a:cubicBezTo>
                    <a:cubicBezTo>
                      <a:pt x="299" y="404"/>
                      <a:pt x="182" y="480"/>
                      <a:pt x="123" y="590"/>
                    </a:cubicBezTo>
                    <a:cubicBezTo>
                      <a:pt x="0" y="590"/>
                      <a:pt x="0" y="590"/>
                      <a:pt x="0" y="590"/>
                    </a:cubicBezTo>
                    <a:cubicBezTo>
                      <a:pt x="88" y="701"/>
                      <a:pt x="88" y="701"/>
                      <a:pt x="88" y="701"/>
                    </a:cubicBezTo>
                    <a:cubicBezTo>
                      <a:pt x="82" y="707"/>
                      <a:pt x="82" y="707"/>
                      <a:pt x="82" y="713"/>
                    </a:cubicBezTo>
                    <a:cubicBezTo>
                      <a:pt x="0" y="801"/>
                      <a:pt x="0" y="801"/>
                      <a:pt x="0" y="801"/>
                    </a:cubicBezTo>
                    <a:cubicBezTo>
                      <a:pt x="88" y="801"/>
                      <a:pt x="88" y="801"/>
                      <a:pt x="88" y="801"/>
                    </a:cubicBezTo>
                    <a:cubicBezTo>
                      <a:pt x="100" y="865"/>
                      <a:pt x="141" y="941"/>
                      <a:pt x="147" y="953"/>
                    </a:cubicBezTo>
                    <a:cubicBezTo>
                      <a:pt x="264" y="1158"/>
                      <a:pt x="486" y="1292"/>
                      <a:pt x="738" y="1292"/>
                    </a:cubicBezTo>
                    <a:cubicBezTo>
                      <a:pt x="1030" y="1292"/>
                      <a:pt x="1282" y="1111"/>
                      <a:pt x="1375" y="848"/>
                    </a:cubicBezTo>
                    <a:lnTo>
                      <a:pt x="1130" y="848"/>
                    </a:lnTo>
                    <a:close/>
                    <a:moveTo>
                      <a:pt x="334" y="684"/>
                    </a:moveTo>
                    <a:lnTo>
                      <a:pt x="334" y="684"/>
                    </a:lnTo>
                    <a:cubicBezTo>
                      <a:pt x="311" y="684"/>
                      <a:pt x="287" y="661"/>
                      <a:pt x="287" y="637"/>
                    </a:cubicBezTo>
                    <a:cubicBezTo>
                      <a:pt x="287" y="608"/>
                      <a:pt x="311" y="590"/>
                      <a:pt x="334" y="590"/>
                    </a:cubicBezTo>
                    <a:cubicBezTo>
                      <a:pt x="363" y="590"/>
                      <a:pt x="381" y="608"/>
                      <a:pt x="381" y="637"/>
                    </a:cubicBezTo>
                    <a:cubicBezTo>
                      <a:pt x="381" y="661"/>
                      <a:pt x="363" y="684"/>
                      <a:pt x="334" y="68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33" name="Freeform 31"/>
            <p:cNvSpPr>
              <a:spLocks noEditPoints="1"/>
            </p:cNvSpPr>
            <p:nvPr/>
          </p:nvSpPr>
          <p:spPr bwMode="auto">
            <a:xfrm>
              <a:off x="19662860" y="6008221"/>
              <a:ext cx="809183" cy="810990"/>
            </a:xfrm>
            <a:custGeom>
              <a:avLst/>
              <a:gdLst>
                <a:gd name="T0" fmla="*/ 140 w 280"/>
                <a:gd name="T1" fmla="*/ 0 h 280"/>
                <a:gd name="T2" fmla="*/ 0 w 280"/>
                <a:gd name="T3" fmla="*/ 140 h 280"/>
                <a:gd name="T4" fmla="*/ 140 w 280"/>
                <a:gd name="T5" fmla="*/ 280 h 280"/>
                <a:gd name="T6" fmla="*/ 280 w 280"/>
                <a:gd name="T7" fmla="*/ 140 h 280"/>
                <a:gd name="T8" fmla="*/ 140 w 280"/>
                <a:gd name="T9" fmla="*/ 0 h 280"/>
                <a:gd name="T10" fmla="*/ 185 w 280"/>
                <a:gd name="T11" fmla="*/ 69 h 280"/>
                <a:gd name="T12" fmla="*/ 211 w 280"/>
                <a:gd name="T13" fmla="*/ 95 h 280"/>
                <a:gd name="T14" fmla="*/ 185 w 280"/>
                <a:gd name="T15" fmla="*/ 122 h 280"/>
                <a:gd name="T16" fmla="*/ 174 w 280"/>
                <a:gd name="T17" fmla="*/ 119 h 280"/>
                <a:gd name="T18" fmla="*/ 158 w 280"/>
                <a:gd name="T19" fmla="*/ 95 h 280"/>
                <a:gd name="T20" fmla="*/ 185 w 280"/>
                <a:gd name="T21" fmla="*/ 69 h 280"/>
                <a:gd name="T22" fmla="*/ 141 w 280"/>
                <a:gd name="T23" fmla="*/ 96 h 280"/>
                <a:gd name="T24" fmla="*/ 167 w 280"/>
                <a:gd name="T25" fmla="*/ 123 h 280"/>
                <a:gd name="T26" fmla="*/ 141 w 280"/>
                <a:gd name="T27" fmla="*/ 149 h 280"/>
                <a:gd name="T28" fmla="*/ 115 w 280"/>
                <a:gd name="T29" fmla="*/ 123 h 280"/>
                <a:gd name="T30" fmla="*/ 141 w 280"/>
                <a:gd name="T31" fmla="*/ 96 h 280"/>
                <a:gd name="T32" fmla="*/ 95 w 280"/>
                <a:gd name="T33" fmla="*/ 69 h 280"/>
                <a:gd name="T34" fmla="*/ 121 w 280"/>
                <a:gd name="T35" fmla="*/ 95 h 280"/>
                <a:gd name="T36" fmla="*/ 121 w 280"/>
                <a:gd name="T37" fmla="*/ 97 h 280"/>
                <a:gd name="T38" fmla="*/ 109 w 280"/>
                <a:gd name="T39" fmla="*/ 118 h 280"/>
                <a:gd name="T40" fmla="*/ 95 w 280"/>
                <a:gd name="T41" fmla="*/ 122 h 280"/>
                <a:gd name="T42" fmla="*/ 68 w 280"/>
                <a:gd name="T43" fmla="*/ 95 h 280"/>
                <a:gd name="T44" fmla="*/ 95 w 280"/>
                <a:gd name="T45" fmla="*/ 69 h 280"/>
                <a:gd name="T46" fmla="*/ 90 w 280"/>
                <a:gd name="T47" fmla="*/ 193 h 280"/>
                <a:gd name="T48" fmla="*/ 52 w 280"/>
                <a:gd name="T49" fmla="*/ 186 h 280"/>
                <a:gd name="T50" fmla="*/ 50 w 280"/>
                <a:gd name="T51" fmla="*/ 185 h 280"/>
                <a:gd name="T52" fmla="*/ 50 w 280"/>
                <a:gd name="T53" fmla="*/ 185 h 280"/>
                <a:gd name="T54" fmla="*/ 50 w 280"/>
                <a:gd name="T55" fmla="*/ 157 h 280"/>
                <a:gd name="T56" fmla="*/ 84 w 280"/>
                <a:gd name="T57" fmla="*/ 124 h 280"/>
                <a:gd name="T58" fmla="*/ 106 w 280"/>
                <a:gd name="T59" fmla="*/ 124 h 280"/>
                <a:gd name="T60" fmla="*/ 108 w 280"/>
                <a:gd name="T61" fmla="*/ 124 h 280"/>
                <a:gd name="T62" fmla="*/ 118 w 280"/>
                <a:gd name="T63" fmla="*/ 146 h 280"/>
                <a:gd name="T64" fmla="*/ 90 w 280"/>
                <a:gd name="T65" fmla="*/ 185 h 280"/>
                <a:gd name="T66" fmla="*/ 90 w 280"/>
                <a:gd name="T67" fmla="*/ 193 h 280"/>
                <a:gd name="T68" fmla="*/ 186 w 280"/>
                <a:gd name="T69" fmla="*/ 212 h 280"/>
                <a:gd name="T70" fmla="*/ 186 w 280"/>
                <a:gd name="T71" fmla="*/ 212 h 280"/>
                <a:gd name="T72" fmla="*/ 184 w 280"/>
                <a:gd name="T73" fmla="*/ 213 h 280"/>
                <a:gd name="T74" fmla="*/ 144 w 280"/>
                <a:gd name="T75" fmla="*/ 220 h 280"/>
                <a:gd name="T76" fmla="*/ 98 w 280"/>
                <a:gd name="T77" fmla="*/ 213 h 280"/>
                <a:gd name="T78" fmla="*/ 96 w 280"/>
                <a:gd name="T79" fmla="*/ 212 h 280"/>
                <a:gd name="T80" fmla="*/ 96 w 280"/>
                <a:gd name="T81" fmla="*/ 212 h 280"/>
                <a:gd name="T82" fmla="*/ 96 w 280"/>
                <a:gd name="T83" fmla="*/ 185 h 280"/>
                <a:gd name="T84" fmla="*/ 130 w 280"/>
                <a:gd name="T85" fmla="*/ 151 h 280"/>
                <a:gd name="T86" fmla="*/ 152 w 280"/>
                <a:gd name="T87" fmla="*/ 151 h 280"/>
                <a:gd name="T88" fmla="*/ 186 w 280"/>
                <a:gd name="T89" fmla="*/ 185 h 280"/>
                <a:gd name="T90" fmla="*/ 186 w 280"/>
                <a:gd name="T91" fmla="*/ 212 h 280"/>
                <a:gd name="T92" fmla="*/ 230 w 280"/>
                <a:gd name="T93" fmla="*/ 185 h 280"/>
                <a:gd name="T94" fmla="*/ 230 w 280"/>
                <a:gd name="T95" fmla="*/ 185 h 280"/>
                <a:gd name="T96" fmla="*/ 228 w 280"/>
                <a:gd name="T97" fmla="*/ 186 h 280"/>
                <a:gd name="T98" fmla="*/ 192 w 280"/>
                <a:gd name="T99" fmla="*/ 193 h 280"/>
                <a:gd name="T100" fmla="*/ 192 w 280"/>
                <a:gd name="T101" fmla="*/ 185 h 280"/>
                <a:gd name="T102" fmla="*/ 164 w 280"/>
                <a:gd name="T103" fmla="*/ 146 h 280"/>
                <a:gd name="T104" fmla="*/ 174 w 280"/>
                <a:gd name="T105" fmla="*/ 124 h 280"/>
                <a:gd name="T106" fmla="*/ 196 w 280"/>
                <a:gd name="T107" fmla="*/ 124 h 280"/>
                <a:gd name="T108" fmla="*/ 230 w 280"/>
                <a:gd name="T109" fmla="*/ 157 h 280"/>
                <a:gd name="T110" fmla="*/ 230 w 280"/>
                <a:gd name="T111" fmla="*/ 185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80" h="280">
                  <a:moveTo>
                    <a:pt x="140" y="0"/>
                  </a:moveTo>
                  <a:cubicBezTo>
                    <a:pt x="62" y="0"/>
                    <a:pt x="0" y="62"/>
                    <a:pt x="0" y="140"/>
                  </a:cubicBezTo>
                  <a:cubicBezTo>
                    <a:pt x="0" y="217"/>
                    <a:pt x="62" y="280"/>
                    <a:pt x="140" y="280"/>
                  </a:cubicBezTo>
                  <a:cubicBezTo>
                    <a:pt x="217" y="280"/>
                    <a:pt x="280" y="217"/>
                    <a:pt x="280" y="140"/>
                  </a:cubicBezTo>
                  <a:cubicBezTo>
                    <a:pt x="280" y="62"/>
                    <a:pt x="217" y="0"/>
                    <a:pt x="140" y="0"/>
                  </a:cubicBezTo>
                  <a:close/>
                  <a:moveTo>
                    <a:pt x="185" y="69"/>
                  </a:moveTo>
                  <a:cubicBezTo>
                    <a:pt x="199" y="69"/>
                    <a:pt x="211" y="81"/>
                    <a:pt x="211" y="95"/>
                  </a:cubicBezTo>
                  <a:cubicBezTo>
                    <a:pt x="211" y="110"/>
                    <a:pt x="199" y="122"/>
                    <a:pt x="185" y="122"/>
                  </a:cubicBezTo>
                  <a:cubicBezTo>
                    <a:pt x="181" y="122"/>
                    <a:pt x="177" y="121"/>
                    <a:pt x="174" y="119"/>
                  </a:cubicBezTo>
                  <a:cubicBezTo>
                    <a:pt x="173" y="109"/>
                    <a:pt x="167" y="100"/>
                    <a:pt x="158" y="95"/>
                  </a:cubicBezTo>
                  <a:cubicBezTo>
                    <a:pt x="159" y="81"/>
                    <a:pt x="170" y="69"/>
                    <a:pt x="185" y="69"/>
                  </a:cubicBezTo>
                  <a:close/>
                  <a:moveTo>
                    <a:pt x="141" y="96"/>
                  </a:moveTo>
                  <a:cubicBezTo>
                    <a:pt x="156" y="96"/>
                    <a:pt x="167" y="108"/>
                    <a:pt x="167" y="123"/>
                  </a:cubicBezTo>
                  <a:cubicBezTo>
                    <a:pt x="167" y="137"/>
                    <a:pt x="156" y="149"/>
                    <a:pt x="141" y="149"/>
                  </a:cubicBezTo>
                  <a:cubicBezTo>
                    <a:pt x="127" y="149"/>
                    <a:pt x="115" y="137"/>
                    <a:pt x="115" y="123"/>
                  </a:cubicBezTo>
                  <a:cubicBezTo>
                    <a:pt x="115" y="108"/>
                    <a:pt x="127" y="96"/>
                    <a:pt x="141" y="96"/>
                  </a:cubicBezTo>
                  <a:close/>
                  <a:moveTo>
                    <a:pt x="95" y="69"/>
                  </a:moveTo>
                  <a:cubicBezTo>
                    <a:pt x="109" y="69"/>
                    <a:pt x="121" y="81"/>
                    <a:pt x="121" y="95"/>
                  </a:cubicBezTo>
                  <a:cubicBezTo>
                    <a:pt x="121" y="96"/>
                    <a:pt x="121" y="96"/>
                    <a:pt x="121" y="97"/>
                  </a:cubicBezTo>
                  <a:cubicBezTo>
                    <a:pt x="115" y="102"/>
                    <a:pt x="110" y="109"/>
                    <a:pt x="109" y="118"/>
                  </a:cubicBezTo>
                  <a:cubicBezTo>
                    <a:pt x="105" y="120"/>
                    <a:pt x="100" y="122"/>
                    <a:pt x="95" y="122"/>
                  </a:cubicBezTo>
                  <a:cubicBezTo>
                    <a:pt x="80" y="122"/>
                    <a:pt x="68" y="110"/>
                    <a:pt x="68" y="95"/>
                  </a:cubicBezTo>
                  <a:cubicBezTo>
                    <a:pt x="68" y="81"/>
                    <a:pt x="80" y="69"/>
                    <a:pt x="95" y="69"/>
                  </a:cubicBezTo>
                  <a:close/>
                  <a:moveTo>
                    <a:pt x="90" y="193"/>
                  </a:moveTo>
                  <a:cubicBezTo>
                    <a:pt x="79" y="192"/>
                    <a:pt x="66" y="190"/>
                    <a:pt x="52" y="186"/>
                  </a:cubicBezTo>
                  <a:cubicBezTo>
                    <a:pt x="50" y="185"/>
                    <a:pt x="50" y="185"/>
                    <a:pt x="50" y="185"/>
                  </a:cubicBezTo>
                  <a:cubicBezTo>
                    <a:pt x="50" y="185"/>
                    <a:pt x="50" y="185"/>
                    <a:pt x="50" y="185"/>
                  </a:cubicBezTo>
                  <a:cubicBezTo>
                    <a:pt x="50" y="157"/>
                    <a:pt x="50" y="157"/>
                    <a:pt x="50" y="157"/>
                  </a:cubicBezTo>
                  <a:cubicBezTo>
                    <a:pt x="50" y="139"/>
                    <a:pt x="65" y="124"/>
                    <a:pt x="84" y="124"/>
                  </a:cubicBezTo>
                  <a:cubicBezTo>
                    <a:pt x="106" y="124"/>
                    <a:pt x="106" y="124"/>
                    <a:pt x="106" y="124"/>
                  </a:cubicBezTo>
                  <a:cubicBezTo>
                    <a:pt x="107" y="124"/>
                    <a:pt x="108" y="124"/>
                    <a:pt x="108" y="124"/>
                  </a:cubicBezTo>
                  <a:cubicBezTo>
                    <a:pt x="109" y="132"/>
                    <a:pt x="113" y="140"/>
                    <a:pt x="118" y="146"/>
                  </a:cubicBezTo>
                  <a:cubicBezTo>
                    <a:pt x="102" y="151"/>
                    <a:pt x="90" y="166"/>
                    <a:pt x="90" y="185"/>
                  </a:cubicBezTo>
                  <a:lnTo>
                    <a:pt x="90" y="193"/>
                  </a:lnTo>
                  <a:close/>
                  <a:moveTo>
                    <a:pt x="186" y="212"/>
                  </a:moveTo>
                  <a:cubicBezTo>
                    <a:pt x="186" y="212"/>
                    <a:pt x="186" y="212"/>
                    <a:pt x="186" y="212"/>
                  </a:cubicBezTo>
                  <a:cubicBezTo>
                    <a:pt x="184" y="213"/>
                    <a:pt x="184" y="213"/>
                    <a:pt x="184" y="213"/>
                  </a:cubicBezTo>
                  <a:cubicBezTo>
                    <a:pt x="183" y="213"/>
                    <a:pt x="169" y="220"/>
                    <a:pt x="144" y="220"/>
                  </a:cubicBezTo>
                  <a:cubicBezTo>
                    <a:pt x="131" y="220"/>
                    <a:pt x="116" y="218"/>
                    <a:pt x="98" y="213"/>
                  </a:cubicBezTo>
                  <a:cubicBezTo>
                    <a:pt x="96" y="212"/>
                    <a:pt x="96" y="212"/>
                    <a:pt x="96" y="212"/>
                  </a:cubicBezTo>
                  <a:cubicBezTo>
                    <a:pt x="96" y="212"/>
                    <a:pt x="96" y="212"/>
                    <a:pt x="96" y="212"/>
                  </a:cubicBezTo>
                  <a:cubicBezTo>
                    <a:pt x="96" y="185"/>
                    <a:pt x="96" y="185"/>
                    <a:pt x="96" y="185"/>
                  </a:cubicBezTo>
                  <a:cubicBezTo>
                    <a:pt x="96" y="166"/>
                    <a:pt x="111" y="151"/>
                    <a:pt x="130" y="151"/>
                  </a:cubicBezTo>
                  <a:cubicBezTo>
                    <a:pt x="152" y="151"/>
                    <a:pt x="152" y="151"/>
                    <a:pt x="152" y="151"/>
                  </a:cubicBezTo>
                  <a:cubicBezTo>
                    <a:pt x="171" y="151"/>
                    <a:pt x="186" y="166"/>
                    <a:pt x="186" y="185"/>
                  </a:cubicBezTo>
                  <a:lnTo>
                    <a:pt x="186" y="212"/>
                  </a:lnTo>
                  <a:close/>
                  <a:moveTo>
                    <a:pt x="230" y="185"/>
                  </a:moveTo>
                  <a:cubicBezTo>
                    <a:pt x="230" y="185"/>
                    <a:pt x="230" y="185"/>
                    <a:pt x="230" y="185"/>
                  </a:cubicBezTo>
                  <a:cubicBezTo>
                    <a:pt x="228" y="186"/>
                    <a:pt x="228" y="186"/>
                    <a:pt x="228" y="186"/>
                  </a:cubicBezTo>
                  <a:cubicBezTo>
                    <a:pt x="227" y="186"/>
                    <a:pt x="214" y="192"/>
                    <a:pt x="192" y="193"/>
                  </a:cubicBezTo>
                  <a:cubicBezTo>
                    <a:pt x="192" y="185"/>
                    <a:pt x="192" y="185"/>
                    <a:pt x="192" y="185"/>
                  </a:cubicBezTo>
                  <a:cubicBezTo>
                    <a:pt x="192" y="166"/>
                    <a:pt x="180" y="151"/>
                    <a:pt x="164" y="146"/>
                  </a:cubicBezTo>
                  <a:cubicBezTo>
                    <a:pt x="170" y="140"/>
                    <a:pt x="173" y="132"/>
                    <a:pt x="174" y="124"/>
                  </a:cubicBezTo>
                  <a:cubicBezTo>
                    <a:pt x="196" y="124"/>
                    <a:pt x="196" y="124"/>
                    <a:pt x="196" y="124"/>
                  </a:cubicBezTo>
                  <a:cubicBezTo>
                    <a:pt x="215" y="124"/>
                    <a:pt x="230" y="139"/>
                    <a:pt x="230" y="157"/>
                  </a:cubicBezTo>
                  <a:lnTo>
                    <a:pt x="230" y="185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23" tIns="45711" rIns="91423" bIns="45711" numCol="1" anchor="t" anchorCtr="0" compatLnSpc="1"/>
            <a:lstStyle/>
            <a:p>
              <a:pPr>
                <a:lnSpc>
                  <a:spcPts val="1500"/>
                </a:lnSpc>
              </a:pPr>
              <a:endParaRPr lang="id-ID" sz="1200">
                <a:solidFill>
                  <a:schemeClr val="bg1">
                    <a:lumMod val="50000"/>
                  </a:schemeClr>
                </a:solidFill>
                <a:latin typeface="Raleway Black"/>
                <a:ea typeface="微软雅黑" panose="020B0503020204020204" pitchFamily="34" charset="-122"/>
                <a:cs typeface="Raleway Black"/>
              </a:endParaRPr>
            </a:p>
          </p:txBody>
        </p:sp>
        <p:sp>
          <p:nvSpPr>
            <p:cNvPr id="16" name="Freeform 38"/>
            <p:cNvSpPr>
              <a:spLocks noEditPoints="1"/>
            </p:cNvSpPr>
            <p:nvPr/>
          </p:nvSpPr>
          <p:spPr bwMode="auto">
            <a:xfrm>
              <a:off x="15566710" y="8945894"/>
              <a:ext cx="807447" cy="820202"/>
            </a:xfrm>
            <a:custGeom>
              <a:avLst/>
              <a:gdLst>
                <a:gd name="T0" fmla="*/ 190 w 195"/>
                <a:gd name="T1" fmla="*/ 120 h 198"/>
                <a:gd name="T2" fmla="*/ 192 w 195"/>
                <a:gd name="T3" fmla="*/ 100 h 198"/>
                <a:gd name="T4" fmla="*/ 99 w 195"/>
                <a:gd name="T5" fmla="*/ 7 h 198"/>
                <a:gd name="T6" fmla="*/ 83 w 195"/>
                <a:gd name="T7" fmla="*/ 8 h 198"/>
                <a:gd name="T8" fmla="*/ 54 w 195"/>
                <a:gd name="T9" fmla="*/ 0 h 198"/>
                <a:gd name="T10" fmla="*/ 0 w 195"/>
                <a:gd name="T11" fmla="*/ 54 h 198"/>
                <a:gd name="T12" fmla="*/ 7 w 195"/>
                <a:gd name="T13" fmla="*/ 81 h 198"/>
                <a:gd name="T14" fmla="*/ 5 w 195"/>
                <a:gd name="T15" fmla="*/ 100 h 198"/>
                <a:gd name="T16" fmla="*/ 99 w 195"/>
                <a:gd name="T17" fmla="*/ 193 h 198"/>
                <a:gd name="T18" fmla="*/ 116 w 195"/>
                <a:gd name="T19" fmla="*/ 192 h 198"/>
                <a:gd name="T20" fmla="*/ 141 w 195"/>
                <a:gd name="T21" fmla="*/ 198 h 198"/>
                <a:gd name="T22" fmla="*/ 195 w 195"/>
                <a:gd name="T23" fmla="*/ 144 h 198"/>
                <a:gd name="T24" fmla="*/ 190 w 195"/>
                <a:gd name="T25" fmla="*/ 120 h 198"/>
                <a:gd name="T26" fmla="*/ 146 w 195"/>
                <a:gd name="T27" fmla="*/ 145 h 198"/>
                <a:gd name="T28" fmla="*/ 127 w 195"/>
                <a:gd name="T29" fmla="*/ 159 h 198"/>
                <a:gd name="T30" fmla="*/ 98 w 195"/>
                <a:gd name="T31" fmla="*/ 164 h 198"/>
                <a:gd name="T32" fmla="*/ 65 w 195"/>
                <a:gd name="T33" fmla="*/ 157 h 198"/>
                <a:gd name="T34" fmla="*/ 49 w 195"/>
                <a:gd name="T35" fmla="*/ 144 h 198"/>
                <a:gd name="T36" fmla="*/ 44 w 195"/>
                <a:gd name="T37" fmla="*/ 127 h 198"/>
                <a:gd name="T38" fmla="*/ 47 w 195"/>
                <a:gd name="T39" fmla="*/ 118 h 198"/>
                <a:gd name="T40" fmla="*/ 57 w 195"/>
                <a:gd name="T41" fmla="*/ 114 h 198"/>
                <a:gd name="T42" fmla="*/ 65 w 195"/>
                <a:gd name="T43" fmla="*/ 117 h 198"/>
                <a:gd name="T44" fmla="*/ 71 w 195"/>
                <a:gd name="T45" fmla="*/ 125 h 198"/>
                <a:gd name="T46" fmla="*/ 76 w 195"/>
                <a:gd name="T47" fmla="*/ 135 h 198"/>
                <a:gd name="T48" fmla="*/ 84 w 195"/>
                <a:gd name="T49" fmla="*/ 141 h 198"/>
                <a:gd name="T50" fmla="*/ 98 w 195"/>
                <a:gd name="T51" fmla="*/ 143 h 198"/>
                <a:gd name="T52" fmla="*/ 116 w 195"/>
                <a:gd name="T53" fmla="*/ 138 h 198"/>
                <a:gd name="T54" fmla="*/ 123 w 195"/>
                <a:gd name="T55" fmla="*/ 127 h 198"/>
                <a:gd name="T56" fmla="*/ 120 w 195"/>
                <a:gd name="T57" fmla="*/ 118 h 198"/>
                <a:gd name="T58" fmla="*/ 110 w 195"/>
                <a:gd name="T59" fmla="*/ 112 h 198"/>
                <a:gd name="T60" fmla="*/ 93 w 195"/>
                <a:gd name="T61" fmla="*/ 108 h 198"/>
                <a:gd name="T62" fmla="*/ 68 w 195"/>
                <a:gd name="T63" fmla="*/ 101 h 198"/>
                <a:gd name="T64" fmla="*/ 52 w 195"/>
                <a:gd name="T65" fmla="*/ 89 h 198"/>
                <a:gd name="T66" fmla="*/ 46 w 195"/>
                <a:gd name="T67" fmla="*/ 70 h 198"/>
                <a:gd name="T68" fmla="*/ 52 w 195"/>
                <a:gd name="T69" fmla="*/ 51 h 198"/>
                <a:gd name="T70" fmla="*/ 71 w 195"/>
                <a:gd name="T71" fmla="*/ 39 h 198"/>
                <a:gd name="T72" fmla="*/ 98 w 195"/>
                <a:gd name="T73" fmla="*/ 35 h 198"/>
                <a:gd name="T74" fmla="*/ 120 w 195"/>
                <a:gd name="T75" fmla="*/ 37 h 198"/>
                <a:gd name="T76" fmla="*/ 135 w 195"/>
                <a:gd name="T77" fmla="*/ 45 h 198"/>
                <a:gd name="T78" fmla="*/ 144 w 195"/>
                <a:gd name="T79" fmla="*/ 55 h 198"/>
                <a:gd name="T80" fmla="*/ 147 w 195"/>
                <a:gd name="T81" fmla="*/ 66 h 198"/>
                <a:gd name="T82" fmla="*/ 143 w 195"/>
                <a:gd name="T83" fmla="*/ 75 h 198"/>
                <a:gd name="T84" fmla="*/ 134 w 195"/>
                <a:gd name="T85" fmla="*/ 79 h 198"/>
                <a:gd name="T86" fmla="*/ 126 w 195"/>
                <a:gd name="T87" fmla="*/ 76 h 198"/>
                <a:gd name="T88" fmla="*/ 120 w 195"/>
                <a:gd name="T89" fmla="*/ 69 h 198"/>
                <a:gd name="T90" fmla="*/ 112 w 195"/>
                <a:gd name="T91" fmla="*/ 59 h 198"/>
                <a:gd name="T92" fmla="*/ 96 w 195"/>
                <a:gd name="T93" fmla="*/ 55 h 198"/>
                <a:gd name="T94" fmla="*/ 80 w 195"/>
                <a:gd name="T95" fmla="*/ 59 h 198"/>
                <a:gd name="T96" fmla="*/ 74 w 195"/>
                <a:gd name="T97" fmla="*/ 68 h 198"/>
                <a:gd name="T98" fmla="*/ 76 w 195"/>
                <a:gd name="T99" fmla="*/ 73 h 198"/>
                <a:gd name="T100" fmla="*/ 82 w 195"/>
                <a:gd name="T101" fmla="*/ 78 h 198"/>
                <a:gd name="T102" fmla="*/ 89 w 195"/>
                <a:gd name="T103" fmla="*/ 81 h 198"/>
                <a:gd name="T104" fmla="*/ 102 w 195"/>
                <a:gd name="T105" fmla="*/ 84 h 198"/>
                <a:gd name="T106" fmla="*/ 123 w 195"/>
                <a:gd name="T107" fmla="*/ 89 h 198"/>
                <a:gd name="T108" fmla="*/ 139 w 195"/>
                <a:gd name="T109" fmla="*/ 96 h 198"/>
                <a:gd name="T110" fmla="*/ 149 w 195"/>
                <a:gd name="T111" fmla="*/ 108 h 198"/>
                <a:gd name="T112" fmla="*/ 153 w 195"/>
                <a:gd name="T113" fmla="*/ 124 h 198"/>
                <a:gd name="T114" fmla="*/ 146 w 195"/>
                <a:gd name="T115" fmla="*/ 145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95" h="198">
                  <a:moveTo>
                    <a:pt x="190" y="120"/>
                  </a:moveTo>
                  <a:cubicBezTo>
                    <a:pt x="191" y="114"/>
                    <a:pt x="192" y="107"/>
                    <a:pt x="192" y="100"/>
                  </a:cubicBezTo>
                  <a:cubicBezTo>
                    <a:pt x="192" y="49"/>
                    <a:pt x="150" y="7"/>
                    <a:pt x="99" y="7"/>
                  </a:cubicBezTo>
                  <a:cubicBezTo>
                    <a:pt x="93" y="7"/>
                    <a:pt x="88" y="7"/>
                    <a:pt x="83" y="8"/>
                  </a:cubicBezTo>
                  <a:cubicBezTo>
                    <a:pt x="74" y="3"/>
                    <a:pt x="64" y="0"/>
                    <a:pt x="54" y="0"/>
                  </a:cubicBezTo>
                  <a:cubicBezTo>
                    <a:pt x="24" y="0"/>
                    <a:pt x="0" y="24"/>
                    <a:pt x="0" y="54"/>
                  </a:cubicBezTo>
                  <a:cubicBezTo>
                    <a:pt x="0" y="64"/>
                    <a:pt x="2" y="73"/>
                    <a:pt x="7" y="81"/>
                  </a:cubicBezTo>
                  <a:cubicBezTo>
                    <a:pt x="6" y="87"/>
                    <a:pt x="5" y="94"/>
                    <a:pt x="5" y="100"/>
                  </a:cubicBezTo>
                  <a:cubicBezTo>
                    <a:pt x="5" y="152"/>
                    <a:pt x="47" y="193"/>
                    <a:pt x="99" y="193"/>
                  </a:cubicBezTo>
                  <a:cubicBezTo>
                    <a:pt x="104" y="193"/>
                    <a:pt x="110" y="193"/>
                    <a:pt x="116" y="192"/>
                  </a:cubicBezTo>
                  <a:cubicBezTo>
                    <a:pt x="123" y="196"/>
                    <a:pt x="132" y="198"/>
                    <a:pt x="141" y="198"/>
                  </a:cubicBezTo>
                  <a:cubicBezTo>
                    <a:pt x="171" y="198"/>
                    <a:pt x="195" y="174"/>
                    <a:pt x="195" y="144"/>
                  </a:cubicBezTo>
                  <a:cubicBezTo>
                    <a:pt x="195" y="136"/>
                    <a:pt x="193" y="127"/>
                    <a:pt x="190" y="120"/>
                  </a:cubicBezTo>
                  <a:close/>
                  <a:moveTo>
                    <a:pt x="146" y="145"/>
                  </a:moveTo>
                  <a:cubicBezTo>
                    <a:pt x="142" y="151"/>
                    <a:pt x="136" y="156"/>
                    <a:pt x="127" y="159"/>
                  </a:cubicBezTo>
                  <a:cubicBezTo>
                    <a:pt x="119" y="163"/>
                    <a:pt x="109" y="164"/>
                    <a:pt x="98" y="164"/>
                  </a:cubicBezTo>
                  <a:cubicBezTo>
                    <a:pt x="85" y="164"/>
                    <a:pt x="74" y="162"/>
                    <a:pt x="65" y="157"/>
                  </a:cubicBezTo>
                  <a:cubicBezTo>
                    <a:pt x="59" y="154"/>
                    <a:pt x="53" y="149"/>
                    <a:pt x="49" y="144"/>
                  </a:cubicBezTo>
                  <a:cubicBezTo>
                    <a:pt x="46" y="138"/>
                    <a:pt x="44" y="132"/>
                    <a:pt x="44" y="127"/>
                  </a:cubicBezTo>
                  <a:cubicBezTo>
                    <a:pt x="44" y="123"/>
                    <a:pt x="45" y="120"/>
                    <a:pt x="47" y="118"/>
                  </a:cubicBezTo>
                  <a:cubicBezTo>
                    <a:pt x="50" y="116"/>
                    <a:pt x="53" y="114"/>
                    <a:pt x="57" y="114"/>
                  </a:cubicBezTo>
                  <a:cubicBezTo>
                    <a:pt x="60" y="114"/>
                    <a:pt x="63" y="115"/>
                    <a:pt x="65" y="117"/>
                  </a:cubicBezTo>
                  <a:cubicBezTo>
                    <a:pt x="68" y="119"/>
                    <a:pt x="69" y="122"/>
                    <a:pt x="71" y="125"/>
                  </a:cubicBezTo>
                  <a:cubicBezTo>
                    <a:pt x="72" y="129"/>
                    <a:pt x="74" y="132"/>
                    <a:pt x="76" y="135"/>
                  </a:cubicBezTo>
                  <a:cubicBezTo>
                    <a:pt x="78" y="137"/>
                    <a:pt x="81" y="139"/>
                    <a:pt x="84" y="141"/>
                  </a:cubicBezTo>
                  <a:cubicBezTo>
                    <a:pt x="87" y="142"/>
                    <a:pt x="92" y="143"/>
                    <a:pt x="98" y="143"/>
                  </a:cubicBezTo>
                  <a:cubicBezTo>
                    <a:pt x="105" y="143"/>
                    <a:pt x="112" y="142"/>
                    <a:pt x="116" y="138"/>
                  </a:cubicBezTo>
                  <a:cubicBezTo>
                    <a:pt x="121" y="135"/>
                    <a:pt x="123" y="131"/>
                    <a:pt x="123" y="127"/>
                  </a:cubicBezTo>
                  <a:cubicBezTo>
                    <a:pt x="123" y="123"/>
                    <a:pt x="122" y="120"/>
                    <a:pt x="120" y="118"/>
                  </a:cubicBezTo>
                  <a:cubicBezTo>
                    <a:pt x="117" y="115"/>
                    <a:pt x="114" y="114"/>
                    <a:pt x="110" y="112"/>
                  </a:cubicBezTo>
                  <a:cubicBezTo>
                    <a:pt x="105" y="111"/>
                    <a:pt x="100" y="110"/>
                    <a:pt x="93" y="108"/>
                  </a:cubicBezTo>
                  <a:cubicBezTo>
                    <a:pt x="83" y="106"/>
                    <a:pt x="75" y="104"/>
                    <a:pt x="68" y="101"/>
                  </a:cubicBezTo>
                  <a:cubicBezTo>
                    <a:pt x="61" y="98"/>
                    <a:pt x="56" y="94"/>
                    <a:pt x="52" y="89"/>
                  </a:cubicBezTo>
                  <a:cubicBezTo>
                    <a:pt x="48" y="84"/>
                    <a:pt x="46" y="78"/>
                    <a:pt x="46" y="70"/>
                  </a:cubicBezTo>
                  <a:cubicBezTo>
                    <a:pt x="46" y="63"/>
                    <a:pt x="48" y="57"/>
                    <a:pt x="52" y="51"/>
                  </a:cubicBezTo>
                  <a:cubicBezTo>
                    <a:pt x="57" y="46"/>
                    <a:pt x="63" y="42"/>
                    <a:pt x="71" y="39"/>
                  </a:cubicBezTo>
                  <a:cubicBezTo>
                    <a:pt x="78" y="36"/>
                    <a:pt x="87" y="35"/>
                    <a:pt x="98" y="35"/>
                  </a:cubicBezTo>
                  <a:cubicBezTo>
                    <a:pt x="106" y="35"/>
                    <a:pt x="114" y="35"/>
                    <a:pt x="120" y="37"/>
                  </a:cubicBezTo>
                  <a:cubicBezTo>
                    <a:pt x="126" y="39"/>
                    <a:pt x="131" y="42"/>
                    <a:pt x="135" y="45"/>
                  </a:cubicBezTo>
                  <a:cubicBezTo>
                    <a:pt x="139" y="48"/>
                    <a:pt x="142" y="52"/>
                    <a:pt x="144" y="55"/>
                  </a:cubicBezTo>
                  <a:cubicBezTo>
                    <a:pt x="146" y="59"/>
                    <a:pt x="147" y="62"/>
                    <a:pt x="147" y="66"/>
                  </a:cubicBezTo>
                  <a:cubicBezTo>
                    <a:pt x="147" y="69"/>
                    <a:pt x="146" y="72"/>
                    <a:pt x="143" y="75"/>
                  </a:cubicBezTo>
                  <a:cubicBezTo>
                    <a:pt x="141" y="78"/>
                    <a:pt x="137" y="79"/>
                    <a:pt x="134" y="79"/>
                  </a:cubicBezTo>
                  <a:cubicBezTo>
                    <a:pt x="130" y="79"/>
                    <a:pt x="128" y="78"/>
                    <a:pt x="126" y="76"/>
                  </a:cubicBezTo>
                  <a:cubicBezTo>
                    <a:pt x="124" y="75"/>
                    <a:pt x="122" y="72"/>
                    <a:pt x="120" y="69"/>
                  </a:cubicBezTo>
                  <a:cubicBezTo>
                    <a:pt x="118" y="65"/>
                    <a:pt x="115" y="61"/>
                    <a:pt x="112" y="59"/>
                  </a:cubicBezTo>
                  <a:cubicBezTo>
                    <a:pt x="109" y="56"/>
                    <a:pt x="103" y="55"/>
                    <a:pt x="96" y="55"/>
                  </a:cubicBezTo>
                  <a:cubicBezTo>
                    <a:pt x="89" y="55"/>
                    <a:pt x="84" y="56"/>
                    <a:pt x="80" y="59"/>
                  </a:cubicBezTo>
                  <a:cubicBezTo>
                    <a:pt x="76" y="62"/>
                    <a:pt x="74" y="65"/>
                    <a:pt x="74" y="68"/>
                  </a:cubicBezTo>
                  <a:cubicBezTo>
                    <a:pt x="74" y="70"/>
                    <a:pt x="75" y="72"/>
                    <a:pt x="76" y="73"/>
                  </a:cubicBezTo>
                  <a:cubicBezTo>
                    <a:pt x="77" y="75"/>
                    <a:pt x="79" y="76"/>
                    <a:pt x="82" y="78"/>
                  </a:cubicBezTo>
                  <a:cubicBezTo>
                    <a:pt x="84" y="79"/>
                    <a:pt x="87" y="80"/>
                    <a:pt x="89" y="81"/>
                  </a:cubicBezTo>
                  <a:cubicBezTo>
                    <a:pt x="92" y="81"/>
                    <a:pt x="96" y="82"/>
                    <a:pt x="102" y="84"/>
                  </a:cubicBezTo>
                  <a:cubicBezTo>
                    <a:pt x="110" y="85"/>
                    <a:pt x="117" y="87"/>
                    <a:pt x="123" y="89"/>
                  </a:cubicBezTo>
                  <a:cubicBezTo>
                    <a:pt x="129" y="91"/>
                    <a:pt x="134" y="94"/>
                    <a:pt x="139" y="96"/>
                  </a:cubicBezTo>
                  <a:cubicBezTo>
                    <a:pt x="143" y="99"/>
                    <a:pt x="147" y="103"/>
                    <a:pt x="149" y="108"/>
                  </a:cubicBezTo>
                  <a:cubicBezTo>
                    <a:pt x="152" y="112"/>
                    <a:pt x="153" y="118"/>
                    <a:pt x="153" y="124"/>
                  </a:cubicBezTo>
                  <a:cubicBezTo>
                    <a:pt x="153" y="132"/>
                    <a:pt x="151" y="139"/>
                    <a:pt x="146" y="145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23" tIns="45711" rIns="91423" bIns="45711" numCol="1" anchor="t" anchorCtr="0" compatLnSpc="1"/>
            <a:lstStyle/>
            <a:p>
              <a:pPr>
                <a:lnSpc>
                  <a:spcPts val="1500"/>
                </a:lnSpc>
              </a:pPr>
              <a:endParaRPr lang="id-ID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5" name="Freeform 21"/>
            <p:cNvSpPr/>
            <p:nvPr/>
          </p:nvSpPr>
          <p:spPr bwMode="auto">
            <a:xfrm>
              <a:off x="13970835" y="6413716"/>
              <a:ext cx="918608" cy="914274"/>
            </a:xfrm>
            <a:custGeom>
              <a:avLst/>
              <a:gdLst>
                <a:gd name="T0" fmla="*/ 114 w 228"/>
                <a:gd name="T1" fmla="*/ 0 h 227"/>
                <a:gd name="T2" fmla="*/ 0 w 228"/>
                <a:gd name="T3" fmla="*/ 114 h 227"/>
                <a:gd name="T4" fmla="*/ 68 w 228"/>
                <a:gd name="T5" fmla="*/ 218 h 227"/>
                <a:gd name="T6" fmla="*/ 70 w 228"/>
                <a:gd name="T7" fmla="*/ 192 h 227"/>
                <a:gd name="T8" fmla="*/ 85 w 228"/>
                <a:gd name="T9" fmla="*/ 130 h 227"/>
                <a:gd name="T10" fmla="*/ 81 w 228"/>
                <a:gd name="T11" fmla="*/ 112 h 227"/>
                <a:gd name="T12" fmla="*/ 103 w 228"/>
                <a:gd name="T13" fmla="*/ 82 h 227"/>
                <a:gd name="T14" fmla="*/ 119 w 228"/>
                <a:gd name="T15" fmla="*/ 99 h 227"/>
                <a:gd name="T16" fmla="*/ 109 w 228"/>
                <a:gd name="T17" fmla="*/ 140 h 227"/>
                <a:gd name="T18" fmla="*/ 127 w 228"/>
                <a:gd name="T19" fmla="*/ 162 h 227"/>
                <a:gd name="T20" fmla="*/ 163 w 228"/>
                <a:gd name="T21" fmla="*/ 101 h 227"/>
                <a:gd name="T22" fmla="*/ 115 w 228"/>
                <a:gd name="T23" fmla="*/ 57 h 227"/>
                <a:gd name="T24" fmla="*/ 59 w 228"/>
                <a:gd name="T25" fmla="*/ 112 h 227"/>
                <a:gd name="T26" fmla="*/ 67 w 228"/>
                <a:gd name="T27" fmla="*/ 134 h 227"/>
                <a:gd name="T28" fmla="*/ 68 w 228"/>
                <a:gd name="T29" fmla="*/ 141 h 227"/>
                <a:gd name="T30" fmla="*/ 66 w 228"/>
                <a:gd name="T31" fmla="*/ 150 h 227"/>
                <a:gd name="T32" fmla="*/ 60 w 228"/>
                <a:gd name="T33" fmla="*/ 153 h 227"/>
                <a:gd name="T34" fmla="*/ 37 w 228"/>
                <a:gd name="T35" fmla="*/ 109 h 227"/>
                <a:gd name="T36" fmla="*/ 118 w 228"/>
                <a:gd name="T37" fmla="*/ 38 h 227"/>
                <a:gd name="T38" fmla="*/ 191 w 228"/>
                <a:gd name="T39" fmla="*/ 103 h 227"/>
                <a:gd name="T40" fmla="*/ 129 w 228"/>
                <a:gd name="T41" fmla="*/ 181 h 227"/>
                <a:gd name="T42" fmla="*/ 101 w 228"/>
                <a:gd name="T43" fmla="*/ 167 h 227"/>
                <a:gd name="T44" fmla="*/ 93 w 228"/>
                <a:gd name="T45" fmla="*/ 198 h 227"/>
                <a:gd name="T46" fmla="*/ 82 w 228"/>
                <a:gd name="T47" fmla="*/ 223 h 227"/>
                <a:gd name="T48" fmla="*/ 114 w 228"/>
                <a:gd name="T49" fmla="*/ 227 h 227"/>
                <a:gd name="T50" fmla="*/ 228 w 228"/>
                <a:gd name="T51" fmla="*/ 114 h 227"/>
                <a:gd name="T52" fmla="*/ 114 w 228"/>
                <a:gd name="T53" fmla="*/ 0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28" h="227">
                  <a:moveTo>
                    <a:pt x="114" y="0"/>
                  </a:moveTo>
                  <a:cubicBezTo>
                    <a:pt x="51" y="0"/>
                    <a:pt x="0" y="51"/>
                    <a:pt x="0" y="114"/>
                  </a:cubicBezTo>
                  <a:cubicBezTo>
                    <a:pt x="0" y="160"/>
                    <a:pt x="28" y="200"/>
                    <a:pt x="68" y="218"/>
                  </a:cubicBezTo>
                  <a:cubicBezTo>
                    <a:pt x="68" y="210"/>
                    <a:pt x="68" y="200"/>
                    <a:pt x="70" y="192"/>
                  </a:cubicBezTo>
                  <a:cubicBezTo>
                    <a:pt x="73" y="183"/>
                    <a:pt x="85" y="130"/>
                    <a:pt x="85" y="130"/>
                  </a:cubicBezTo>
                  <a:cubicBezTo>
                    <a:pt x="85" y="130"/>
                    <a:pt x="81" y="122"/>
                    <a:pt x="81" y="112"/>
                  </a:cubicBezTo>
                  <a:cubicBezTo>
                    <a:pt x="81" y="95"/>
                    <a:pt x="91" y="82"/>
                    <a:pt x="103" y="82"/>
                  </a:cubicBezTo>
                  <a:cubicBezTo>
                    <a:pt x="114" y="82"/>
                    <a:pt x="119" y="90"/>
                    <a:pt x="119" y="99"/>
                  </a:cubicBezTo>
                  <a:cubicBezTo>
                    <a:pt x="119" y="110"/>
                    <a:pt x="112" y="125"/>
                    <a:pt x="109" y="140"/>
                  </a:cubicBezTo>
                  <a:cubicBezTo>
                    <a:pt x="106" y="152"/>
                    <a:pt x="115" y="162"/>
                    <a:pt x="127" y="162"/>
                  </a:cubicBezTo>
                  <a:cubicBezTo>
                    <a:pt x="148" y="162"/>
                    <a:pt x="163" y="134"/>
                    <a:pt x="163" y="101"/>
                  </a:cubicBezTo>
                  <a:cubicBezTo>
                    <a:pt x="163" y="76"/>
                    <a:pt x="146" y="57"/>
                    <a:pt x="115" y="57"/>
                  </a:cubicBezTo>
                  <a:cubicBezTo>
                    <a:pt x="81" y="57"/>
                    <a:pt x="59" y="83"/>
                    <a:pt x="59" y="112"/>
                  </a:cubicBezTo>
                  <a:cubicBezTo>
                    <a:pt x="59" y="122"/>
                    <a:pt x="62" y="129"/>
                    <a:pt x="67" y="134"/>
                  </a:cubicBezTo>
                  <a:cubicBezTo>
                    <a:pt x="69" y="137"/>
                    <a:pt x="69" y="138"/>
                    <a:pt x="68" y="141"/>
                  </a:cubicBezTo>
                  <a:cubicBezTo>
                    <a:pt x="68" y="143"/>
                    <a:pt x="67" y="148"/>
                    <a:pt x="66" y="150"/>
                  </a:cubicBezTo>
                  <a:cubicBezTo>
                    <a:pt x="65" y="153"/>
                    <a:pt x="63" y="154"/>
                    <a:pt x="60" y="153"/>
                  </a:cubicBezTo>
                  <a:cubicBezTo>
                    <a:pt x="44" y="146"/>
                    <a:pt x="37" y="129"/>
                    <a:pt x="37" y="109"/>
                  </a:cubicBezTo>
                  <a:cubicBezTo>
                    <a:pt x="37" y="77"/>
                    <a:pt x="64" y="38"/>
                    <a:pt x="118" y="38"/>
                  </a:cubicBezTo>
                  <a:cubicBezTo>
                    <a:pt x="162" y="38"/>
                    <a:pt x="191" y="70"/>
                    <a:pt x="191" y="103"/>
                  </a:cubicBezTo>
                  <a:cubicBezTo>
                    <a:pt x="191" y="148"/>
                    <a:pt x="166" y="181"/>
                    <a:pt x="129" y="181"/>
                  </a:cubicBezTo>
                  <a:cubicBezTo>
                    <a:pt x="117" y="181"/>
                    <a:pt x="105" y="175"/>
                    <a:pt x="101" y="167"/>
                  </a:cubicBezTo>
                  <a:cubicBezTo>
                    <a:pt x="101" y="167"/>
                    <a:pt x="95" y="193"/>
                    <a:pt x="93" y="198"/>
                  </a:cubicBezTo>
                  <a:cubicBezTo>
                    <a:pt x="91" y="207"/>
                    <a:pt x="86" y="216"/>
                    <a:pt x="82" y="223"/>
                  </a:cubicBezTo>
                  <a:cubicBezTo>
                    <a:pt x="92" y="226"/>
                    <a:pt x="103" y="227"/>
                    <a:pt x="114" y="227"/>
                  </a:cubicBezTo>
                  <a:cubicBezTo>
                    <a:pt x="177" y="227"/>
                    <a:pt x="228" y="176"/>
                    <a:pt x="228" y="114"/>
                  </a:cubicBezTo>
                  <a:cubicBezTo>
                    <a:pt x="228" y="51"/>
                    <a:pt x="177" y="0"/>
                    <a:pt x="11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23" tIns="45711" rIns="91423" bIns="45711" numCol="1" anchor="t" anchorCtr="0" compatLnSpc="1"/>
            <a:lstStyle/>
            <a:p>
              <a:pPr>
                <a:lnSpc>
                  <a:spcPts val="1500"/>
                </a:lnSpc>
              </a:pPr>
              <a:endParaRPr lang="id-ID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grpSp>
          <p:nvGrpSpPr>
            <p:cNvPr id="36" name="Group 20"/>
            <p:cNvGrpSpPr/>
            <p:nvPr/>
          </p:nvGrpSpPr>
          <p:grpSpPr>
            <a:xfrm>
              <a:off x="15267971" y="9715995"/>
              <a:ext cx="3620504" cy="2723936"/>
              <a:chOff x="15267971" y="9715995"/>
              <a:chExt cx="3620504" cy="2723936"/>
            </a:xfrm>
          </p:grpSpPr>
          <p:sp>
            <p:nvSpPr>
              <p:cNvPr id="40" name="Freeform 21"/>
              <p:cNvSpPr>
                <a:spLocks noChangeArrowheads="1"/>
              </p:cNvSpPr>
              <p:nvPr/>
            </p:nvSpPr>
            <p:spPr bwMode="auto">
              <a:xfrm>
                <a:off x="15431911" y="11790529"/>
                <a:ext cx="2832407" cy="564525"/>
              </a:xfrm>
              <a:custGeom>
                <a:avLst/>
                <a:gdLst>
                  <a:gd name="T0" fmla="*/ 3166 w 6326"/>
                  <a:gd name="T1" fmla="*/ 0 h 1266"/>
                  <a:gd name="T2" fmla="*/ 0 w 6326"/>
                  <a:gd name="T3" fmla="*/ 629 h 1266"/>
                  <a:gd name="T4" fmla="*/ 3166 w 6326"/>
                  <a:gd name="T5" fmla="*/ 1265 h 1266"/>
                  <a:gd name="T6" fmla="*/ 6325 w 6326"/>
                  <a:gd name="T7" fmla="*/ 629 h 1266"/>
                  <a:gd name="T8" fmla="*/ 3166 w 6326"/>
                  <a:gd name="T9" fmla="*/ 0 h 12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326" h="1266">
                    <a:moveTo>
                      <a:pt x="3166" y="0"/>
                    </a:moveTo>
                    <a:lnTo>
                      <a:pt x="0" y="629"/>
                    </a:lnTo>
                    <a:lnTo>
                      <a:pt x="3166" y="1265"/>
                    </a:lnTo>
                    <a:lnTo>
                      <a:pt x="6325" y="629"/>
                    </a:lnTo>
                    <a:lnTo>
                      <a:pt x="3166" y="0"/>
                    </a:lnTo>
                  </a:path>
                </a:pathLst>
              </a:custGeom>
              <a:solidFill>
                <a:srgbClr val="A68C5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1" name="Freeform 23"/>
              <p:cNvSpPr>
                <a:spLocks noChangeArrowheads="1"/>
              </p:cNvSpPr>
              <p:nvPr/>
            </p:nvSpPr>
            <p:spPr bwMode="auto">
              <a:xfrm>
                <a:off x="16850089" y="9915356"/>
                <a:ext cx="1414228" cy="2524575"/>
              </a:xfrm>
              <a:custGeom>
                <a:avLst/>
                <a:gdLst>
                  <a:gd name="T0" fmla="*/ 3159 w 3160"/>
                  <a:gd name="T1" fmla="*/ 0 h 5644"/>
                  <a:gd name="T2" fmla="*/ 3159 w 3160"/>
                  <a:gd name="T3" fmla="*/ 4821 h 5644"/>
                  <a:gd name="T4" fmla="*/ 0 w 3160"/>
                  <a:gd name="T5" fmla="*/ 5643 h 5644"/>
                  <a:gd name="T6" fmla="*/ 0 w 3160"/>
                  <a:gd name="T7" fmla="*/ 444 h 5644"/>
                  <a:gd name="T8" fmla="*/ 3159 w 3160"/>
                  <a:gd name="T9" fmla="*/ 0 h 56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60" h="5644">
                    <a:moveTo>
                      <a:pt x="3159" y="0"/>
                    </a:moveTo>
                    <a:lnTo>
                      <a:pt x="3159" y="4821"/>
                    </a:lnTo>
                    <a:lnTo>
                      <a:pt x="0" y="5643"/>
                    </a:lnTo>
                    <a:lnTo>
                      <a:pt x="0" y="444"/>
                    </a:lnTo>
                    <a:lnTo>
                      <a:pt x="3159" y="0"/>
                    </a:lnTo>
                  </a:path>
                </a:pathLst>
              </a:custGeom>
              <a:solidFill>
                <a:srgbClr val="AF9374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2" name="Freeform 24"/>
              <p:cNvSpPr>
                <a:spLocks noChangeArrowheads="1"/>
              </p:cNvSpPr>
              <p:nvPr/>
            </p:nvSpPr>
            <p:spPr bwMode="auto">
              <a:xfrm>
                <a:off x="16850089" y="9715995"/>
                <a:ext cx="1414228" cy="396747"/>
              </a:xfrm>
              <a:custGeom>
                <a:avLst/>
                <a:gdLst>
                  <a:gd name="T0" fmla="*/ 0 w 3160"/>
                  <a:gd name="T1" fmla="*/ 0 h 889"/>
                  <a:gd name="T2" fmla="*/ 3159 w 3160"/>
                  <a:gd name="T3" fmla="*/ 444 h 889"/>
                  <a:gd name="T4" fmla="*/ 0 w 3160"/>
                  <a:gd name="T5" fmla="*/ 888 h 889"/>
                  <a:gd name="T6" fmla="*/ 0 w 3160"/>
                  <a:gd name="T7" fmla="*/ 0 h 8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60" h="889">
                    <a:moveTo>
                      <a:pt x="0" y="0"/>
                    </a:moveTo>
                    <a:lnTo>
                      <a:pt x="3159" y="444"/>
                    </a:lnTo>
                    <a:lnTo>
                      <a:pt x="0" y="888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6C543C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17" name="Freeform 25"/>
              <p:cNvSpPr>
                <a:spLocks noChangeArrowheads="1"/>
              </p:cNvSpPr>
              <p:nvPr/>
            </p:nvSpPr>
            <p:spPr bwMode="auto">
              <a:xfrm>
                <a:off x="15431911" y="9715995"/>
                <a:ext cx="1416204" cy="396747"/>
              </a:xfrm>
              <a:custGeom>
                <a:avLst/>
                <a:gdLst>
                  <a:gd name="T0" fmla="*/ 0 w 3167"/>
                  <a:gd name="T1" fmla="*/ 444 h 889"/>
                  <a:gd name="T2" fmla="*/ 3166 w 3167"/>
                  <a:gd name="T3" fmla="*/ 0 h 889"/>
                  <a:gd name="T4" fmla="*/ 3166 w 3167"/>
                  <a:gd name="T5" fmla="*/ 888 h 889"/>
                  <a:gd name="T6" fmla="*/ 0 w 3167"/>
                  <a:gd name="T7" fmla="*/ 444 h 8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67" h="889">
                    <a:moveTo>
                      <a:pt x="0" y="444"/>
                    </a:moveTo>
                    <a:lnTo>
                      <a:pt x="3166" y="0"/>
                    </a:lnTo>
                    <a:lnTo>
                      <a:pt x="3166" y="888"/>
                    </a:lnTo>
                    <a:lnTo>
                      <a:pt x="0" y="444"/>
                    </a:lnTo>
                  </a:path>
                </a:pathLst>
              </a:custGeom>
              <a:solidFill>
                <a:srgbClr val="A68C5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28" name="Freeform 26"/>
              <p:cNvSpPr>
                <a:spLocks noChangeArrowheads="1"/>
              </p:cNvSpPr>
              <p:nvPr/>
            </p:nvSpPr>
            <p:spPr bwMode="auto">
              <a:xfrm>
                <a:off x="16850089" y="10041683"/>
                <a:ext cx="1414228" cy="982985"/>
              </a:xfrm>
              <a:custGeom>
                <a:avLst/>
                <a:gdLst>
                  <a:gd name="T0" fmla="*/ 3159 w 3160"/>
                  <a:gd name="T1" fmla="*/ 0 h 2200"/>
                  <a:gd name="T2" fmla="*/ 0 w 3160"/>
                  <a:gd name="T3" fmla="*/ 159 h 2200"/>
                  <a:gd name="T4" fmla="*/ 1377 w 3160"/>
                  <a:gd name="T5" fmla="*/ 2199 h 2200"/>
                  <a:gd name="T6" fmla="*/ 3159 w 3160"/>
                  <a:gd name="T7" fmla="*/ 1768 h 2200"/>
                  <a:gd name="T8" fmla="*/ 3159 w 3160"/>
                  <a:gd name="T9" fmla="*/ 0 h 2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60" h="2200">
                    <a:moveTo>
                      <a:pt x="3159" y="0"/>
                    </a:moveTo>
                    <a:lnTo>
                      <a:pt x="0" y="159"/>
                    </a:lnTo>
                    <a:lnTo>
                      <a:pt x="1377" y="2199"/>
                    </a:lnTo>
                    <a:lnTo>
                      <a:pt x="3159" y="1768"/>
                    </a:lnTo>
                    <a:lnTo>
                      <a:pt x="3159" y="0"/>
                    </a:lnTo>
                  </a:path>
                </a:pathLst>
              </a:custGeom>
              <a:solidFill>
                <a:srgbClr val="6C543C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29" name="Freeform 27"/>
              <p:cNvSpPr>
                <a:spLocks noChangeArrowheads="1"/>
              </p:cNvSpPr>
              <p:nvPr/>
            </p:nvSpPr>
            <p:spPr bwMode="auto">
              <a:xfrm>
                <a:off x="16850089" y="9915356"/>
                <a:ext cx="2038386" cy="961273"/>
              </a:xfrm>
              <a:custGeom>
                <a:avLst/>
                <a:gdLst>
                  <a:gd name="T0" fmla="*/ 0 w 4557"/>
                  <a:gd name="T1" fmla="*/ 444 h 2153"/>
                  <a:gd name="T2" fmla="*/ 1708 w 4557"/>
                  <a:gd name="T3" fmla="*/ 2152 h 2153"/>
                  <a:gd name="T4" fmla="*/ 4556 w 4557"/>
                  <a:gd name="T5" fmla="*/ 1398 h 2153"/>
                  <a:gd name="T6" fmla="*/ 3159 w 4557"/>
                  <a:gd name="T7" fmla="*/ 0 h 2153"/>
                  <a:gd name="T8" fmla="*/ 0 w 4557"/>
                  <a:gd name="T9" fmla="*/ 444 h 2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57" h="2153">
                    <a:moveTo>
                      <a:pt x="0" y="444"/>
                    </a:moveTo>
                    <a:lnTo>
                      <a:pt x="1708" y="2152"/>
                    </a:lnTo>
                    <a:lnTo>
                      <a:pt x="4556" y="1398"/>
                    </a:lnTo>
                    <a:lnTo>
                      <a:pt x="3159" y="0"/>
                    </a:lnTo>
                    <a:lnTo>
                      <a:pt x="0" y="444"/>
                    </a:lnTo>
                  </a:path>
                </a:pathLst>
              </a:custGeom>
              <a:solidFill>
                <a:srgbClr val="BFA27E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30" name="Freeform 28"/>
              <p:cNvSpPr>
                <a:spLocks noChangeArrowheads="1"/>
              </p:cNvSpPr>
              <p:nvPr/>
            </p:nvSpPr>
            <p:spPr bwMode="auto">
              <a:xfrm>
                <a:off x="15267971" y="9915356"/>
                <a:ext cx="161965" cy="805337"/>
              </a:xfrm>
              <a:custGeom>
                <a:avLst/>
                <a:gdLst>
                  <a:gd name="T0" fmla="*/ 364 w 365"/>
                  <a:gd name="T1" fmla="*/ 0 h 1803"/>
                  <a:gd name="T2" fmla="*/ 364 w 365"/>
                  <a:gd name="T3" fmla="*/ 0 h 1803"/>
                  <a:gd name="T4" fmla="*/ 0 w 365"/>
                  <a:gd name="T5" fmla="*/ 1802 h 1803"/>
                  <a:gd name="T6" fmla="*/ 364 w 365"/>
                  <a:gd name="T7" fmla="*/ 1802 h 1803"/>
                  <a:gd name="T8" fmla="*/ 364 w 365"/>
                  <a:gd name="T9" fmla="*/ 0 h 18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5" h="1803">
                    <a:moveTo>
                      <a:pt x="364" y="0"/>
                    </a:moveTo>
                    <a:lnTo>
                      <a:pt x="364" y="0"/>
                    </a:lnTo>
                    <a:cubicBezTo>
                      <a:pt x="305" y="7"/>
                      <a:pt x="0" y="1802"/>
                      <a:pt x="0" y="1802"/>
                    </a:cubicBezTo>
                    <a:cubicBezTo>
                      <a:pt x="364" y="1802"/>
                      <a:pt x="364" y="1802"/>
                      <a:pt x="364" y="1802"/>
                    </a:cubicBezTo>
                    <a:lnTo>
                      <a:pt x="364" y="0"/>
                    </a:lnTo>
                  </a:path>
                </a:pathLst>
              </a:custGeom>
              <a:solidFill>
                <a:srgbClr val="A68C5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31" name="Freeform 22"/>
              <p:cNvSpPr>
                <a:spLocks noChangeArrowheads="1"/>
              </p:cNvSpPr>
              <p:nvPr/>
            </p:nvSpPr>
            <p:spPr bwMode="auto">
              <a:xfrm>
                <a:off x="15431911" y="9915356"/>
                <a:ext cx="1416204" cy="2524575"/>
              </a:xfrm>
              <a:custGeom>
                <a:avLst/>
                <a:gdLst>
                  <a:gd name="T0" fmla="*/ 3166 w 3167"/>
                  <a:gd name="T1" fmla="*/ 444 h 5644"/>
                  <a:gd name="T2" fmla="*/ 3166 w 3167"/>
                  <a:gd name="T3" fmla="*/ 5643 h 5644"/>
                  <a:gd name="T4" fmla="*/ 0 w 3167"/>
                  <a:gd name="T5" fmla="*/ 4821 h 5644"/>
                  <a:gd name="T6" fmla="*/ 0 w 3167"/>
                  <a:gd name="T7" fmla="*/ 0 h 5644"/>
                  <a:gd name="T8" fmla="*/ 3166 w 3167"/>
                  <a:gd name="T9" fmla="*/ 444 h 56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67" h="5644">
                    <a:moveTo>
                      <a:pt x="3166" y="444"/>
                    </a:moveTo>
                    <a:lnTo>
                      <a:pt x="3166" y="5643"/>
                    </a:lnTo>
                    <a:lnTo>
                      <a:pt x="0" y="4821"/>
                    </a:lnTo>
                    <a:lnTo>
                      <a:pt x="0" y="0"/>
                    </a:lnTo>
                    <a:lnTo>
                      <a:pt x="3166" y="444"/>
                    </a:lnTo>
                  </a:path>
                </a:pathLst>
              </a:custGeom>
              <a:solidFill>
                <a:srgbClr val="745B3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37" name="Group 1"/>
            <p:cNvGrpSpPr/>
            <p:nvPr/>
          </p:nvGrpSpPr>
          <p:grpSpPr>
            <a:xfrm>
              <a:off x="17545352" y="9514661"/>
              <a:ext cx="689338" cy="497415"/>
              <a:chOff x="14911401" y="9627338"/>
              <a:chExt cx="735348" cy="530615"/>
            </a:xfrm>
          </p:grpSpPr>
          <p:sp>
            <p:nvSpPr>
              <p:cNvPr id="39" name="Freeform 42"/>
              <p:cNvSpPr>
                <a:spLocks noChangeArrowheads="1"/>
              </p:cNvSpPr>
              <p:nvPr/>
            </p:nvSpPr>
            <p:spPr bwMode="auto">
              <a:xfrm>
                <a:off x="14911401" y="9627338"/>
                <a:ext cx="735348" cy="530615"/>
              </a:xfrm>
              <a:custGeom>
                <a:avLst/>
                <a:gdLst>
                  <a:gd name="T0" fmla="*/ 1530 w 1544"/>
                  <a:gd name="T1" fmla="*/ 908 h 1114"/>
                  <a:gd name="T2" fmla="*/ 1530 w 1544"/>
                  <a:gd name="T3" fmla="*/ 908 h 1114"/>
                  <a:gd name="T4" fmla="*/ 1543 w 1544"/>
                  <a:gd name="T5" fmla="*/ 775 h 1114"/>
                  <a:gd name="T6" fmla="*/ 768 w 1544"/>
                  <a:gd name="T7" fmla="*/ 0 h 1114"/>
                  <a:gd name="T8" fmla="*/ 0 w 1544"/>
                  <a:gd name="T9" fmla="*/ 775 h 1114"/>
                  <a:gd name="T10" fmla="*/ 73 w 1544"/>
                  <a:gd name="T11" fmla="*/ 1113 h 1114"/>
                  <a:gd name="T12" fmla="*/ 1530 w 1544"/>
                  <a:gd name="T13" fmla="*/ 908 h 1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44" h="1114">
                    <a:moveTo>
                      <a:pt x="1530" y="908"/>
                    </a:moveTo>
                    <a:lnTo>
                      <a:pt x="1530" y="908"/>
                    </a:lnTo>
                    <a:cubicBezTo>
                      <a:pt x="1543" y="861"/>
                      <a:pt x="1543" y="815"/>
                      <a:pt x="1543" y="775"/>
                    </a:cubicBezTo>
                    <a:cubicBezTo>
                      <a:pt x="1543" y="345"/>
                      <a:pt x="1199" y="0"/>
                      <a:pt x="768" y="0"/>
                    </a:cubicBezTo>
                    <a:cubicBezTo>
                      <a:pt x="345" y="0"/>
                      <a:pt x="0" y="345"/>
                      <a:pt x="0" y="775"/>
                    </a:cubicBezTo>
                    <a:cubicBezTo>
                      <a:pt x="0" y="894"/>
                      <a:pt x="27" y="1007"/>
                      <a:pt x="73" y="1113"/>
                    </a:cubicBezTo>
                    <a:lnTo>
                      <a:pt x="1530" y="908"/>
                    </a:lnTo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6" name="Freeform 43"/>
              <p:cNvSpPr>
                <a:spLocks noChangeArrowheads="1"/>
              </p:cNvSpPr>
              <p:nvPr/>
            </p:nvSpPr>
            <p:spPr bwMode="auto">
              <a:xfrm>
                <a:off x="15090498" y="9808420"/>
                <a:ext cx="379263" cy="307420"/>
              </a:xfrm>
              <a:custGeom>
                <a:avLst/>
                <a:gdLst>
                  <a:gd name="T0" fmla="*/ 795 w 796"/>
                  <a:gd name="T1" fmla="*/ 79 h 650"/>
                  <a:gd name="T2" fmla="*/ 795 w 796"/>
                  <a:gd name="T3" fmla="*/ 79 h 650"/>
                  <a:gd name="T4" fmla="*/ 702 w 796"/>
                  <a:gd name="T5" fmla="*/ 106 h 650"/>
                  <a:gd name="T6" fmla="*/ 775 w 796"/>
                  <a:gd name="T7" fmla="*/ 13 h 650"/>
                  <a:gd name="T8" fmla="*/ 669 w 796"/>
                  <a:gd name="T9" fmla="*/ 53 h 650"/>
                  <a:gd name="T10" fmla="*/ 550 w 796"/>
                  <a:gd name="T11" fmla="*/ 0 h 650"/>
                  <a:gd name="T12" fmla="*/ 391 w 796"/>
                  <a:gd name="T13" fmla="*/ 165 h 650"/>
                  <a:gd name="T14" fmla="*/ 391 w 796"/>
                  <a:gd name="T15" fmla="*/ 205 h 650"/>
                  <a:gd name="T16" fmla="*/ 60 w 796"/>
                  <a:gd name="T17" fmla="*/ 33 h 650"/>
                  <a:gd name="T18" fmla="*/ 33 w 796"/>
                  <a:gd name="T19" fmla="*/ 112 h 650"/>
                  <a:gd name="T20" fmla="*/ 106 w 796"/>
                  <a:gd name="T21" fmla="*/ 251 h 650"/>
                  <a:gd name="T22" fmla="*/ 33 w 796"/>
                  <a:gd name="T23" fmla="*/ 231 h 650"/>
                  <a:gd name="T24" fmla="*/ 33 w 796"/>
                  <a:gd name="T25" fmla="*/ 231 h 650"/>
                  <a:gd name="T26" fmla="*/ 166 w 796"/>
                  <a:gd name="T27" fmla="*/ 390 h 650"/>
                  <a:gd name="T28" fmla="*/ 119 w 796"/>
                  <a:gd name="T29" fmla="*/ 397 h 650"/>
                  <a:gd name="T30" fmla="*/ 93 w 796"/>
                  <a:gd name="T31" fmla="*/ 397 h 650"/>
                  <a:gd name="T32" fmla="*/ 245 w 796"/>
                  <a:gd name="T33" fmla="*/ 510 h 650"/>
                  <a:gd name="T34" fmla="*/ 40 w 796"/>
                  <a:gd name="T35" fmla="*/ 576 h 650"/>
                  <a:gd name="T36" fmla="*/ 0 w 796"/>
                  <a:gd name="T37" fmla="*/ 576 h 650"/>
                  <a:gd name="T38" fmla="*/ 252 w 796"/>
                  <a:gd name="T39" fmla="*/ 649 h 650"/>
                  <a:gd name="T40" fmla="*/ 715 w 796"/>
                  <a:gd name="T41" fmla="*/ 185 h 650"/>
                  <a:gd name="T42" fmla="*/ 715 w 796"/>
                  <a:gd name="T43" fmla="*/ 165 h 650"/>
                  <a:gd name="T44" fmla="*/ 795 w 796"/>
                  <a:gd name="T45" fmla="*/ 79 h 650"/>
                  <a:gd name="T46" fmla="*/ 795 w 796"/>
                  <a:gd name="T47" fmla="*/ 79 h 650"/>
                  <a:gd name="T48" fmla="*/ 795 w 796"/>
                  <a:gd name="T49" fmla="*/ 79 h 6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796" h="650">
                    <a:moveTo>
                      <a:pt x="795" y="79"/>
                    </a:moveTo>
                    <a:lnTo>
                      <a:pt x="795" y="79"/>
                    </a:lnTo>
                    <a:cubicBezTo>
                      <a:pt x="768" y="92"/>
                      <a:pt x="735" y="99"/>
                      <a:pt x="702" y="106"/>
                    </a:cubicBezTo>
                    <a:cubicBezTo>
                      <a:pt x="735" y="86"/>
                      <a:pt x="762" y="53"/>
                      <a:pt x="775" y="13"/>
                    </a:cubicBezTo>
                    <a:cubicBezTo>
                      <a:pt x="742" y="33"/>
                      <a:pt x="709" y="46"/>
                      <a:pt x="669" y="53"/>
                    </a:cubicBezTo>
                    <a:cubicBezTo>
                      <a:pt x="642" y="20"/>
                      <a:pt x="603" y="0"/>
                      <a:pt x="550" y="0"/>
                    </a:cubicBezTo>
                    <a:cubicBezTo>
                      <a:pt x="464" y="0"/>
                      <a:pt x="391" y="79"/>
                      <a:pt x="391" y="165"/>
                    </a:cubicBezTo>
                    <a:cubicBezTo>
                      <a:pt x="391" y="178"/>
                      <a:pt x="391" y="192"/>
                      <a:pt x="391" y="205"/>
                    </a:cubicBezTo>
                    <a:cubicBezTo>
                      <a:pt x="258" y="198"/>
                      <a:pt x="139" y="132"/>
                      <a:pt x="60" y="33"/>
                    </a:cubicBezTo>
                    <a:cubicBezTo>
                      <a:pt x="46" y="59"/>
                      <a:pt x="33" y="86"/>
                      <a:pt x="33" y="112"/>
                    </a:cubicBezTo>
                    <a:cubicBezTo>
                      <a:pt x="33" y="172"/>
                      <a:pt x="66" y="218"/>
                      <a:pt x="106" y="251"/>
                    </a:cubicBezTo>
                    <a:cubicBezTo>
                      <a:pt x="80" y="251"/>
                      <a:pt x="53" y="245"/>
                      <a:pt x="33" y="231"/>
                    </a:cubicBezTo>
                    <a:lnTo>
                      <a:pt x="33" y="231"/>
                    </a:lnTo>
                    <a:cubicBezTo>
                      <a:pt x="33" y="311"/>
                      <a:pt x="93" y="377"/>
                      <a:pt x="166" y="390"/>
                    </a:cubicBezTo>
                    <a:cubicBezTo>
                      <a:pt x="152" y="397"/>
                      <a:pt x="139" y="397"/>
                      <a:pt x="119" y="397"/>
                    </a:cubicBezTo>
                    <a:cubicBezTo>
                      <a:pt x="113" y="397"/>
                      <a:pt x="99" y="397"/>
                      <a:pt x="93" y="397"/>
                    </a:cubicBezTo>
                    <a:cubicBezTo>
                      <a:pt x="113" y="457"/>
                      <a:pt x="172" y="510"/>
                      <a:pt x="245" y="510"/>
                    </a:cubicBezTo>
                    <a:cubicBezTo>
                      <a:pt x="186" y="549"/>
                      <a:pt x="119" y="576"/>
                      <a:pt x="40" y="576"/>
                    </a:cubicBezTo>
                    <a:cubicBezTo>
                      <a:pt x="27" y="576"/>
                      <a:pt x="13" y="576"/>
                      <a:pt x="0" y="576"/>
                    </a:cubicBezTo>
                    <a:cubicBezTo>
                      <a:pt x="73" y="622"/>
                      <a:pt x="159" y="649"/>
                      <a:pt x="252" y="649"/>
                    </a:cubicBezTo>
                    <a:cubicBezTo>
                      <a:pt x="550" y="649"/>
                      <a:pt x="715" y="404"/>
                      <a:pt x="715" y="185"/>
                    </a:cubicBezTo>
                    <a:cubicBezTo>
                      <a:pt x="715" y="165"/>
                      <a:pt x="715" y="165"/>
                      <a:pt x="715" y="165"/>
                    </a:cubicBezTo>
                    <a:cubicBezTo>
                      <a:pt x="748" y="139"/>
                      <a:pt x="775" y="112"/>
                      <a:pt x="795" y="79"/>
                    </a:cubicBezTo>
                    <a:close/>
                    <a:moveTo>
                      <a:pt x="795" y="79"/>
                    </a:moveTo>
                    <a:lnTo>
                      <a:pt x="795" y="7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8" name="组合 7"/>
          <p:cNvGrpSpPr/>
          <p:nvPr/>
        </p:nvGrpSpPr>
        <p:grpSpPr>
          <a:xfrm>
            <a:off x="2029460" y="496570"/>
            <a:ext cx="3509963" cy="6021388"/>
            <a:chOff x="960" y="780"/>
            <a:chExt cx="5528" cy="9482"/>
          </a:xfrm>
        </p:grpSpPr>
        <p:sp>
          <p:nvSpPr>
            <p:cNvPr id="44038" name="Rectangle 2"/>
            <p:cNvSpPr txBox="1"/>
            <p:nvPr/>
          </p:nvSpPr>
          <p:spPr>
            <a:xfrm>
              <a:off x="1000" y="9170"/>
              <a:ext cx="4827" cy="1092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lstStyle/>
            <a:p>
              <a:pPr defTabSz="1219200" eaLnBrk="0" hangingPunct="0"/>
              <a:r>
                <a:rPr lang="zh-CN" altLang="en-US" sz="3200" b="1" dirty="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青面兽</a:t>
              </a:r>
              <a:r>
                <a:rPr lang="en-US" altLang="zh-CN" sz="3200" b="1" dirty="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——</a:t>
              </a:r>
              <a:r>
                <a:rPr lang="zh-CN" altLang="en-US" sz="3200" b="1" dirty="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杨志</a:t>
              </a:r>
              <a:endPara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</p:txBody>
        </p:sp>
        <p:pic>
          <p:nvPicPr>
            <p:cNvPr id="44039" name="Picture 3" descr="shb1a-17"/>
            <p:cNvPicPr>
              <a:picLocks noChangeAspect="1"/>
            </p:cNvPicPr>
            <p:nvPr/>
          </p:nvPicPr>
          <p:blipFill>
            <a:blip r:embed="rId1" cstate="print"/>
            <a:stretch>
              <a:fillRect/>
            </a:stretch>
          </p:blipFill>
          <p:spPr>
            <a:xfrm>
              <a:off x="960" y="780"/>
              <a:ext cx="5527" cy="8247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38" name="组合 37"/>
          <p:cNvGrpSpPr/>
          <p:nvPr/>
        </p:nvGrpSpPr>
        <p:grpSpPr>
          <a:xfrm>
            <a:off x="5928678" y="523240"/>
            <a:ext cx="3767137" cy="5997575"/>
            <a:chOff x="7063" y="855"/>
            <a:chExt cx="5932" cy="9445"/>
          </a:xfrm>
        </p:grpSpPr>
        <p:pic>
          <p:nvPicPr>
            <p:cNvPr id="44036" name="Picture 6" descr="shb1a-04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7062" y="855"/>
              <a:ext cx="5932" cy="820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4037" name="Rectangle 7"/>
            <p:cNvSpPr>
              <a:spLocks noRot="1"/>
            </p:cNvSpPr>
            <p:nvPr/>
          </p:nvSpPr>
          <p:spPr>
            <a:xfrm>
              <a:off x="7275" y="9067"/>
              <a:ext cx="5532" cy="123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/>
            <a:lstStyle/>
            <a:p>
              <a:r>
                <a:rPr lang="zh-CN" altLang="en-US" sz="3200" b="1" dirty="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入云龙</a:t>
              </a:r>
              <a:r>
                <a:rPr lang="en-US" altLang="zh-CN" sz="3200" b="1" dirty="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——</a:t>
              </a:r>
              <a:r>
                <a:rPr lang="zh-CN" altLang="en-US" sz="3200" b="1" dirty="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公孙胜</a:t>
              </a:r>
              <a:endPara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</p:txBody>
        </p:sp>
      </p:grpSp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10"/>
          <p:cNvGrpSpPr/>
          <p:nvPr/>
        </p:nvGrpSpPr>
        <p:grpSpPr>
          <a:xfrm>
            <a:off x="10595610" y="4842510"/>
            <a:ext cx="1421130" cy="1915795"/>
            <a:chOff x="13970835" y="3543714"/>
            <a:chExt cx="6501208" cy="8896217"/>
          </a:xfrm>
        </p:grpSpPr>
        <p:grpSp>
          <p:nvGrpSpPr>
            <p:cNvPr id="8" name="Group 5"/>
            <p:cNvGrpSpPr/>
            <p:nvPr/>
          </p:nvGrpSpPr>
          <p:grpSpPr>
            <a:xfrm>
              <a:off x="17264877" y="5815634"/>
              <a:ext cx="1947527" cy="1946233"/>
              <a:chOff x="14612205" y="5681418"/>
              <a:chExt cx="2077516" cy="2076135"/>
            </a:xfrm>
          </p:grpSpPr>
          <p:sp>
            <p:nvSpPr>
              <p:cNvPr id="69" name="Freeform 2"/>
              <p:cNvSpPr>
                <a:spLocks noChangeArrowheads="1"/>
              </p:cNvSpPr>
              <p:nvPr/>
            </p:nvSpPr>
            <p:spPr bwMode="auto">
              <a:xfrm>
                <a:off x="14612205" y="5681418"/>
                <a:ext cx="2077516" cy="2076135"/>
              </a:xfrm>
              <a:custGeom>
                <a:avLst/>
                <a:gdLst>
                  <a:gd name="T0" fmla="*/ 4351 w 4352"/>
                  <a:gd name="T1" fmla="*/ 2179 h 4352"/>
                  <a:gd name="T2" fmla="*/ 4351 w 4352"/>
                  <a:gd name="T3" fmla="*/ 2179 h 4352"/>
                  <a:gd name="T4" fmla="*/ 2172 w 4352"/>
                  <a:gd name="T5" fmla="*/ 4351 h 4352"/>
                  <a:gd name="T6" fmla="*/ 0 w 4352"/>
                  <a:gd name="T7" fmla="*/ 2179 h 4352"/>
                  <a:gd name="T8" fmla="*/ 2172 w 4352"/>
                  <a:gd name="T9" fmla="*/ 0 h 4352"/>
                  <a:gd name="T10" fmla="*/ 4351 w 4352"/>
                  <a:gd name="T11" fmla="*/ 2179 h 43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52" h="4352">
                    <a:moveTo>
                      <a:pt x="4351" y="2179"/>
                    </a:moveTo>
                    <a:lnTo>
                      <a:pt x="4351" y="2179"/>
                    </a:lnTo>
                    <a:cubicBezTo>
                      <a:pt x="4351" y="3378"/>
                      <a:pt x="3377" y="4351"/>
                      <a:pt x="2172" y="4351"/>
                    </a:cubicBezTo>
                    <a:cubicBezTo>
                      <a:pt x="974" y="4351"/>
                      <a:pt x="0" y="3378"/>
                      <a:pt x="0" y="2179"/>
                    </a:cubicBezTo>
                    <a:cubicBezTo>
                      <a:pt x="0" y="974"/>
                      <a:pt x="974" y="0"/>
                      <a:pt x="2172" y="0"/>
                    </a:cubicBezTo>
                    <a:cubicBezTo>
                      <a:pt x="3377" y="0"/>
                      <a:pt x="4351" y="974"/>
                      <a:pt x="4351" y="2179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70" name="Freeform 3"/>
              <p:cNvSpPr>
                <a:spLocks noChangeArrowheads="1"/>
              </p:cNvSpPr>
              <p:nvPr/>
            </p:nvSpPr>
            <p:spPr bwMode="auto">
              <a:xfrm>
                <a:off x="15111568" y="5990943"/>
                <a:ext cx="1064042" cy="1436028"/>
              </a:xfrm>
              <a:custGeom>
                <a:avLst/>
                <a:gdLst>
                  <a:gd name="T0" fmla="*/ 2232 w 2233"/>
                  <a:gd name="T1" fmla="*/ 1033 h 3014"/>
                  <a:gd name="T2" fmla="*/ 2232 w 2233"/>
                  <a:gd name="T3" fmla="*/ 1033 h 3014"/>
                  <a:gd name="T4" fmla="*/ 1086 w 2233"/>
                  <a:gd name="T5" fmla="*/ 46 h 3014"/>
                  <a:gd name="T6" fmla="*/ 206 w 2233"/>
                  <a:gd name="T7" fmla="*/ 754 h 3014"/>
                  <a:gd name="T8" fmla="*/ 179 w 2233"/>
                  <a:gd name="T9" fmla="*/ 1304 h 3014"/>
                  <a:gd name="T10" fmla="*/ 265 w 2233"/>
                  <a:gd name="T11" fmla="*/ 1423 h 3014"/>
                  <a:gd name="T12" fmla="*/ 27 w 2233"/>
                  <a:gd name="T13" fmla="*/ 1920 h 3014"/>
                  <a:gd name="T14" fmla="*/ 265 w 2233"/>
                  <a:gd name="T15" fmla="*/ 2019 h 3014"/>
                  <a:gd name="T16" fmla="*/ 265 w 2233"/>
                  <a:gd name="T17" fmla="*/ 2331 h 3014"/>
                  <a:gd name="T18" fmla="*/ 649 w 2233"/>
                  <a:gd name="T19" fmla="*/ 2635 h 3014"/>
                  <a:gd name="T20" fmla="*/ 848 w 2233"/>
                  <a:gd name="T21" fmla="*/ 2596 h 3014"/>
                  <a:gd name="T22" fmla="*/ 894 w 2233"/>
                  <a:gd name="T23" fmla="*/ 3013 h 3014"/>
                  <a:gd name="T24" fmla="*/ 2060 w 2233"/>
                  <a:gd name="T25" fmla="*/ 3013 h 3014"/>
                  <a:gd name="T26" fmla="*/ 1888 w 2233"/>
                  <a:gd name="T27" fmla="*/ 2125 h 3014"/>
                  <a:gd name="T28" fmla="*/ 2232 w 2233"/>
                  <a:gd name="T29" fmla="*/ 1033 h 3014"/>
                  <a:gd name="T30" fmla="*/ 941 w 2233"/>
                  <a:gd name="T31" fmla="*/ 1384 h 3014"/>
                  <a:gd name="T32" fmla="*/ 941 w 2233"/>
                  <a:gd name="T33" fmla="*/ 1384 h 3014"/>
                  <a:gd name="T34" fmla="*/ 1338 w 2233"/>
                  <a:gd name="T35" fmla="*/ 913 h 3014"/>
                  <a:gd name="T36" fmla="*/ 504 w 2233"/>
                  <a:gd name="T37" fmla="*/ 913 h 3014"/>
                  <a:gd name="T38" fmla="*/ 1451 w 2233"/>
                  <a:gd name="T39" fmla="*/ 304 h 3014"/>
                  <a:gd name="T40" fmla="*/ 1067 w 2233"/>
                  <a:gd name="T41" fmla="*/ 748 h 3014"/>
                  <a:gd name="T42" fmla="*/ 1881 w 2233"/>
                  <a:gd name="T43" fmla="*/ 748 h 3014"/>
                  <a:gd name="T44" fmla="*/ 941 w 2233"/>
                  <a:gd name="T45" fmla="*/ 1384 h 3014"/>
                  <a:gd name="T46" fmla="*/ 941 w 2233"/>
                  <a:gd name="T47" fmla="*/ 1384 h 3014"/>
                  <a:gd name="T48" fmla="*/ 941 w 2233"/>
                  <a:gd name="T49" fmla="*/ 1384 h 30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233" h="3014">
                    <a:moveTo>
                      <a:pt x="2232" y="1033"/>
                    </a:moveTo>
                    <a:lnTo>
                      <a:pt x="2232" y="1033"/>
                    </a:lnTo>
                    <a:cubicBezTo>
                      <a:pt x="2232" y="198"/>
                      <a:pt x="1557" y="0"/>
                      <a:pt x="1086" y="46"/>
                    </a:cubicBezTo>
                    <a:cubicBezTo>
                      <a:pt x="616" y="92"/>
                      <a:pt x="206" y="337"/>
                      <a:pt x="206" y="754"/>
                    </a:cubicBezTo>
                    <a:cubicBezTo>
                      <a:pt x="206" y="1165"/>
                      <a:pt x="179" y="1304"/>
                      <a:pt x="179" y="1304"/>
                    </a:cubicBezTo>
                    <a:cubicBezTo>
                      <a:pt x="265" y="1423"/>
                      <a:pt x="265" y="1423"/>
                      <a:pt x="265" y="1423"/>
                    </a:cubicBezTo>
                    <a:cubicBezTo>
                      <a:pt x="265" y="1423"/>
                      <a:pt x="0" y="1860"/>
                      <a:pt x="27" y="1920"/>
                    </a:cubicBezTo>
                    <a:cubicBezTo>
                      <a:pt x="47" y="1980"/>
                      <a:pt x="265" y="2019"/>
                      <a:pt x="265" y="2019"/>
                    </a:cubicBezTo>
                    <a:cubicBezTo>
                      <a:pt x="265" y="2019"/>
                      <a:pt x="285" y="2046"/>
                      <a:pt x="265" y="2331"/>
                    </a:cubicBezTo>
                    <a:cubicBezTo>
                      <a:pt x="245" y="2648"/>
                      <a:pt x="477" y="2662"/>
                      <a:pt x="649" y="2635"/>
                    </a:cubicBezTo>
                    <a:cubicBezTo>
                      <a:pt x="729" y="2622"/>
                      <a:pt x="788" y="2609"/>
                      <a:pt x="848" y="2596"/>
                    </a:cubicBezTo>
                    <a:cubicBezTo>
                      <a:pt x="894" y="3013"/>
                      <a:pt x="894" y="3013"/>
                      <a:pt x="894" y="3013"/>
                    </a:cubicBezTo>
                    <a:cubicBezTo>
                      <a:pt x="2060" y="3013"/>
                      <a:pt x="2060" y="3013"/>
                      <a:pt x="2060" y="3013"/>
                    </a:cubicBezTo>
                    <a:cubicBezTo>
                      <a:pt x="1888" y="2125"/>
                      <a:pt x="1888" y="2125"/>
                      <a:pt x="1888" y="2125"/>
                    </a:cubicBezTo>
                    <a:cubicBezTo>
                      <a:pt x="1961" y="1840"/>
                      <a:pt x="2232" y="1668"/>
                      <a:pt x="2232" y="1033"/>
                    </a:cubicBezTo>
                    <a:close/>
                    <a:moveTo>
                      <a:pt x="941" y="1384"/>
                    </a:moveTo>
                    <a:lnTo>
                      <a:pt x="941" y="1384"/>
                    </a:lnTo>
                    <a:cubicBezTo>
                      <a:pt x="1338" y="913"/>
                      <a:pt x="1338" y="913"/>
                      <a:pt x="1338" y="913"/>
                    </a:cubicBezTo>
                    <a:cubicBezTo>
                      <a:pt x="504" y="913"/>
                      <a:pt x="504" y="913"/>
                      <a:pt x="504" y="913"/>
                    </a:cubicBezTo>
                    <a:cubicBezTo>
                      <a:pt x="1451" y="304"/>
                      <a:pt x="1451" y="304"/>
                      <a:pt x="1451" y="304"/>
                    </a:cubicBezTo>
                    <a:cubicBezTo>
                      <a:pt x="1067" y="748"/>
                      <a:pt x="1067" y="748"/>
                      <a:pt x="1067" y="748"/>
                    </a:cubicBezTo>
                    <a:cubicBezTo>
                      <a:pt x="1881" y="748"/>
                      <a:pt x="1881" y="748"/>
                      <a:pt x="1881" y="748"/>
                    </a:cubicBezTo>
                    <a:lnTo>
                      <a:pt x="941" y="1384"/>
                    </a:lnTo>
                    <a:close/>
                    <a:moveTo>
                      <a:pt x="941" y="1384"/>
                    </a:moveTo>
                    <a:lnTo>
                      <a:pt x="941" y="138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0" name="Freeform 4"/>
            <p:cNvSpPr>
              <a:spLocks noChangeArrowheads="1"/>
            </p:cNvSpPr>
            <p:nvPr/>
          </p:nvSpPr>
          <p:spPr bwMode="auto">
            <a:xfrm>
              <a:off x="15002597" y="3543714"/>
              <a:ext cx="1544590" cy="1539615"/>
            </a:xfrm>
            <a:custGeom>
              <a:avLst/>
              <a:gdLst>
                <a:gd name="T0" fmla="*/ 3451 w 3452"/>
                <a:gd name="T1" fmla="*/ 1722 h 3444"/>
                <a:gd name="T2" fmla="*/ 3451 w 3452"/>
                <a:gd name="T3" fmla="*/ 1722 h 3444"/>
                <a:gd name="T4" fmla="*/ 1722 w 3452"/>
                <a:gd name="T5" fmla="*/ 3443 h 3444"/>
                <a:gd name="T6" fmla="*/ 0 w 3452"/>
                <a:gd name="T7" fmla="*/ 1722 h 3444"/>
                <a:gd name="T8" fmla="*/ 1722 w 3452"/>
                <a:gd name="T9" fmla="*/ 0 h 3444"/>
                <a:gd name="T10" fmla="*/ 3451 w 3452"/>
                <a:gd name="T11" fmla="*/ 1722 h 34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52" h="3444">
                  <a:moveTo>
                    <a:pt x="3451" y="1722"/>
                  </a:moveTo>
                  <a:lnTo>
                    <a:pt x="3451" y="1722"/>
                  </a:lnTo>
                  <a:cubicBezTo>
                    <a:pt x="3451" y="2675"/>
                    <a:pt x="2676" y="3443"/>
                    <a:pt x="1722" y="3443"/>
                  </a:cubicBezTo>
                  <a:cubicBezTo>
                    <a:pt x="775" y="3443"/>
                    <a:pt x="0" y="2675"/>
                    <a:pt x="0" y="1722"/>
                  </a:cubicBezTo>
                  <a:cubicBezTo>
                    <a:pt x="0" y="768"/>
                    <a:pt x="775" y="0"/>
                    <a:pt x="1722" y="0"/>
                  </a:cubicBezTo>
                  <a:cubicBezTo>
                    <a:pt x="2676" y="0"/>
                    <a:pt x="3451" y="768"/>
                    <a:pt x="3451" y="1722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5"/>
            <p:cNvSpPr>
              <a:spLocks noChangeArrowheads="1"/>
            </p:cNvSpPr>
            <p:nvPr/>
          </p:nvSpPr>
          <p:spPr bwMode="auto">
            <a:xfrm>
              <a:off x="15766991" y="4272070"/>
              <a:ext cx="464167" cy="509257"/>
            </a:xfrm>
            <a:custGeom>
              <a:avLst/>
              <a:gdLst>
                <a:gd name="T0" fmla="*/ 914 w 1040"/>
                <a:gd name="T1" fmla="*/ 483 h 1140"/>
                <a:gd name="T2" fmla="*/ 914 w 1040"/>
                <a:gd name="T3" fmla="*/ 483 h 1140"/>
                <a:gd name="T4" fmla="*/ 583 w 1040"/>
                <a:gd name="T5" fmla="*/ 139 h 1140"/>
                <a:gd name="T6" fmla="*/ 106 w 1040"/>
                <a:gd name="T7" fmla="*/ 126 h 1140"/>
                <a:gd name="T8" fmla="*/ 6 w 1040"/>
                <a:gd name="T9" fmla="*/ 225 h 1140"/>
                <a:gd name="T10" fmla="*/ 0 w 1040"/>
                <a:gd name="T11" fmla="*/ 225 h 1140"/>
                <a:gd name="T12" fmla="*/ 146 w 1040"/>
                <a:gd name="T13" fmla="*/ 377 h 1140"/>
                <a:gd name="T14" fmla="*/ 152 w 1040"/>
                <a:gd name="T15" fmla="*/ 377 h 1140"/>
                <a:gd name="T16" fmla="*/ 252 w 1040"/>
                <a:gd name="T17" fmla="*/ 278 h 1140"/>
                <a:gd name="T18" fmla="*/ 430 w 1040"/>
                <a:gd name="T19" fmla="*/ 285 h 1140"/>
                <a:gd name="T20" fmla="*/ 761 w 1040"/>
                <a:gd name="T21" fmla="*/ 629 h 1140"/>
                <a:gd name="T22" fmla="*/ 761 w 1040"/>
                <a:gd name="T23" fmla="*/ 808 h 1140"/>
                <a:gd name="T24" fmla="*/ 702 w 1040"/>
                <a:gd name="T25" fmla="*/ 861 h 1140"/>
                <a:gd name="T26" fmla="*/ 523 w 1040"/>
                <a:gd name="T27" fmla="*/ 854 h 1140"/>
                <a:gd name="T28" fmla="*/ 377 w 1040"/>
                <a:gd name="T29" fmla="*/ 702 h 1140"/>
                <a:gd name="T30" fmla="*/ 146 w 1040"/>
                <a:gd name="T31" fmla="*/ 761 h 1140"/>
                <a:gd name="T32" fmla="*/ 371 w 1040"/>
                <a:gd name="T33" fmla="*/ 1000 h 1140"/>
                <a:gd name="T34" fmla="*/ 847 w 1040"/>
                <a:gd name="T35" fmla="*/ 1006 h 1140"/>
                <a:gd name="T36" fmla="*/ 900 w 1040"/>
                <a:gd name="T37" fmla="*/ 953 h 1140"/>
                <a:gd name="T38" fmla="*/ 914 w 1040"/>
                <a:gd name="T39" fmla="*/ 483 h 1140"/>
                <a:gd name="T40" fmla="*/ 914 w 1040"/>
                <a:gd name="T41" fmla="*/ 483 h 1140"/>
                <a:gd name="T42" fmla="*/ 914 w 1040"/>
                <a:gd name="T43" fmla="*/ 483 h 1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040" h="1140">
                  <a:moveTo>
                    <a:pt x="914" y="483"/>
                  </a:moveTo>
                  <a:lnTo>
                    <a:pt x="914" y="483"/>
                  </a:lnTo>
                  <a:cubicBezTo>
                    <a:pt x="583" y="139"/>
                    <a:pt x="583" y="139"/>
                    <a:pt x="583" y="139"/>
                  </a:cubicBezTo>
                  <a:cubicBezTo>
                    <a:pt x="450" y="6"/>
                    <a:pt x="238" y="0"/>
                    <a:pt x="106" y="126"/>
                  </a:cubicBezTo>
                  <a:cubicBezTo>
                    <a:pt x="6" y="225"/>
                    <a:pt x="6" y="225"/>
                    <a:pt x="6" y="225"/>
                  </a:cubicBezTo>
                  <a:cubicBezTo>
                    <a:pt x="6" y="225"/>
                    <a:pt x="6" y="225"/>
                    <a:pt x="0" y="225"/>
                  </a:cubicBezTo>
                  <a:cubicBezTo>
                    <a:pt x="146" y="377"/>
                    <a:pt x="146" y="377"/>
                    <a:pt x="146" y="377"/>
                  </a:cubicBezTo>
                  <a:cubicBezTo>
                    <a:pt x="146" y="377"/>
                    <a:pt x="146" y="377"/>
                    <a:pt x="152" y="377"/>
                  </a:cubicBezTo>
                  <a:cubicBezTo>
                    <a:pt x="252" y="278"/>
                    <a:pt x="252" y="278"/>
                    <a:pt x="252" y="278"/>
                  </a:cubicBezTo>
                  <a:cubicBezTo>
                    <a:pt x="305" y="232"/>
                    <a:pt x="384" y="232"/>
                    <a:pt x="430" y="285"/>
                  </a:cubicBezTo>
                  <a:cubicBezTo>
                    <a:pt x="761" y="629"/>
                    <a:pt x="761" y="629"/>
                    <a:pt x="761" y="629"/>
                  </a:cubicBezTo>
                  <a:cubicBezTo>
                    <a:pt x="808" y="675"/>
                    <a:pt x="808" y="755"/>
                    <a:pt x="761" y="808"/>
                  </a:cubicBezTo>
                  <a:cubicBezTo>
                    <a:pt x="702" y="861"/>
                    <a:pt x="702" y="861"/>
                    <a:pt x="702" y="861"/>
                  </a:cubicBezTo>
                  <a:cubicBezTo>
                    <a:pt x="655" y="907"/>
                    <a:pt x="569" y="907"/>
                    <a:pt x="523" y="854"/>
                  </a:cubicBezTo>
                  <a:cubicBezTo>
                    <a:pt x="377" y="702"/>
                    <a:pt x="377" y="702"/>
                    <a:pt x="377" y="702"/>
                  </a:cubicBezTo>
                  <a:cubicBezTo>
                    <a:pt x="305" y="741"/>
                    <a:pt x="225" y="761"/>
                    <a:pt x="146" y="761"/>
                  </a:cubicBezTo>
                  <a:cubicBezTo>
                    <a:pt x="371" y="1000"/>
                    <a:pt x="371" y="1000"/>
                    <a:pt x="371" y="1000"/>
                  </a:cubicBezTo>
                  <a:cubicBezTo>
                    <a:pt x="503" y="1132"/>
                    <a:pt x="715" y="1139"/>
                    <a:pt x="847" y="1006"/>
                  </a:cubicBezTo>
                  <a:cubicBezTo>
                    <a:pt x="900" y="953"/>
                    <a:pt x="900" y="953"/>
                    <a:pt x="900" y="953"/>
                  </a:cubicBezTo>
                  <a:cubicBezTo>
                    <a:pt x="1033" y="827"/>
                    <a:pt x="1039" y="616"/>
                    <a:pt x="914" y="483"/>
                  </a:cubicBezTo>
                  <a:close/>
                  <a:moveTo>
                    <a:pt x="914" y="483"/>
                  </a:moveTo>
                  <a:lnTo>
                    <a:pt x="914" y="48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6"/>
            <p:cNvSpPr>
              <a:spLocks noChangeArrowheads="1"/>
            </p:cNvSpPr>
            <p:nvPr/>
          </p:nvSpPr>
          <p:spPr bwMode="auto">
            <a:xfrm>
              <a:off x="15316650" y="3841767"/>
              <a:ext cx="503671" cy="471754"/>
            </a:xfrm>
            <a:custGeom>
              <a:avLst/>
              <a:gdLst>
                <a:gd name="T0" fmla="*/ 278 w 1127"/>
                <a:gd name="T1" fmla="*/ 337 h 1060"/>
                <a:gd name="T2" fmla="*/ 278 w 1127"/>
                <a:gd name="T3" fmla="*/ 337 h 1060"/>
                <a:gd name="T4" fmla="*/ 338 w 1127"/>
                <a:gd name="T5" fmla="*/ 278 h 1060"/>
                <a:gd name="T6" fmla="*/ 517 w 1127"/>
                <a:gd name="T7" fmla="*/ 284 h 1060"/>
                <a:gd name="T8" fmla="*/ 848 w 1127"/>
                <a:gd name="T9" fmla="*/ 629 h 1060"/>
                <a:gd name="T10" fmla="*/ 848 w 1127"/>
                <a:gd name="T11" fmla="*/ 807 h 1060"/>
                <a:gd name="T12" fmla="*/ 742 w 1127"/>
                <a:gd name="T13" fmla="*/ 907 h 1060"/>
                <a:gd name="T14" fmla="*/ 742 w 1127"/>
                <a:gd name="T15" fmla="*/ 907 h 1060"/>
                <a:gd name="T16" fmla="*/ 888 w 1127"/>
                <a:gd name="T17" fmla="*/ 1059 h 1060"/>
                <a:gd name="T18" fmla="*/ 888 w 1127"/>
                <a:gd name="T19" fmla="*/ 1053 h 1060"/>
                <a:gd name="T20" fmla="*/ 987 w 1127"/>
                <a:gd name="T21" fmla="*/ 960 h 1060"/>
                <a:gd name="T22" fmla="*/ 1000 w 1127"/>
                <a:gd name="T23" fmla="*/ 483 h 1060"/>
                <a:gd name="T24" fmla="*/ 669 w 1127"/>
                <a:gd name="T25" fmla="*/ 139 h 1060"/>
                <a:gd name="T26" fmla="*/ 192 w 1127"/>
                <a:gd name="T27" fmla="*/ 132 h 1060"/>
                <a:gd name="T28" fmla="*/ 139 w 1127"/>
                <a:gd name="T29" fmla="*/ 185 h 1060"/>
                <a:gd name="T30" fmla="*/ 126 w 1127"/>
                <a:gd name="T31" fmla="*/ 655 h 1060"/>
                <a:gd name="T32" fmla="*/ 358 w 1127"/>
                <a:gd name="T33" fmla="*/ 900 h 1060"/>
                <a:gd name="T34" fmla="*/ 424 w 1127"/>
                <a:gd name="T35" fmla="*/ 668 h 1060"/>
                <a:gd name="T36" fmla="*/ 278 w 1127"/>
                <a:gd name="T37" fmla="*/ 516 h 1060"/>
                <a:gd name="T38" fmla="*/ 278 w 1127"/>
                <a:gd name="T39" fmla="*/ 337 h 1060"/>
                <a:gd name="T40" fmla="*/ 278 w 1127"/>
                <a:gd name="T41" fmla="*/ 337 h 1060"/>
                <a:gd name="T42" fmla="*/ 278 w 1127"/>
                <a:gd name="T43" fmla="*/ 337 h 10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127" h="1060">
                  <a:moveTo>
                    <a:pt x="278" y="337"/>
                  </a:moveTo>
                  <a:lnTo>
                    <a:pt x="278" y="337"/>
                  </a:lnTo>
                  <a:cubicBezTo>
                    <a:pt x="338" y="278"/>
                    <a:pt x="338" y="278"/>
                    <a:pt x="338" y="278"/>
                  </a:cubicBezTo>
                  <a:cubicBezTo>
                    <a:pt x="384" y="231"/>
                    <a:pt x="470" y="231"/>
                    <a:pt x="517" y="284"/>
                  </a:cubicBezTo>
                  <a:cubicBezTo>
                    <a:pt x="848" y="629"/>
                    <a:pt x="848" y="629"/>
                    <a:pt x="848" y="629"/>
                  </a:cubicBezTo>
                  <a:cubicBezTo>
                    <a:pt x="894" y="682"/>
                    <a:pt x="894" y="761"/>
                    <a:pt x="848" y="807"/>
                  </a:cubicBezTo>
                  <a:cubicBezTo>
                    <a:pt x="742" y="907"/>
                    <a:pt x="742" y="907"/>
                    <a:pt x="742" y="907"/>
                  </a:cubicBezTo>
                  <a:lnTo>
                    <a:pt x="742" y="907"/>
                  </a:lnTo>
                  <a:cubicBezTo>
                    <a:pt x="888" y="1059"/>
                    <a:pt x="888" y="1059"/>
                    <a:pt x="888" y="1059"/>
                  </a:cubicBezTo>
                  <a:cubicBezTo>
                    <a:pt x="888" y="1059"/>
                    <a:pt x="888" y="1059"/>
                    <a:pt x="888" y="1053"/>
                  </a:cubicBezTo>
                  <a:cubicBezTo>
                    <a:pt x="987" y="960"/>
                    <a:pt x="987" y="960"/>
                    <a:pt x="987" y="960"/>
                  </a:cubicBezTo>
                  <a:cubicBezTo>
                    <a:pt x="1119" y="827"/>
                    <a:pt x="1126" y="615"/>
                    <a:pt x="1000" y="483"/>
                  </a:cubicBezTo>
                  <a:cubicBezTo>
                    <a:pt x="669" y="139"/>
                    <a:pt x="669" y="139"/>
                    <a:pt x="669" y="139"/>
                  </a:cubicBezTo>
                  <a:cubicBezTo>
                    <a:pt x="537" y="6"/>
                    <a:pt x="325" y="0"/>
                    <a:pt x="192" y="132"/>
                  </a:cubicBezTo>
                  <a:cubicBezTo>
                    <a:pt x="139" y="185"/>
                    <a:pt x="139" y="185"/>
                    <a:pt x="139" y="185"/>
                  </a:cubicBezTo>
                  <a:cubicBezTo>
                    <a:pt x="7" y="311"/>
                    <a:pt x="0" y="523"/>
                    <a:pt x="126" y="655"/>
                  </a:cubicBezTo>
                  <a:cubicBezTo>
                    <a:pt x="358" y="900"/>
                    <a:pt x="358" y="900"/>
                    <a:pt x="358" y="900"/>
                  </a:cubicBezTo>
                  <a:cubicBezTo>
                    <a:pt x="358" y="814"/>
                    <a:pt x="384" y="735"/>
                    <a:pt x="424" y="668"/>
                  </a:cubicBezTo>
                  <a:cubicBezTo>
                    <a:pt x="278" y="516"/>
                    <a:pt x="278" y="516"/>
                    <a:pt x="278" y="516"/>
                  </a:cubicBezTo>
                  <a:cubicBezTo>
                    <a:pt x="232" y="463"/>
                    <a:pt x="232" y="384"/>
                    <a:pt x="278" y="337"/>
                  </a:cubicBezTo>
                  <a:close/>
                  <a:moveTo>
                    <a:pt x="278" y="337"/>
                  </a:moveTo>
                  <a:lnTo>
                    <a:pt x="278" y="33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3" name="Freeform 7"/>
            <p:cNvSpPr>
              <a:spLocks noChangeArrowheads="1"/>
            </p:cNvSpPr>
            <p:nvPr/>
          </p:nvSpPr>
          <p:spPr bwMode="auto">
            <a:xfrm>
              <a:off x="15506267" y="4100344"/>
              <a:ext cx="464167" cy="477675"/>
            </a:xfrm>
            <a:custGeom>
              <a:avLst/>
              <a:gdLst>
                <a:gd name="T0" fmla="*/ 1040 w 1041"/>
                <a:gd name="T1" fmla="*/ 841 h 1073"/>
                <a:gd name="T2" fmla="*/ 1040 w 1041"/>
                <a:gd name="T3" fmla="*/ 841 h 1073"/>
                <a:gd name="T4" fmla="*/ 894 w 1041"/>
                <a:gd name="T5" fmla="*/ 695 h 1073"/>
                <a:gd name="T6" fmla="*/ 788 w 1041"/>
                <a:gd name="T7" fmla="*/ 794 h 1073"/>
                <a:gd name="T8" fmla="*/ 609 w 1041"/>
                <a:gd name="T9" fmla="*/ 788 h 1073"/>
                <a:gd name="T10" fmla="*/ 278 w 1041"/>
                <a:gd name="T11" fmla="*/ 443 h 1073"/>
                <a:gd name="T12" fmla="*/ 285 w 1041"/>
                <a:gd name="T13" fmla="*/ 265 h 1073"/>
                <a:gd name="T14" fmla="*/ 404 w 1041"/>
                <a:gd name="T15" fmla="*/ 152 h 1073"/>
                <a:gd name="T16" fmla="*/ 258 w 1041"/>
                <a:gd name="T17" fmla="*/ 0 h 1073"/>
                <a:gd name="T18" fmla="*/ 139 w 1041"/>
                <a:gd name="T19" fmla="*/ 119 h 1073"/>
                <a:gd name="T20" fmla="*/ 126 w 1041"/>
                <a:gd name="T21" fmla="*/ 589 h 1073"/>
                <a:gd name="T22" fmla="*/ 464 w 1041"/>
                <a:gd name="T23" fmla="*/ 933 h 1073"/>
                <a:gd name="T24" fmla="*/ 934 w 1041"/>
                <a:gd name="T25" fmla="*/ 947 h 1073"/>
                <a:gd name="T26" fmla="*/ 1040 w 1041"/>
                <a:gd name="T27" fmla="*/ 841 h 1073"/>
                <a:gd name="T28" fmla="*/ 1040 w 1041"/>
                <a:gd name="T29" fmla="*/ 841 h 1073"/>
                <a:gd name="T30" fmla="*/ 1040 w 1041"/>
                <a:gd name="T31" fmla="*/ 841 h 10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41" h="1073">
                  <a:moveTo>
                    <a:pt x="1040" y="841"/>
                  </a:moveTo>
                  <a:lnTo>
                    <a:pt x="1040" y="841"/>
                  </a:lnTo>
                  <a:cubicBezTo>
                    <a:pt x="894" y="695"/>
                    <a:pt x="894" y="695"/>
                    <a:pt x="894" y="695"/>
                  </a:cubicBezTo>
                  <a:cubicBezTo>
                    <a:pt x="788" y="794"/>
                    <a:pt x="788" y="794"/>
                    <a:pt x="788" y="794"/>
                  </a:cubicBezTo>
                  <a:cubicBezTo>
                    <a:pt x="742" y="841"/>
                    <a:pt x="662" y="841"/>
                    <a:pt x="609" y="788"/>
                  </a:cubicBezTo>
                  <a:cubicBezTo>
                    <a:pt x="278" y="443"/>
                    <a:pt x="278" y="443"/>
                    <a:pt x="278" y="443"/>
                  </a:cubicBezTo>
                  <a:cubicBezTo>
                    <a:pt x="232" y="397"/>
                    <a:pt x="232" y="318"/>
                    <a:pt x="285" y="265"/>
                  </a:cubicBezTo>
                  <a:cubicBezTo>
                    <a:pt x="404" y="152"/>
                    <a:pt x="404" y="152"/>
                    <a:pt x="404" y="152"/>
                  </a:cubicBezTo>
                  <a:cubicBezTo>
                    <a:pt x="258" y="0"/>
                    <a:pt x="258" y="0"/>
                    <a:pt x="258" y="0"/>
                  </a:cubicBezTo>
                  <a:cubicBezTo>
                    <a:pt x="139" y="119"/>
                    <a:pt x="139" y="119"/>
                    <a:pt x="139" y="119"/>
                  </a:cubicBezTo>
                  <a:cubicBezTo>
                    <a:pt x="7" y="245"/>
                    <a:pt x="0" y="457"/>
                    <a:pt x="126" y="589"/>
                  </a:cubicBezTo>
                  <a:cubicBezTo>
                    <a:pt x="464" y="933"/>
                    <a:pt x="464" y="933"/>
                    <a:pt x="464" y="933"/>
                  </a:cubicBezTo>
                  <a:cubicBezTo>
                    <a:pt x="589" y="1066"/>
                    <a:pt x="801" y="1072"/>
                    <a:pt x="934" y="947"/>
                  </a:cubicBezTo>
                  <a:lnTo>
                    <a:pt x="1040" y="841"/>
                  </a:lnTo>
                  <a:close/>
                  <a:moveTo>
                    <a:pt x="1040" y="841"/>
                  </a:moveTo>
                  <a:lnTo>
                    <a:pt x="1040" y="84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grpSp>
          <p:nvGrpSpPr>
            <p:cNvPr id="9" name="Group 6"/>
            <p:cNvGrpSpPr/>
            <p:nvPr/>
          </p:nvGrpSpPr>
          <p:grpSpPr>
            <a:xfrm>
              <a:off x="16751331" y="4254306"/>
              <a:ext cx="1289792" cy="1286961"/>
              <a:chOff x="14064382" y="4015878"/>
              <a:chExt cx="1375880" cy="1372860"/>
            </a:xfrm>
          </p:grpSpPr>
          <p:sp>
            <p:nvSpPr>
              <p:cNvPr id="67" name="Freeform 8"/>
              <p:cNvSpPr>
                <a:spLocks noChangeArrowheads="1"/>
              </p:cNvSpPr>
              <p:nvPr/>
            </p:nvSpPr>
            <p:spPr bwMode="auto">
              <a:xfrm>
                <a:off x="14064382" y="4015878"/>
                <a:ext cx="1375880" cy="1372860"/>
              </a:xfrm>
              <a:custGeom>
                <a:avLst/>
                <a:gdLst>
                  <a:gd name="T0" fmla="*/ 2881 w 2882"/>
                  <a:gd name="T1" fmla="*/ 1437 h 2881"/>
                  <a:gd name="T2" fmla="*/ 2881 w 2882"/>
                  <a:gd name="T3" fmla="*/ 1437 h 2881"/>
                  <a:gd name="T4" fmla="*/ 1444 w 2882"/>
                  <a:gd name="T5" fmla="*/ 2880 h 2881"/>
                  <a:gd name="T6" fmla="*/ 0 w 2882"/>
                  <a:gd name="T7" fmla="*/ 1437 h 2881"/>
                  <a:gd name="T8" fmla="*/ 1444 w 2882"/>
                  <a:gd name="T9" fmla="*/ 0 h 2881"/>
                  <a:gd name="T10" fmla="*/ 2881 w 2882"/>
                  <a:gd name="T11" fmla="*/ 1437 h 28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82" h="2881">
                    <a:moveTo>
                      <a:pt x="2881" y="1437"/>
                    </a:moveTo>
                    <a:lnTo>
                      <a:pt x="2881" y="1437"/>
                    </a:lnTo>
                    <a:cubicBezTo>
                      <a:pt x="2881" y="2231"/>
                      <a:pt x="2239" y="2880"/>
                      <a:pt x="1444" y="2880"/>
                    </a:cubicBezTo>
                    <a:cubicBezTo>
                      <a:pt x="649" y="2880"/>
                      <a:pt x="0" y="2231"/>
                      <a:pt x="0" y="1437"/>
                    </a:cubicBezTo>
                    <a:cubicBezTo>
                      <a:pt x="0" y="642"/>
                      <a:pt x="649" y="0"/>
                      <a:pt x="1444" y="0"/>
                    </a:cubicBezTo>
                    <a:cubicBezTo>
                      <a:pt x="2239" y="0"/>
                      <a:pt x="2881" y="642"/>
                      <a:pt x="2881" y="1437"/>
                    </a:cubicBezTo>
                  </a:path>
                </a:pathLst>
              </a:custGeom>
              <a:solidFill>
                <a:schemeClr val="accent3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8" name="Freeform 9"/>
              <p:cNvSpPr>
                <a:spLocks noChangeArrowheads="1"/>
              </p:cNvSpPr>
              <p:nvPr/>
            </p:nvSpPr>
            <p:spPr bwMode="auto">
              <a:xfrm>
                <a:off x="14298260" y="4264340"/>
                <a:ext cx="906016" cy="871724"/>
              </a:xfrm>
              <a:custGeom>
                <a:avLst/>
                <a:gdLst>
                  <a:gd name="T0" fmla="*/ 1881 w 1902"/>
                  <a:gd name="T1" fmla="*/ 529 h 1828"/>
                  <a:gd name="T2" fmla="*/ 1881 w 1902"/>
                  <a:gd name="T3" fmla="*/ 529 h 1828"/>
                  <a:gd name="T4" fmla="*/ 1901 w 1902"/>
                  <a:gd name="T5" fmla="*/ 602 h 1828"/>
                  <a:gd name="T6" fmla="*/ 1822 w 1902"/>
                  <a:gd name="T7" fmla="*/ 1059 h 1828"/>
                  <a:gd name="T8" fmla="*/ 1789 w 1902"/>
                  <a:gd name="T9" fmla="*/ 1119 h 1828"/>
                  <a:gd name="T10" fmla="*/ 1722 w 1902"/>
                  <a:gd name="T11" fmla="*/ 1139 h 1828"/>
                  <a:gd name="T12" fmla="*/ 563 w 1902"/>
                  <a:gd name="T13" fmla="*/ 1139 h 1828"/>
                  <a:gd name="T14" fmla="*/ 543 w 1902"/>
                  <a:gd name="T15" fmla="*/ 1271 h 1828"/>
                  <a:gd name="T16" fmla="*/ 1643 w 1902"/>
                  <a:gd name="T17" fmla="*/ 1271 h 1828"/>
                  <a:gd name="T18" fmla="*/ 1716 w 1902"/>
                  <a:gd name="T19" fmla="*/ 1298 h 1828"/>
                  <a:gd name="T20" fmla="*/ 1742 w 1902"/>
                  <a:gd name="T21" fmla="*/ 1370 h 1828"/>
                  <a:gd name="T22" fmla="*/ 1716 w 1902"/>
                  <a:gd name="T23" fmla="*/ 1437 h 1828"/>
                  <a:gd name="T24" fmla="*/ 1643 w 1902"/>
                  <a:gd name="T25" fmla="*/ 1470 h 1828"/>
                  <a:gd name="T26" fmla="*/ 424 w 1902"/>
                  <a:gd name="T27" fmla="*/ 1470 h 1828"/>
                  <a:gd name="T28" fmla="*/ 351 w 1902"/>
                  <a:gd name="T29" fmla="*/ 1430 h 1828"/>
                  <a:gd name="T30" fmla="*/ 325 w 1902"/>
                  <a:gd name="T31" fmla="*/ 1351 h 1828"/>
                  <a:gd name="T32" fmla="*/ 378 w 1902"/>
                  <a:gd name="T33" fmla="*/ 1066 h 1828"/>
                  <a:gd name="T34" fmla="*/ 298 w 1902"/>
                  <a:gd name="T35" fmla="*/ 264 h 1828"/>
                  <a:gd name="T36" fmla="*/ 73 w 1902"/>
                  <a:gd name="T37" fmla="*/ 198 h 1828"/>
                  <a:gd name="T38" fmla="*/ 14 w 1902"/>
                  <a:gd name="T39" fmla="*/ 145 h 1828"/>
                  <a:gd name="T40" fmla="*/ 7 w 1902"/>
                  <a:gd name="T41" fmla="*/ 72 h 1828"/>
                  <a:gd name="T42" fmla="*/ 60 w 1902"/>
                  <a:gd name="T43" fmla="*/ 13 h 1828"/>
                  <a:gd name="T44" fmla="*/ 133 w 1902"/>
                  <a:gd name="T45" fmla="*/ 6 h 1828"/>
                  <a:gd name="T46" fmla="*/ 424 w 1902"/>
                  <a:gd name="T47" fmla="*/ 99 h 1828"/>
                  <a:gd name="T48" fmla="*/ 464 w 1902"/>
                  <a:gd name="T49" fmla="*/ 132 h 1828"/>
                  <a:gd name="T50" fmla="*/ 490 w 1902"/>
                  <a:gd name="T51" fmla="*/ 185 h 1828"/>
                  <a:gd name="T52" fmla="*/ 504 w 1902"/>
                  <a:gd name="T53" fmla="*/ 344 h 1828"/>
                  <a:gd name="T54" fmla="*/ 1815 w 1902"/>
                  <a:gd name="T55" fmla="*/ 490 h 1828"/>
                  <a:gd name="T56" fmla="*/ 1881 w 1902"/>
                  <a:gd name="T57" fmla="*/ 529 h 1828"/>
                  <a:gd name="T58" fmla="*/ 577 w 1902"/>
                  <a:gd name="T59" fmla="*/ 1523 h 1828"/>
                  <a:gd name="T60" fmla="*/ 577 w 1902"/>
                  <a:gd name="T61" fmla="*/ 1523 h 1828"/>
                  <a:gd name="T62" fmla="*/ 683 w 1902"/>
                  <a:gd name="T63" fmla="*/ 1562 h 1828"/>
                  <a:gd name="T64" fmla="*/ 722 w 1902"/>
                  <a:gd name="T65" fmla="*/ 1668 h 1828"/>
                  <a:gd name="T66" fmla="*/ 683 w 1902"/>
                  <a:gd name="T67" fmla="*/ 1781 h 1828"/>
                  <a:gd name="T68" fmla="*/ 577 w 1902"/>
                  <a:gd name="T69" fmla="*/ 1827 h 1828"/>
                  <a:gd name="T70" fmla="*/ 464 w 1902"/>
                  <a:gd name="T71" fmla="*/ 1781 h 1828"/>
                  <a:gd name="T72" fmla="*/ 424 w 1902"/>
                  <a:gd name="T73" fmla="*/ 1668 h 1828"/>
                  <a:gd name="T74" fmla="*/ 464 w 1902"/>
                  <a:gd name="T75" fmla="*/ 1562 h 1828"/>
                  <a:gd name="T76" fmla="*/ 577 w 1902"/>
                  <a:gd name="T77" fmla="*/ 1523 h 1828"/>
                  <a:gd name="T78" fmla="*/ 1464 w 1902"/>
                  <a:gd name="T79" fmla="*/ 1523 h 1828"/>
                  <a:gd name="T80" fmla="*/ 1464 w 1902"/>
                  <a:gd name="T81" fmla="*/ 1523 h 1828"/>
                  <a:gd name="T82" fmla="*/ 1570 w 1902"/>
                  <a:gd name="T83" fmla="*/ 1562 h 1828"/>
                  <a:gd name="T84" fmla="*/ 1616 w 1902"/>
                  <a:gd name="T85" fmla="*/ 1668 h 1828"/>
                  <a:gd name="T86" fmla="*/ 1570 w 1902"/>
                  <a:gd name="T87" fmla="*/ 1781 h 1828"/>
                  <a:gd name="T88" fmla="*/ 1464 w 1902"/>
                  <a:gd name="T89" fmla="*/ 1827 h 1828"/>
                  <a:gd name="T90" fmla="*/ 1358 w 1902"/>
                  <a:gd name="T91" fmla="*/ 1781 h 1828"/>
                  <a:gd name="T92" fmla="*/ 1318 w 1902"/>
                  <a:gd name="T93" fmla="*/ 1668 h 1828"/>
                  <a:gd name="T94" fmla="*/ 1358 w 1902"/>
                  <a:gd name="T95" fmla="*/ 1562 h 1828"/>
                  <a:gd name="T96" fmla="*/ 1464 w 1902"/>
                  <a:gd name="T97" fmla="*/ 1523 h 1828"/>
                  <a:gd name="T98" fmla="*/ 1464 w 1902"/>
                  <a:gd name="T99" fmla="*/ 1523 h 1828"/>
                  <a:gd name="T100" fmla="*/ 1464 w 1902"/>
                  <a:gd name="T101" fmla="*/ 1523 h 18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902" h="1828">
                    <a:moveTo>
                      <a:pt x="1881" y="529"/>
                    </a:moveTo>
                    <a:lnTo>
                      <a:pt x="1881" y="529"/>
                    </a:lnTo>
                    <a:cubicBezTo>
                      <a:pt x="1895" y="549"/>
                      <a:pt x="1901" y="576"/>
                      <a:pt x="1901" y="602"/>
                    </a:cubicBezTo>
                    <a:cubicBezTo>
                      <a:pt x="1822" y="1059"/>
                      <a:pt x="1822" y="1059"/>
                      <a:pt x="1822" y="1059"/>
                    </a:cubicBezTo>
                    <a:cubicBezTo>
                      <a:pt x="1815" y="1086"/>
                      <a:pt x="1808" y="1106"/>
                      <a:pt x="1789" y="1119"/>
                    </a:cubicBezTo>
                    <a:cubicBezTo>
                      <a:pt x="1769" y="1132"/>
                      <a:pt x="1749" y="1139"/>
                      <a:pt x="1722" y="1139"/>
                    </a:cubicBezTo>
                    <a:cubicBezTo>
                      <a:pt x="563" y="1139"/>
                      <a:pt x="563" y="1139"/>
                      <a:pt x="563" y="1139"/>
                    </a:cubicBezTo>
                    <a:cubicBezTo>
                      <a:pt x="543" y="1271"/>
                      <a:pt x="543" y="1271"/>
                      <a:pt x="543" y="1271"/>
                    </a:cubicBezTo>
                    <a:cubicBezTo>
                      <a:pt x="1643" y="1271"/>
                      <a:pt x="1643" y="1271"/>
                      <a:pt x="1643" y="1271"/>
                    </a:cubicBezTo>
                    <a:cubicBezTo>
                      <a:pt x="1669" y="1271"/>
                      <a:pt x="1696" y="1278"/>
                      <a:pt x="1716" y="1298"/>
                    </a:cubicBezTo>
                    <a:cubicBezTo>
                      <a:pt x="1736" y="1318"/>
                      <a:pt x="1742" y="1344"/>
                      <a:pt x="1742" y="1370"/>
                    </a:cubicBezTo>
                    <a:cubicBezTo>
                      <a:pt x="1742" y="1397"/>
                      <a:pt x="1736" y="1417"/>
                      <a:pt x="1716" y="1437"/>
                    </a:cubicBezTo>
                    <a:cubicBezTo>
                      <a:pt x="1696" y="1457"/>
                      <a:pt x="1669" y="1470"/>
                      <a:pt x="1643" y="1470"/>
                    </a:cubicBezTo>
                    <a:cubicBezTo>
                      <a:pt x="424" y="1470"/>
                      <a:pt x="424" y="1470"/>
                      <a:pt x="424" y="1470"/>
                    </a:cubicBezTo>
                    <a:cubicBezTo>
                      <a:pt x="398" y="1470"/>
                      <a:pt x="371" y="1457"/>
                      <a:pt x="351" y="1430"/>
                    </a:cubicBezTo>
                    <a:cubicBezTo>
                      <a:pt x="332" y="1410"/>
                      <a:pt x="325" y="1384"/>
                      <a:pt x="325" y="1351"/>
                    </a:cubicBezTo>
                    <a:cubicBezTo>
                      <a:pt x="378" y="1066"/>
                      <a:pt x="378" y="1066"/>
                      <a:pt x="378" y="1066"/>
                    </a:cubicBezTo>
                    <a:cubicBezTo>
                      <a:pt x="298" y="264"/>
                      <a:pt x="298" y="264"/>
                      <a:pt x="298" y="264"/>
                    </a:cubicBezTo>
                    <a:cubicBezTo>
                      <a:pt x="73" y="198"/>
                      <a:pt x="73" y="198"/>
                      <a:pt x="73" y="198"/>
                    </a:cubicBezTo>
                    <a:cubicBezTo>
                      <a:pt x="47" y="185"/>
                      <a:pt x="27" y="172"/>
                      <a:pt x="14" y="145"/>
                    </a:cubicBezTo>
                    <a:cubicBezTo>
                      <a:pt x="7" y="125"/>
                      <a:pt x="0" y="99"/>
                      <a:pt x="7" y="72"/>
                    </a:cubicBezTo>
                    <a:cubicBezTo>
                      <a:pt x="20" y="46"/>
                      <a:pt x="33" y="26"/>
                      <a:pt x="60" y="13"/>
                    </a:cubicBezTo>
                    <a:cubicBezTo>
                      <a:pt x="80" y="6"/>
                      <a:pt x="106" y="0"/>
                      <a:pt x="133" y="6"/>
                    </a:cubicBezTo>
                    <a:cubicBezTo>
                      <a:pt x="424" y="99"/>
                      <a:pt x="424" y="99"/>
                      <a:pt x="424" y="99"/>
                    </a:cubicBezTo>
                    <a:cubicBezTo>
                      <a:pt x="438" y="106"/>
                      <a:pt x="457" y="119"/>
                      <a:pt x="464" y="132"/>
                    </a:cubicBezTo>
                    <a:cubicBezTo>
                      <a:pt x="477" y="145"/>
                      <a:pt x="484" y="165"/>
                      <a:pt x="490" y="185"/>
                    </a:cubicBezTo>
                    <a:cubicBezTo>
                      <a:pt x="504" y="344"/>
                      <a:pt x="504" y="344"/>
                      <a:pt x="504" y="344"/>
                    </a:cubicBezTo>
                    <a:cubicBezTo>
                      <a:pt x="1815" y="490"/>
                      <a:pt x="1815" y="490"/>
                      <a:pt x="1815" y="490"/>
                    </a:cubicBezTo>
                    <a:cubicBezTo>
                      <a:pt x="1842" y="496"/>
                      <a:pt x="1861" y="510"/>
                      <a:pt x="1881" y="529"/>
                    </a:cubicBezTo>
                    <a:close/>
                    <a:moveTo>
                      <a:pt x="577" y="1523"/>
                    </a:moveTo>
                    <a:lnTo>
                      <a:pt x="577" y="1523"/>
                    </a:lnTo>
                    <a:cubicBezTo>
                      <a:pt x="616" y="1523"/>
                      <a:pt x="649" y="1536"/>
                      <a:pt x="683" y="1562"/>
                    </a:cubicBezTo>
                    <a:cubicBezTo>
                      <a:pt x="709" y="1596"/>
                      <a:pt x="722" y="1629"/>
                      <a:pt x="722" y="1668"/>
                    </a:cubicBezTo>
                    <a:cubicBezTo>
                      <a:pt x="722" y="1715"/>
                      <a:pt x="709" y="1748"/>
                      <a:pt x="683" y="1781"/>
                    </a:cubicBezTo>
                    <a:cubicBezTo>
                      <a:pt x="649" y="1808"/>
                      <a:pt x="616" y="1827"/>
                      <a:pt x="577" y="1827"/>
                    </a:cubicBezTo>
                    <a:cubicBezTo>
                      <a:pt x="530" y="1827"/>
                      <a:pt x="497" y="1808"/>
                      <a:pt x="464" y="1781"/>
                    </a:cubicBezTo>
                    <a:cubicBezTo>
                      <a:pt x="438" y="1748"/>
                      <a:pt x="424" y="1715"/>
                      <a:pt x="424" y="1668"/>
                    </a:cubicBezTo>
                    <a:cubicBezTo>
                      <a:pt x="424" y="1629"/>
                      <a:pt x="438" y="1596"/>
                      <a:pt x="464" y="1562"/>
                    </a:cubicBezTo>
                    <a:cubicBezTo>
                      <a:pt x="497" y="1536"/>
                      <a:pt x="530" y="1523"/>
                      <a:pt x="577" y="1523"/>
                    </a:cubicBezTo>
                    <a:close/>
                    <a:moveTo>
                      <a:pt x="1464" y="1523"/>
                    </a:moveTo>
                    <a:lnTo>
                      <a:pt x="1464" y="1523"/>
                    </a:lnTo>
                    <a:cubicBezTo>
                      <a:pt x="1510" y="1523"/>
                      <a:pt x="1543" y="1536"/>
                      <a:pt x="1570" y="1562"/>
                    </a:cubicBezTo>
                    <a:cubicBezTo>
                      <a:pt x="1603" y="1596"/>
                      <a:pt x="1616" y="1629"/>
                      <a:pt x="1616" y="1668"/>
                    </a:cubicBezTo>
                    <a:cubicBezTo>
                      <a:pt x="1616" y="1715"/>
                      <a:pt x="1603" y="1748"/>
                      <a:pt x="1570" y="1781"/>
                    </a:cubicBezTo>
                    <a:cubicBezTo>
                      <a:pt x="1543" y="1808"/>
                      <a:pt x="1510" y="1827"/>
                      <a:pt x="1464" y="1827"/>
                    </a:cubicBezTo>
                    <a:cubicBezTo>
                      <a:pt x="1424" y="1827"/>
                      <a:pt x="1391" y="1808"/>
                      <a:pt x="1358" y="1781"/>
                    </a:cubicBezTo>
                    <a:cubicBezTo>
                      <a:pt x="1331" y="1748"/>
                      <a:pt x="1318" y="1715"/>
                      <a:pt x="1318" y="1668"/>
                    </a:cubicBezTo>
                    <a:cubicBezTo>
                      <a:pt x="1318" y="1629"/>
                      <a:pt x="1331" y="1596"/>
                      <a:pt x="1358" y="1562"/>
                    </a:cubicBezTo>
                    <a:cubicBezTo>
                      <a:pt x="1391" y="1536"/>
                      <a:pt x="1424" y="1523"/>
                      <a:pt x="1464" y="1523"/>
                    </a:cubicBezTo>
                    <a:close/>
                    <a:moveTo>
                      <a:pt x="1464" y="1523"/>
                    </a:moveTo>
                    <a:lnTo>
                      <a:pt x="1464" y="152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0" name="Group 8"/>
            <p:cNvGrpSpPr/>
            <p:nvPr/>
          </p:nvGrpSpPr>
          <p:grpSpPr>
            <a:xfrm>
              <a:off x="19216354" y="4730006"/>
              <a:ext cx="707114" cy="706645"/>
              <a:chOff x="16839319" y="4759159"/>
              <a:chExt cx="754311" cy="753810"/>
            </a:xfrm>
          </p:grpSpPr>
          <p:sp>
            <p:nvSpPr>
              <p:cNvPr id="65" name="Freeform 10"/>
              <p:cNvSpPr>
                <a:spLocks noChangeArrowheads="1"/>
              </p:cNvSpPr>
              <p:nvPr/>
            </p:nvSpPr>
            <p:spPr bwMode="auto">
              <a:xfrm>
                <a:off x="16839319" y="4759159"/>
                <a:ext cx="754311" cy="753810"/>
              </a:xfrm>
              <a:custGeom>
                <a:avLst/>
                <a:gdLst>
                  <a:gd name="T0" fmla="*/ 1582 w 1583"/>
                  <a:gd name="T1" fmla="*/ 794 h 1583"/>
                  <a:gd name="T2" fmla="*/ 1582 w 1583"/>
                  <a:gd name="T3" fmla="*/ 794 h 1583"/>
                  <a:gd name="T4" fmla="*/ 788 w 1583"/>
                  <a:gd name="T5" fmla="*/ 1582 h 1583"/>
                  <a:gd name="T6" fmla="*/ 0 w 1583"/>
                  <a:gd name="T7" fmla="*/ 794 h 1583"/>
                  <a:gd name="T8" fmla="*/ 788 w 1583"/>
                  <a:gd name="T9" fmla="*/ 0 h 1583"/>
                  <a:gd name="T10" fmla="*/ 1582 w 1583"/>
                  <a:gd name="T11" fmla="*/ 794 h 15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83" h="1583">
                    <a:moveTo>
                      <a:pt x="1582" y="794"/>
                    </a:moveTo>
                    <a:lnTo>
                      <a:pt x="1582" y="794"/>
                    </a:lnTo>
                    <a:cubicBezTo>
                      <a:pt x="1582" y="1225"/>
                      <a:pt x="1225" y="1582"/>
                      <a:pt x="788" y="1582"/>
                    </a:cubicBezTo>
                    <a:cubicBezTo>
                      <a:pt x="351" y="1582"/>
                      <a:pt x="0" y="1225"/>
                      <a:pt x="0" y="794"/>
                    </a:cubicBezTo>
                    <a:cubicBezTo>
                      <a:pt x="0" y="357"/>
                      <a:pt x="351" y="0"/>
                      <a:pt x="788" y="0"/>
                    </a:cubicBezTo>
                    <a:cubicBezTo>
                      <a:pt x="1225" y="0"/>
                      <a:pt x="1582" y="357"/>
                      <a:pt x="1582" y="794"/>
                    </a:cubicBezTo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6" name="Freeform 11"/>
              <p:cNvSpPr>
                <a:spLocks noChangeArrowheads="1"/>
              </p:cNvSpPr>
              <p:nvPr/>
            </p:nvSpPr>
            <p:spPr bwMode="auto">
              <a:xfrm>
                <a:off x="16984703" y="4900235"/>
                <a:ext cx="463543" cy="469552"/>
              </a:xfrm>
              <a:custGeom>
                <a:avLst/>
                <a:gdLst>
                  <a:gd name="T0" fmla="*/ 794 w 974"/>
                  <a:gd name="T1" fmla="*/ 629 h 988"/>
                  <a:gd name="T2" fmla="*/ 794 w 974"/>
                  <a:gd name="T3" fmla="*/ 629 h 988"/>
                  <a:gd name="T4" fmla="*/ 655 w 974"/>
                  <a:gd name="T5" fmla="*/ 695 h 988"/>
                  <a:gd name="T6" fmla="*/ 351 w 974"/>
                  <a:gd name="T7" fmla="*/ 543 h 988"/>
                  <a:gd name="T8" fmla="*/ 358 w 974"/>
                  <a:gd name="T9" fmla="*/ 496 h 988"/>
                  <a:gd name="T10" fmla="*/ 351 w 974"/>
                  <a:gd name="T11" fmla="*/ 443 h 988"/>
                  <a:gd name="T12" fmla="*/ 655 w 974"/>
                  <a:gd name="T13" fmla="*/ 284 h 988"/>
                  <a:gd name="T14" fmla="*/ 794 w 974"/>
                  <a:gd name="T15" fmla="*/ 357 h 988"/>
                  <a:gd name="T16" fmla="*/ 973 w 974"/>
                  <a:gd name="T17" fmla="*/ 178 h 988"/>
                  <a:gd name="T18" fmla="*/ 794 w 974"/>
                  <a:gd name="T19" fmla="*/ 0 h 988"/>
                  <a:gd name="T20" fmla="*/ 615 w 974"/>
                  <a:gd name="T21" fmla="*/ 178 h 988"/>
                  <a:gd name="T22" fmla="*/ 622 w 974"/>
                  <a:gd name="T23" fmla="*/ 225 h 988"/>
                  <a:gd name="T24" fmla="*/ 318 w 974"/>
                  <a:gd name="T25" fmla="*/ 384 h 988"/>
                  <a:gd name="T26" fmla="*/ 179 w 974"/>
                  <a:gd name="T27" fmla="*/ 311 h 988"/>
                  <a:gd name="T28" fmla="*/ 0 w 974"/>
                  <a:gd name="T29" fmla="*/ 496 h 988"/>
                  <a:gd name="T30" fmla="*/ 179 w 974"/>
                  <a:gd name="T31" fmla="*/ 675 h 988"/>
                  <a:gd name="T32" fmla="*/ 318 w 974"/>
                  <a:gd name="T33" fmla="*/ 602 h 988"/>
                  <a:gd name="T34" fmla="*/ 622 w 974"/>
                  <a:gd name="T35" fmla="*/ 755 h 988"/>
                  <a:gd name="T36" fmla="*/ 615 w 974"/>
                  <a:gd name="T37" fmla="*/ 808 h 988"/>
                  <a:gd name="T38" fmla="*/ 794 w 974"/>
                  <a:gd name="T39" fmla="*/ 987 h 988"/>
                  <a:gd name="T40" fmla="*/ 973 w 974"/>
                  <a:gd name="T41" fmla="*/ 808 h 988"/>
                  <a:gd name="T42" fmla="*/ 794 w 974"/>
                  <a:gd name="T43" fmla="*/ 629 h 988"/>
                  <a:gd name="T44" fmla="*/ 794 w 974"/>
                  <a:gd name="T45" fmla="*/ 629 h 988"/>
                  <a:gd name="T46" fmla="*/ 794 w 974"/>
                  <a:gd name="T47" fmla="*/ 629 h 9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974" h="988">
                    <a:moveTo>
                      <a:pt x="794" y="629"/>
                    </a:moveTo>
                    <a:lnTo>
                      <a:pt x="794" y="629"/>
                    </a:lnTo>
                    <a:cubicBezTo>
                      <a:pt x="734" y="629"/>
                      <a:pt x="688" y="655"/>
                      <a:pt x="655" y="695"/>
                    </a:cubicBezTo>
                    <a:cubicBezTo>
                      <a:pt x="351" y="543"/>
                      <a:pt x="351" y="543"/>
                      <a:pt x="351" y="543"/>
                    </a:cubicBezTo>
                    <a:cubicBezTo>
                      <a:pt x="351" y="523"/>
                      <a:pt x="358" y="510"/>
                      <a:pt x="358" y="496"/>
                    </a:cubicBezTo>
                    <a:cubicBezTo>
                      <a:pt x="358" y="477"/>
                      <a:pt x="351" y="457"/>
                      <a:pt x="351" y="443"/>
                    </a:cubicBezTo>
                    <a:cubicBezTo>
                      <a:pt x="655" y="284"/>
                      <a:pt x="655" y="284"/>
                      <a:pt x="655" y="284"/>
                    </a:cubicBezTo>
                    <a:cubicBezTo>
                      <a:pt x="681" y="331"/>
                      <a:pt x="734" y="357"/>
                      <a:pt x="794" y="357"/>
                    </a:cubicBezTo>
                    <a:cubicBezTo>
                      <a:pt x="893" y="357"/>
                      <a:pt x="973" y="278"/>
                      <a:pt x="973" y="178"/>
                    </a:cubicBezTo>
                    <a:cubicBezTo>
                      <a:pt x="973" y="79"/>
                      <a:pt x="893" y="0"/>
                      <a:pt x="794" y="0"/>
                    </a:cubicBezTo>
                    <a:cubicBezTo>
                      <a:pt x="694" y="0"/>
                      <a:pt x="615" y="79"/>
                      <a:pt x="615" y="178"/>
                    </a:cubicBezTo>
                    <a:cubicBezTo>
                      <a:pt x="615" y="198"/>
                      <a:pt x="615" y="212"/>
                      <a:pt x="622" y="225"/>
                    </a:cubicBezTo>
                    <a:cubicBezTo>
                      <a:pt x="318" y="384"/>
                      <a:pt x="318" y="384"/>
                      <a:pt x="318" y="384"/>
                    </a:cubicBezTo>
                    <a:cubicBezTo>
                      <a:pt x="285" y="337"/>
                      <a:pt x="232" y="311"/>
                      <a:pt x="179" y="311"/>
                    </a:cubicBezTo>
                    <a:cubicBezTo>
                      <a:pt x="79" y="311"/>
                      <a:pt x="0" y="397"/>
                      <a:pt x="0" y="496"/>
                    </a:cubicBezTo>
                    <a:cubicBezTo>
                      <a:pt x="0" y="589"/>
                      <a:pt x="79" y="675"/>
                      <a:pt x="179" y="675"/>
                    </a:cubicBezTo>
                    <a:cubicBezTo>
                      <a:pt x="238" y="675"/>
                      <a:pt x="285" y="642"/>
                      <a:pt x="318" y="602"/>
                    </a:cubicBezTo>
                    <a:cubicBezTo>
                      <a:pt x="622" y="755"/>
                      <a:pt x="622" y="755"/>
                      <a:pt x="622" y="755"/>
                    </a:cubicBezTo>
                    <a:cubicBezTo>
                      <a:pt x="622" y="775"/>
                      <a:pt x="615" y="788"/>
                      <a:pt x="615" y="808"/>
                    </a:cubicBezTo>
                    <a:cubicBezTo>
                      <a:pt x="615" y="907"/>
                      <a:pt x="694" y="987"/>
                      <a:pt x="794" y="987"/>
                    </a:cubicBezTo>
                    <a:cubicBezTo>
                      <a:pt x="893" y="987"/>
                      <a:pt x="973" y="907"/>
                      <a:pt x="973" y="808"/>
                    </a:cubicBezTo>
                    <a:cubicBezTo>
                      <a:pt x="973" y="708"/>
                      <a:pt x="893" y="629"/>
                      <a:pt x="794" y="629"/>
                    </a:cubicBezTo>
                    <a:close/>
                    <a:moveTo>
                      <a:pt x="794" y="629"/>
                    </a:moveTo>
                    <a:lnTo>
                      <a:pt x="794" y="62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8" name="Group 14"/>
            <p:cNvGrpSpPr/>
            <p:nvPr/>
          </p:nvGrpSpPr>
          <p:grpSpPr>
            <a:xfrm>
              <a:off x="14636808" y="5418887"/>
              <a:ext cx="1050796" cy="1048123"/>
              <a:chOff x="14636808" y="5418887"/>
              <a:chExt cx="1050796" cy="1048123"/>
            </a:xfrm>
          </p:grpSpPr>
          <p:sp>
            <p:nvSpPr>
              <p:cNvPr id="60" name="Freeform 12"/>
              <p:cNvSpPr>
                <a:spLocks noChangeArrowheads="1"/>
              </p:cNvSpPr>
              <p:nvPr/>
            </p:nvSpPr>
            <p:spPr bwMode="auto">
              <a:xfrm>
                <a:off x="14636808" y="5418887"/>
                <a:ext cx="1050796" cy="1048123"/>
              </a:xfrm>
              <a:custGeom>
                <a:avLst/>
                <a:gdLst>
                  <a:gd name="T0" fmla="*/ 2351 w 2352"/>
                  <a:gd name="T1" fmla="*/ 1172 h 2345"/>
                  <a:gd name="T2" fmla="*/ 2351 w 2352"/>
                  <a:gd name="T3" fmla="*/ 1172 h 2345"/>
                  <a:gd name="T4" fmla="*/ 1179 w 2352"/>
                  <a:gd name="T5" fmla="*/ 2344 h 2345"/>
                  <a:gd name="T6" fmla="*/ 0 w 2352"/>
                  <a:gd name="T7" fmla="*/ 1172 h 2345"/>
                  <a:gd name="T8" fmla="*/ 1179 w 2352"/>
                  <a:gd name="T9" fmla="*/ 0 h 2345"/>
                  <a:gd name="T10" fmla="*/ 2351 w 2352"/>
                  <a:gd name="T11" fmla="*/ 1172 h 23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352" h="2345">
                    <a:moveTo>
                      <a:pt x="2351" y="1172"/>
                    </a:moveTo>
                    <a:lnTo>
                      <a:pt x="2351" y="1172"/>
                    </a:lnTo>
                    <a:cubicBezTo>
                      <a:pt x="2351" y="1821"/>
                      <a:pt x="1822" y="2344"/>
                      <a:pt x="1179" y="2344"/>
                    </a:cubicBezTo>
                    <a:cubicBezTo>
                      <a:pt x="530" y="2344"/>
                      <a:pt x="0" y="1821"/>
                      <a:pt x="0" y="1172"/>
                    </a:cubicBezTo>
                    <a:cubicBezTo>
                      <a:pt x="0" y="523"/>
                      <a:pt x="530" y="0"/>
                      <a:pt x="1179" y="0"/>
                    </a:cubicBezTo>
                    <a:cubicBezTo>
                      <a:pt x="1822" y="0"/>
                      <a:pt x="2351" y="523"/>
                      <a:pt x="2351" y="1172"/>
                    </a:cubicBezTo>
                  </a:path>
                </a:pathLst>
              </a:custGeom>
              <a:solidFill>
                <a:schemeClr val="accent6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2" name="Freeform 13"/>
              <p:cNvSpPr>
                <a:spLocks noChangeArrowheads="1"/>
              </p:cNvSpPr>
              <p:nvPr/>
            </p:nvSpPr>
            <p:spPr bwMode="auto">
              <a:xfrm>
                <a:off x="14690137" y="5470208"/>
                <a:ext cx="944136" cy="943508"/>
              </a:xfrm>
              <a:custGeom>
                <a:avLst/>
                <a:gdLst>
                  <a:gd name="T0" fmla="*/ 1059 w 2113"/>
                  <a:gd name="T1" fmla="*/ 2112 h 2113"/>
                  <a:gd name="T2" fmla="*/ 1059 w 2113"/>
                  <a:gd name="T3" fmla="*/ 2112 h 2113"/>
                  <a:gd name="T4" fmla="*/ 0 w 2113"/>
                  <a:gd name="T5" fmla="*/ 1059 h 2113"/>
                  <a:gd name="T6" fmla="*/ 1059 w 2113"/>
                  <a:gd name="T7" fmla="*/ 0 h 2113"/>
                  <a:gd name="T8" fmla="*/ 2112 w 2113"/>
                  <a:gd name="T9" fmla="*/ 1059 h 2113"/>
                  <a:gd name="T10" fmla="*/ 1059 w 2113"/>
                  <a:gd name="T11" fmla="*/ 2112 h 2113"/>
                  <a:gd name="T12" fmla="*/ 1059 w 2113"/>
                  <a:gd name="T13" fmla="*/ 132 h 2113"/>
                  <a:gd name="T14" fmla="*/ 1059 w 2113"/>
                  <a:gd name="T15" fmla="*/ 132 h 2113"/>
                  <a:gd name="T16" fmla="*/ 126 w 2113"/>
                  <a:gd name="T17" fmla="*/ 1059 h 2113"/>
                  <a:gd name="T18" fmla="*/ 1059 w 2113"/>
                  <a:gd name="T19" fmla="*/ 1987 h 2113"/>
                  <a:gd name="T20" fmla="*/ 1986 w 2113"/>
                  <a:gd name="T21" fmla="*/ 1059 h 2113"/>
                  <a:gd name="T22" fmla="*/ 1059 w 2113"/>
                  <a:gd name="T23" fmla="*/ 132 h 2113"/>
                  <a:gd name="T24" fmla="*/ 1059 w 2113"/>
                  <a:gd name="T25" fmla="*/ 132 h 2113"/>
                  <a:gd name="T26" fmla="*/ 1059 w 2113"/>
                  <a:gd name="T27" fmla="*/ 132 h 2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113" h="2113">
                    <a:moveTo>
                      <a:pt x="1059" y="2112"/>
                    </a:moveTo>
                    <a:lnTo>
                      <a:pt x="1059" y="2112"/>
                    </a:lnTo>
                    <a:cubicBezTo>
                      <a:pt x="476" y="2112"/>
                      <a:pt x="0" y="1642"/>
                      <a:pt x="0" y="1059"/>
                    </a:cubicBezTo>
                    <a:cubicBezTo>
                      <a:pt x="0" y="477"/>
                      <a:pt x="476" y="0"/>
                      <a:pt x="1059" y="0"/>
                    </a:cubicBezTo>
                    <a:cubicBezTo>
                      <a:pt x="1635" y="0"/>
                      <a:pt x="2112" y="477"/>
                      <a:pt x="2112" y="1059"/>
                    </a:cubicBezTo>
                    <a:cubicBezTo>
                      <a:pt x="2112" y="1642"/>
                      <a:pt x="1635" y="2112"/>
                      <a:pt x="1059" y="2112"/>
                    </a:cubicBezTo>
                    <a:close/>
                    <a:moveTo>
                      <a:pt x="1059" y="132"/>
                    </a:moveTo>
                    <a:lnTo>
                      <a:pt x="1059" y="132"/>
                    </a:lnTo>
                    <a:cubicBezTo>
                      <a:pt x="543" y="132"/>
                      <a:pt x="126" y="543"/>
                      <a:pt x="126" y="1059"/>
                    </a:cubicBezTo>
                    <a:cubicBezTo>
                      <a:pt x="126" y="1569"/>
                      <a:pt x="543" y="1987"/>
                      <a:pt x="1059" y="1987"/>
                    </a:cubicBezTo>
                    <a:cubicBezTo>
                      <a:pt x="1569" y="1987"/>
                      <a:pt x="1986" y="1569"/>
                      <a:pt x="1986" y="1059"/>
                    </a:cubicBezTo>
                    <a:cubicBezTo>
                      <a:pt x="1986" y="543"/>
                      <a:pt x="1569" y="132"/>
                      <a:pt x="1059" y="132"/>
                    </a:cubicBezTo>
                    <a:close/>
                    <a:moveTo>
                      <a:pt x="1059" y="132"/>
                    </a:moveTo>
                    <a:lnTo>
                      <a:pt x="1059" y="13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2" name="Freeform 14"/>
              <p:cNvSpPr>
                <a:spLocks noChangeArrowheads="1"/>
              </p:cNvSpPr>
              <p:nvPr/>
            </p:nvSpPr>
            <p:spPr bwMode="auto">
              <a:xfrm>
                <a:off x="15314295" y="5659699"/>
                <a:ext cx="134312" cy="134223"/>
              </a:xfrm>
              <a:custGeom>
                <a:avLst/>
                <a:gdLst>
                  <a:gd name="T0" fmla="*/ 14 w 306"/>
                  <a:gd name="T1" fmla="*/ 291 h 305"/>
                  <a:gd name="T2" fmla="*/ 14 w 306"/>
                  <a:gd name="T3" fmla="*/ 291 h 305"/>
                  <a:gd name="T4" fmla="*/ 53 w 306"/>
                  <a:gd name="T5" fmla="*/ 291 h 305"/>
                  <a:gd name="T6" fmla="*/ 292 w 306"/>
                  <a:gd name="T7" fmla="*/ 53 h 305"/>
                  <a:gd name="T8" fmla="*/ 292 w 306"/>
                  <a:gd name="T9" fmla="*/ 13 h 305"/>
                  <a:gd name="T10" fmla="*/ 245 w 306"/>
                  <a:gd name="T11" fmla="*/ 13 h 305"/>
                  <a:gd name="T12" fmla="*/ 14 w 306"/>
                  <a:gd name="T13" fmla="*/ 245 h 305"/>
                  <a:gd name="T14" fmla="*/ 14 w 306"/>
                  <a:gd name="T15" fmla="*/ 291 h 305"/>
                  <a:gd name="T16" fmla="*/ 14 w 306"/>
                  <a:gd name="T17" fmla="*/ 291 h 305"/>
                  <a:gd name="T18" fmla="*/ 14 w 306"/>
                  <a:gd name="T19" fmla="*/ 291 h 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06" h="305">
                    <a:moveTo>
                      <a:pt x="14" y="291"/>
                    </a:moveTo>
                    <a:lnTo>
                      <a:pt x="14" y="291"/>
                    </a:lnTo>
                    <a:cubicBezTo>
                      <a:pt x="27" y="304"/>
                      <a:pt x="40" y="304"/>
                      <a:pt x="53" y="291"/>
                    </a:cubicBezTo>
                    <a:cubicBezTo>
                      <a:pt x="292" y="53"/>
                      <a:pt x="292" y="53"/>
                      <a:pt x="292" y="53"/>
                    </a:cubicBezTo>
                    <a:cubicBezTo>
                      <a:pt x="305" y="39"/>
                      <a:pt x="305" y="19"/>
                      <a:pt x="292" y="13"/>
                    </a:cubicBezTo>
                    <a:cubicBezTo>
                      <a:pt x="279" y="0"/>
                      <a:pt x="259" y="0"/>
                      <a:pt x="245" y="13"/>
                    </a:cubicBezTo>
                    <a:cubicBezTo>
                      <a:pt x="14" y="245"/>
                      <a:pt x="14" y="245"/>
                      <a:pt x="14" y="245"/>
                    </a:cubicBezTo>
                    <a:cubicBezTo>
                      <a:pt x="0" y="258"/>
                      <a:pt x="0" y="278"/>
                      <a:pt x="14" y="291"/>
                    </a:cubicBezTo>
                    <a:close/>
                    <a:moveTo>
                      <a:pt x="14" y="291"/>
                    </a:moveTo>
                    <a:lnTo>
                      <a:pt x="14" y="29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3" name="Freeform 15"/>
              <p:cNvSpPr>
                <a:spLocks noChangeArrowheads="1"/>
              </p:cNvSpPr>
              <p:nvPr/>
            </p:nvSpPr>
            <p:spPr bwMode="auto">
              <a:xfrm>
                <a:off x="15178007" y="5839321"/>
                <a:ext cx="79008" cy="78955"/>
              </a:xfrm>
              <a:custGeom>
                <a:avLst/>
                <a:gdLst>
                  <a:gd name="T0" fmla="*/ 145 w 180"/>
                  <a:gd name="T1" fmla="*/ 33 h 179"/>
                  <a:gd name="T2" fmla="*/ 145 w 180"/>
                  <a:gd name="T3" fmla="*/ 33 h 179"/>
                  <a:gd name="T4" fmla="*/ 99 w 180"/>
                  <a:gd name="T5" fmla="*/ 6 h 179"/>
                  <a:gd name="T6" fmla="*/ 53 w 180"/>
                  <a:gd name="T7" fmla="*/ 0 h 179"/>
                  <a:gd name="T8" fmla="*/ 20 w 180"/>
                  <a:gd name="T9" fmla="*/ 19 h 179"/>
                  <a:gd name="T10" fmla="*/ 0 w 180"/>
                  <a:gd name="T11" fmla="*/ 46 h 179"/>
                  <a:gd name="T12" fmla="*/ 0 w 180"/>
                  <a:gd name="T13" fmla="*/ 79 h 179"/>
                  <a:gd name="T14" fmla="*/ 6 w 180"/>
                  <a:gd name="T15" fmla="*/ 112 h 179"/>
                  <a:gd name="T16" fmla="*/ 33 w 180"/>
                  <a:gd name="T17" fmla="*/ 145 h 179"/>
                  <a:gd name="T18" fmla="*/ 66 w 180"/>
                  <a:gd name="T19" fmla="*/ 172 h 179"/>
                  <a:gd name="T20" fmla="*/ 99 w 180"/>
                  <a:gd name="T21" fmla="*/ 178 h 179"/>
                  <a:gd name="T22" fmla="*/ 132 w 180"/>
                  <a:gd name="T23" fmla="*/ 178 h 179"/>
                  <a:gd name="T24" fmla="*/ 159 w 180"/>
                  <a:gd name="T25" fmla="*/ 158 h 179"/>
                  <a:gd name="T26" fmla="*/ 179 w 180"/>
                  <a:gd name="T27" fmla="*/ 125 h 179"/>
                  <a:gd name="T28" fmla="*/ 172 w 180"/>
                  <a:gd name="T29" fmla="*/ 79 h 179"/>
                  <a:gd name="T30" fmla="*/ 145 w 180"/>
                  <a:gd name="T31" fmla="*/ 33 h 179"/>
                  <a:gd name="T32" fmla="*/ 145 w 180"/>
                  <a:gd name="T33" fmla="*/ 33 h 179"/>
                  <a:gd name="T34" fmla="*/ 145 w 180"/>
                  <a:gd name="T35" fmla="*/ 33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80" h="179">
                    <a:moveTo>
                      <a:pt x="145" y="33"/>
                    </a:moveTo>
                    <a:lnTo>
                      <a:pt x="145" y="33"/>
                    </a:lnTo>
                    <a:cubicBezTo>
                      <a:pt x="126" y="19"/>
                      <a:pt x="112" y="13"/>
                      <a:pt x="99" y="6"/>
                    </a:cubicBezTo>
                    <a:cubicBezTo>
                      <a:pt x="86" y="0"/>
                      <a:pt x="73" y="0"/>
                      <a:pt x="53" y="0"/>
                    </a:cubicBezTo>
                    <a:cubicBezTo>
                      <a:pt x="39" y="6"/>
                      <a:pt x="33" y="13"/>
                      <a:pt x="20" y="19"/>
                    </a:cubicBezTo>
                    <a:cubicBezTo>
                      <a:pt x="13" y="33"/>
                      <a:pt x="6" y="39"/>
                      <a:pt x="0" y="46"/>
                    </a:cubicBezTo>
                    <a:cubicBezTo>
                      <a:pt x="0" y="59"/>
                      <a:pt x="0" y="66"/>
                      <a:pt x="0" y="79"/>
                    </a:cubicBezTo>
                    <a:cubicBezTo>
                      <a:pt x="0" y="86"/>
                      <a:pt x="0" y="99"/>
                      <a:pt x="6" y="112"/>
                    </a:cubicBezTo>
                    <a:cubicBezTo>
                      <a:pt x="13" y="119"/>
                      <a:pt x="20" y="132"/>
                      <a:pt x="33" y="145"/>
                    </a:cubicBezTo>
                    <a:cubicBezTo>
                      <a:pt x="46" y="152"/>
                      <a:pt x="53" y="165"/>
                      <a:pt x="66" y="172"/>
                    </a:cubicBezTo>
                    <a:cubicBezTo>
                      <a:pt x="79" y="178"/>
                      <a:pt x="92" y="178"/>
                      <a:pt x="99" y="178"/>
                    </a:cubicBezTo>
                    <a:cubicBezTo>
                      <a:pt x="112" y="178"/>
                      <a:pt x="119" y="178"/>
                      <a:pt x="132" y="178"/>
                    </a:cubicBezTo>
                    <a:cubicBezTo>
                      <a:pt x="139" y="172"/>
                      <a:pt x="145" y="165"/>
                      <a:pt x="159" y="158"/>
                    </a:cubicBezTo>
                    <a:cubicBezTo>
                      <a:pt x="165" y="145"/>
                      <a:pt x="172" y="139"/>
                      <a:pt x="179" y="125"/>
                    </a:cubicBezTo>
                    <a:cubicBezTo>
                      <a:pt x="179" y="112"/>
                      <a:pt x="179" y="92"/>
                      <a:pt x="172" y="79"/>
                    </a:cubicBezTo>
                    <a:cubicBezTo>
                      <a:pt x="165" y="66"/>
                      <a:pt x="159" y="53"/>
                      <a:pt x="145" y="33"/>
                    </a:cubicBezTo>
                    <a:close/>
                    <a:moveTo>
                      <a:pt x="145" y="33"/>
                    </a:moveTo>
                    <a:lnTo>
                      <a:pt x="145" y="3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4" name="Freeform 16"/>
              <p:cNvSpPr>
                <a:spLocks noChangeArrowheads="1"/>
              </p:cNvSpPr>
              <p:nvPr/>
            </p:nvSpPr>
            <p:spPr bwMode="auto">
              <a:xfrm>
                <a:off x="14877780" y="5677464"/>
                <a:ext cx="553050" cy="550708"/>
              </a:xfrm>
              <a:custGeom>
                <a:avLst/>
                <a:gdLst>
                  <a:gd name="T0" fmla="*/ 1205 w 1239"/>
                  <a:gd name="T1" fmla="*/ 206 h 1233"/>
                  <a:gd name="T2" fmla="*/ 1106 w 1239"/>
                  <a:gd name="T3" fmla="*/ 212 h 1233"/>
                  <a:gd name="T4" fmla="*/ 914 w 1239"/>
                  <a:gd name="T5" fmla="*/ 318 h 1233"/>
                  <a:gd name="T6" fmla="*/ 1020 w 1239"/>
                  <a:gd name="T7" fmla="*/ 126 h 1233"/>
                  <a:gd name="T8" fmla="*/ 1033 w 1239"/>
                  <a:gd name="T9" fmla="*/ 27 h 1233"/>
                  <a:gd name="T10" fmla="*/ 26 w 1239"/>
                  <a:gd name="T11" fmla="*/ 656 h 1233"/>
                  <a:gd name="T12" fmla="*/ 470 w 1239"/>
                  <a:gd name="T13" fmla="*/ 1206 h 1233"/>
                  <a:gd name="T14" fmla="*/ 1205 w 1239"/>
                  <a:gd name="T15" fmla="*/ 576 h 1233"/>
                  <a:gd name="T16" fmla="*/ 516 w 1239"/>
                  <a:gd name="T17" fmla="*/ 881 h 1233"/>
                  <a:gd name="T18" fmla="*/ 483 w 1239"/>
                  <a:gd name="T19" fmla="*/ 927 h 1233"/>
                  <a:gd name="T20" fmla="*/ 384 w 1239"/>
                  <a:gd name="T21" fmla="*/ 967 h 1233"/>
                  <a:gd name="T22" fmla="*/ 344 w 1239"/>
                  <a:gd name="T23" fmla="*/ 927 h 1233"/>
                  <a:gd name="T24" fmla="*/ 364 w 1239"/>
                  <a:gd name="T25" fmla="*/ 907 h 1233"/>
                  <a:gd name="T26" fmla="*/ 404 w 1239"/>
                  <a:gd name="T27" fmla="*/ 921 h 1233"/>
                  <a:gd name="T28" fmla="*/ 450 w 1239"/>
                  <a:gd name="T29" fmla="*/ 901 h 1233"/>
                  <a:gd name="T30" fmla="*/ 463 w 1239"/>
                  <a:gd name="T31" fmla="*/ 835 h 1233"/>
                  <a:gd name="T32" fmla="*/ 417 w 1239"/>
                  <a:gd name="T33" fmla="*/ 828 h 1233"/>
                  <a:gd name="T34" fmla="*/ 338 w 1239"/>
                  <a:gd name="T35" fmla="*/ 868 h 1233"/>
                  <a:gd name="T36" fmla="*/ 265 w 1239"/>
                  <a:gd name="T37" fmla="*/ 854 h 1233"/>
                  <a:gd name="T38" fmla="*/ 251 w 1239"/>
                  <a:gd name="T39" fmla="*/ 775 h 1233"/>
                  <a:gd name="T40" fmla="*/ 318 w 1239"/>
                  <a:gd name="T41" fmla="*/ 702 h 1233"/>
                  <a:gd name="T42" fmla="*/ 377 w 1239"/>
                  <a:gd name="T43" fmla="*/ 696 h 1233"/>
                  <a:gd name="T44" fmla="*/ 404 w 1239"/>
                  <a:gd name="T45" fmla="*/ 722 h 1233"/>
                  <a:gd name="T46" fmla="*/ 384 w 1239"/>
                  <a:gd name="T47" fmla="*/ 749 h 1233"/>
                  <a:gd name="T48" fmla="*/ 338 w 1239"/>
                  <a:gd name="T49" fmla="*/ 742 h 1233"/>
                  <a:gd name="T50" fmla="*/ 291 w 1239"/>
                  <a:gd name="T51" fmla="*/ 788 h 1233"/>
                  <a:gd name="T52" fmla="*/ 311 w 1239"/>
                  <a:gd name="T53" fmla="*/ 821 h 1233"/>
                  <a:gd name="T54" fmla="*/ 344 w 1239"/>
                  <a:gd name="T55" fmla="*/ 815 h 1233"/>
                  <a:gd name="T56" fmla="*/ 404 w 1239"/>
                  <a:gd name="T57" fmla="*/ 782 h 1233"/>
                  <a:gd name="T58" fmla="*/ 470 w 1239"/>
                  <a:gd name="T59" fmla="*/ 768 h 1233"/>
                  <a:gd name="T60" fmla="*/ 523 w 1239"/>
                  <a:gd name="T61" fmla="*/ 828 h 1233"/>
                  <a:gd name="T62" fmla="*/ 722 w 1239"/>
                  <a:gd name="T63" fmla="*/ 682 h 1233"/>
                  <a:gd name="T64" fmla="*/ 616 w 1239"/>
                  <a:gd name="T65" fmla="*/ 788 h 1233"/>
                  <a:gd name="T66" fmla="*/ 563 w 1239"/>
                  <a:gd name="T67" fmla="*/ 788 h 1233"/>
                  <a:gd name="T68" fmla="*/ 410 w 1239"/>
                  <a:gd name="T69" fmla="*/ 629 h 1233"/>
                  <a:gd name="T70" fmla="*/ 424 w 1239"/>
                  <a:gd name="T71" fmla="*/ 596 h 1233"/>
                  <a:gd name="T72" fmla="*/ 543 w 1239"/>
                  <a:gd name="T73" fmla="*/ 484 h 1233"/>
                  <a:gd name="T74" fmla="*/ 563 w 1239"/>
                  <a:gd name="T75" fmla="*/ 510 h 1233"/>
                  <a:gd name="T76" fmla="*/ 463 w 1239"/>
                  <a:gd name="T77" fmla="*/ 616 h 1233"/>
                  <a:gd name="T78" fmla="*/ 596 w 1239"/>
                  <a:gd name="T79" fmla="*/ 583 h 1233"/>
                  <a:gd name="T80" fmla="*/ 629 w 1239"/>
                  <a:gd name="T81" fmla="*/ 576 h 1233"/>
                  <a:gd name="T82" fmla="*/ 622 w 1239"/>
                  <a:gd name="T83" fmla="*/ 610 h 1233"/>
                  <a:gd name="T84" fmla="*/ 596 w 1239"/>
                  <a:gd name="T85" fmla="*/ 742 h 1233"/>
                  <a:gd name="T86" fmla="*/ 708 w 1239"/>
                  <a:gd name="T87" fmla="*/ 643 h 1233"/>
                  <a:gd name="T88" fmla="*/ 728 w 1239"/>
                  <a:gd name="T89" fmla="*/ 669 h 1233"/>
                  <a:gd name="T90" fmla="*/ 887 w 1239"/>
                  <a:gd name="T91" fmla="*/ 504 h 1233"/>
                  <a:gd name="T92" fmla="*/ 854 w 1239"/>
                  <a:gd name="T93" fmla="*/ 557 h 1233"/>
                  <a:gd name="T94" fmla="*/ 761 w 1239"/>
                  <a:gd name="T95" fmla="*/ 596 h 1233"/>
                  <a:gd name="T96" fmla="*/ 662 w 1239"/>
                  <a:gd name="T97" fmla="*/ 550 h 1233"/>
                  <a:gd name="T98" fmla="*/ 616 w 1239"/>
                  <a:gd name="T99" fmla="*/ 451 h 1233"/>
                  <a:gd name="T100" fmla="*/ 655 w 1239"/>
                  <a:gd name="T101" fmla="*/ 358 h 1233"/>
                  <a:gd name="T102" fmla="*/ 788 w 1239"/>
                  <a:gd name="T103" fmla="*/ 318 h 1233"/>
                  <a:gd name="T104" fmla="*/ 887 w 1239"/>
                  <a:gd name="T105" fmla="*/ 404 h 1233"/>
                  <a:gd name="T106" fmla="*/ 887 w 1239"/>
                  <a:gd name="T107" fmla="*/ 504 h 1233"/>
                  <a:gd name="T108" fmla="*/ 887 w 1239"/>
                  <a:gd name="T109" fmla="*/ 504 h 12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239" h="1233">
                    <a:moveTo>
                      <a:pt x="1205" y="206"/>
                    </a:moveTo>
                    <a:lnTo>
                      <a:pt x="1205" y="206"/>
                    </a:lnTo>
                    <a:cubicBezTo>
                      <a:pt x="1166" y="159"/>
                      <a:pt x="1166" y="159"/>
                      <a:pt x="1166" y="159"/>
                    </a:cubicBezTo>
                    <a:cubicBezTo>
                      <a:pt x="1106" y="212"/>
                      <a:pt x="1106" y="212"/>
                      <a:pt x="1106" y="212"/>
                    </a:cubicBezTo>
                    <a:cubicBezTo>
                      <a:pt x="1113" y="252"/>
                      <a:pt x="1106" y="292"/>
                      <a:pt x="1079" y="318"/>
                    </a:cubicBezTo>
                    <a:cubicBezTo>
                      <a:pt x="1033" y="365"/>
                      <a:pt x="960" y="365"/>
                      <a:pt x="914" y="318"/>
                    </a:cubicBezTo>
                    <a:cubicBezTo>
                      <a:pt x="867" y="272"/>
                      <a:pt x="867" y="206"/>
                      <a:pt x="914" y="159"/>
                    </a:cubicBezTo>
                    <a:cubicBezTo>
                      <a:pt x="940" y="133"/>
                      <a:pt x="980" y="120"/>
                      <a:pt x="1020" y="126"/>
                    </a:cubicBezTo>
                    <a:cubicBezTo>
                      <a:pt x="1073" y="73"/>
                      <a:pt x="1073" y="73"/>
                      <a:pt x="1073" y="73"/>
                    </a:cubicBezTo>
                    <a:cubicBezTo>
                      <a:pt x="1033" y="27"/>
                      <a:pt x="1033" y="27"/>
                      <a:pt x="1033" y="27"/>
                    </a:cubicBezTo>
                    <a:cubicBezTo>
                      <a:pt x="1000" y="0"/>
                      <a:pt x="689" y="0"/>
                      <a:pt x="655" y="27"/>
                    </a:cubicBezTo>
                    <a:cubicBezTo>
                      <a:pt x="26" y="656"/>
                      <a:pt x="26" y="656"/>
                      <a:pt x="26" y="656"/>
                    </a:cubicBezTo>
                    <a:cubicBezTo>
                      <a:pt x="0" y="682"/>
                      <a:pt x="0" y="735"/>
                      <a:pt x="26" y="762"/>
                    </a:cubicBezTo>
                    <a:cubicBezTo>
                      <a:pt x="470" y="1206"/>
                      <a:pt x="470" y="1206"/>
                      <a:pt x="470" y="1206"/>
                    </a:cubicBezTo>
                    <a:cubicBezTo>
                      <a:pt x="503" y="1232"/>
                      <a:pt x="549" y="1232"/>
                      <a:pt x="583" y="1206"/>
                    </a:cubicBezTo>
                    <a:cubicBezTo>
                      <a:pt x="1205" y="576"/>
                      <a:pt x="1205" y="576"/>
                      <a:pt x="1205" y="576"/>
                    </a:cubicBezTo>
                    <a:cubicBezTo>
                      <a:pt x="1238" y="550"/>
                      <a:pt x="1238" y="232"/>
                      <a:pt x="1205" y="206"/>
                    </a:cubicBezTo>
                    <a:close/>
                    <a:moveTo>
                      <a:pt x="516" y="881"/>
                    </a:moveTo>
                    <a:lnTo>
                      <a:pt x="516" y="881"/>
                    </a:lnTo>
                    <a:cubicBezTo>
                      <a:pt x="510" y="894"/>
                      <a:pt x="496" y="914"/>
                      <a:pt x="483" y="927"/>
                    </a:cubicBezTo>
                    <a:cubicBezTo>
                      <a:pt x="463" y="947"/>
                      <a:pt x="443" y="960"/>
                      <a:pt x="424" y="960"/>
                    </a:cubicBezTo>
                    <a:cubicBezTo>
                      <a:pt x="410" y="967"/>
                      <a:pt x="397" y="967"/>
                      <a:pt x="384" y="967"/>
                    </a:cubicBezTo>
                    <a:cubicBezTo>
                      <a:pt x="371" y="960"/>
                      <a:pt x="357" y="954"/>
                      <a:pt x="351" y="947"/>
                    </a:cubicBezTo>
                    <a:cubicBezTo>
                      <a:pt x="344" y="941"/>
                      <a:pt x="344" y="934"/>
                      <a:pt x="344" y="927"/>
                    </a:cubicBezTo>
                    <a:cubicBezTo>
                      <a:pt x="344" y="921"/>
                      <a:pt x="344" y="921"/>
                      <a:pt x="351" y="914"/>
                    </a:cubicBezTo>
                    <a:cubicBezTo>
                      <a:pt x="351" y="907"/>
                      <a:pt x="357" y="907"/>
                      <a:pt x="364" y="907"/>
                    </a:cubicBezTo>
                    <a:cubicBezTo>
                      <a:pt x="371" y="907"/>
                      <a:pt x="377" y="907"/>
                      <a:pt x="384" y="907"/>
                    </a:cubicBezTo>
                    <a:cubicBezTo>
                      <a:pt x="391" y="914"/>
                      <a:pt x="397" y="914"/>
                      <a:pt x="404" y="921"/>
                    </a:cubicBezTo>
                    <a:cubicBezTo>
                      <a:pt x="410" y="921"/>
                      <a:pt x="424" y="921"/>
                      <a:pt x="430" y="914"/>
                    </a:cubicBezTo>
                    <a:cubicBezTo>
                      <a:pt x="437" y="914"/>
                      <a:pt x="443" y="907"/>
                      <a:pt x="450" y="901"/>
                    </a:cubicBezTo>
                    <a:cubicBezTo>
                      <a:pt x="463" y="888"/>
                      <a:pt x="470" y="874"/>
                      <a:pt x="470" y="861"/>
                    </a:cubicBezTo>
                    <a:cubicBezTo>
                      <a:pt x="477" y="848"/>
                      <a:pt x="470" y="841"/>
                      <a:pt x="463" y="835"/>
                    </a:cubicBezTo>
                    <a:cubicBezTo>
                      <a:pt x="457" y="828"/>
                      <a:pt x="450" y="821"/>
                      <a:pt x="443" y="821"/>
                    </a:cubicBezTo>
                    <a:cubicBezTo>
                      <a:pt x="437" y="821"/>
                      <a:pt x="424" y="828"/>
                      <a:pt x="417" y="828"/>
                    </a:cubicBezTo>
                    <a:cubicBezTo>
                      <a:pt x="410" y="835"/>
                      <a:pt x="397" y="841"/>
                      <a:pt x="384" y="848"/>
                    </a:cubicBezTo>
                    <a:cubicBezTo>
                      <a:pt x="371" y="854"/>
                      <a:pt x="357" y="868"/>
                      <a:pt x="338" y="868"/>
                    </a:cubicBezTo>
                    <a:cubicBezTo>
                      <a:pt x="324" y="874"/>
                      <a:pt x="311" y="874"/>
                      <a:pt x="298" y="874"/>
                    </a:cubicBezTo>
                    <a:cubicBezTo>
                      <a:pt x="291" y="874"/>
                      <a:pt x="278" y="868"/>
                      <a:pt x="265" y="854"/>
                    </a:cubicBezTo>
                    <a:cubicBezTo>
                      <a:pt x="251" y="841"/>
                      <a:pt x="245" y="835"/>
                      <a:pt x="245" y="821"/>
                    </a:cubicBezTo>
                    <a:cubicBezTo>
                      <a:pt x="245" y="802"/>
                      <a:pt x="245" y="788"/>
                      <a:pt x="251" y="775"/>
                    </a:cubicBezTo>
                    <a:cubicBezTo>
                      <a:pt x="258" y="762"/>
                      <a:pt x="271" y="742"/>
                      <a:pt x="285" y="729"/>
                    </a:cubicBezTo>
                    <a:cubicBezTo>
                      <a:pt x="298" y="715"/>
                      <a:pt x="304" y="709"/>
                      <a:pt x="318" y="702"/>
                    </a:cubicBezTo>
                    <a:cubicBezTo>
                      <a:pt x="331" y="696"/>
                      <a:pt x="344" y="696"/>
                      <a:pt x="351" y="696"/>
                    </a:cubicBezTo>
                    <a:cubicBezTo>
                      <a:pt x="364" y="696"/>
                      <a:pt x="371" y="696"/>
                      <a:pt x="377" y="696"/>
                    </a:cubicBezTo>
                    <a:cubicBezTo>
                      <a:pt x="384" y="696"/>
                      <a:pt x="391" y="702"/>
                      <a:pt x="397" y="709"/>
                    </a:cubicBezTo>
                    <a:cubicBezTo>
                      <a:pt x="404" y="715"/>
                      <a:pt x="404" y="715"/>
                      <a:pt x="404" y="722"/>
                    </a:cubicBezTo>
                    <a:cubicBezTo>
                      <a:pt x="404" y="735"/>
                      <a:pt x="404" y="735"/>
                      <a:pt x="397" y="742"/>
                    </a:cubicBezTo>
                    <a:cubicBezTo>
                      <a:pt x="397" y="749"/>
                      <a:pt x="391" y="749"/>
                      <a:pt x="384" y="749"/>
                    </a:cubicBezTo>
                    <a:cubicBezTo>
                      <a:pt x="384" y="749"/>
                      <a:pt x="377" y="749"/>
                      <a:pt x="371" y="749"/>
                    </a:cubicBezTo>
                    <a:cubicBezTo>
                      <a:pt x="357" y="742"/>
                      <a:pt x="344" y="742"/>
                      <a:pt x="338" y="742"/>
                    </a:cubicBezTo>
                    <a:cubicBezTo>
                      <a:pt x="331" y="742"/>
                      <a:pt x="318" y="749"/>
                      <a:pt x="311" y="762"/>
                    </a:cubicBezTo>
                    <a:cubicBezTo>
                      <a:pt x="298" y="768"/>
                      <a:pt x="291" y="782"/>
                      <a:pt x="291" y="788"/>
                    </a:cubicBezTo>
                    <a:cubicBezTo>
                      <a:pt x="291" y="802"/>
                      <a:pt x="291" y="808"/>
                      <a:pt x="298" y="815"/>
                    </a:cubicBezTo>
                    <a:cubicBezTo>
                      <a:pt x="304" y="821"/>
                      <a:pt x="304" y="821"/>
                      <a:pt x="311" y="821"/>
                    </a:cubicBezTo>
                    <a:cubicBezTo>
                      <a:pt x="318" y="821"/>
                      <a:pt x="318" y="821"/>
                      <a:pt x="324" y="821"/>
                    </a:cubicBezTo>
                    <a:cubicBezTo>
                      <a:pt x="331" y="821"/>
                      <a:pt x="338" y="815"/>
                      <a:pt x="344" y="815"/>
                    </a:cubicBezTo>
                    <a:cubicBezTo>
                      <a:pt x="344" y="815"/>
                      <a:pt x="357" y="808"/>
                      <a:pt x="364" y="802"/>
                    </a:cubicBezTo>
                    <a:cubicBezTo>
                      <a:pt x="377" y="795"/>
                      <a:pt x="391" y="788"/>
                      <a:pt x="404" y="782"/>
                    </a:cubicBezTo>
                    <a:cubicBezTo>
                      <a:pt x="417" y="775"/>
                      <a:pt x="424" y="768"/>
                      <a:pt x="437" y="768"/>
                    </a:cubicBezTo>
                    <a:cubicBezTo>
                      <a:pt x="450" y="768"/>
                      <a:pt x="457" y="768"/>
                      <a:pt x="470" y="768"/>
                    </a:cubicBezTo>
                    <a:cubicBezTo>
                      <a:pt x="477" y="775"/>
                      <a:pt x="490" y="782"/>
                      <a:pt x="496" y="788"/>
                    </a:cubicBezTo>
                    <a:cubicBezTo>
                      <a:pt x="510" y="802"/>
                      <a:pt x="516" y="815"/>
                      <a:pt x="523" y="828"/>
                    </a:cubicBezTo>
                    <a:cubicBezTo>
                      <a:pt x="523" y="848"/>
                      <a:pt x="523" y="861"/>
                      <a:pt x="516" y="881"/>
                    </a:cubicBezTo>
                    <a:close/>
                    <a:moveTo>
                      <a:pt x="722" y="682"/>
                    </a:moveTo>
                    <a:lnTo>
                      <a:pt x="722" y="682"/>
                    </a:lnTo>
                    <a:cubicBezTo>
                      <a:pt x="616" y="788"/>
                      <a:pt x="616" y="788"/>
                      <a:pt x="616" y="788"/>
                    </a:cubicBezTo>
                    <a:cubicBezTo>
                      <a:pt x="602" y="802"/>
                      <a:pt x="596" y="802"/>
                      <a:pt x="589" y="802"/>
                    </a:cubicBezTo>
                    <a:cubicBezTo>
                      <a:pt x="583" y="802"/>
                      <a:pt x="576" y="802"/>
                      <a:pt x="563" y="788"/>
                    </a:cubicBezTo>
                    <a:cubicBezTo>
                      <a:pt x="424" y="649"/>
                      <a:pt x="424" y="649"/>
                      <a:pt x="424" y="649"/>
                    </a:cubicBezTo>
                    <a:cubicBezTo>
                      <a:pt x="417" y="643"/>
                      <a:pt x="410" y="636"/>
                      <a:pt x="410" y="629"/>
                    </a:cubicBezTo>
                    <a:cubicBezTo>
                      <a:pt x="410" y="623"/>
                      <a:pt x="410" y="623"/>
                      <a:pt x="410" y="616"/>
                    </a:cubicBezTo>
                    <a:cubicBezTo>
                      <a:pt x="410" y="610"/>
                      <a:pt x="417" y="603"/>
                      <a:pt x="424" y="596"/>
                    </a:cubicBezTo>
                    <a:cubicBezTo>
                      <a:pt x="523" y="497"/>
                      <a:pt x="523" y="497"/>
                      <a:pt x="523" y="497"/>
                    </a:cubicBezTo>
                    <a:cubicBezTo>
                      <a:pt x="530" y="490"/>
                      <a:pt x="536" y="484"/>
                      <a:pt x="543" y="484"/>
                    </a:cubicBezTo>
                    <a:cubicBezTo>
                      <a:pt x="549" y="484"/>
                      <a:pt x="549" y="490"/>
                      <a:pt x="556" y="490"/>
                    </a:cubicBezTo>
                    <a:cubicBezTo>
                      <a:pt x="563" y="497"/>
                      <a:pt x="563" y="504"/>
                      <a:pt x="563" y="510"/>
                    </a:cubicBezTo>
                    <a:cubicBezTo>
                      <a:pt x="563" y="517"/>
                      <a:pt x="563" y="517"/>
                      <a:pt x="556" y="523"/>
                    </a:cubicBezTo>
                    <a:cubicBezTo>
                      <a:pt x="463" y="616"/>
                      <a:pt x="463" y="616"/>
                      <a:pt x="463" y="616"/>
                    </a:cubicBezTo>
                    <a:cubicBezTo>
                      <a:pt x="510" y="662"/>
                      <a:pt x="510" y="662"/>
                      <a:pt x="510" y="662"/>
                    </a:cubicBezTo>
                    <a:cubicBezTo>
                      <a:pt x="596" y="583"/>
                      <a:pt x="596" y="583"/>
                      <a:pt x="596" y="583"/>
                    </a:cubicBezTo>
                    <a:cubicBezTo>
                      <a:pt x="602" y="576"/>
                      <a:pt x="602" y="570"/>
                      <a:pt x="609" y="570"/>
                    </a:cubicBezTo>
                    <a:cubicBezTo>
                      <a:pt x="616" y="570"/>
                      <a:pt x="622" y="570"/>
                      <a:pt x="629" y="576"/>
                    </a:cubicBezTo>
                    <a:cubicBezTo>
                      <a:pt x="629" y="583"/>
                      <a:pt x="636" y="590"/>
                      <a:pt x="629" y="590"/>
                    </a:cubicBezTo>
                    <a:cubicBezTo>
                      <a:pt x="629" y="596"/>
                      <a:pt x="629" y="603"/>
                      <a:pt x="622" y="610"/>
                    </a:cubicBezTo>
                    <a:cubicBezTo>
                      <a:pt x="543" y="689"/>
                      <a:pt x="543" y="689"/>
                      <a:pt x="543" y="689"/>
                    </a:cubicBezTo>
                    <a:cubicBezTo>
                      <a:pt x="596" y="742"/>
                      <a:pt x="596" y="742"/>
                      <a:pt x="596" y="742"/>
                    </a:cubicBezTo>
                    <a:cubicBezTo>
                      <a:pt x="689" y="656"/>
                      <a:pt x="689" y="656"/>
                      <a:pt x="689" y="656"/>
                    </a:cubicBezTo>
                    <a:cubicBezTo>
                      <a:pt x="695" y="649"/>
                      <a:pt x="702" y="643"/>
                      <a:pt x="708" y="643"/>
                    </a:cubicBezTo>
                    <a:cubicBezTo>
                      <a:pt x="708" y="643"/>
                      <a:pt x="715" y="649"/>
                      <a:pt x="722" y="649"/>
                    </a:cubicBezTo>
                    <a:cubicBezTo>
                      <a:pt x="728" y="656"/>
                      <a:pt x="728" y="662"/>
                      <a:pt x="728" y="669"/>
                    </a:cubicBezTo>
                    <a:cubicBezTo>
                      <a:pt x="728" y="676"/>
                      <a:pt x="722" y="676"/>
                      <a:pt x="722" y="682"/>
                    </a:cubicBezTo>
                    <a:close/>
                    <a:moveTo>
                      <a:pt x="887" y="504"/>
                    </a:moveTo>
                    <a:lnTo>
                      <a:pt x="887" y="504"/>
                    </a:lnTo>
                    <a:cubicBezTo>
                      <a:pt x="881" y="523"/>
                      <a:pt x="874" y="537"/>
                      <a:pt x="854" y="557"/>
                    </a:cubicBezTo>
                    <a:cubicBezTo>
                      <a:pt x="841" y="570"/>
                      <a:pt x="828" y="576"/>
                      <a:pt x="808" y="590"/>
                    </a:cubicBezTo>
                    <a:cubicBezTo>
                      <a:pt x="795" y="596"/>
                      <a:pt x="775" y="596"/>
                      <a:pt x="761" y="596"/>
                    </a:cubicBezTo>
                    <a:cubicBezTo>
                      <a:pt x="742" y="596"/>
                      <a:pt x="728" y="590"/>
                      <a:pt x="708" y="583"/>
                    </a:cubicBezTo>
                    <a:cubicBezTo>
                      <a:pt x="695" y="576"/>
                      <a:pt x="675" y="563"/>
                      <a:pt x="662" y="550"/>
                    </a:cubicBezTo>
                    <a:cubicBezTo>
                      <a:pt x="649" y="530"/>
                      <a:pt x="636" y="517"/>
                      <a:pt x="629" y="504"/>
                    </a:cubicBezTo>
                    <a:cubicBezTo>
                      <a:pt x="622" y="484"/>
                      <a:pt x="616" y="470"/>
                      <a:pt x="616" y="451"/>
                    </a:cubicBezTo>
                    <a:cubicBezTo>
                      <a:pt x="616" y="437"/>
                      <a:pt x="616" y="418"/>
                      <a:pt x="622" y="404"/>
                    </a:cubicBezTo>
                    <a:cubicBezTo>
                      <a:pt x="629" y="384"/>
                      <a:pt x="642" y="371"/>
                      <a:pt x="655" y="358"/>
                    </a:cubicBezTo>
                    <a:cubicBezTo>
                      <a:pt x="675" y="338"/>
                      <a:pt x="695" y="325"/>
                      <a:pt x="722" y="318"/>
                    </a:cubicBezTo>
                    <a:cubicBezTo>
                      <a:pt x="742" y="312"/>
                      <a:pt x="768" y="312"/>
                      <a:pt x="788" y="318"/>
                    </a:cubicBezTo>
                    <a:cubicBezTo>
                      <a:pt x="808" y="325"/>
                      <a:pt x="828" y="338"/>
                      <a:pt x="854" y="358"/>
                    </a:cubicBezTo>
                    <a:cubicBezTo>
                      <a:pt x="867" y="378"/>
                      <a:pt x="881" y="391"/>
                      <a:pt x="887" y="404"/>
                    </a:cubicBezTo>
                    <a:cubicBezTo>
                      <a:pt x="894" y="424"/>
                      <a:pt x="901" y="437"/>
                      <a:pt x="901" y="457"/>
                    </a:cubicBezTo>
                    <a:cubicBezTo>
                      <a:pt x="901" y="470"/>
                      <a:pt x="894" y="490"/>
                      <a:pt x="887" y="504"/>
                    </a:cubicBezTo>
                    <a:close/>
                    <a:moveTo>
                      <a:pt x="887" y="504"/>
                    </a:moveTo>
                    <a:lnTo>
                      <a:pt x="887" y="50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9" name="Group 17"/>
            <p:cNvGrpSpPr/>
            <p:nvPr/>
          </p:nvGrpSpPr>
          <p:grpSpPr>
            <a:xfrm>
              <a:off x="16265436" y="7890168"/>
              <a:ext cx="1491261" cy="1492243"/>
              <a:chOff x="16265436" y="7890168"/>
              <a:chExt cx="1491261" cy="1492243"/>
            </a:xfrm>
          </p:grpSpPr>
          <p:sp>
            <p:nvSpPr>
              <p:cNvPr id="58" name="Freeform 17"/>
              <p:cNvSpPr>
                <a:spLocks noChangeArrowheads="1"/>
              </p:cNvSpPr>
              <p:nvPr/>
            </p:nvSpPr>
            <p:spPr bwMode="auto">
              <a:xfrm>
                <a:off x="16265436" y="7890168"/>
                <a:ext cx="1491261" cy="1492243"/>
              </a:xfrm>
              <a:custGeom>
                <a:avLst/>
                <a:gdLst>
                  <a:gd name="T0" fmla="*/ 3331 w 3332"/>
                  <a:gd name="T1" fmla="*/ 1668 h 3338"/>
                  <a:gd name="T2" fmla="*/ 3331 w 3332"/>
                  <a:gd name="T3" fmla="*/ 1668 h 3338"/>
                  <a:gd name="T4" fmla="*/ 1669 w 3332"/>
                  <a:gd name="T5" fmla="*/ 3337 h 3338"/>
                  <a:gd name="T6" fmla="*/ 0 w 3332"/>
                  <a:gd name="T7" fmla="*/ 1668 h 3338"/>
                  <a:gd name="T8" fmla="*/ 1669 w 3332"/>
                  <a:gd name="T9" fmla="*/ 0 h 3338"/>
                  <a:gd name="T10" fmla="*/ 3331 w 3332"/>
                  <a:gd name="T11" fmla="*/ 1668 h 33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332" h="3338">
                    <a:moveTo>
                      <a:pt x="3331" y="1668"/>
                    </a:moveTo>
                    <a:lnTo>
                      <a:pt x="3331" y="1668"/>
                    </a:lnTo>
                    <a:cubicBezTo>
                      <a:pt x="3331" y="2589"/>
                      <a:pt x="2590" y="3337"/>
                      <a:pt x="1669" y="3337"/>
                    </a:cubicBezTo>
                    <a:cubicBezTo>
                      <a:pt x="742" y="3337"/>
                      <a:pt x="0" y="2589"/>
                      <a:pt x="0" y="1668"/>
                    </a:cubicBezTo>
                    <a:cubicBezTo>
                      <a:pt x="0" y="748"/>
                      <a:pt x="742" y="0"/>
                      <a:pt x="1669" y="0"/>
                    </a:cubicBezTo>
                    <a:cubicBezTo>
                      <a:pt x="2590" y="0"/>
                      <a:pt x="3331" y="748"/>
                      <a:pt x="3331" y="1668"/>
                    </a:cubicBezTo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" name="Freeform 18"/>
              <p:cNvSpPr>
                <a:spLocks noChangeArrowheads="1"/>
              </p:cNvSpPr>
              <p:nvPr/>
            </p:nvSpPr>
            <p:spPr bwMode="auto">
              <a:xfrm>
                <a:off x="16528135" y="8200065"/>
                <a:ext cx="961913" cy="874423"/>
              </a:xfrm>
              <a:custGeom>
                <a:avLst/>
                <a:gdLst>
                  <a:gd name="T0" fmla="*/ 2006 w 2153"/>
                  <a:gd name="T1" fmla="*/ 767 h 1960"/>
                  <a:gd name="T2" fmla="*/ 1814 w 2153"/>
                  <a:gd name="T3" fmla="*/ 198 h 1960"/>
                  <a:gd name="T4" fmla="*/ 198 w 2153"/>
                  <a:gd name="T5" fmla="*/ 0 h 1960"/>
                  <a:gd name="T6" fmla="*/ 0 w 2153"/>
                  <a:gd name="T7" fmla="*/ 1025 h 1960"/>
                  <a:gd name="T8" fmla="*/ 377 w 2153"/>
                  <a:gd name="T9" fmla="*/ 1224 h 1960"/>
                  <a:gd name="T10" fmla="*/ 543 w 2153"/>
                  <a:gd name="T11" fmla="*/ 1959 h 1960"/>
                  <a:gd name="T12" fmla="*/ 1066 w 2153"/>
                  <a:gd name="T13" fmla="*/ 1800 h 1960"/>
                  <a:gd name="T14" fmla="*/ 1192 w 2153"/>
                  <a:gd name="T15" fmla="*/ 1224 h 1960"/>
                  <a:gd name="T16" fmla="*/ 1337 w 2153"/>
                  <a:gd name="T17" fmla="*/ 1655 h 1960"/>
                  <a:gd name="T18" fmla="*/ 2152 w 2153"/>
                  <a:gd name="T19" fmla="*/ 1509 h 1960"/>
                  <a:gd name="T20" fmla="*/ 2006 w 2153"/>
                  <a:gd name="T21" fmla="*/ 767 h 1960"/>
                  <a:gd name="T22" fmla="*/ 1966 w 2153"/>
                  <a:gd name="T23" fmla="*/ 846 h 1960"/>
                  <a:gd name="T24" fmla="*/ 1966 w 2153"/>
                  <a:gd name="T25" fmla="*/ 933 h 1960"/>
                  <a:gd name="T26" fmla="*/ 1966 w 2153"/>
                  <a:gd name="T27" fmla="*/ 846 h 1960"/>
                  <a:gd name="T28" fmla="*/ 2046 w 2153"/>
                  <a:gd name="T29" fmla="*/ 1535 h 1960"/>
                  <a:gd name="T30" fmla="*/ 1304 w 2153"/>
                  <a:gd name="T31" fmla="*/ 999 h 1960"/>
                  <a:gd name="T32" fmla="*/ 2046 w 2153"/>
                  <a:gd name="T33" fmla="*/ 1535 h 1960"/>
                  <a:gd name="T34" fmla="*/ 1841 w 2153"/>
                  <a:gd name="T35" fmla="*/ 846 h 1960"/>
                  <a:gd name="T36" fmla="*/ 1841 w 2153"/>
                  <a:gd name="T37" fmla="*/ 933 h 1960"/>
                  <a:gd name="T38" fmla="*/ 1841 w 2153"/>
                  <a:gd name="T39" fmla="*/ 846 h 1960"/>
                  <a:gd name="T40" fmla="*/ 1576 w 2153"/>
                  <a:gd name="T41" fmla="*/ 98 h 1960"/>
                  <a:gd name="T42" fmla="*/ 1576 w 2153"/>
                  <a:gd name="T43" fmla="*/ 218 h 1960"/>
                  <a:gd name="T44" fmla="*/ 1576 w 2153"/>
                  <a:gd name="T45" fmla="*/ 98 h 1960"/>
                  <a:gd name="T46" fmla="*/ 1410 w 2153"/>
                  <a:gd name="T47" fmla="*/ 98 h 1960"/>
                  <a:gd name="T48" fmla="*/ 1410 w 2153"/>
                  <a:gd name="T49" fmla="*/ 218 h 1960"/>
                  <a:gd name="T50" fmla="*/ 1410 w 2153"/>
                  <a:gd name="T51" fmla="*/ 98 h 1960"/>
                  <a:gd name="T52" fmla="*/ 721 w 2153"/>
                  <a:gd name="T53" fmla="*/ 919 h 1960"/>
                  <a:gd name="T54" fmla="*/ 807 w 2153"/>
                  <a:gd name="T55" fmla="*/ 919 h 1960"/>
                  <a:gd name="T56" fmla="*/ 721 w 2153"/>
                  <a:gd name="T57" fmla="*/ 919 h 1960"/>
                  <a:gd name="T58" fmla="*/ 847 w 2153"/>
                  <a:gd name="T59" fmla="*/ 919 h 1960"/>
                  <a:gd name="T60" fmla="*/ 933 w 2153"/>
                  <a:gd name="T61" fmla="*/ 919 h 1960"/>
                  <a:gd name="T62" fmla="*/ 847 w 2153"/>
                  <a:gd name="T63" fmla="*/ 919 h 1960"/>
                  <a:gd name="T64" fmla="*/ 940 w 2153"/>
                  <a:gd name="T65" fmla="*/ 1820 h 1960"/>
                  <a:gd name="T66" fmla="*/ 503 w 2153"/>
                  <a:gd name="T67" fmla="*/ 1045 h 1960"/>
                  <a:gd name="T68" fmla="*/ 940 w 2153"/>
                  <a:gd name="T69" fmla="*/ 1820 h 1960"/>
                  <a:gd name="T70" fmla="*/ 1066 w 2153"/>
                  <a:gd name="T71" fmla="*/ 1058 h 1960"/>
                  <a:gd name="T72" fmla="*/ 900 w 2153"/>
                  <a:gd name="T73" fmla="*/ 787 h 1960"/>
                  <a:gd name="T74" fmla="*/ 377 w 2153"/>
                  <a:gd name="T75" fmla="*/ 952 h 1960"/>
                  <a:gd name="T76" fmla="*/ 152 w 2153"/>
                  <a:gd name="T77" fmla="*/ 1058 h 1960"/>
                  <a:gd name="T78" fmla="*/ 1669 w 2153"/>
                  <a:gd name="T79" fmla="*/ 310 h 1960"/>
                  <a:gd name="T80" fmla="*/ 1337 w 2153"/>
                  <a:gd name="T81" fmla="*/ 767 h 1960"/>
                  <a:gd name="T82" fmla="*/ 1192 w 2153"/>
                  <a:gd name="T83" fmla="*/ 1058 h 1960"/>
                  <a:gd name="T84" fmla="*/ 1066 w 2153"/>
                  <a:gd name="T85" fmla="*/ 1058 h 19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153" h="1960">
                    <a:moveTo>
                      <a:pt x="2006" y="767"/>
                    </a:moveTo>
                    <a:lnTo>
                      <a:pt x="2006" y="767"/>
                    </a:lnTo>
                    <a:cubicBezTo>
                      <a:pt x="1814" y="767"/>
                      <a:pt x="1814" y="767"/>
                      <a:pt x="1814" y="767"/>
                    </a:cubicBezTo>
                    <a:cubicBezTo>
                      <a:pt x="1814" y="198"/>
                      <a:pt x="1814" y="198"/>
                      <a:pt x="1814" y="198"/>
                    </a:cubicBezTo>
                    <a:cubicBezTo>
                      <a:pt x="1814" y="85"/>
                      <a:pt x="1728" y="0"/>
                      <a:pt x="1622" y="0"/>
                    </a:cubicBezTo>
                    <a:cubicBezTo>
                      <a:pt x="198" y="0"/>
                      <a:pt x="198" y="0"/>
                      <a:pt x="198" y="0"/>
                    </a:cubicBezTo>
                    <a:cubicBezTo>
                      <a:pt x="92" y="0"/>
                      <a:pt x="0" y="85"/>
                      <a:pt x="0" y="198"/>
                    </a:cubicBezTo>
                    <a:cubicBezTo>
                      <a:pt x="0" y="1025"/>
                      <a:pt x="0" y="1025"/>
                      <a:pt x="0" y="1025"/>
                    </a:cubicBezTo>
                    <a:cubicBezTo>
                      <a:pt x="0" y="1138"/>
                      <a:pt x="92" y="1224"/>
                      <a:pt x="198" y="1224"/>
                    </a:cubicBezTo>
                    <a:cubicBezTo>
                      <a:pt x="377" y="1224"/>
                      <a:pt x="377" y="1224"/>
                      <a:pt x="377" y="1224"/>
                    </a:cubicBezTo>
                    <a:cubicBezTo>
                      <a:pt x="377" y="1800"/>
                      <a:pt x="377" y="1800"/>
                      <a:pt x="377" y="1800"/>
                    </a:cubicBezTo>
                    <a:cubicBezTo>
                      <a:pt x="377" y="1886"/>
                      <a:pt x="450" y="1959"/>
                      <a:pt x="543" y="1959"/>
                    </a:cubicBezTo>
                    <a:cubicBezTo>
                      <a:pt x="900" y="1959"/>
                      <a:pt x="900" y="1959"/>
                      <a:pt x="900" y="1959"/>
                    </a:cubicBezTo>
                    <a:cubicBezTo>
                      <a:pt x="993" y="1959"/>
                      <a:pt x="1066" y="1886"/>
                      <a:pt x="1066" y="1800"/>
                    </a:cubicBezTo>
                    <a:cubicBezTo>
                      <a:pt x="1066" y="1224"/>
                      <a:pt x="1066" y="1224"/>
                      <a:pt x="1066" y="1224"/>
                    </a:cubicBezTo>
                    <a:cubicBezTo>
                      <a:pt x="1192" y="1224"/>
                      <a:pt x="1192" y="1224"/>
                      <a:pt x="1192" y="1224"/>
                    </a:cubicBezTo>
                    <a:cubicBezTo>
                      <a:pt x="1192" y="1509"/>
                      <a:pt x="1192" y="1509"/>
                      <a:pt x="1192" y="1509"/>
                    </a:cubicBezTo>
                    <a:cubicBezTo>
                      <a:pt x="1192" y="1588"/>
                      <a:pt x="1258" y="1655"/>
                      <a:pt x="1337" y="1655"/>
                    </a:cubicBezTo>
                    <a:cubicBezTo>
                      <a:pt x="2006" y="1655"/>
                      <a:pt x="2006" y="1655"/>
                      <a:pt x="2006" y="1655"/>
                    </a:cubicBezTo>
                    <a:cubicBezTo>
                      <a:pt x="2086" y="1655"/>
                      <a:pt x="2152" y="1588"/>
                      <a:pt x="2152" y="1509"/>
                    </a:cubicBezTo>
                    <a:cubicBezTo>
                      <a:pt x="2152" y="913"/>
                      <a:pt x="2152" y="913"/>
                      <a:pt x="2152" y="913"/>
                    </a:cubicBezTo>
                    <a:cubicBezTo>
                      <a:pt x="2152" y="833"/>
                      <a:pt x="2086" y="767"/>
                      <a:pt x="2006" y="767"/>
                    </a:cubicBezTo>
                    <a:close/>
                    <a:moveTo>
                      <a:pt x="1966" y="846"/>
                    </a:moveTo>
                    <a:lnTo>
                      <a:pt x="1966" y="846"/>
                    </a:lnTo>
                    <a:cubicBezTo>
                      <a:pt x="1993" y="846"/>
                      <a:pt x="2013" y="866"/>
                      <a:pt x="2013" y="893"/>
                    </a:cubicBezTo>
                    <a:cubicBezTo>
                      <a:pt x="2013" y="913"/>
                      <a:pt x="1993" y="933"/>
                      <a:pt x="1966" y="933"/>
                    </a:cubicBezTo>
                    <a:cubicBezTo>
                      <a:pt x="1940" y="933"/>
                      <a:pt x="1920" y="913"/>
                      <a:pt x="1920" y="893"/>
                    </a:cubicBezTo>
                    <a:cubicBezTo>
                      <a:pt x="1920" y="866"/>
                      <a:pt x="1940" y="846"/>
                      <a:pt x="1966" y="846"/>
                    </a:cubicBezTo>
                    <a:close/>
                    <a:moveTo>
                      <a:pt x="2046" y="1535"/>
                    </a:moveTo>
                    <a:lnTo>
                      <a:pt x="2046" y="1535"/>
                    </a:lnTo>
                    <a:cubicBezTo>
                      <a:pt x="1304" y="1535"/>
                      <a:pt x="1304" y="1535"/>
                      <a:pt x="1304" y="1535"/>
                    </a:cubicBezTo>
                    <a:cubicBezTo>
                      <a:pt x="1304" y="999"/>
                      <a:pt x="1304" y="999"/>
                      <a:pt x="1304" y="999"/>
                    </a:cubicBezTo>
                    <a:cubicBezTo>
                      <a:pt x="2046" y="999"/>
                      <a:pt x="2046" y="999"/>
                      <a:pt x="2046" y="999"/>
                    </a:cubicBezTo>
                    <a:lnTo>
                      <a:pt x="2046" y="1535"/>
                    </a:lnTo>
                    <a:close/>
                    <a:moveTo>
                      <a:pt x="1841" y="846"/>
                    </a:moveTo>
                    <a:lnTo>
                      <a:pt x="1841" y="846"/>
                    </a:lnTo>
                    <a:cubicBezTo>
                      <a:pt x="1867" y="846"/>
                      <a:pt x="1887" y="866"/>
                      <a:pt x="1887" y="893"/>
                    </a:cubicBezTo>
                    <a:cubicBezTo>
                      <a:pt x="1887" y="913"/>
                      <a:pt x="1867" y="933"/>
                      <a:pt x="1841" y="933"/>
                    </a:cubicBezTo>
                    <a:cubicBezTo>
                      <a:pt x="1814" y="933"/>
                      <a:pt x="1794" y="913"/>
                      <a:pt x="1794" y="893"/>
                    </a:cubicBezTo>
                    <a:cubicBezTo>
                      <a:pt x="1794" y="866"/>
                      <a:pt x="1814" y="846"/>
                      <a:pt x="1841" y="846"/>
                    </a:cubicBezTo>
                    <a:close/>
                    <a:moveTo>
                      <a:pt x="1576" y="98"/>
                    </a:moveTo>
                    <a:lnTo>
                      <a:pt x="1576" y="98"/>
                    </a:lnTo>
                    <a:cubicBezTo>
                      <a:pt x="1609" y="98"/>
                      <a:pt x="1635" y="125"/>
                      <a:pt x="1635" y="158"/>
                    </a:cubicBezTo>
                    <a:cubicBezTo>
                      <a:pt x="1635" y="191"/>
                      <a:pt x="1609" y="218"/>
                      <a:pt x="1576" y="218"/>
                    </a:cubicBezTo>
                    <a:cubicBezTo>
                      <a:pt x="1543" y="218"/>
                      <a:pt x="1516" y="191"/>
                      <a:pt x="1516" y="158"/>
                    </a:cubicBezTo>
                    <a:cubicBezTo>
                      <a:pt x="1516" y="125"/>
                      <a:pt x="1543" y="98"/>
                      <a:pt x="1576" y="98"/>
                    </a:cubicBezTo>
                    <a:close/>
                    <a:moveTo>
                      <a:pt x="1410" y="98"/>
                    </a:moveTo>
                    <a:lnTo>
                      <a:pt x="1410" y="98"/>
                    </a:lnTo>
                    <a:cubicBezTo>
                      <a:pt x="1443" y="98"/>
                      <a:pt x="1470" y="125"/>
                      <a:pt x="1470" y="158"/>
                    </a:cubicBezTo>
                    <a:cubicBezTo>
                      <a:pt x="1470" y="191"/>
                      <a:pt x="1443" y="218"/>
                      <a:pt x="1410" y="218"/>
                    </a:cubicBezTo>
                    <a:cubicBezTo>
                      <a:pt x="1377" y="218"/>
                      <a:pt x="1351" y="191"/>
                      <a:pt x="1351" y="158"/>
                    </a:cubicBezTo>
                    <a:cubicBezTo>
                      <a:pt x="1351" y="125"/>
                      <a:pt x="1377" y="98"/>
                      <a:pt x="1410" y="98"/>
                    </a:cubicBezTo>
                    <a:close/>
                    <a:moveTo>
                      <a:pt x="721" y="919"/>
                    </a:moveTo>
                    <a:lnTo>
                      <a:pt x="721" y="919"/>
                    </a:lnTo>
                    <a:cubicBezTo>
                      <a:pt x="721" y="893"/>
                      <a:pt x="741" y="873"/>
                      <a:pt x="761" y="873"/>
                    </a:cubicBezTo>
                    <a:cubicBezTo>
                      <a:pt x="788" y="873"/>
                      <a:pt x="807" y="893"/>
                      <a:pt x="807" y="919"/>
                    </a:cubicBezTo>
                    <a:cubicBezTo>
                      <a:pt x="807" y="946"/>
                      <a:pt x="788" y="966"/>
                      <a:pt x="761" y="966"/>
                    </a:cubicBezTo>
                    <a:cubicBezTo>
                      <a:pt x="741" y="966"/>
                      <a:pt x="721" y="946"/>
                      <a:pt x="721" y="919"/>
                    </a:cubicBezTo>
                    <a:close/>
                    <a:moveTo>
                      <a:pt x="847" y="919"/>
                    </a:moveTo>
                    <a:lnTo>
                      <a:pt x="847" y="919"/>
                    </a:lnTo>
                    <a:cubicBezTo>
                      <a:pt x="847" y="893"/>
                      <a:pt x="867" y="873"/>
                      <a:pt x="887" y="873"/>
                    </a:cubicBezTo>
                    <a:cubicBezTo>
                      <a:pt x="913" y="873"/>
                      <a:pt x="933" y="893"/>
                      <a:pt x="933" y="919"/>
                    </a:cubicBezTo>
                    <a:cubicBezTo>
                      <a:pt x="933" y="946"/>
                      <a:pt x="913" y="966"/>
                      <a:pt x="887" y="966"/>
                    </a:cubicBezTo>
                    <a:cubicBezTo>
                      <a:pt x="867" y="966"/>
                      <a:pt x="847" y="946"/>
                      <a:pt x="847" y="919"/>
                    </a:cubicBezTo>
                    <a:close/>
                    <a:moveTo>
                      <a:pt x="940" y="1820"/>
                    </a:moveTo>
                    <a:lnTo>
                      <a:pt x="940" y="1820"/>
                    </a:lnTo>
                    <a:cubicBezTo>
                      <a:pt x="503" y="1820"/>
                      <a:pt x="503" y="1820"/>
                      <a:pt x="503" y="1820"/>
                    </a:cubicBezTo>
                    <a:cubicBezTo>
                      <a:pt x="503" y="1045"/>
                      <a:pt x="503" y="1045"/>
                      <a:pt x="503" y="1045"/>
                    </a:cubicBezTo>
                    <a:cubicBezTo>
                      <a:pt x="940" y="1045"/>
                      <a:pt x="940" y="1045"/>
                      <a:pt x="940" y="1045"/>
                    </a:cubicBezTo>
                    <a:lnTo>
                      <a:pt x="940" y="1820"/>
                    </a:lnTo>
                    <a:close/>
                    <a:moveTo>
                      <a:pt x="1066" y="1058"/>
                    </a:moveTo>
                    <a:lnTo>
                      <a:pt x="1066" y="1058"/>
                    </a:lnTo>
                    <a:cubicBezTo>
                      <a:pt x="1066" y="952"/>
                      <a:pt x="1066" y="952"/>
                      <a:pt x="1066" y="952"/>
                    </a:cubicBezTo>
                    <a:cubicBezTo>
                      <a:pt x="1066" y="860"/>
                      <a:pt x="993" y="787"/>
                      <a:pt x="900" y="787"/>
                    </a:cubicBezTo>
                    <a:cubicBezTo>
                      <a:pt x="543" y="787"/>
                      <a:pt x="543" y="787"/>
                      <a:pt x="543" y="787"/>
                    </a:cubicBezTo>
                    <a:cubicBezTo>
                      <a:pt x="450" y="787"/>
                      <a:pt x="377" y="860"/>
                      <a:pt x="377" y="952"/>
                    </a:cubicBezTo>
                    <a:cubicBezTo>
                      <a:pt x="377" y="1058"/>
                      <a:pt x="377" y="1058"/>
                      <a:pt x="377" y="1058"/>
                    </a:cubicBezTo>
                    <a:cubicBezTo>
                      <a:pt x="152" y="1058"/>
                      <a:pt x="152" y="1058"/>
                      <a:pt x="152" y="1058"/>
                    </a:cubicBezTo>
                    <a:cubicBezTo>
                      <a:pt x="152" y="310"/>
                      <a:pt x="152" y="310"/>
                      <a:pt x="152" y="310"/>
                    </a:cubicBezTo>
                    <a:cubicBezTo>
                      <a:pt x="1669" y="310"/>
                      <a:pt x="1669" y="310"/>
                      <a:pt x="1669" y="310"/>
                    </a:cubicBezTo>
                    <a:cubicBezTo>
                      <a:pt x="1669" y="767"/>
                      <a:pt x="1669" y="767"/>
                      <a:pt x="1669" y="767"/>
                    </a:cubicBezTo>
                    <a:cubicBezTo>
                      <a:pt x="1337" y="767"/>
                      <a:pt x="1337" y="767"/>
                      <a:pt x="1337" y="767"/>
                    </a:cubicBezTo>
                    <a:cubicBezTo>
                      <a:pt x="1258" y="767"/>
                      <a:pt x="1192" y="833"/>
                      <a:pt x="1192" y="913"/>
                    </a:cubicBezTo>
                    <a:cubicBezTo>
                      <a:pt x="1192" y="1058"/>
                      <a:pt x="1192" y="1058"/>
                      <a:pt x="1192" y="1058"/>
                    </a:cubicBezTo>
                    <a:lnTo>
                      <a:pt x="1066" y="1058"/>
                    </a:lnTo>
                    <a:close/>
                    <a:moveTo>
                      <a:pt x="1066" y="1058"/>
                    </a:moveTo>
                    <a:lnTo>
                      <a:pt x="1066" y="105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4" name="Group 7"/>
            <p:cNvGrpSpPr/>
            <p:nvPr/>
          </p:nvGrpSpPr>
          <p:grpSpPr>
            <a:xfrm>
              <a:off x="18347275" y="3778604"/>
              <a:ext cx="770320" cy="771782"/>
              <a:chOff x="15766849" y="3508425"/>
              <a:chExt cx="821736" cy="823295"/>
            </a:xfrm>
          </p:grpSpPr>
          <p:sp>
            <p:nvSpPr>
              <p:cNvPr id="7" name="Freeform 19"/>
              <p:cNvSpPr>
                <a:spLocks noChangeArrowheads="1"/>
              </p:cNvSpPr>
              <p:nvPr/>
            </p:nvSpPr>
            <p:spPr bwMode="auto">
              <a:xfrm>
                <a:off x="15766849" y="3508425"/>
                <a:ext cx="821736" cy="823295"/>
              </a:xfrm>
              <a:custGeom>
                <a:avLst/>
                <a:gdLst>
                  <a:gd name="T0" fmla="*/ 1722 w 1723"/>
                  <a:gd name="T1" fmla="*/ 867 h 1729"/>
                  <a:gd name="T2" fmla="*/ 1722 w 1723"/>
                  <a:gd name="T3" fmla="*/ 867 h 1729"/>
                  <a:gd name="T4" fmla="*/ 861 w 1723"/>
                  <a:gd name="T5" fmla="*/ 1728 h 1729"/>
                  <a:gd name="T6" fmla="*/ 0 w 1723"/>
                  <a:gd name="T7" fmla="*/ 867 h 1729"/>
                  <a:gd name="T8" fmla="*/ 861 w 1723"/>
                  <a:gd name="T9" fmla="*/ 0 h 1729"/>
                  <a:gd name="T10" fmla="*/ 1722 w 1723"/>
                  <a:gd name="T11" fmla="*/ 867 h 17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23" h="1729">
                    <a:moveTo>
                      <a:pt x="1722" y="867"/>
                    </a:moveTo>
                    <a:lnTo>
                      <a:pt x="1722" y="867"/>
                    </a:lnTo>
                    <a:cubicBezTo>
                      <a:pt x="1722" y="1344"/>
                      <a:pt x="1338" y="1728"/>
                      <a:pt x="861" y="1728"/>
                    </a:cubicBezTo>
                    <a:cubicBezTo>
                      <a:pt x="384" y="1728"/>
                      <a:pt x="0" y="1344"/>
                      <a:pt x="0" y="867"/>
                    </a:cubicBezTo>
                    <a:cubicBezTo>
                      <a:pt x="0" y="391"/>
                      <a:pt x="384" y="0"/>
                      <a:pt x="861" y="0"/>
                    </a:cubicBezTo>
                    <a:cubicBezTo>
                      <a:pt x="1338" y="0"/>
                      <a:pt x="1722" y="391"/>
                      <a:pt x="1722" y="867"/>
                    </a:cubicBezTo>
                  </a:path>
                </a:pathLst>
              </a:custGeom>
              <a:solidFill>
                <a:schemeClr val="accent3">
                  <a:lumMod val="5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7" name="Freeform 20"/>
              <p:cNvSpPr>
                <a:spLocks noChangeArrowheads="1"/>
              </p:cNvSpPr>
              <p:nvPr/>
            </p:nvSpPr>
            <p:spPr bwMode="auto">
              <a:xfrm>
                <a:off x="16019691" y="3632656"/>
                <a:ext cx="313945" cy="581149"/>
              </a:xfrm>
              <a:custGeom>
                <a:avLst/>
                <a:gdLst>
                  <a:gd name="T0" fmla="*/ 636 w 663"/>
                  <a:gd name="T1" fmla="*/ 0 h 1220"/>
                  <a:gd name="T2" fmla="*/ 636 w 663"/>
                  <a:gd name="T3" fmla="*/ 0 h 1220"/>
                  <a:gd name="T4" fmla="*/ 477 w 663"/>
                  <a:gd name="T5" fmla="*/ 0 h 1220"/>
                  <a:gd name="T6" fmla="*/ 185 w 663"/>
                  <a:gd name="T7" fmla="*/ 298 h 1220"/>
                  <a:gd name="T8" fmla="*/ 185 w 663"/>
                  <a:gd name="T9" fmla="*/ 437 h 1220"/>
                  <a:gd name="T10" fmla="*/ 27 w 663"/>
                  <a:gd name="T11" fmla="*/ 437 h 1220"/>
                  <a:gd name="T12" fmla="*/ 0 w 663"/>
                  <a:gd name="T13" fmla="*/ 464 h 1220"/>
                  <a:gd name="T14" fmla="*/ 0 w 663"/>
                  <a:gd name="T15" fmla="*/ 662 h 1220"/>
                  <a:gd name="T16" fmla="*/ 27 w 663"/>
                  <a:gd name="T17" fmla="*/ 689 h 1220"/>
                  <a:gd name="T18" fmla="*/ 185 w 663"/>
                  <a:gd name="T19" fmla="*/ 689 h 1220"/>
                  <a:gd name="T20" fmla="*/ 185 w 663"/>
                  <a:gd name="T21" fmla="*/ 1192 h 1220"/>
                  <a:gd name="T22" fmla="*/ 212 w 663"/>
                  <a:gd name="T23" fmla="*/ 1219 h 1220"/>
                  <a:gd name="T24" fmla="*/ 417 w 663"/>
                  <a:gd name="T25" fmla="*/ 1219 h 1220"/>
                  <a:gd name="T26" fmla="*/ 444 w 663"/>
                  <a:gd name="T27" fmla="*/ 1192 h 1220"/>
                  <a:gd name="T28" fmla="*/ 444 w 663"/>
                  <a:gd name="T29" fmla="*/ 689 h 1220"/>
                  <a:gd name="T30" fmla="*/ 629 w 663"/>
                  <a:gd name="T31" fmla="*/ 689 h 1220"/>
                  <a:gd name="T32" fmla="*/ 656 w 663"/>
                  <a:gd name="T33" fmla="*/ 662 h 1220"/>
                  <a:gd name="T34" fmla="*/ 656 w 663"/>
                  <a:gd name="T35" fmla="*/ 464 h 1220"/>
                  <a:gd name="T36" fmla="*/ 649 w 663"/>
                  <a:gd name="T37" fmla="*/ 444 h 1220"/>
                  <a:gd name="T38" fmla="*/ 629 w 663"/>
                  <a:gd name="T39" fmla="*/ 437 h 1220"/>
                  <a:gd name="T40" fmla="*/ 444 w 663"/>
                  <a:gd name="T41" fmla="*/ 437 h 1220"/>
                  <a:gd name="T42" fmla="*/ 444 w 663"/>
                  <a:gd name="T43" fmla="*/ 318 h 1220"/>
                  <a:gd name="T44" fmla="*/ 530 w 663"/>
                  <a:gd name="T45" fmla="*/ 232 h 1220"/>
                  <a:gd name="T46" fmla="*/ 636 w 663"/>
                  <a:gd name="T47" fmla="*/ 232 h 1220"/>
                  <a:gd name="T48" fmla="*/ 662 w 663"/>
                  <a:gd name="T49" fmla="*/ 205 h 1220"/>
                  <a:gd name="T50" fmla="*/ 662 w 663"/>
                  <a:gd name="T51" fmla="*/ 20 h 1220"/>
                  <a:gd name="T52" fmla="*/ 636 w 663"/>
                  <a:gd name="T53" fmla="*/ 0 h 1220"/>
                  <a:gd name="T54" fmla="*/ 636 w 663"/>
                  <a:gd name="T55" fmla="*/ 0 h 1220"/>
                  <a:gd name="T56" fmla="*/ 636 w 663"/>
                  <a:gd name="T57" fmla="*/ 0 h 12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663" h="1220">
                    <a:moveTo>
                      <a:pt x="636" y="0"/>
                    </a:moveTo>
                    <a:lnTo>
                      <a:pt x="636" y="0"/>
                    </a:lnTo>
                    <a:cubicBezTo>
                      <a:pt x="477" y="0"/>
                      <a:pt x="477" y="0"/>
                      <a:pt x="477" y="0"/>
                    </a:cubicBezTo>
                    <a:cubicBezTo>
                      <a:pt x="298" y="0"/>
                      <a:pt x="185" y="113"/>
                      <a:pt x="185" y="298"/>
                    </a:cubicBezTo>
                    <a:cubicBezTo>
                      <a:pt x="185" y="437"/>
                      <a:pt x="185" y="437"/>
                      <a:pt x="185" y="437"/>
                    </a:cubicBezTo>
                    <a:cubicBezTo>
                      <a:pt x="27" y="437"/>
                      <a:pt x="27" y="437"/>
                      <a:pt x="27" y="437"/>
                    </a:cubicBezTo>
                    <a:cubicBezTo>
                      <a:pt x="13" y="437"/>
                      <a:pt x="0" y="444"/>
                      <a:pt x="0" y="464"/>
                    </a:cubicBezTo>
                    <a:cubicBezTo>
                      <a:pt x="0" y="662"/>
                      <a:pt x="0" y="662"/>
                      <a:pt x="0" y="662"/>
                    </a:cubicBezTo>
                    <a:cubicBezTo>
                      <a:pt x="0" y="676"/>
                      <a:pt x="13" y="689"/>
                      <a:pt x="27" y="689"/>
                    </a:cubicBezTo>
                    <a:cubicBezTo>
                      <a:pt x="185" y="689"/>
                      <a:pt x="185" y="689"/>
                      <a:pt x="185" y="689"/>
                    </a:cubicBezTo>
                    <a:cubicBezTo>
                      <a:pt x="185" y="1192"/>
                      <a:pt x="185" y="1192"/>
                      <a:pt x="185" y="1192"/>
                    </a:cubicBezTo>
                    <a:cubicBezTo>
                      <a:pt x="185" y="1205"/>
                      <a:pt x="199" y="1219"/>
                      <a:pt x="212" y="1219"/>
                    </a:cubicBezTo>
                    <a:cubicBezTo>
                      <a:pt x="417" y="1219"/>
                      <a:pt x="417" y="1219"/>
                      <a:pt x="417" y="1219"/>
                    </a:cubicBezTo>
                    <a:cubicBezTo>
                      <a:pt x="430" y="1219"/>
                      <a:pt x="444" y="1205"/>
                      <a:pt x="444" y="1192"/>
                    </a:cubicBezTo>
                    <a:cubicBezTo>
                      <a:pt x="444" y="689"/>
                      <a:pt x="444" y="689"/>
                      <a:pt x="444" y="689"/>
                    </a:cubicBezTo>
                    <a:cubicBezTo>
                      <a:pt x="629" y="689"/>
                      <a:pt x="629" y="689"/>
                      <a:pt x="629" y="689"/>
                    </a:cubicBezTo>
                    <a:cubicBezTo>
                      <a:pt x="642" y="689"/>
                      <a:pt x="656" y="676"/>
                      <a:pt x="656" y="662"/>
                    </a:cubicBezTo>
                    <a:cubicBezTo>
                      <a:pt x="656" y="464"/>
                      <a:pt x="656" y="464"/>
                      <a:pt x="656" y="464"/>
                    </a:cubicBezTo>
                    <a:cubicBezTo>
                      <a:pt x="656" y="457"/>
                      <a:pt x="649" y="450"/>
                      <a:pt x="649" y="444"/>
                    </a:cubicBezTo>
                    <a:cubicBezTo>
                      <a:pt x="642" y="437"/>
                      <a:pt x="636" y="437"/>
                      <a:pt x="629" y="437"/>
                    </a:cubicBezTo>
                    <a:cubicBezTo>
                      <a:pt x="444" y="437"/>
                      <a:pt x="444" y="437"/>
                      <a:pt x="444" y="437"/>
                    </a:cubicBezTo>
                    <a:cubicBezTo>
                      <a:pt x="444" y="318"/>
                      <a:pt x="444" y="318"/>
                      <a:pt x="444" y="318"/>
                    </a:cubicBezTo>
                    <a:cubicBezTo>
                      <a:pt x="444" y="265"/>
                      <a:pt x="457" y="232"/>
                      <a:pt x="530" y="232"/>
                    </a:cubicBezTo>
                    <a:cubicBezTo>
                      <a:pt x="636" y="232"/>
                      <a:pt x="636" y="232"/>
                      <a:pt x="636" y="232"/>
                    </a:cubicBezTo>
                    <a:cubicBezTo>
                      <a:pt x="649" y="232"/>
                      <a:pt x="662" y="225"/>
                      <a:pt x="662" y="205"/>
                    </a:cubicBezTo>
                    <a:cubicBezTo>
                      <a:pt x="662" y="20"/>
                      <a:pt x="662" y="20"/>
                      <a:pt x="662" y="20"/>
                    </a:cubicBezTo>
                    <a:cubicBezTo>
                      <a:pt x="662" y="7"/>
                      <a:pt x="649" y="0"/>
                      <a:pt x="636" y="0"/>
                    </a:cubicBezTo>
                    <a:close/>
                    <a:moveTo>
                      <a:pt x="636" y="0"/>
                    </a:moveTo>
                    <a:lnTo>
                      <a:pt x="636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5" name="Group 4"/>
            <p:cNvGrpSpPr/>
            <p:nvPr/>
          </p:nvGrpSpPr>
          <p:grpSpPr>
            <a:xfrm>
              <a:off x="15848673" y="6307127"/>
              <a:ext cx="790072" cy="789546"/>
              <a:chOff x="13101476" y="6205716"/>
              <a:chExt cx="842806" cy="842245"/>
            </a:xfrm>
          </p:grpSpPr>
          <p:sp>
            <p:nvSpPr>
              <p:cNvPr id="54" name="Freeform 40"/>
              <p:cNvSpPr>
                <a:spLocks noChangeArrowheads="1"/>
              </p:cNvSpPr>
              <p:nvPr/>
            </p:nvSpPr>
            <p:spPr bwMode="auto">
              <a:xfrm>
                <a:off x="13101476" y="6205716"/>
                <a:ext cx="842806" cy="842245"/>
              </a:xfrm>
              <a:custGeom>
                <a:avLst/>
                <a:gdLst>
                  <a:gd name="T0" fmla="*/ 1768 w 1769"/>
                  <a:gd name="T1" fmla="*/ 881 h 1769"/>
                  <a:gd name="T2" fmla="*/ 1768 w 1769"/>
                  <a:gd name="T3" fmla="*/ 881 h 1769"/>
                  <a:gd name="T4" fmla="*/ 881 w 1769"/>
                  <a:gd name="T5" fmla="*/ 1768 h 1769"/>
                  <a:gd name="T6" fmla="*/ 0 w 1769"/>
                  <a:gd name="T7" fmla="*/ 881 h 1769"/>
                  <a:gd name="T8" fmla="*/ 881 w 1769"/>
                  <a:gd name="T9" fmla="*/ 0 h 1769"/>
                  <a:gd name="T10" fmla="*/ 1768 w 1769"/>
                  <a:gd name="T11" fmla="*/ 881 h 17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69" h="1769">
                    <a:moveTo>
                      <a:pt x="1768" y="881"/>
                    </a:moveTo>
                    <a:lnTo>
                      <a:pt x="1768" y="881"/>
                    </a:lnTo>
                    <a:cubicBezTo>
                      <a:pt x="1768" y="1371"/>
                      <a:pt x="1371" y="1768"/>
                      <a:pt x="881" y="1768"/>
                    </a:cubicBezTo>
                    <a:cubicBezTo>
                      <a:pt x="397" y="1768"/>
                      <a:pt x="0" y="1371"/>
                      <a:pt x="0" y="881"/>
                    </a:cubicBezTo>
                    <a:cubicBezTo>
                      <a:pt x="0" y="397"/>
                      <a:pt x="397" y="0"/>
                      <a:pt x="881" y="0"/>
                    </a:cubicBezTo>
                    <a:cubicBezTo>
                      <a:pt x="1371" y="0"/>
                      <a:pt x="1768" y="397"/>
                      <a:pt x="1768" y="881"/>
                    </a:cubicBezTo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5" name="Freeform 41"/>
              <p:cNvSpPr>
                <a:spLocks noChangeArrowheads="1"/>
              </p:cNvSpPr>
              <p:nvPr/>
            </p:nvSpPr>
            <p:spPr bwMode="auto">
              <a:xfrm>
                <a:off x="13274251" y="6376270"/>
                <a:ext cx="501469" cy="501136"/>
              </a:xfrm>
              <a:custGeom>
                <a:avLst/>
                <a:gdLst>
                  <a:gd name="T0" fmla="*/ 1046 w 1054"/>
                  <a:gd name="T1" fmla="*/ 464 h 1054"/>
                  <a:gd name="T2" fmla="*/ 914 w 1054"/>
                  <a:gd name="T3" fmla="*/ 265 h 1054"/>
                  <a:gd name="T4" fmla="*/ 940 w 1054"/>
                  <a:gd name="T5" fmla="*/ 193 h 1054"/>
                  <a:gd name="T6" fmla="*/ 861 w 1054"/>
                  <a:gd name="T7" fmla="*/ 113 h 1054"/>
                  <a:gd name="T8" fmla="*/ 794 w 1054"/>
                  <a:gd name="T9" fmla="*/ 140 h 1054"/>
                  <a:gd name="T10" fmla="*/ 589 w 1054"/>
                  <a:gd name="T11" fmla="*/ 0 h 1054"/>
                  <a:gd name="T12" fmla="*/ 529 w 1054"/>
                  <a:gd name="T13" fmla="*/ 0 h 1054"/>
                  <a:gd name="T14" fmla="*/ 463 w 1054"/>
                  <a:gd name="T15" fmla="*/ 0 h 1054"/>
                  <a:gd name="T16" fmla="*/ 264 w 1054"/>
                  <a:gd name="T17" fmla="*/ 140 h 1054"/>
                  <a:gd name="T18" fmla="*/ 192 w 1054"/>
                  <a:gd name="T19" fmla="*/ 113 h 1054"/>
                  <a:gd name="T20" fmla="*/ 112 w 1054"/>
                  <a:gd name="T21" fmla="*/ 193 h 1054"/>
                  <a:gd name="T22" fmla="*/ 139 w 1054"/>
                  <a:gd name="T23" fmla="*/ 259 h 1054"/>
                  <a:gd name="T24" fmla="*/ 0 w 1054"/>
                  <a:gd name="T25" fmla="*/ 464 h 1054"/>
                  <a:gd name="T26" fmla="*/ 0 w 1054"/>
                  <a:gd name="T27" fmla="*/ 524 h 1054"/>
                  <a:gd name="T28" fmla="*/ 0 w 1054"/>
                  <a:gd name="T29" fmla="*/ 583 h 1054"/>
                  <a:gd name="T30" fmla="*/ 139 w 1054"/>
                  <a:gd name="T31" fmla="*/ 788 h 1054"/>
                  <a:gd name="T32" fmla="*/ 112 w 1054"/>
                  <a:gd name="T33" fmla="*/ 861 h 1054"/>
                  <a:gd name="T34" fmla="*/ 192 w 1054"/>
                  <a:gd name="T35" fmla="*/ 941 h 1054"/>
                  <a:gd name="T36" fmla="*/ 258 w 1054"/>
                  <a:gd name="T37" fmla="*/ 914 h 1054"/>
                  <a:gd name="T38" fmla="*/ 463 w 1054"/>
                  <a:gd name="T39" fmla="*/ 1047 h 1054"/>
                  <a:gd name="T40" fmla="*/ 523 w 1054"/>
                  <a:gd name="T41" fmla="*/ 1053 h 1054"/>
                  <a:gd name="T42" fmla="*/ 582 w 1054"/>
                  <a:gd name="T43" fmla="*/ 1047 h 1054"/>
                  <a:gd name="T44" fmla="*/ 788 w 1054"/>
                  <a:gd name="T45" fmla="*/ 914 h 1054"/>
                  <a:gd name="T46" fmla="*/ 854 w 1054"/>
                  <a:gd name="T47" fmla="*/ 941 h 1054"/>
                  <a:gd name="T48" fmla="*/ 933 w 1054"/>
                  <a:gd name="T49" fmla="*/ 861 h 1054"/>
                  <a:gd name="T50" fmla="*/ 914 w 1054"/>
                  <a:gd name="T51" fmla="*/ 795 h 1054"/>
                  <a:gd name="T52" fmla="*/ 1046 w 1054"/>
                  <a:gd name="T53" fmla="*/ 590 h 1054"/>
                  <a:gd name="T54" fmla="*/ 1053 w 1054"/>
                  <a:gd name="T55" fmla="*/ 530 h 1054"/>
                  <a:gd name="T56" fmla="*/ 1046 w 1054"/>
                  <a:gd name="T57" fmla="*/ 464 h 1054"/>
                  <a:gd name="T58" fmla="*/ 523 w 1054"/>
                  <a:gd name="T59" fmla="*/ 815 h 1054"/>
                  <a:gd name="T60" fmla="*/ 523 w 1054"/>
                  <a:gd name="T61" fmla="*/ 239 h 1054"/>
                  <a:gd name="T62" fmla="*/ 523 w 1054"/>
                  <a:gd name="T63" fmla="*/ 815 h 10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054" h="1054">
                    <a:moveTo>
                      <a:pt x="1046" y="464"/>
                    </a:moveTo>
                    <a:lnTo>
                      <a:pt x="1046" y="464"/>
                    </a:lnTo>
                    <a:cubicBezTo>
                      <a:pt x="986" y="444"/>
                      <a:pt x="986" y="444"/>
                      <a:pt x="986" y="444"/>
                    </a:cubicBezTo>
                    <a:cubicBezTo>
                      <a:pt x="973" y="378"/>
                      <a:pt x="953" y="318"/>
                      <a:pt x="914" y="265"/>
                    </a:cubicBezTo>
                    <a:cubicBezTo>
                      <a:pt x="940" y="199"/>
                      <a:pt x="940" y="199"/>
                      <a:pt x="940" y="199"/>
                    </a:cubicBezTo>
                    <a:cubicBezTo>
                      <a:pt x="940" y="199"/>
                      <a:pt x="940" y="199"/>
                      <a:pt x="940" y="193"/>
                    </a:cubicBezTo>
                    <a:cubicBezTo>
                      <a:pt x="900" y="153"/>
                      <a:pt x="900" y="153"/>
                      <a:pt x="900" y="153"/>
                    </a:cubicBezTo>
                    <a:cubicBezTo>
                      <a:pt x="861" y="113"/>
                      <a:pt x="861" y="113"/>
                      <a:pt x="861" y="113"/>
                    </a:cubicBezTo>
                    <a:lnTo>
                      <a:pt x="854" y="113"/>
                    </a:lnTo>
                    <a:cubicBezTo>
                      <a:pt x="794" y="140"/>
                      <a:pt x="794" y="140"/>
                      <a:pt x="794" y="140"/>
                    </a:cubicBezTo>
                    <a:cubicBezTo>
                      <a:pt x="741" y="106"/>
                      <a:pt x="682" y="80"/>
                      <a:pt x="615" y="67"/>
                    </a:cubicBezTo>
                    <a:cubicBezTo>
                      <a:pt x="589" y="0"/>
                      <a:pt x="589" y="0"/>
                      <a:pt x="589" y="0"/>
                    </a:cubicBezTo>
                    <a:lnTo>
                      <a:pt x="582" y="0"/>
                    </a:lnTo>
                    <a:cubicBezTo>
                      <a:pt x="529" y="0"/>
                      <a:pt x="529" y="0"/>
                      <a:pt x="529" y="0"/>
                    </a:cubicBezTo>
                    <a:cubicBezTo>
                      <a:pt x="470" y="0"/>
                      <a:pt x="470" y="0"/>
                      <a:pt x="470" y="0"/>
                    </a:cubicBezTo>
                    <a:lnTo>
                      <a:pt x="463" y="0"/>
                    </a:lnTo>
                    <a:cubicBezTo>
                      <a:pt x="443" y="67"/>
                      <a:pt x="443" y="67"/>
                      <a:pt x="443" y="67"/>
                    </a:cubicBezTo>
                    <a:cubicBezTo>
                      <a:pt x="377" y="73"/>
                      <a:pt x="317" y="100"/>
                      <a:pt x="264" y="140"/>
                    </a:cubicBezTo>
                    <a:cubicBezTo>
                      <a:pt x="198" y="113"/>
                      <a:pt x="198" y="113"/>
                      <a:pt x="198" y="113"/>
                    </a:cubicBezTo>
                    <a:lnTo>
                      <a:pt x="192" y="113"/>
                    </a:lnTo>
                    <a:cubicBezTo>
                      <a:pt x="152" y="153"/>
                      <a:pt x="152" y="153"/>
                      <a:pt x="152" y="153"/>
                    </a:cubicBezTo>
                    <a:cubicBezTo>
                      <a:pt x="112" y="193"/>
                      <a:pt x="112" y="193"/>
                      <a:pt x="112" y="193"/>
                    </a:cubicBezTo>
                    <a:lnTo>
                      <a:pt x="112" y="199"/>
                    </a:lnTo>
                    <a:cubicBezTo>
                      <a:pt x="139" y="259"/>
                      <a:pt x="139" y="259"/>
                      <a:pt x="139" y="259"/>
                    </a:cubicBezTo>
                    <a:cubicBezTo>
                      <a:pt x="99" y="312"/>
                      <a:pt x="79" y="371"/>
                      <a:pt x="66" y="438"/>
                    </a:cubicBezTo>
                    <a:cubicBezTo>
                      <a:pt x="0" y="464"/>
                      <a:pt x="0" y="464"/>
                      <a:pt x="0" y="464"/>
                    </a:cubicBezTo>
                    <a:cubicBezTo>
                      <a:pt x="0" y="464"/>
                      <a:pt x="0" y="464"/>
                      <a:pt x="0" y="471"/>
                    </a:cubicBezTo>
                    <a:cubicBezTo>
                      <a:pt x="0" y="524"/>
                      <a:pt x="0" y="524"/>
                      <a:pt x="0" y="524"/>
                    </a:cubicBezTo>
                    <a:cubicBezTo>
                      <a:pt x="0" y="583"/>
                      <a:pt x="0" y="583"/>
                      <a:pt x="0" y="583"/>
                    </a:cubicBezTo>
                    <a:lnTo>
                      <a:pt x="0" y="583"/>
                    </a:lnTo>
                    <a:cubicBezTo>
                      <a:pt x="66" y="610"/>
                      <a:pt x="66" y="610"/>
                      <a:pt x="66" y="610"/>
                    </a:cubicBezTo>
                    <a:cubicBezTo>
                      <a:pt x="72" y="676"/>
                      <a:pt x="99" y="735"/>
                      <a:pt x="139" y="788"/>
                    </a:cubicBezTo>
                    <a:cubicBezTo>
                      <a:pt x="112" y="855"/>
                      <a:pt x="112" y="855"/>
                      <a:pt x="112" y="855"/>
                    </a:cubicBezTo>
                    <a:cubicBezTo>
                      <a:pt x="106" y="855"/>
                      <a:pt x="112" y="855"/>
                      <a:pt x="112" y="861"/>
                    </a:cubicBezTo>
                    <a:cubicBezTo>
                      <a:pt x="152" y="901"/>
                      <a:pt x="152" y="901"/>
                      <a:pt x="152" y="901"/>
                    </a:cubicBezTo>
                    <a:cubicBezTo>
                      <a:pt x="192" y="941"/>
                      <a:pt x="192" y="941"/>
                      <a:pt x="192" y="941"/>
                    </a:cubicBezTo>
                    <a:cubicBezTo>
                      <a:pt x="192" y="941"/>
                      <a:pt x="192" y="941"/>
                      <a:pt x="198" y="941"/>
                    </a:cubicBezTo>
                    <a:cubicBezTo>
                      <a:pt x="258" y="914"/>
                      <a:pt x="258" y="914"/>
                      <a:pt x="258" y="914"/>
                    </a:cubicBezTo>
                    <a:cubicBezTo>
                      <a:pt x="311" y="947"/>
                      <a:pt x="370" y="974"/>
                      <a:pt x="437" y="987"/>
                    </a:cubicBezTo>
                    <a:cubicBezTo>
                      <a:pt x="463" y="1047"/>
                      <a:pt x="463" y="1047"/>
                      <a:pt x="463" y="1047"/>
                    </a:cubicBezTo>
                    <a:cubicBezTo>
                      <a:pt x="463" y="1053"/>
                      <a:pt x="463" y="1053"/>
                      <a:pt x="470" y="1053"/>
                    </a:cubicBezTo>
                    <a:cubicBezTo>
                      <a:pt x="523" y="1053"/>
                      <a:pt x="523" y="1053"/>
                      <a:pt x="523" y="1053"/>
                    </a:cubicBezTo>
                    <a:cubicBezTo>
                      <a:pt x="582" y="1053"/>
                      <a:pt x="582" y="1053"/>
                      <a:pt x="582" y="1053"/>
                    </a:cubicBezTo>
                    <a:cubicBezTo>
                      <a:pt x="582" y="1053"/>
                      <a:pt x="582" y="1053"/>
                      <a:pt x="582" y="1047"/>
                    </a:cubicBezTo>
                    <a:cubicBezTo>
                      <a:pt x="609" y="987"/>
                      <a:pt x="609" y="987"/>
                      <a:pt x="609" y="987"/>
                    </a:cubicBezTo>
                    <a:cubicBezTo>
                      <a:pt x="675" y="974"/>
                      <a:pt x="735" y="954"/>
                      <a:pt x="788" y="914"/>
                    </a:cubicBezTo>
                    <a:cubicBezTo>
                      <a:pt x="847" y="941"/>
                      <a:pt x="847" y="941"/>
                      <a:pt x="847" y="941"/>
                    </a:cubicBezTo>
                    <a:cubicBezTo>
                      <a:pt x="854" y="941"/>
                      <a:pt x="854" y="941"/>
                      <a:pt x="854" y="941"/>
                    </a:cubicBezTo>
                    <a:cubicBezTo>
                      <a:pt x="894" y="901"/>
                      <a:pt x="894" y="901"/>
                      <a:pt x="894" y="901"/>
                    </a:cubicBezTo>
                    <a:cubicBezTo>
                      <a:pt x="933" y="861"/>
                      <a:pt x="933" y="861"/>
                      <a:pt x="933" y="861"/>
                    </a:cubicBezTo>
                    <a:cubicBezTo>
                      <a:pt x="940" y="861"/>
                      <a:pt x="940" y="855"/>
                      <a:pt x="940" y="855"/>
                    </a:cubicBezTo>
                    <a:cubicBezTo>
                      <a:pt x="914" y="795"/>
                      <a:pt x="914" y="795"/>
                      <a:pt x="914" y="795"/>
                    </a:cubicBezTo>
                    <a:cubicBezTo>
                      <a:pt x="947" y="742"/>
                      <a:pt x="973" y="683"/>
                      <a:pt x="986" y="616"/>
                    </a:cubicBezTo>
                    <a:cubicBezTo>
                      <a:pt x="1046" y="590"/>
                      <a:pt x="1046" y="590"/>
                      <a:pt x="1046" y="590"/>
                    </a:cubicBezTo>
                    <a:cubicBezTo>
                      <a:pt x="1053" y="590"/>
                      <a:pt x="1053" y="590"/>
                      <a:pt x="1053" y="583"/>
                    </a:cubicBezTo>
                    <a:cubicBezTo>
                      <a:pt x="1053" y="530"/>
                      <a:pt x="1053" y="530"/>
                      <a:pt x="1053" y="530"/>
                    </a:cubicBezTo>
                    <a:cubicBezTo>
                      <a:pt x="1053" y="471"/>
                      <a:pt x="1053" y="471"/>
                      <a:pt x="1053" y="471"/>
                    </a:cubicBezTo>
                    <a:cubicBezTo>
                      <a:pt x="1053" y="471"/>
                      <a:pt x="1053" y="471"/>
                      <a:pt x="1046" y="464"/>
                    </a:cubicBezTo>
                    <a:close/>
                    <a:moveTo>
                      <a:pt x="523" y="815"/>
                    </a:moveTo>
                    <a:lnTo>
                      <a:pt x="523" y="815"/>
                    </a:lnTo>
                    <a:cubicBezTo>
                      <a:pt x="370" y="815"/>
                      <a:pt x="238" y="683"/>
                      <a:pt x="238" y="524"/>
                    </a:cubicBezTo>
                    <a:cubicBezTo>
                      <a:pt x="238" y="371"/>
                      <a:pt x="370" y="239"/>
                      <a:pt x="523" y="239"/>
                    </a:cubicBezTo>
                    <a:cubicBezTo>
                      <a:pt x="682" y="239"/>
                      <a:pt x="808" y="371"/>
                      <a:pt x="808" y="524"/>
                    </a:cubicBezTo>
                    <a:cubicBezTo>
                      <a:pt x="808" y="683"/>
                      <a:pt x="682" y="815"/>
                      <a:pt x="523" y="81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6" name="Group 11"/>
            <p:cNvGrpSpPr/>
            <p:nvPr/>
          </p:nvGrpSpPr>
          <p:grpSpPr>
            <a:xfrm>
              <a:off x="14493987" y="7249294"/>
              <a:ext cx="1645325" cy="1644231"/>
              <a:chOff x="19502585" y="4333825"/>
              <a:chExt cx="1755143" cy="1753976"/>
            </a:xfrm>
          </p:grpSpPr>
          <p:sp>
            <p:nvSpPr>
              <p:cNvPr id="6" name="Freeform 44"/>
              <p:cNvSpPr>
                <a:spLocks noChangeArrowheads="1"/>
              </p:cNvSpPr>
              <p:nvPr/>
            </p:nvSpPr>
            <p:spPr bwMode="auto">
              <a:xfrm>
                <a:off x="19502585" y="4333825"/>
                <a:ext cx="1755143" cy="1753976"/>
              </a:xfrm>
              <a:custGeom>
                <a:avLst/>
                <a:gdLst>
                  <a:gd name="T0" fmla="*/ 3675 w 3676"/>
                  <a:gd name="T1" fmla="*/ 1841 h 3677"/>
                  <a:gd name="T2" fmla="*/ 3675 w 3676"/>
                  <a:gd name="T3" fmla="*/ 1841 h 3677"/>
                  <a:gd name="T4" fmla="*/ 1841 w 3676"/>
                  <a:gd name="T5" fmla="*/ 3676 h 3677"/>
                  <a:gd name="T6" fmla="*/ 0 w 3676"/>
                  <a:gd name="T7" fmla="*/ 1841 h 3677"/>
                  <a:gd name="T8" fmla="*/ 1841 w 3676"/>
                  <a:gd name="T9" fmla="*/ 0 h 3677"/>
                  <a:gd name="T10" fmla="*/ 3675 w 3676"/>
                  <a:gd name="T11" fmla="*/ 1841 h 36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76" h="3677">
                    <a:moveTo>
                      <a:pt x="3675" y="1841"/>
                    </a:moveTo>
                    <a:lnTo>
                      <a:pt x="3675" y="1841"/>
                    </a:lnTo>
                    <a:cubicBezTo>
                      <a:pt x="3675" y="2855"/>
                      <a:pt x="2854" y="3676"/>
                      <a:pt x="1841" y="3676"/>
                    </a:cubicBezTo>
                    <a:cubicBezTo>
                      <a:pt x="821" y="3676"/>
                      <a:pt x="0" y="2855"/>
                      <a:pt x="0" y="1841"/>
                    </a:cubicBezTo>
                    <a:cubicBezTo>
                      <a:pt x="0" y="822"/>
                      <a:pt x="821" y="0"/>
                      <a:pt x="1841" y="0"/>
                    </a:cubicBezTo>
                    <a:cubicBezTo>
                      <a:pt x="2854" y="0"/>
                      <a:pt x="3675" y="822"/>
                      <a:pt x="3675" y="1841"/>
                    </a:cubicBezTo>
                  </a:path>
                </a:pathLst>
              </a:custGeom>
              <a:solidFill>
                <a:schemeClr val="accent5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3" name="Freeform 45"/>
              <p:cNvSpPr>
                <a:spLocks noChangeArrowheads="1"/>
              </p:cNvSpPr>
              <p:nvPr/>
            </p:nvSpPr>
            <p:spPr bwMode="auto">
              <a:xfrm>
                <a:off x="19886062" y="4717047"/>
                <a:ext cx="988190" cy="987533"/>
              </a:xfrm>
              <a:custGeom>
                <a:avLst/>
                <a:gdLst>
                  <a:gd name="T0" fmla="*/ 1040 w 2074"/>
                  <a:gd name="T1" fmla="*/ 0 h 2073"/>
                  <a:gd name="T2" fmla="*/ 1040 w 2074"/>
                  <a:gd name="T3" fmla="*/ 2072 h 2073"/>
                  <a:gd name="T4" fmla="*/ 1040 w 2074"/>
                  <a:gd name="T5" fmla="*/ 0 h 2073"/>
                  <a:gd name="T6" fmla="*/ 1643 w 2074"/>
                  <a:gd name="T7" fmla="*/ 967 h 2073"/>
                  <a:gd name="T8" fmla="*/ 1775 w 2074"/>
                  <a:gd name="T9" fmla="*/ 529 h 2073"/>
                  <a:gd name="T10" fmla="*/ 1643 w 2074"/>
                  <a:gd name="T11" fmla="*/ 967 h 2073"/>
                  <a:gd name="T12" fmla="*/ 1497 w 2074"/>
                  <a:gd name="T13" fmla="*/ 967 h 2073"/>
                  <a:gd name="T14" fmla="*/ 1113 w 2074"/>
                  <a:gd name="T15" fmla="*/ 695 h 2073"/>
                  <a:gd name="T16" fmla="*/ 1497 w 2074"/>
                  <a:gd name="T17" fmla="*/ 967 h 2073"/>
                  <a:gd name="T18" fmla="*/ 1113 w 2074"/>
                  <a:gd name="T19" fmla="*/ 549 h 2073"/>
                  <a:gd name="T20" fmla="*/ 1212 w 2074"/>
                  <a:gd name="T21" fmla="*/ 159 h 2073"/>
                  <a:gd name="T22" fmla="*/ 1113 w 2074"/>
                  <a:gd name="T23" fmla="*/ 549 h 2073"/>
                  <a:gd name="T24" fmla="*/ 973 w 2074"/>
                  <a:gd name="T25" fmla="*/ 556 h 2073"/>
                  <a:gd name="T26" fmla="*/ 887 w 2074"/>
                  <a:gd name="T27" fmla="*/ 152 h 2073"/>
                  <a:gd name="T28" fmla="*/ 973 w 2074"/>
                  <a:gd name="T29" fmla="*/ 556 h 2073"/>
                  <a:gd name="T30" fmla="*/ 973 w 2074"/>
                  <a:gd name="T31" fmla="*/ 695 h 2073"/>
                  <a:gd name="T32" fmla="*/ 589 w 2074"/>
                  <a:gd name="T33" fmla="*/ 967 h 2073"/>
                  <a:gd name="T34" fmla="*/ 973 w 2074"/>
                  <a:gd name="T35" fmla="*/ 695 h 2073"/>
                  <a:gd name="T36" fmla="*/ 450 w 2074"/>
                  <a:gd name="T37" fmla="*/ 967 h 2073"/>
                  <a:gd name="T38" fmla="*/ 298 w 2074"/>
                  <a:gd name="T39" fmla="*/ 536 h 2073"/>
                  <a:gd name="T40" fmla="*/ 450 w 2074"/>
                  <a:gd name="T41" fmla="*/ 967 h 2073"/>
                  <a:gd name="T42" fmla="*/ 450 w 2074"/>
                  <a:gd name="T43" fmla="*/ 1106 h 2073"/>
                  <a:gd name="T44" fmla="*/ 291 w 2074"/>
                  <a:gd name="T45" fmla="*/ 1529 h 2073"/>
                  <a:gd name="T46" fmla="*/ 450 w 2074"/>
                  <a:gd name="T47" fmla="*/ 1106 h 2073"/>
                  <a:gd name="T48" fmla="*/ 589 w 2074"/>
                  <a:gd name="T49" fmla="*/ 1106 h 2073"/>
                  <a:gd name="T50" fmla="*/ 973 w 2074"/>
                  <a:gd name="T51" fmla="*/ 1364 h 2073"/>
                  <a:gd name="T52" fmla="*/ 589 w 2074"/>
                  <a:gd name="T53" fmla="*/ 1106 h 2073"/>
                  <a:gd name="T54" fmla="*/ 973 w 2074"/>
                  <a:gd name="T55" fmla="*/ 1503 h 2073"/>
                  <a:gd name="T56" fmla="*/ 887 w 2074"/>
                  <a:gd name="T57" fmla="*/ 1920 h 2073"/>
                  <a:gd name="T58" fmla="*/ 973 w 2074"/>
                  <a:gd name="T59" fmla="*/ 1503 h 2073"/>
                  <a:gd name="T60" fmla="*/ 1113 w 2074"/>
                  <a:gd name="T61" fmla="*/ 1503 h 2073"/>
                  <a:gd name="T62" fmla="*/ 1212 w 2074"/>
                  <a:gd name="T63" fmla="*/ 1913 h 2073"/>
                  <a:gd name="T64" fmla="*/ 1113 w 2074"/>
                  <a:gd name="T65" fmla="*/ 1503 h 2073"/>
                  <a:gd name="T66" fmla="*/ 1113 w 2074"/>
                  <a:gd name="T67" fmla="*/ 1364 h 2073"/>
                  <a:gd name="T68" fmla="*/ 1497 w 2074"/>
                  <a:gd name="T69" fmla="*/ 1106 h 2073"/>
                  <a:gd name="T70" fmla="*/ 1113 w 2074"/>
                  <a:gd name="T71" fmla="*/ 1364 h 2073"/>
                  <a:gd name="T72" fmla="*/ 1643 w 2074"/>
                  <a:gd name="T73" fmla="*/ 1106 h 2073"/>
                  <a:gd name="T74" fmla="*/ 1782 w 2074"/>
                  <a:gd name="T75" fmla="*/ 1536 h 2073"/>
                  <a:gd name="T76" fmla="*/ 1643 w 2074"/>
                  <a:gd name="T77" fmla="*/ 1106 h 2073"/>
                  <a:gd name="T78" fmla="*/ 1682 w 2074"/>
                  <a:gd name="T79" fmla="*/ 417 h 2073"/>
                  <a:gd name="T80" fmla="*/ 1431 w 2074"/>
                  <a:gd name="T81" fmla="*/ 231 h 2073"/>
                  <a:gd name="T82" fmla="*/ 662 w 2074"/>
                  <a:gd name="T83" fmla="*/ 225 h 2073"/>
                  <a:gd name="T84" fmla="*/ 543 w 2074"/>
                  <a:gd name="T85" fmla="*/ 483 h 2073"/>
                  <a:gd name="T86" fmla="*/ 662 w 2074"/>
                  <a:gd name="T87" fmla="*/ 225 h 2073"/>
                  <a:gd name="T88" fmla="*/ 378 w 2074"/>
                  <a:gd name="T89" fmla="*/ 1642 h 2073"/>
                  <a:gd name="T90" fmla="*/ 662 w 2074"/>
                  <a:gd name="T91" fmla="*/ 1854 h 2073"/>
                  <a:gd name="T92" fmla="*/ 1431 w 2074"/>
                  <a:gd name="T93" fmla="*/ 1841 h 2073"/>
                  <a:gd name="T94" fmla="*/ 1550 w 2074"/>
                  <a:gd name="T95" fmla="*/ 1589 h 2073"/>
                  <a:gd name="T96" fmla="*/ 1431 w 2074"/>
                  <a:gd name="T97" fmla="*/ 1841 h 20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2074" h="2073">
                    <a:moveTo>
                      <a:pt x="1040" y="0"/>
                    </a:moveTo>
                    <a:lnTo>
                      <a:pt x="1040" y="0"/>
                    </a:lnTo>
                    <a:cubicBezTo>
                      <a:pt x="464" y="0"/>
                      <a:pt x="0" y="463"/>
                      <a:pt x="0" y="1039"/>
                    </a:cubicBezTo>
                    <a:cubicBezTo>
                      <a:pt x="0" y="1609"/>
                      <a:pt x="464" y="2072"/>
                      <a:pt x="1040" y="2072"/>
                    </a:cubicBezTo>
                    <a:cubicBezTo>
                      <a:pt x="1609" y="2072"/>
                      <a:pt x="2073" y="1609"/>
                      <a:pt x="2073" y="1039"/>
                    </a:cubicBezTo>
                    <a:cubicBezTo>
                      <a:pt x="2073" y="463"/>
                      <a:pt x="1609" y="0"/>
                      <a:pt x="1040" y="0"/>
                    </a:cubicBezTo>
                    <a:close/>
                    <a:moveTo>
                      <a:pt x="1643" y="967"/>
                    </a:moveTo>
                    <a:lnTo>
                      <a:pt x="1643" y="967"/>
                    </a:lnTo>
                    <a:cubicBezTo>
                      <a:pt x="1636" y="841"/>
                      <a:pt x="1616" y="721"/>
                      <a:pt x="1583" y="602"/>
                    </a:cubicBezTo>
                    <a:cubicBezTo>
                      <a:pt x="1649" y="582"/>
                      <a:pt x="1715" y="556"/>
                      <a:pt x="1775" y="529"/>
                    </a:cubicBezTo>
                    <a:cubicBezTo>
                      <a:pt x="1861" y="655"/>
                      <a:pt x="1921" y="801"/>
                      <a:pt x="1934" y="967"/>
                    </a:cubicBezTo>
                    <a:lnTo>
                      <a:pt x="1643" y="967"/>
                    </a:lnTo>
                    <a:close/>
                    <a:moveTo>
                      <a:pt x="1497" y="967"/>
                    </a:moveTo>
                    <a:lnTo>
                      <a:pt x="1497" y="967"/>
                    </a:lnTo>
                    <a:cubicBezTo>
                      <a:pt x="1113" y="967"/>
                      <a:pt x="1113" y="967"/>
                      <a:pt x="1113" y="967"/>
                    </a:cubicBezTo>
                    <a:cubicBezTo>
                      <a:pt x="1113" y="695"/>
                      <a:pt x="1113" y="695"/>
                      <a:pt x="1113" y="695"/>
                    </a:cubicBezTo>
                    <a:cubicBezTo>
                      <a:pt x="1232" y="688"/>
                      <a:pt x="1344" y="668"/>
                      <a:pt x="1450" y="642"/>
                    </a:cubicBezTo>
                    <a:cubicBezTo>
                      <a:pt x="1477" y="748"/>
                      <a:pt x="1497" y="854"/>
                      <a:pt x="1497" y="967"/>
                    </a:cubicBezTo>
                    <a:close/>
                    <a:moveTo>
                      <a:pt x="1113" y="549"/>
                    </a:moveTo>
                    <a:lnTo>
                      <a:pt x="1113" y="549"/>
                    </a:lnTo>
                    <a:cubicBezTo>
                      <a:pt x="1113" y="145"/>
                      <a:pt x="1113" y="145"/>
                      <a:pt x="1113" y="145"/>
                    </a:cubicBezTo>
                    <a:cubicBezTo>
                      <a:pt x="1146" y="145"/>
                      <a:pt x="1179" y="152"/>
                      <a:pt x="1212" y="159"/>
                    </a:cubicBezTo>
                    <a:cubicBezTo>
                      <a:pt x="1291" y="258"/>
                      <a:pt x="1358" y="377"/>
                      <a:pt x="1411" y="510"/>
                    </a:cubicBezTo>
                    <a:cubicBezTo>
                      <a:pt x="1311" y="529"/>
                      <a:pt x="1219" y="549"/>
                      <a:pt x="1113" y="549"/>
                    </a:cubicBezTo>
                    <a:close/>
                    <a:moveTo>
                      <a:pt x="973" y="556"/>
                    </a:moveTo>
                    <a:lnTo>
                      <a:pt x="973" y="556"/>
                    </a:lnTo>
                    <a:cubicBezTo>
                      <a:pt x="874" y="549"/>
                      <a:pt x="775" y="536"/>
                      <a:pt x="682" y="516"/>
                    </a:cubicBezTo>
                    <a:cubicBezTo>
                      <a:pt x="728" y="377"/>
                      <a:pt x="801" y="258"/>
                      <a:pt x="887" y="152"/>
                    </a:cubicBezTo>
                    <a:cubicBezTo>
                      <a:pt x="914" y="152"/>
                      <a:pt x="940" y="145"/>
                      <a:pt x="973" y="145"/>
                    </a:cubicBezTo>
                    <a:lnTo>
                      <a:pt x="973" y="556"/>
                    </a:lnTo>
                    <a:close/>
                    <a:moveTo>
                      <a:pt x="973" y="695"/>
                    </a:moveTo>
                    <a:lnTo>
                      <a:pt x="973" y="695"/>
                    </a:lnTo>
                    <a:cubicBezTo>
                      <a:pt x="973" y="967"/>
                      <a:pt x="973" y="967"/>
                      <a:pt x="973" y="967"/>
                    </a:cubicBezTo>
                    <a:cubicBezTo>
                      <a:pt x="589" y="967"/>
                      <a:pt x="589" y="967"/>
                      <a:pt x="589" y="967"/>
                    </a:cubicBezTo>
                    <a:cubicBezTo>
                      <a:pt x="596" y="854"/>
                      <a:pt x="609" y="748"/>
                      <a:pt x="636" y="649"/>
                    </a:cubicBezTo>
                    <a:cubicBezTo>
                      <a:pt x="742" y="675"/>
                      <a:pt x="854" y="688"/>
                      <a:pt x="973" y="695"/>
                    </a:cubicBezTo>
                    <a:close/>
                    <a:moveTo>
                      <a:pt x="450" y="967"/>
                    </a:moveTo>
                    <a:lnTo>
                      <a:pt x="450" y="967"/>
                    </a:lnTo>
                    <a:cubicBezTo>
                      <a:pt x="146" y="967"/>
                      <a:pt x="146" y="967"/>
                      <a:pt x="146" y="967"/>
                    </a:cubicBezTo>
                    <a:cubicBezTo>
                      <a:pt x="159" y="808"/>
                      <a:pt x="212" y="662"/>
                      <a:pt x="298" y="536"/>
                    </a:cubicBezTo>
                    <a:cubicBezTo>
                      <a:pt x="364" y="562"/>
                      <a:pt x="430" y="596"/>
                      <a:pt x="503" y="615"/>
                    </a:cubicBezTo>
                    <a:cubicBezTo>
                      <a:pt x="470" y="728"/>
                      <a:pt x="457" y="841"/>
                      <a:pt x="450" y="967"/>
                    </a:cubicBezTo>
                    <a:close/>
                    <a:moveTo>
                      <a:pt x="450" y="1106"/>
                    </a:moveTo>
                    <a:lnTo>
                      <a:pt x="450" y="1106"/>
                    </a:lnTo>
                    <a:cubicBezTo>
                      <a:pt x="457" y="1225"/>
                      <a:pt x="470" y="1337"/>
                      <a:pt x="497" y="1443"/>
                    </a:cubicBezTo>
                    <a:cubicBezTo>
                      <a:pt x="424" y="1470"/>
                      <a:pt x="358" y="1496"/>
                      <a:pt x="291" y="1529"/>
                    </a:cubicBezTo>
                    <a:cubicBezTo>
                      <a:pt x="205" y="1404"/>
                      <a:pt x="159" y="1258"/>
                      <a:pt x="146" y="1106"/>
                    </a:cubicBezTo>
                    <a:lnTo>
                      <a:pt x="450" y="1106"/>
                    </a:lnTo>
                    <a:close/>
                    <a:moveTo>
                      <a:pt x="589" y="1106"/>
                    </a:moveTo>
                    <a:lnTo>
                      <a:pt x="589" y="1106"/>
                    </a:lnTo>
                    <a:cubicBezTo>
                      <a:pt x="973" y="1106"/>
                      <a:pt x="973" y="1106"/>
                      <a:pt x="973" y="1106"/>
                    </a:cubicBezTo>
                    <a:cubicBezTo>
                      <a:pt x="973" y="1364"/>
                      <a:pt x="973" y="1364"/>
                      <a:pt x="973" y="1364"/>
                    </a:cubicBezTo>
                    <a:cubicBezTo>
                      <a:pt x="854" y="1364"/>
                      <a:pt x="742" y="1377"/>
                      <a:pt x="636" y="1404"/>
                    </a:cubicBezTo>
                    <a:cubicBezTo>
                      <a:pt x="609" y="1311"/>
                      <a:pt x="596" y="1212"/>
                      <a:pt x="589" y="1106"/>
                    </a:cubicBezTo>
                    <a:close/>
                    <a:moveTo>
                      <a:pt x="973" y="1503"/>
                    </a:moveTo>
                    <a:lnTo>
                      <a:pt x="973" y="1503"/>
                    </a:lnTo>
                    <a:cubicBezTo>
                      <a:pt x="973" y="1933"/>
                      <a:pt x="973" y="1933"/>
                      <a:pt x="973" y="1933"/>
                    </a:cubicBezTo>
                    <a:cubicBezTo>
                      <a:pt x="940" y="1927"/>
                      <a:pt x="914" y="1927"/>
                      <a:pt x="887" y="1920"/>
                    </a:cubicBezTo>
                    <a:cubicBezTo>
                      <a:pt x="795" y="1814"/>
                      <a:pt x="722" y="1682"/>
                      <a:pt x="675" y="1543"/>
                    </a:cubicBezTo>
                    <a:cubicBezTo>
                      <a:pt x="768" y="1516"/>
                      <a:pt x="867" y="1503"/>
                      <a:pt x="973" y="1503"/>
                    </a:cubicBezTo>
                    <a:close/>
                    <a:moveTo>
                      <a:pt x="1113" y="1503"/>
                    </a:moveTo>
                    <a:lnTo>
                      <a:pt x="1113" y="1503"/>
                    </a:lnTo>
                    <a:cubicBezTo>
                      <a:pt x="1219" y="1510"/>
                      <a:pt x="1318" y="1523"/>
                      <a:pt x="1417" y="1549"/>
                    </a:cubicBezTo>
                    <a:cubicBezTo>
                      <a:pt x="1364" y="1688"/>
                      <a:pt x="1298" y="1814"/>
                      <a:pt x="1212" y="1913"/>
                    </a:cubicBezTo>
                    <a:cubicBezTo>
                      <a:pt x="1179" y="1920"/>
                      <a:pt x="1146" y="1927"/>
                      <a:pt x="1113" y="1933"/>
                    </a:cubicBezTo>
                    <a:lnTo>
                      <a:pt x="1113" y="1503"/>
                    </a:lnTo>
                    <a:close/>
                    <a:moveTo>
                      <a:pt x="1113" y="1364"/>
                    </a:moveTo>
                    <a:lnTo>
                      <a:pt x="1113" y="1364"/>
                    </a:lnTo>
                    <a:cubicBezTo>
                      <a:pt x="1113" y="1106"/>
                      <a:pt x="1113" y="1106"/>
                      <a:pt x="1113" y="1106"/>
                    </a:cubicBezTo>
                    <a:cubicBezTo>
                      <a:pt x="1497" y="1106"/>
                      <a:pt x="1497" y="1106"/>
                      <a:pt x="1497" y="1106"/>
                    </a:cubicBezTo>
                    <a:cubicBezTo>
                      <a:pt x="1497" y="1212"/>
                      <a:pt x="1477" y="1318"/>
                      <a:pt x="1457" y="1410"/>
                    </a:cubicBezTo>
                    <a:cubicBezTo>
                      <a:pt x="1344" y="1384"/>
                      <a:pt x="1232" y="1371"/>
                      <a:pt x="1113" y="1364"/>
                    </a:cubicBezTo>
                    <a:close/>
                    <a:moveTo>
                      <a:pt x="1643" y="1106"/>
                    </a:moveTo>
                    <a:lnTo>
                      <a:pt x="1643" y="1106"/>
                    </a:lnTo>
                    <a:cubicBezTo>
                      <a:pt x="1934" y="1106"/>
                      <a:pt x="1934" y="1106"/>
                      <a:pt x="1934" y="1106"/>
                    </a:cubicBezTo>
                    <a:cubicBezTo>
                      <a:pt x="1921" y="1265"/>
                      <a:pt x="1868" y="1410"/>
                      <a:pt x="1782" y="1536"/>
                    </a:cubicBezTo>
                    <a:cubicBezTo>
                      <a:pt x="1722" y="1503"/>
                      <a:pt x="1656" y="1476"/>
                      <a:pt x="1590" y="1457"/>
                    </a:cubicBezTo>
                    <a:cubicBezTo>
                      <a:pt x="1616" y="1344"/>
                      <a:pt x="1636" y="1225"/>
                      <a:pt x="1643" y="1106"/>
                    </a:cubicBezTo>
                    <a:close/>
                    <a:moveTo>
                      <a:pt x="1682" y="417"/>
                    </a:moveTo>
                    <a:lnTo>
                      <a:pt x="1682" y="417"/>
                    </a:lnTo>
                    <a:cubicBezTo>
                      <a:pt x="1636" y="437"/>
                      <a:pt x="1590" y="457"/>
                      <a:pt x="1543" y="470"/>
                    </a:cubicBezTo>
                    <a:cubicBezTo>
                      <a:pt x="1510" y="384"/>
                      <a:pt x="1477" y="304"/>
                      <a:pt x="1431" y="231"/>
                    </a:cubicBezTo>
                    <a:cubicBezTo>
                      <a:pt x="1530" y="278"/>
                      <a:pt x="1609" y="337"/>
                      <a:pt x="1682" y="417"/>
                    </a:cubicBezTo>
                    <a:close/>
                    <a:moveTo>
                      <a:pt x="662" y="225"/>
                    </a:moveTo>
                    <a:lnTo>
                      <a:pt x="662" y="225"/>
                    </a:lnTo>
                    <a:cubicBezTo>
                      <a:pt x="616" y="304"/>
                      <a:pt x="576" y="390"/>
                      <a:pt x="543" y="483"/>
                    </a:cubicBezTo>
                    <a:cubicBezTo>
                      <a:pt x="490" y="463"/>
                      <a:pt x="437" y="443"/>
                      <a:pt x="391" y="423"/>
                    </a:cubicBezTo>
                    <a:cubicBezTo>
                      <a:pt x="464" y="337"/>
                      <a:pt x="563" y="271"/>
                      <a:pt x="662" y="225"/>
                    </a:cubicBezTo>
                    <a:close/>
                    <a:moveTo>
                      <a:pt x="378" y="1642"/>
                    </a:moveTo>
                    <a:lnTo>
                      <a:pt x="378" y="1642"/>
                    </a:lnTo>
                    <a:cubicBezTo>
                      <a:pt x="430" y="1616"/>
                      <a:pt x="483" y="1596"/>
                      <a:pt x="536" y="1576"/>
                    </a:cubicBezTo>
                    <a:cubicBezTo>
                      <a:pt x="570" y="1675"/>
                      <a:pt x="616" y="1768"/>
                      <a:pt x="662" y="1854"/>
                    </a:cubicBezTo>
                    <a:cubicBezTo>
                      <a:pt x="556" y="1801"/>
                      <a:pt x="457" y="1728"/>
                      <a:pt x="378" y="1642"/>
                    </a:cubicBezTo>
                    <a:close/>
                    <a:moveTo>
                      <a:pt x="1431" y="1841"/>
                    </a:moveTo>
                    <a:lnTo>
                      <a:pt x="1431" y="1841"/>
                    </a:lnTo>
                    <a:cubicBezTo>
                      <a:pt x="1477" y="1761"/>
                      <a:pt x="1517" y="1682"/>
                      <a:pt x="1550" y="1589"/>
                    </a:cubicBezTo>
                    <a:cubicBezTo>
                      <a:pt x="1603" y="1609"/>
                      <a:pt x="1649" y="1629"/>
                      <a:pt x="1695" y="1649"/>
                    </a:cubicBezTo>
                    <a:cubicBezTo>
                      <a:pt x="1623" y="1728"/>
                      <a:pt x="1530" y="1794"/>
                      <a:pt x="1431" y="184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7" name="Group 15"/>
            <p:cNvGrpSpPr/>
            <p:nvPr/>
          </p:nvGrpSpPr>
          <p:grpSpPr>
            <a:xfrm>
              <a:off x="19352642" y="7299628"/>
              <a:ext cx="770320" cy="771782"/>
              <a:chOff x="19352642" y="7299628"/>
              <a:chExt cx="770320" cy="771782"/>
            </a:xfrm>
          </p:grpSpPr>
          <p:sp>
            <p:nvSpPr>
              <p:cNvPr id="11" name="Freeform 19"/>
              <p:cNvSpPr>
                <a:spLocks noChangeArrowheads="1"/>
              </p:cNvSpPr>
              <p:nvPr/>
            </p:nvSpPr>
            <p:spPr bwMode="auto">
              <a:xfrm>
                <a:off x="19352642" y="7299628"/>
                <a:ext cx="770320" cy="771782"/>
              </a:xfrm>
              <a:custGeom>
                <a:avLst/>
                <a:gdLst>
                  <a:gd name="T0" fmla="*/ 1722 w 1723"/>
                  <a:gd name="T1" fmla="*/ 867 h 1729"/>
                  <a:gd name="T2" fmla="*/ 1722 w 1723"/>
                  <a:gd name="T3" fmla="*/ 867 h 1729"/>
                  <a:gd name="T4" fmla="*/ 861 w 1723"/>
                  <a:gd name="T5" fmla="*/ 1728 h 1729"/>
                  <a:gd name="T6" fmla="*/ 0 w 1723"/>
                  <a:gd name="T7" fmla="*/ 867 h 1729"/>
                  <a:gd name="T8" fmla="*/ 861 w 1723"/>
                  <a:gd name="T9" fmla="*/ 0 h 1729"/>
                  <a:gd name="T10" fmla="*/ 1722 w 1723"/>
                  <a:gd name="T11" fmla="*/ 867 h 17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23" h="1729">
                    <a:moveTo>
                      <a:pt x="1722" y="867"/>
                    </a:moveTo>
                    <a:lnTo>
                      <a:pt x="1722" y="867"/>
                    </a:lnTo>
                    <a:cubicBezTo>
                      <a:pt x="1722" y="1344"/>
                      <a:pt x="1338" y="1728"/>
                      <a:pt x="861" y="1728"/>
                    </a:cubicBezTo>
                    <a:cubicBezTo>
                      <a:pt x="384" y="1728"/>
                      <a:pt x="0" y="1344"/>
                      <a:pt x="0" y="867"/>
                    </a:cubicBezTo>
                    <a:cubicBezTo>
                      <a:pt x="0" y="391"/>
                      <a:pt x="384" y="0"/>
                      <a:pt x="861" y="0"/>
                    </a:cubicBezTo>
                    <a:cubicBezTo>
                      <a:pt x="1338" y="0"/>
                      <a:pt x="1722" y="391"/>
                      <a:pt x="1722" y="867"/>
                    </a:cubicBezTo>
                  </a:path>
                </a:pathLst>
              </a:custGeom>
              <a:solidFill>
                <a:schemeClr val="accent4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12" name="Freeform 152"/>
              <p:cNvSpPr>
                <a:spLocks noChangeArrowheads="1"/>
              </p:cNvSpPr>
              <p:nvPr/>
            </p:nvSpPr>
            <p:spPr bwMode="auto">
              <a:xfrm>
                <a:off x="19520871" y="7547768"/>
                <a:ext cx="426498" cy="214099"/>
              </a:xfrm>
              <a:custGeom>
                <a:avLst/>
                <a:gdLst>
                  <a:gd name="T0" fmla="*/ 29 w 954"/>
                  <a:gd name="T1" fmla="*/ 474 h 481"/>
                  <a:gd name="T2" fmla="*/ 29 w 954"/>
                  <a:gd name="T3" fmla="*/ 474 h 481"/>
                  <a:gd name="T4" fmla="*/ 70 w 954"/>
                  <a:gd name="T5" fmla="*/ 474 h 481"/>
                  <a:gd name="T6" fmla="*/ 304 w 954"/>
                  <a:gd name="T7" fmla="*/ 404 h 481"/>
                  <a:gd name="T8" fmla="*/ 339 w 954"/>
                  <a:gd name="T9" fmla="*/ 381 h 481"/>
                  <a:gd name="T10" fmla="*/ 339 w 954"/>
                  <a:gd name="T11" fmla="*/ 334 h 481"/>
                  <a:gd name="T12" fmla="*/ 339 w 954"/>
                  <a:gd name="T13" fmla="*/ 328 h 481"/>
                  <a:gd name="T14" fmla="*/ 287 w 954"/>
                  <a:gd name="T15" fmla="*/ 252 h 481"/>
                  <a:gd name="T16" fmla="*/ 638 w 954"/>
                  <a:gd name="T17" fmla="*/ 211 h 481"/>
                  <a:gd name="T18" fmla="*/ 608 w 954"/>
                  <a:gd name="T19" fmla="*/ 299 h 481"/>
                  <a:gd name="T20" fmla="*/ 602 w 954"/>
                  <a:gd name="T21" fmla="*/ 304 h 481"/>
                  <a:gd name="T22" fmla="*/ 620 w 954"/>
                  <a:gd name="T23" fmla="*/ 345 h 481"/>
                  <a:gd name="T24" fmla="*/ 655 w 954"/>
                  <a:gd name="T25" fmla="*/ 363 h 481"/>
                  <a:gd name="T26" fmla="*/ 901 w 954"/>
                  <a:gd name="T27" fmla="*/ 375 h 481"/>
                  <a:gd name="T28" fmla="*/ 936 w 954"/>
                  <a:gd name="T29" fmla="*/ 363 h 481"/>
                  <a:gd name="T30" fmla="*/ 953 w 954"/>
                  <a:gd name="T31" fmla="*/ 328 h 481"/>
                  <a:gd name="T32" fmla="*/ 953 w 954"/>
                  <a:gd name="T33" fmla="*/ 322 h 481"/>
                  <a:gd name="T34" fmla="*/ 913 w 954"/>
                  <a:gd name="T35" fmla="*/ 111 h 481"/>
                  <a:gd name="T36" fmla="*/ 907 w 954"/>
                  <a:gd name="T37" fmla="*/ 106 h 481"/>
                  <a:gd name="T38" fmla="*/ 895 w 954"/>
                  <a:gd name="T39" fmla="*/ 100 h 481"/>
                  <a:gd name="T40" fmla="*/ 6 w 954"/>
                  <a:gd name="T41" fmla="*/ 205 h 481"/>
                  <a:gd name="T42" fmla="*/ 0 w 954"/>
                  <a:gd name="T43" fmla="*/ 205 h 481"/>
                  <a:gd name="T44" fmla="*/ 0 w 954"/>
                  <a:gd name="T45" fmla="*/ 217 h 481"/>
                  <a:gd name="T46" fmla="*/ 6 w 954"/>
                  <a:gd name="T47" fmla="*/ 433 h 481"/>
                  <a:gd name="T48" fmla="*/ 6 w 954"/>
                  <a:gd name="T49" fmla="*/ 439 h 481"/>
                  <a:gd name="T50" fmla="*/ 29 w 954"/>
                  <a:gd name="T51" fmla="*/ 474 h 4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954" h="481">
                    <a:moveTo>
                      <a:pt x="29" y="474"/>
                    </a:moveTo>
                    <a:lnTo>
                      <a:pt x="29" y="474"/>
                    </a:lnTo>
                    <a:cubicBezTo>
                      <a:pt x="41" y="480"/>
                      <a:pt x="53" y="480"/>
                      <a:pt x="70" y="474"/>
                    </a:cubicBezTo>
                    <a:cubicBezTo>
                      <a:pt x="158" y="474"/>
                      <a:pt x="234" y="451"/>
                      <a:pt x="304" y="404"/>
                    </a:cubicBezTo>
                    <a:cubicBezTo>
                      <a:pt x="322" y="398"/>
                      <a:pt x="333" y="392"/>
                      <a:pt x="339" y="381"/>
                    </a:cubicBezTo>
                    <a:cubicBezTo>
                      <a:pt x="345" y="369"/>
                      <a:pt x="345" y="351"/>
                      <a:pt x="339" y="334"/>
                    </a:cubicBezTo>
                    <a:cubicBezTo>
                      <a:pt x="339" y="334"/>
                      <a:pt x="339" y="334"/>
                      <a:pt x="339" y="328"/>
                    </a:cubicBezTo>
                    <a:cubicBezTo>
                      <a:pt x="287" y="252"/>
                      <a:pt x="287" y="252"/>
                      <a:pt x="287" y="252"/>
                    </a:cubicBezTo>
                    <a:cubicBezTo>
                      <a:pt x="404" y="217"/>
                      <a:pt x="515" y="205"/>
                      <a:pt x="638" y="211"/>
                    </a:cubicBezTo>
                    <a:cubicBezTo>
                      <a:pt x="608" y="299"/>
                      <a:pt x="608" y="299"/>
                      <a:pt x="608" y="299"/>
                    </a:cubicBezTo>
                    <a:cubicBezTo>
                      <a:pt x="608" y="304"/>
                      <a:pt x="602" y="304"/>
                      <a:pt x="602" y="304"/>
                    </a:cubicBezTo>
                    <a:cubicBezTo>
                      <a:pt x="602" y="322"/>
                      <a:pt x="608" y="340"/>
                      <a:pt x="620" y="345"/>
                    </a:cubicBezTo>
                    <a:cubicBezTo>
                      <a:pt x="626" y="357"/>
                      <a:pt x="638" y="363"/>
                      <a:pt x="655" y="363"/>
                    </a:cubicBezTo>
                    <a:cubicBezTo>
                      <a:pt x="731" y="392"/>
                      <a:pt x="819" y="398"/>
                      <a:pt x="901" y="375"/>
                    </a:cubicBezTo>
                    <a:cubicBezTo>
                      <a:pt x="918" y="381"/>
                      <a:pt x="930" y="375"/>
                      <a:pt x="936" y="363"/>
                    </a:cubicBezTo>
                    <a:cubicBezTo>
                      <a:pt x="948" y="357"/>
                      <a:pt x="953" y="345"/>
                      <a:pt x="953" y="328"/>
                    </a:cubicBezTo>
                    <a:lnTo>
                      <a:pt x="953" y="322"/>
                    </a:lnTo>
                    <a:cubicBezTo>
                      <a:pt x="913" y="111"/>
                      <a:pt x="913" y="111"/>
                      <a:pt x="913" y="111"/>
                    </a:cubicBezTo>
                    <a:cubicBezTo>
                      <a:pt x="907" y="111"/>
                      <a:pt x="907" y="106"/>
                      <a:pt x="907" y="106"/>
                    </a:cubicBezTo>
                    <a:cubicBezTo>
                      <a:pt x="907" y="100"/>
                      <a:pt x="901" y="100"/>
                      <a:pt x="895" y="100"/>
                    </a:cubicBezTo>
                    <a:cubicBezTo>
                      <a:pt x="585" y="0"/>
                      <a:pt x="287" y="41"/>
                      <a:pt x="6" y="205"/>
                    </a:cubicBezTo>
                    <a:cubicBezTo>
                      <a:pt x="6" y="205"/>
                      <a:pt x="6" y="205"/>
                      <a:pt x="0" y="205"/>
                    </a:cubicBezTo>
                    <a:cubicBezTo>
                      <a:pt x="0" y="211"/>
                      <a:pt x="0" y="217"/>
                      <a:pt x="0" y="217"/>
                    </a:cubicBezTo>
                    <a:cubicBezTo>
                      <a:pt x="6" y="433"/>
                      <a:pt x="6" y="433"/>
                      <a:pt x="6" y="433"/>
                    </a:cubicBezTo>
                    <a:cubicBezTo>
                      <a:pt x="6" y="433"/>
                      <a:pt x="6" y="433"/>
                      <a:pt x="6" y="439"/>
                    </a:cubicBezTo>
                    <a:cubicBezTo>
                      <a:pt x="11" y="457"/>
                      <a:pt x="17" y="468"/>
                      <a:pt x="29" y="474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4784" name="Group 16"/>
            <p:cNvGrpSpPr/>
            <p:nvPr/>
          </p:nvGrpSpPr>
          <p:grpSpPr>
            <a:xfrm>
              <a:off x="18567508" y="8327743"/>
              <a:ext cx="1289792" cy="1286961"/>
              <a:chOff x="18567508" y="8327743"/>
              <a:chExt cx="1289792" cy="1286961"/>
            </a:xfrm>
          </p:grpSpPr>
          <p:sp>
            <p:nvSpPr>
              <p:cNvPr id="13" name="Freeform 8"/>
              <p:cNvSpPr>
                <a:spLocks noChangeArrowheads="1"/>
              </p:cNvSpPr>
              <p:nvPr/>
            </p:nvSpPr>
            <p:spPr bwMode="auto">
              <a:xfrm>
                <a:off x="18567508" y="8327743"/>
                <a:ext cx="1289792" cy="1286961"/>
              </a:xfrm>
              <a:custGeom>
                <a:avLst/>
                <a:gdLst>
                  <a:gd name="T0" fmla="*/ 2881 w 2882"/>
                  <a:gd name="T1" fmla="*/ 1437 h 2881"/>
                  <a:gd name="T2" fmla="*/ 2881 w 2882"/>
                  <a:gd name="T3" fmla="*/ 1437 h 2881"/>
                  <a:gd name="T4" fmla="*/ 1444 w 2882"/>
                  <a:gd name="T5" fmla="*/ 2880 h 2881"/>
                  <a:gd name="T6" fmla="*/ 0 w 2882"/>
                  <a:gd name="T7" fmla="*/ 1437 h 2881"/>
                  <a:gd name="T8" fmla="*/ 1444 w 2882"/>
                  <a:gd name="T9" fmla="*/ 0 h 2881"/>
                  <a:gd name="T10" fmla="*/ 2881 w 2882"/>
                  <a:gd name="T11" fmla="*/ 1437 h 28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82" h="2881">
                    <a:moveTo>
                      <a:pt x="2881" y="1437"/>
                    </a:moveTo>
                    <a:lnTo>
                      <a:pt x="2881" y="1437"/>
                    </a:lnTo>
                    <a:cubicBezTo>
                      <a:pt x="2881" y="2231"/>
                      <a:pt x="2239" y="2880"/>
                      <a:pt x="1444" y="2880"/>
                    </a:cubicBezTo>
                    <a:cubicBezTo>
                      <a:pt x="649" y="2880"/>
                      <a:pt x="0" y="2231"/>
                      <a:pt x="0" y="1437"/>
                    </a:cubicBezTo>
                    <a:cubicBezTo>
                      <a:pt x="0" y="642"/>
                      <a:pt x="649" y="0"/>
                      <a:pt x="1444" y="0"/>
                    </a:cubicBezTo>
                    <a:cubicBezTo>
                      <a:pt x="2239" y="0"/>
                      <a:pt x="2881" y="642"/>
                      <a:pt x="2881" y="1437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15" name="Freeform 250"/>
              <p:cNvSpPr>
                <a:spLocks noChangeArrowheads="1"/>
              </p:cNvSpPr>
              <p:nvPr/>
            </p:nvSpPr>
            <p:spPr bwMode="auto">
              <a:xfrm>
                <a:off x="18903937" y="8646372"/>
                <a:ext cx="616934" cy="578859"/>
              </a:xfrm>
              <a:custGeom>
                <a:avLst/>
                <a:gdLst>
                  <a:gd name="T0" fmla="*/ 1130 w 1376"/>
                  <a:gd name="T1" fmla="*/ 848 h 1293"/>
                  <a:gd name="T2" fmla="*/ 1130 w 1376"/>
                  <a:gd name="T3" fmla="*/ 848 h 1293"/>
                  <a:gd name="T4" fmla="*/ 1194 w 1376"/>
                  <a:gd name="T5" fmla="*/ 555 h 1293"/>
                  <a:gd name="T6" fmla="*/ 907 w 1376"/>
                  <a:gd name="T7" fmla="*/ 0 h 1293"/>
                  <a:gd name="T8" fmla="*/ 907 w 1376"/>
                  <a:gd name="T9" fmla="*/ 47 h 1293"/>
                  <a:gd name="T10" fmla="*/ 702 w 1376"/>
                  <a:gd name="T11" fmla="*/ 532 h 1293"/>
                  <a:gd name="T12" fmla="*/ 428 w 1376"/>
                  <a:gd name="T13" fmla="*/ 404 h 1293"/>
                  <a:gd name="T14" fmla="*/ 123 w 1376"/>
                  <a:gd name="T15" fmla="*/ 590 h 1293"/>
                  <a:gd name="T16" fmla="*/ 0 w 1376"/>
                  <a:gd name="T17" fmla="*/ 590 h 1293"/>
                  <a:gd name="T18" fmla="*/ 88 w 1376"/>
                  <a:gd name="T19" fmla="*/ 701 h 1293"/>
                  <a:gd name="T20" fmla="*/ 82 w 1376"/>
                  <a:gd name="T21" fmla="*/ 713 h 1293"/>
                  <a:gd name="T22" fmla="*/ 0 w 1376"/>
                  <a:gd name="T23" fmla="*/ 801 h 1293"/>
                  <a:gd name="T24" fmla="*/ 88 w 1376"/>
                  <a:gd name="T25" fmla="*/ 801 h 1293"/>
                  <a:gd name="T26" fmla="*/ 147 w 1376"/>
                  <a:gd name="T27" fmla="*/ 953 h 1293"/>
                  <a:gd name="T28" fmla="*/ 738 w 1376"/>
                  <a:gd name="T29" fmla="*/ 1292 h 1293"/>
                  <a:gd name="T30" fmla="*/ 1375 w 1376"/>
                  <a:gd name="T31" fmla="*/ 848 h 1293"/>
                  <a:gd name="T32" fmla="*/ 1130 w 1376"/>
                  <a:gd name="T33" fmla="*/ 848 h 1293"/>
                  <a:gd name="T34" fmla="*/ 334 w 1376"/>
                  <a:gd name="T35" fmla="*/ 684 h 1293"/>
                  <a:gd name="T36" fmla="*/ 334 w 1376"/>
                  <a:gd name="T37" fmla="*/ 684 h 1293"/>
                  <a:gd name="T38" fmla="*/ 287 w 1376"/>
                  <a:gd name="T39" fmla="*/ 637 h 1293"/>
                  <a:gd name="T40" fmla="*/ 334 w 1376"/>
                  <a:gd name="T41" fmla="*/ 590 h 1293"/>
                  <a:gd name="T42" fmla="*/ 381 w 1376"/>
                  <a:gd name="T43" fmla="*/ 637 h 1293"/>
                  <a:gd name="T44" fmla="*/ 334 w 1376"/>
                  <a:gd name="T45" fmla="*/ 684 h 12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376" h="1293">
                    <a:moveTo>
                      <a:pt x="1130" y="848"/>
                    </a:moveTo>
                    <a:lnTo>
                      <a:pt x="1130" y="848"/>
                    </a:lnTo>
                    <a:cubicBezTo>
                      <a:pt x="1171" y="760"/>
                      <a:pt x="1194" y="655"/>
                      <a:pt x="1194" y="555"/>
                    </a:cubicBezTo>
                    <a:cubicBezTo>
                      <a:pt x="1194" y="328"/>
                      <a:pt x="1083" y="123"/>
                      <a:pt x="907" y="0"/>
                    </a:cubicBezTo>
                    <a:cubicBezTo>
                      <a:pt x="907" y="12"/>
                      <a:pt x="907" y="30"/>
                      <a:pt x="907" y="47"/>
                    </a:cubicBezTo>
                    <a:cubicBezTo>
                      <a:pt x="907" y="234"/>
                      <a:pt x="831" y="410"/>
                      <a:pt x="702" y="532"/>
                    </a:cubicBezTo>
                    <a:cubicBezTo>
                      <a:pt x="638" y="457"/>
                      <a:pt x="539" y="404"/>
                      <a:pt x="428" y="404"/>
                    </a:cubicBezTo>
                    <a:cubicBezTo>
                      <a:pt x="299" y="404"/>
                      <a:pt x="182" y="480"/>
                      <a:pt x="123" y="590"/>
                    </a:cubicBezTo>
                    <a:cubicBezTo>
                      <a:pt x="0" y="590"/>
                      <a:pt x="0" y="590"/>
                      <a:pt x="0" y="590"/>
                    </a:cubicBezTo>
                    <a:cubicBezTo>
                      <a:pt x="88" y="701"/>
                      <a:pt x="88" y="701"/>
                      <a:pt x="88" y="701"/>
                    </a:cubicBezTo>
                    <a:cubicBezTo>
                      <a:pt x="82" y="707"/>
                      <a:pt x="82" y="707"/>
                      <a:pt x="82" y="713"/>
                    </a:cubicBezTo>
                    <a:cubicBezTo>
                      <a:pt x="0" y="801"/>
                      <a:pt x="0" y="801"/>
                      <a:pt x="0" y="801"/>
                    </a:cubicBezTo>
                    <a:cubicBezTo>
                      <a:pt x="88" y="801"/>
                      <a:pt x="88" y="801"/>
                      <a:pt x="88" y="801"/>
                    </a:cubicBezTo>
                    <a:cubicBezTo>
                      <a:pt x="100" y="865"/>
                      <a:pt x="141" y="941"/>
                      <a:pt x="147" y="953"/>
                    </a:cubicBezTo>
                    <a:cubicBezTo>
                      <a:pt x="264" y="1158"/>
                      <a:pt x="486" y="1292"/>
                      <a:pt x="738" y="1292"/>
                    </a:cubicBezTo>
                    <a:cubicBezTo>
                      <a:pt x="1030" y="1292"/>
                      <a:pt x="1282" y="1111"/>
                      <a:pt x="1375" y="848"/>
                    </a:cubicBezTo>
                    <a:lnTo>
                      <a:pt x="1130" y="848"/>
                    </a:lnTo>
                    <a:close/>
                    <a:moveTo>
                      <a:pt x="334" y="684"/>
                    </a:moveTo>
                    <a:lnTo>
                      <a:pt x="334" y="684"/>
                    </a:lnTo>
                    <a:cubicBezTo>
                      <a:pt x="311" y="684"/>
                      <a:pt x="287" y="661"/>
                      <a:pt x="287" y="637"/>
                    </a:cubicBezTo>
                    <a:cubicBezTo>
                      <a:pt x="287" y="608"/>
                      <a:pt x="311" y="590"/>
                      <a:pt x="334" y="590"/>
                    </a:cubicBezTo>
                    <a:cubicBezTo>
                      <a:pt x="363" y="590"/>
                      <a:pt x="381" y="608"/>
                      <a:pt x="381" y="637"/>
                    </a:cubicBezTo>
                    <a:cubicBezTo>
                      <a:pt x="381" y="661"/>
                      <a:pt x="363" y="684"/>
                      <a:pt x="334" y="68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33" name="Freeform 31"/>
            <p:cNvSpPr>
              <a:spLocks noEditPoints="1"/>
            </p:cNvSpPr>
            <p:nvPr/>
          </p:nvSpPr>
          <p:spPr bwMode="auto">
            <a:xfrm>
              <a:off x="19662860" y="6008221"/>
              <a:ext cx="809183" cy="810990"/>
            </a:xfrm>
            <a:custGeom>
              <a:avLst/>
              <a:gdLst>
                <a:gd name="T0" fmla="*/ 140 w 280"/>
                <a:gd name="T1" fmla="*/ 0 h 280"/>
                <a:gd name="T2" fmla="*/ 0 w 280"/>
                <a:gd name="T3" fmla="*/ 140 h 280"/>
                <a:gd name="T4" fmla="*/ 140 w 280"/>
                <a:gd name="T5" fmla="*/ 280 h 280"/>
                <a:gd name="T6" fmla="*/ 280 w 280"/>
                <a:gd name="T7" fmla="*/ 140 h 280"/>
                <a:gd name="T8" fmla="*/ 140 w 280"/>
                <a:gd name="T9" fmla="*/ 0 h 280"/>
                <a:gd name="T10" fmla="*/ 185 w 280"/>
                <a:gd name="T11" fmla="*/ 69 h 280"/>
                <a:gd name="T12" fmla="*/ 211 w 280"/>
                <a:gd name="T13" fmla="*/ 95 h 280"/>
                <a:gd name="T14" fmla="*/ 185 w 280"/>
                <a:gd name="T15" fmla="*/ 122 h 280"/>
                <a:gd name="T16" fmla="*/ 174 w 280"/>
                <a:gd name="T17" fmla="*/ 119 h 280"/>
                <a:gd name="T18" fmla="*/ 158 w 280"/>
                <a:gd name="T19" fmla="*/ 95 h 280"/>
                <a:gd name="T20" fmla="*/ 185 w 280"/>
                <a:gd name="T21" fmla="*/ 69 h 280"/>
                <a:gd name="T22" fmla="*/ 141 w 280"/>
                <a:gd name="T23" fmla="*/ 96 h 280"/>
                <a:gd name="T24" fmla="*/ 167 w 280"/>
                <a:gd name="T25" fmla="*/ 123 h 280"/>
                <a:gd name="T26" fmla="*/ 141 w 280"/>
                <a:gd name="T27" fmla="*/ 149 h 280"/>
                <a:gd name="T28" fmla="*/ 115 w 280"/>
                <a:gd name="T29" fmla="*/ 123 h 280"/>
                <a:gd name="T30" fmla="*/ 141 w 280"/>
                <a:gd name="T31" fmla="*/ 96 h 280"/>
                <a:gd name="T32" fmla="*/ 95 w 280"/>
                <a:gd name="T33" fmla="*/ 69 h 280"/>
                <a:gd name="T34" fmla="*/ 121 w 280"/>
                <a:gd name="T35" fmla="*/ 95 h 280"/>
                <a:gd name="T36" fmla="*/ 121 w 280"/>
                <a:gd name="T37" fmla="*/ 97 h 280"/>
                <a:gd name="T38" fmla="*/ 109 w 280"/>
                <a:gd name="T39" fmla="*/ 118 h 280"/>
                <a:gd name="T40" fmla="*/ 95 w 280"/>
                <a:gd name="T41" fmla="*/ 122 h 280"/>
                <a:gd name="T42" fmla="*/ 68 w 280"/>
                <a:gd name="T43" fmla="*/ 95 h 280"/>
                <a:gd name="T44" fmla="*/ 95 w 280"/>
                <a:gd name="T45" fmla="*/ 69 h 280"/>
                <a:gd name="T46" fmla="*/ 90 w 280"/>
                <a:gd name="T47" fmla="*/ 193 h 280"/>
                <a:gd name="T48" fmla="*/ 52 w 280"/>
                <a:gd name="T49" fmla="*/ 186 h 280"/>
                <a:gd name="T50" fmla="*/ 50 w 280"/>
                <a:gd name="T51" fmla="*/ 185 h 280"/>
                <a:gd name="T52" fmla="*/ 50 w 280"/>
                <a:gd name="T53" fmla="*/ 185 h 280"/>
                <a:gd name="T54" fmla="*/ 50 w 280"/>
                <a:gd name="T55" fmla="*/ 157 h 280"/>
                <a:gd name="T56" fmla="*/ 84 w 280"/>
                <a:gd name="T57" fmla="*/ 124 h 280"/>
                <a:gd name="T58" fmla="*/ 106 w 280"/>
                <a:gd name="T59" fmla="*/ 124 h 280"/>
                <a:gd name="T60" fmla="*/ 108 w 280"/>
                <a:gd name="T61" fmla="*/ 124 h 280"/>
                <a:gd name="T62" fmla="*/ 118 w 280"/>
                <a:gd name="T63" fmla="*/ 146 h 280"/>
                <a:gd name="T64" fmla="*/ 90 w 280"/>
                <a:gd name="T65" fmla="*/ 185 h 280"/>
                <a:gd name="T66" fmla="*/ 90 w 280"/>
                <a:gd name="T67" fmla="*/ 193 h 280"/>
                <a:gd name="T68" fmla="*/ 186 w 280"/>
                <a:gd name="T69" fmla="*/ 212 h 280"/>
                <a:gd name="T70" fmla="*/ 186 w 280"/>
                <a:gd name="T71" fmla="*/ 212 h 280"/>
                <a:gd name="T72" fmla="*/ 184 w 280"/>
                <a:gd name="T73" fmla="*/ 213 h 280"/>
                <a:gd name="T74" fmla="*/ 144 w 280"/>
                <a:gd name="T75" fmla="*/ 220 h 280"/>
                <a:gd name="T76" fmla="*/ 98 w 280"/>
                <a:gd name="T77" fmla="*/ 213 h 280"/>
                <a:gd name="T78" fmla="*/ 96 w 280"/>
                <a:gd name="T79" fmla="*/ 212 h 280"/>
                <a:gd name="T80" fmla="*/ 96 w 280"/>
                <a:gd name="T81" fmla="*/ 212 h 280"/>
                <a:gd name="T82" fmla="*/ 96 w 280"/>
                <a:gd name="T83" fmla="*/ 185 h 280"/>
                <a:gd name="T84" fmla="*/ 130 w 280"/>
                <a:gd name="T85" fmla="*/ 151 h 280"/>
                <a:gd name="T86" fmla="*/ 152 w 280"/>
                <a:gd name="T87" fmla="*/ 151 h 280"/>
                <a:gd name="T88" fmla="*/ 186 w 280"/>
                <a:gd name="T89" fmla="*/ 185 h 280"/>
                <a:gd name="T90" fmla="*/ 186 w 280"/>
                <a:gd name="T91" fmla="*/ 212 h 280"/>
                <a:gd name="T92" fmla="*/ 230 w 280"/>
                <a:gd name="T93" fmla="*/ 185 h 280"/>
                <a:gd name="T94" fmla="*/ 230 w 280"/>
                <a:gd name="T95" fmla="*/ 185 h 280"/>
                <a:gd name="T96" fmla="*/ 228 w 280"/>
                <a:gd name="T97" fmla="*/ 186 h 280"/>
                <a:gd name="T98" fmla="*/ 192 w 280"/>
                <a:gd name="T99" fmla="*/ 193 h 280"/>
                <a:gd name="T100" fmla="*/ 192 w 280"/>
                <a:gd name="T101" fmla="*/ 185 h 280"/>
                <a:gd name="T102" fmla="*/ 164 w 280"/>
                <a:gd name="T103" fmla="*/ 146 h 280"/>
                <a:gd name="T104" fmla="*/ 174 w 280"/>
                <a:gd name="T105" fmla="*/ 124 h 280"/>
                <a:gd name="T106" fmla="*/ 196 w 280"/>
                <a:gd name="T107" fmla="*/ 124 h 280"/>
                <a:gd name="T108" fmla="*/ 230 w 280"/>
                <a:gd name="T109" fmla="*/ 157 h 280"/>
                <a:gd name="T110" fmla="*/ 230 w 280"/>
                <a:gd name="T111" fmla="*/ 185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80" h="280">
                  <a:moveTo>
                    <a:pt x="140" y="0"/>
                  </a:moveTo>
                  <a:cubicBezTo>
                    <a:pt x="62" y="0"/>
                    <a:pt x="0" y="62"/>
                    <a:pt x="0" y="140"/>
                  </a:cubicBezTo>
                  <a:cubicBezTo>
                    <a:pt x="0" y="217"/>
                    <a:pt x="62" y="280"/>
                    <a:pt x="140" y="280"/>
                  </a:cubicBezTo>
                  <a:cubicBezTo>
                    <a:pt x="217" y="280"/>
                    <a:pt x="280" y="217"/>
                    <a:pt x="280" y="140"/>
                  </a:cubicBezTo>
                  <a:cubicBezTo>
                    <a:pt x="280" y="62"/>
                    <a:pt x="217" y="0"/>
                    <a:pt x="140" y="0"/>
                  </a:cubicBezTo>
                  <a:close/>
                  <a:moveTo>
                    <a:pt x="185" y="69"/>
                  </a:moveTo>
                  <a:cubicBezTo>
                    <a:pt x="199" y="69"/>
                    <a:pt x="211" y="81"/>
                    <a:pt x="211" y="95"/>
                  </a:cubicBezTo>
                  <a:cubicBezTo>
                    <a:pt x="211" y="110"/>
                    <a:pt x="199" y="122"/>
                    <a:pt x="185" y="122"/>
                  </a:cubicBezTo>
                  <a:cubicBezTo>
                    <a:pt x="181" y="122"/>
                    <a:pt x="177" y="121"/>
                    <a:pt x="174" y="119"/>
                  </a:cubicBezTo>
                  <a:cubicBezTo>
                    <a:pt x="173" y="109"/>
                    <a:pt x="167" y="100"/>
                    <a:pt x="158" y="95"/>
                  </a:cubicBezTo>
                  <a:cubicBezTo>
                    <a:pt x="159" y="81"/>
                    <a:pt x="170" y="69"/>
                    <a:pt x="185" y="69"/>
                  </a:cubicBezTo>
                  <a:close/>
                  <a:moveTo>
                    <a:pt x="141" y="96"/>
                  </a:moveTo>
                  <a:cubicBezTo>
                    <a:pt x="156" y="96"/>
                    <a:pt x="167" y="108"/>
                    <a:pt x="167" y="123"/>
                  </a:cubicBezTo>
                  <a:cubicBezTo>
                    <a:pt x="167" y="137"/>
                    <a:pt x="156" y="149"/>
                    <a:pt x="141" y="149"/>
                  </a:cubicBezTo>
                  <a:cubicBezTo>
                    <a:pt x="127" y="149"/>
                    <a:pt x="115" y="137"/>
                    <a:pt x="115" y="123"/>
                  </a:cubicBezTo>
                  <a:cubicBezTo>
                    <a:pt x="115" y="108"/>
                    <a:pt x="127" y="96"/>
                    <a:pt x="141" y="96"/>
                  </a:cubicBezTo>
                  <a:close/>
                  <a:moveTo>
                    <a:pt x="95" y="69"/>
                  </a:moveTo>
                  <a:cubicBezTo>
                    <a:pt x="109" y="69"/>
                    <a:pt x="121" y="81"/>
                    <a:pt x="121" y="95"/>
                  </a:cubicBezTo>
                  <a:cubicBezTo>
                    <a:pt x="121" y="96"/>
                    <a:pt x="121" y="96"/>
                    <a:pt x="121" y="97"/>
                  </a:cubicBezTo>
                  <a:cubicBezTo>
                    <a:pt x="115" y="102"/>
                    <a:pt x="110" y="109"/>
                    <a:pt x="109" y="118"/>
                  </a:cubicBezTo>
                  <a:cubicBezTo>
                    <a:pt x="105" y="120"/>
                    <a:pt x="100" y="122"/>
                    <a:pt x="95" y="122"/>
                  </a:cubicBezTo>
                  <a:cubicBezTo>
                    <a:pt x="80" y="122"/>
                    <a:pt x="68" y="110"/>
                    <a:pt x="68" y="95"/>
                  </a:cubicBezTo>
                  <a:cubicBezTo>
                    <a:pt x="68" y="81"/>
                    <a:pt x="80" y="69"/>
                    <a:pt x="95" y="69"/>
                  </a:cubicBezTo>
                  <a:close/>
                  <a:moveTo>
                    <a:pt x="90" y="193"/>
                  </a:moveTo>
                  <a:cubicBezTo>
                    <a:pt x="79" y="192"/>
                    <a:pt x="66" y="190"/>
                    <a:pt x="52" y="186"/>
                  </a:cubicBezTo>
                  <a:cubicBezTo>
                    <a:pt x="50" y="185"/>
                    <a:pt x="50" y="185"/>
                    <a:pt x="50" y="185"/>
                  </a:cubicBezTo>
                  <a:cubicBezTo>
                    <a:pt x="50" y="185"/>
                    <a:pt x="50" y="185"/>
                    <a:pt x="50" y="185"/>
                  </a:cubicBezTo>
                  <a:cubicBezTo>
                    <a:pt x="50" y="157"/>
                    <a:pt x="50" y="157"/>
                    <a:pt x="50" y="157"/>
                  </a:cubicBezTo>
                  <a:cubicBezTo>
                    <a:pt x="50" y="139"/>
                    <a:pt x="65" y="124"/>
                    <a:pt x="84" y="124"/>
                  </a:cubicBezTo>
                  <a:cubicBezTo>
                    <a:pt x="106" y="124"/>
                    <a:pt x="106" y="124"/>
                    <a:pt x="106" y="124"/>
                  </a:cubicBezTo>
                  <a:cubicBezTo>
                    <a:pt x="107" y="124"/>
                    <a:pt x="108" y="124"/>
                    <a:pt x="108" y="124"/>
                  </a:cubicBezTo>
                  <a:cubicBezTo>
                    <a:pt x="109" y="132"/>
                    <a:pt x="113" y="140"/>
                    <a:pt x="118" y="146"/>
                  </a:cubicBezTo>
                  <a:cubicBezTo>
                    <a:pt x="102" y="151"/>
                    <a:pt x="90" y="166"/>
                    <a:pt x="90" y="185"/>
                  </a:cubicBezTo>
                  <a:lnTo>
                    <a:pt x="90" y="193"/>
                  </a:lnTo>
                  <a:close/>
                  <a:moveTo>
                    <a:pt x="186" y="212"/>
                  </a:moveTo>
                  <a:cubicBezTo>
                    <a:pt x="186" y="212"/>
                    <a:pt x="186" y="212"/>
                    <a:pt x="186" y="212"/>
                  </a:cubicBezTo>
                  <a:cubicBezTo>
                    <a:pt x="184" y="213"/>
                    <a:pt x="184" y="213"/>
                    <a:pt x="184" y="213"/>
                  </a:cubicBezTo>
                  <a:cubicBezTo>
                    <a:pt x="183" y="213"/>
                    <a:pt x="169" y="220"/>
                    <a:pt x="144" y="220"/>
                  </a:cubicBezTo>
                  <a:cubicBezTo>
                    <a:pt x="131" y="220"/>
                    <a:pt x="116" y="218"/>
                    <a:pt x="98" y="213"/>
                  </a:cubicBezTo>
                  <a:cubicBezTo>
                    <a:pt x="96" y="212"/>
                    <a:pt x="96" y="212"/>
                    <a:pt x="96" y="212"/>
                  </a:cubicBezTo>
                  <a:cubicBezTo>
                    <a:pt x="96" y="212"/>
                    <a:pt x="96" y="212"/>
                    <a:pt x="96" y="212"/>
                  </a:cubicBezTo>
                  <a:cubicBezTo>
                    <a:pt x="96" y="185"/>
                    <a:pt x="96" y="185"/>
                    <a:pt x="96" y="185"/>
                  </a:cubicBezTo>
                  <a:cubicBezTo>
                    <a:pt x="96" y="166"/>
                    <a:pt x="111" y="151"/>
                    <a:pt x="130" y="151"/>
                  </a:cubicBezTo>
                  <a:cubicBezTo>
                    <a:pt x="152" y="151"/>
                    <a:pt x="152" y="151"/>
                    <a:pt x="152" y="151"/>
                  </a:cubicBezTo>
                  <a:cubicBezTo>
                    <a:pt x="171" y="151"/>
                    <a:pt x="186" y="166"/>
                    <a:pt x="186" y="185"/>
                  </a:cubicBezTo>
                  <a:lnTo>
                    <a:pt x="186" y="212"/>
                  </a:lnTo>
                  <a:close/>
                  <a:moveTo>
                    <a:pt x="230" y="185"/>
                  </a:moveTo>
                  <a:cubicBezTo>
                    <a:pt x="230" y="185"/>
                    <a:pt x="230" y="185"/>
                    <a:pt x="230" y="185"/>
                  </a:cubicBezTo>
                  <a:cubicBezTo>
                    <a:pt x="228" y="186"/>
                    <a:pt x="228" y="186"/>
                    <a:pt x="228" y="186"/>
                  </a:cubicBezTo>
                  <a:cubicBezTo>
                    <a:pt x="227" y="186"/>
                    <a:pt x="214" y="192"/>
                    <a:pt x="192" y="193"/>
                  </a:cubicBezTo>
                  <a:cubicBezTo>
                    <a:pt x="192" y="185"/>
                    <a:pt x="192" y="185"/>
                    <a:pt x="192" y="185"/>
                  </a:cubicBezTo>
                  <a:cubicBezTo>
                    <a:pt x="192" y="166"/>
                    <a:pt x="180" y="151"/>
                    <a:pt x="164" y="146"/>
                  </a:cubicBezTo>
                  <a:cubicBezTo>
                    <a:pt x="170" y="140"/>
                    <a:pt x="173" y="132"/>
                    <a:pt x="174" y="124"/>
                  </a:cubicBezTo>
                  <a:cubicBezTo>
                    <a:pt x="196" y="124"/>
                    <a:pt x="196" y="124"/>
                    <a:pt x="196" y="124"/>
                  </a:cubicBezTo>
                  <a:cubicBezTo>
                    <a:pt x="215" y="124"/>
                    <a:pt x="230" y="139"/>
                    <a:pt x="230" y="157"/>
                  </a:cubicBezTo>
                  <a:lnTo>
                    <a:pt x="230" y="185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23" tIns="45711" rIns="91423" bIns="45711" numCol="1" anchor="t" anchorCtr="0" compatLnSpc="1"/>
            <a:lstStyle/>
            <a:p>
              <a:pPr>
                <a:lnSpc>
                  <a:spcPts val="1500"/>
                </a:lnSpc>
              </a:pPr>
              <a:endParaRPr lang="id-ID" sz="1200">
                <a:solidFill>
                  <a:schemeClr val="bg1">
                    <a:lumMod val="50000"/>
                  </a:schemeClr>
                </a:solidFill>
                <a:latin typeface="Raleway Black"/>
                <a:ea typeface="微软雅黑" panose="020B0503020204020204" pitchFamily="34" charset="-122"/>
                <a:cs typeface="Raleway Black"/>
              </a:endParaRPr>
            </a:p>
          </p:txBody>
        </p:sp>
        <p:sp>
          <p:nvSpPr>
            <p:cNvPr id="16" name="Freeform 38"/>
            <p:cNvSpPr>
              <a:spLocks noEditPoints="1"/>
            </p:cNvSpPr>
            <p:nvPr/>
          </p:nvSpPr>
          <p:spPr bwMode="auto">
            <a:xfrm>
              <a:off x="15566710" y="8945894"/>
              <a:ext cx="807447" cy="820202"/>
            </a:xfrm>
            <a:custGeom>
              <a:avLst/>
              <a:gdLst>
                <a:gd name="T0" fmla="*/ 190 w 195"/>
                <a:gd name="T1" fmla="*/ 120 h 198"/>
                <a:gd name="T2" fmla="*/ 192 w 195"/>
                <a:gd name="T3" fmla="*/ 100 h 198"/>
                <a:gd name="T4" fmla="*/ 99 w 195"/>
                <a:gd name="T5" fmla="*/ 7 h 198"/>
                <a:gd name="T6" fmla="*/ 83 w 195"/>
                <a:gd name="T7" fmla="*/ 8 h 198"/>
                <a:gd name="T8" fmla="*/ 54 w 195"/>
                <a:gd name="T9" fmla="*/ 0 h 198"/>
                <a:gd name="T10" fmla="*/ 0 w 195"/>
                <a:gd name="T11" fmla="*/ 54 h 198"/>
                <a:gd name="T12" fmla="*/ 7 w 195"/>
                <a:gd name="T13" fmla="*/ 81 h 198"/>
                <a:gd name="T14" fmla="*/ 5 w 195"/>
                <a:gd name="T15" fmla="*/ 100 h 198"/>
                <a:gd name="T16" fmla="*/ 99 w 195"/>
                <a:gd name="T17" fmla="*/ 193 h 198"/>
                <a:gd name="T18" fmla="*/ 116 w 195"/>
                <a:gd name="T19" fmla="*/ 192 h 198"/>
                <a:gd name="T20" fmla="*/ 141 w 195"/>
                <a:gd name="T21" fmla="*/ 198 h 198"/>
                <a:gd name="T22" fmla="*/ 195 w 195"/>
                <a:gd name="T23" fmla="*/ 144 h 198"/>
                <a:gd name="T24" fmla="*/ 190 w 195"/>
                <a:gd name="T25" fmla="*/ 120 h 198"/>
                <a:gd name="T26" fmla="*/ 146 w 195"/>
                <a:gd name="T27" fmla="*/ 145 h 198"/>
                <a:gd name="T28" fmla="*/ 127 w 195"/>
                <a:gd name="T29" fmla="*/ 159 h 198"/>
                <a:gd name="T30" fmla="*/ 98 w 195"/>
                <a:gd name="T31" fmla="*/ 164 h 198"/>
                <a:gd name="T32" fmla="*/ 65 w 195"/>
                <a:gd name="T33" fmla="*/ 157 h 198"/>
                <a:gd name="T34" fmla="*/ 49 w 195"/>
                <a:gd name="T35" fmla="*/ 144 h 198"/>
                <a:gd name="T36" fmla="*/ 44 w 195"/>
                <a:gd name="T37" fmla="*/ 127 h 198"/>
                <a:gd name="T38" fmla="*/ 47 w 195"/>
                <a:gd name="T39" fmla="*/ 118 h 198"/>
                <a:gd name="T40" fmla="*/ 57 w 195"/>
                <a:gd name="T41" fmla="*/ 114 h 198"/>
                <a:gd name="T42" fmla="*/ 65 w 195"/>
                <a:gd name="T43" fmla="*/ 117 h 198"/>
                <a:gd name="T44" fmla="*/ 71 w 195"/>
                <a:gd name="T45" fmla="*/ 125 h 198"/>
                <a:gd name="T46" fmla="*/ 76 w 195"/>
                <a:gd name="T47" fmla="*/ 135 h 198"/>
                <a:gd name="T48" fmla="*/ 84 w 195"/>
                <a:gd name="T49" fmla="*/ 141 h 198"/>
                <a:gd name="T50" fmla="*/ 98 w 195"/>
                <a:gd name="T51" fmla="*/ 143 h 198"/>
                <a:gd name="T52" fmla="*/ 116 w 195"/>
                <a:gd name="T53" fmla="*/ 138 h 198"/>
                <a:gd name="T54" fmla="*/ 123 w 195"/>
                <a:gd name="T55" fmla="*/ 127 h 198"/>
                <a:gd name="T56" fmla="*/ 120 w 195"/>
                <a:gd name="T57" fmla="*/ 118 h 198"/>
                <a:gd name="T58" fmla="*/ 110 w 195"/>
                <a:gd name="T59" fmla="*/ 112 h 198"/>
                <a:gd name="T60" fmla="*/ 93 w 195"/>
                <a:gd name="T61" fmla="*/ 108 h 198"/>
                <a:gd name="T62" fmla="*/ 68 w 195"/>
                <a:gd name="T63" fmla="*/ 101 h 198"/>
                <a:gd name="T64" fmla="*/ 52 w 195"/>
                <a:gd name="T65" fmla="*/ 89 h 198"/>
                <a:gd name="T66" fmla="*/ 46 w 195"/>
                <a:gd name="T67" fmla="*/ 70 h 198"/>
                <a:gd name="T68" fmla="*/ 52 w 195"/>
                <a:gd name="T69" fmla="*/ 51 h 198"/>
                <a:gd name="T70" fmla="*/ 71 w 195"/>
                <a:gd name="T71" fmla="*/ 39 h 198"/>
                <a:gd name="T72" fmla="*/ 98 w 195"/>
                <a:gd name="T73" fmla="*/ 35 h 198"/>
                <a:gd name="T74" fmla="*/ 120 w 195"/>
                <a:gd name="T75" fmla="*/ 37 h 198"/>
                <a:gd name="T76" fmla="*/ 135 w 195"/>
                <a:gd name="T77" fmla="*/ 45 h 198"/>
                <a:gd name="T78" fmla="*/ 144 w 195"/>
                <a:gd name="T79" fmla="*/ 55 h 198"/>
                <a:gd name="T80" fmla="*/ 147 w 195"/>
                <a:gd name="T81" fmla="*/ 66 h 198"/>
                <a:gd name="T82" fmla="*/ 143 w 195"/>
                <a:gd name="T83" fmla="*/ 75 h 198"/>
                <a:gd name="T84" fmla="*/ 134 w 195"/>
                <a:gd name="T85" fmla="*/ 79 h 198"/>
                <a:gd name="T86" fmla="*/ 126 w 195"/>
                <a:gd name="T87" fmla="*/ 76 h 198"/>
                <a:gd name="T88" fmla="*/ 120 w 195"/>
                <a:gd name="T89" fmla="*/ 69 h 198"/>
                <a:gd name="T90" fmla="*/ 112 w 195"/>
                <a:gd name="T91" fmla="*/ 59 h 198"/>
                <a:gd name="T92" fmla="*/ 96 w 195"/>
                <a:gd name="T93" fmla="*/ 55 h 198"/>
                <a:gd name="T94" fmla="*/ 80 w 195"/>
                <a:gd name="T95" fmla="*/ 59 h 198"/>
                <a:gd name="T96" fmla="*/ 74 w 195"/>
                <a:gd name="T97" fmla="*/ 68 h 198"/>
                <a:gd name="T98" fmla="*/ 76 w 195"/>
                <a:gd name="T99" fmla="*/ 73 h 198"/>
                <a:gd name="T100" fmla="*/ 82 w 195"/>
                <a:gd name="T101" fmla="*/ 78 h 198"/>
                <a:gd name="T102" fmla="*/ 89 w 195"/>
                <a:gd name="T103" fmla="*/ 81 h 198"/>
                <a:gd name="T104" fmla="*/ 102 w 195"/>
                <a:gd name="T105" fmla="*/ 84 h 198"/>
                <a:gd name="T106" fmla="*/ 123 w 195"/>
                <a:gd name="T107" fmla="*/ 89 h 198"/>
                <a:gd name="T108" fmla="*/ 139 w 195"/>
                <a:gd name="T109" fmla="*/ 96 h 198"/>
                <a:gd name="T110" fmla="*/ 149 w 195"/>
                <a:gd name="T111" fmla="*/ 108 h 198"/>
                <a:gd name="T112" fmla="*/ 153 w 195"/>
                <a:gd name="T113" fmla="*/ 124 h 198"/>
                <a:gd name="T114" fmla="*/ 146 w 195"/>
                <a:gd name="T115" fmla="*/ 145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95" h="198">
                  <a:moveTo>
                    <a:pt x="190" y="120"/>
                  </a:moveTo>
                  <a:cubicBezTo>
                    <a:pt x="191" y="114"/>
                    <a:pt x="192" y="107"/>
                    <a:pt x="192" y="100"/>
                  </a:cubicBezTo>
                  <a:cubicBezTo>
                    <a:pt x="192" y="49"/>
                    <a:pt x="150" y="7"/>
                    <a:pt x="99" y="7"/>
                  </a:cubicBezTo>
                  <a:cubicBezTo>
                    <a:pt x="93" y="7"/>
                    <a:pt x="88" y="7"/>
                    <a:pt x="83" y="8"/>
                  </a:cubicBezTo>
                  <a:cubicBezTo>
                    <a:pt x="74" y="3"/>
                    <a:pt x="64" y="0"/>
                    <a:pt x="54" y="0"/>
                  </a:cubicBezTo>
                  <a:cubicBezTo>
                    <a:pt x="24" y="0"/>
                    <a:pt x="0" y="24"/>
                    <a:pt x="0" y="54"/>
                  </a:cubicBezTo>
                  <a:cubicBezTo>
                    <a:pt x="0" y="64"/>
                    <a:pt x="2" y="73"/>
                    <a:pt x="7" y="81"/>
                  </a:cubicBezTo>
                  <a:cubicBezTo>
                    <a:pt x="6" y="87"/>
                    <a:pt x="5" y="94"/>
                    <a:pt x="5" y="100"/>
                  </a:cubicBezTo>
                  <a:cubicBezTo>
                    <a:pt x="5" y="152"/>
                    <a:pt x="47" y="193"/>
                    <a:pt x="99" y="193"/>
                  </a:cubicBezTo>
                  <a:cubicBezTo>
                    <a:pt x="104" y="193"/>
                    <a:pt x="110" y="193"/>
                    <a:pt x="116" y="192"/>
                  </a:cubicBezTo>
                  <a:cubicBezTo>
                    <a:pt x="123" y="196"/>
                    <a:pt x="132" y="198"/>
                    <a:pt x="141" y="198"/>
                  </a:cubicBezTo>
                  <a:cubicBezTo>
                    <a:pt x="171" y="198"/>
                    <a:pt x="195" y="174"/>
                    <a:pt x="195" y="144"/>
                  </a:cubicBezTo>
                  <a:cubicBezTo>
                    <a:pt x="195" y="136"/>
                    <a:pt x="193" y="127"/>
                    <a:pt x="190" y="120"/>
                  </a:cubicBezTo>
                  <a:close/>
                  <a:moveTo>
                    <a:pt x="146" y="145"/>
                  </a:moveTo>
                  <a:cubicBezTo>
                    <a:pt x="142" y="151"/>
                    <a:pt x="136" y="156"/>
                    <a:pt x="127" y="159"/>
                  </a:cubicBezTo>
                  <a:cubicBezTo>
                    <a:pt x="119" y="163"/>
                    <a:pt x="109" y="164"/>
                    <a:pt x="98" y="164"/>
                  </a:cubicBezTo>
                  <a:cubicBezTo>
                    <a:pt x="85" y="164"/>
                    <a:pt x="74" y="162"/>
                    <a:pt x="65" y="157"/>
                  </a:cubicBezTo>
                  <a:cubicBezTo>
                    <a:pt x="59" y="154"/>
                    <a:pt x="53" y="149"/>
                    <a:pt x="49" y="144"/>
                  </a:cubicBezTo>
                  <a:cubicBezTo>
                    <a:pt x="46" y="138"/>
                    <a:pt x="44" y="132"/>
                    <a:pt x="44" y="127"/>
                  </a:cubicBezTo>
                  <a:cubicBezTo>
                    <a:pt x="44" y="123"/>
                    <a:pt x="45" y="120"/>
                    <a:pt x="47" y="118"/>
                  </a:cubicBezTo>
                  <a:cubicBezTo>
                    <a:pt x="50" y="116"/>
                    <a:pt x="53" y="114"/>
                    <a:pt x="57" y="114"/>
                  </a:cubicBezTo>
                  <a:cubicBezTo>
                    <a:pt x="60" y="114"/>
                    <a:pt x="63" y="115"/>
                    <a:pt x="65" y="117"/>
                  </a:cubicBezTo>
                  <a:cubicBezTo>
                    <a:pt x="68" y="119"/>
                    <a:pt x="69" y="122"/>
                    <a:pt x="71" y="125"/>
                  </a:cubicBezTo>
                  <a:cubicBezTo>
                    <a:pt x="72" y="129"/>
                    <a:pt x="74" y="132"/>
                    <a:pt x="76" y="135"/>
                  </a:cubicBezTo>
                  <a:cubicBezTo>
                    <a:pt x="78" y="137"/>
                    <a:pt x="81" y="139"/>
                    <a:pt x="84" y="141"/>
                  </a:cubicBezTo>
                  <a:cubicBezTo>
                    <a:pt x="87" y="142"/>
                    <a:pt x="92" y="143"/>
                    <a:pt x="98" y="143"/>
                  </a:cubicBezTo>
                  <a:cubicBezTo>
                    <a:pt x="105" y="143"/>
                    <a:pt x="112" y="142"/>
                    <a:pt x="116" y="138"/>
                  </a:cubicBezTo>
                  <a:cubicBezTo>
                    <a:pt x="121" y="135"/>
                    <a:pt x="123" y="131"/>
                    <a:pt x="123" y="127"/>
                  </a:cubicBezTo>
                  <a:cubicBezTo>
                    <a:pt x="123" y="123"/>
                    <a:pt x="122" y="120"/>
                    <a:pt x="120" y="118"/>
                  </a:cubicBezTo>
                  <a:cubicBezTo>
                    <a:pt x="117" y="115"/>
                    <a:pt x="114" y="114"/>
                    <a:pt x="110" y="112"/>
                  </a:cubicBezTo>
                  <a:cubicBezTo>
                    <a:pt x="105" y="111"/>
                    <a:pt x="100" y="110"/>
                    <a:pt x="93" y="108"/>
                  </a:cubicBezTo>
                  <a:cubicBezTo>
                    <a:pt x="83" y="106"/>
                    <a:pt x="75" y="104"/>
                    <a:pt x="68" y="101"/>
                  </a:cubicBezTo>
                  <a:cubicBezTo>
                    <a:pt x="61" y="98"/>
                    <a:pt x="56" y="94"/>
                    <a:pt x="52" y="89"/>
                  </a:cubicBezTo>
                  <a:cubicBezTo>
                    <a:pt x="48" y="84"/>
                    <a:pt x="46" y="78"/>
                    <a:pt x="46" y="70"/>
                  </a:cubicBezTo>
                  <a:cubicBezTo>
                    <a:pt x="46" y="63"/>
                    <a:pt x="48" y="57"/>
                    <a:pt x="52" y="51"/>
                  </a:cubicBezTo>
                  <a:cubicBezTo>
                    <a:pt x="57" y="46"/>
                    <a:pt x="63" y="42"/>
                    <a:pt x="71" y="39"/>
                  </a:cubicBezTo>
                  <a:cubicBezTo>
                    <a:pt x="78" y="36"/>
                    <a:pt x="87" y="35"/>
                    <a:pt x="98" y="35"/>
                  </a:cubicBezTo>
                  <a:cubicBezTo>
                    <a:pt x="106" y="35"/>
                    <a:pt x="114" y="35"/>
                    <a:pt x="120" y="37"/>
                  </a:cubicBezTo>
                  <a:cubicBezTo>
                    <a:pt x="126" y="39"/>
                    <a:pt x="131" y="42"/>
                    <a:pt x="135" y="45"/>
                  </a:cubicBezTo>
                  <a:cubicBezTo>
                    <a:pt x="139" y="48"/>
                    <a:pt x="142" y="52"/>
                    <a:pt x="144" y="55"/>
                  </a:cubicBezTo>
                  <a:cubicBezTo>
                    <a:pt x="146" y="59"/>
                    <a:pt x="147" y="62"/>
                    <a:pt x="147" y="66"/>
                  </a:cubicBezTo>
                  <a:cubicBezTo>
                    <a:pt x="147" y="69"/>
                    <a:pt x="146" y="72"/>
                    <a:pt x="143" y="75"/>
                  </a:cubicBezTo>
                  <a:cubicBezTo>
                    <a:pt x="141" y="78"/>
                    <a:pt x="137" y="79"/>
                    <a:pt x="134" y="79"/>
                  </a:cubicBezTo>
                  <a:cubicBezTo>
                    <a:pt x="130" y="79"/>
                    <a:pt x="128" y="78"/>
                    <a:pt x="126" y="76"/>
                  </a:cubicBezTo>
                  <a:cubicBezTo>
                    <a:pt x="124" y="75"/>
                    <a:pt x="122" y="72"/>
                    <a:pt x="120" y="69"/>
                  </a:cubicBezTo>
                  <a:cubicBezTo>
                    <a:pt x="118" y="65"/>
                    <a:pt x="115" y="61"/>
                    <a:pt x="112" y="59"/>
                  </a:cubicBezTo>
                  <a:cubicBezTo>
                    <a:pt x="109" y="56"/>
                    <a:pt x="103" y="55"/>
                    <a:pt x="96" y="55"/>
                  </a:cubicBezTo>
                  <a:cubicBezTo>
                    <a:pt x="89" y="55"/>
                    <a:pt x="84" y="56"/>
                    <a:pt x="80" y="59"/>
                  </a:cubicBezTo>
                  <a:cubicBezTo>
                    <a:pt x="76" y="62"/>
                    <a:pt x="74" y="65"/>
                    <a:pt x="74" y="68"/>
                  </a:cubicBezTo>
                  <a:cubicBezTo>
                    <a:pt x="74" y="70"/>
                    <a:pt x="75" y="72"/>
                    <a:pt x="76" y="73"/>
                  </a:cubicBezTo>
                  <a:cubicBezTo>
                    <a:pt x="77" y="75"/>
                    <a:pt x="79" y="76"/>
                    <a:pt x="82" y="78"/>
                  </a:cubicBezTo>
                  <a:cubicBezTo>
                    <a:pt x="84" y="79"/>
                    <a:pt x="87" y="80"/>
                    <a:pt x="89" y="81"/>
                  </a:cubicBezTo>
                  <a:cubicBezTo>
                    <a:pt x="92" y="81"/>
                    <a:pt x="96" y="82"/>
                    <a:pt x="102" y="84"/>
                  </a:cubicBezTo>
                  <a:cubicBezTo>
                    <a:pt x="110" y="85"/>
                    <a:pt x="117" y="87"/>
                    <a:pt x="123" y="89"/>
                  </a:cubicBezTo>
                  <a:cubicBezTo>
                    <a:pt x="129" y="91"/>
                    <a:pt x="134" y="94"/>
                    <a:pt x="139" y="96"/>
                  </a:cubicBezTo>
                  <a:cubicBezTo>
                    <a:pt x="143" y="99"/>
                    <a:pt x="147" y="103"/>
                    <a:pt x="149" y="108"/>
                  </a:cubicBezTo>
                  <a:cubicBezTo>
                    <a:pt x="152" y="112"/>
                    <a:pt x="153" y="118"/>
                    <a:pt x="153" y="124"/>
                  </a:cubicBezTo>
                  <a:cubicBezTo>
                    <a:pt x="153" y="132"/>
                    <a:pt x="151" y="139"/>
                    <a:pt x="146" y="145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23" tIns="45711" rIns="91423" bIns="45711" numCol="1" anchor="t" anchorCtr="0" compatLnSpc="1"/>
            <a:lstStyle/>
            <a:p>
              <a:pPr>
                <a:lnSpc>
                  <a:spcPts val="1500"/>
                </a:lnSpc>
              </a:pPr>
              <a:endParaRPr lang="id-ID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5" name="Freeform 21"/>
            <p:cNvSpPr/>
            <p:nvPr/>
          </p:nvSpPr>
          <p:spPr bwMode="auto">
            <a:xfrm>
              <a:off x="13970835" y="6413716"/>
              <a:ext cx="918608" cy="914274"/>
            </a:xfrm>
            <a:custGeom>
              <a:avLst/>
              <a:gdLst>
                <a:gd name="T0" fmla="*/ 114 w 228"/>
                <a:gd name="T1" fmla="*/ 0 h 227"/>
                <a:gd name="T2" fmla="*/ 0 w 228"/>
                <a:gd name="T3" fmla="*/ 114 h 227"/>
                <a:gd name="T4" fmla="*/ 68 w 228"/>
                <a:gd name="T5" fmla="*/ 218 h 227"/>
                <a:gd name="T6" fmla="*/ 70 w 228"/>
                <a:gd name="T7" fmla="*/ 192 h 227"/>
                <a:gd name="T8" fmla="*/ 85 w 228"/>
                <a:gd name="T9" fmla="*/ 130 h 227"/>
                <a:gd name="T10" fmla="*/ 81 w 228"/>
                <a:gd name="T11" fmla="*/ 112 h 227"/>
                <a:gd name="T12" fmla="*/ 103 w 228"/>
                <a:gd name="T13" fmla="*/ 82 h 227"/>
                <a:gd name="T14" fmla="*/ 119 w 228"/>
                <a:gd name="T15" fmla="*/ 99 h 227"/>
                <a:gd name="T16" fmla="*/ 109 w 228"/>
                <a:gd name="T17" fmla="*/ 140 h 227"/>
                <a:gd name="T18" fmla="*/ 127 w 228"/>
                <a:gd name="T19" fmla="*/ 162 h 227"/>
                <a:gd name="T20" fmla="*/ 163 w 228"/>
                <a:gd name="T21" fmla="*/ 101 h 227"/>
                <a:gd name="T22" fmla="*/ 115 w 228"/>
                <a:gd name="T23" fmla="*/ 57 h 227"/>
                <a:gd name="T24" fmla="*/ 59 w 228"/>
                <a:gd name="T25" fmla="*/ 112 h 227"/>
                <a:gd name="T26" fmla="*/ 67 w 228"/>
                <a:gd name="T27" fmla="*/ 134 h 227"/>
                <a:gd name="T28" fmla="*/ 68 w 228"/>
                <a:gd name="T29" fmla="*/ 141 h 227"/>
                <a:gd name="T30" fmla="*/ 66 w 228"/>
                <a:gd name="T31" fmla="*/ 150 h 227"/>
                <a:gd name="T32" fmla="*/ 60 w 228"/>
                <a:gd name="T33" fmla="*/ 153 h 227"/>
                <a:gd name="T34" fmla="*/ 37 w 228"/>
                <a:gd name="T35" fmla="*/ 109 h 227"/>
                <a:gd name="T36" fmla="*/ 118 w 228"/>
                <a:gd name="T37" fmla="*/ 38 h 227"/>
                <a:gd name="T38" fmla="*/ 191 w 228"/>
                <a:gd name="T39" fmla="*/ 103 h 227"/>
                <a:gd name="T40" fmla="*/ 129 w 228"/>
                <a:gd name="T41" fmla="*/ 181 h 227"/>
                <a:gd name="T42" fmla="*/ 101 w 228"/>
                <a:gd name="T43" fmla="*/ 167 h 227"/>
                <a:gd name="T44" fmla="*/ 93 w 228"/>
                <a:gd name="T45" fmla="*/ 198 h 227"/>
                <a:gd name="T46" fmla="*/ 82 w 228"/>
                <a:gd name="T47" fmla="*/ 223 h 227"/>
                <a:gd name="T48" fmla="*/ 114 w 228"/>
                <a:gd name="T49" fmla="*/ 227 h 227"/>
                <a:gd name="T50" fmla="*/ 228 w 228"/>
                <a:gd name="T51" fmla="*/ 114 h 227"/>
                <a:gd name="T52" fmla="*/ 114 w 228"/>
                <a:gd name="T53" fmla="*/ 0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28" h="227">
                  <a:moveTo>
                    <a:pt x="114" y="0"/>
                  </a:moveTo>
                  <a:cubicBezTo>
                    <a:pt x="51" y="0"/>
                    <a:pt x="0" y="51"/>
                    <a:pt x="0" y="114"/>
                  </a:cubicBezTo>
                  <a:cubicBezTo>
                    <a:pt x="0" y="160"/>
                    <a:pt x="28" y="200"/>
                    <a:pt x="68" y="218"/>
                  </a:cubicBezTo>
                  <a:cubicBezTo>
                    <a:pt x="68" y="210"/>
                    <a:pt x="68" y="200"/>
                    <a:pt x="70" y="192"/>
                  </a:cubicBezTo>
                  <a:cubicBezTo>
                    <a:pt x="73" y="183"/>
                    <a:pt x="85" y="130"/>
                    <a:pt x="85" y="130"/>
                  </a:cubicBezTo>
                  <a:cubicBezTo>
                    <a:pt x="85" y="130"/>
                    <a:pt x="81" y="122"/>
                    <a:pt x="81" y="112"/>
                  </a:cubicBezTo>
                  <a:cubicBezTo>
                    <a:pt x="81" y="95"/>
                    <a:pt x="91" y="82"/>
                    <a:pt x="103" y="82"/>
                  </a:cubicBezTo>
                  <a:cubicBezTo>
                    <a:pt x="114" y="82"/>
                    <a:pt x="119" y="90"/>
                    <a:pt x="119" y="99"/>
                  </a:cubicBezTo>
                  <a:cubicBezTo>
                    <a:pt x="119" y="110"/>
                    <a:pt x="112" y="125"/>
                    <a:pt x="109" y="140"/>
                  </a:cubicBezTo>
                  <a:cubicBezTo>
                    <a:pt x="106" y="152"/>
                    <a:pt x="115" y="162"/>
                    <a:pt x="127" y="162"/>
                  </a:cubicBezTo>
                  <a:cubicBezTo>
                    <a:pt x="148" y="162"/>
                    <a:pt x="163" y="134"/>
                    <a:pt x="163" y="101"/>
                  </a:cubicBezTo>
                  <a:cubicBezTo>
                    <a:pt x="163" y="76"/>
                    <a:pt x="146" y="57"/>
                    <a:pt x="115" y="57"/>
                  </a:cubicBezTo>
                  <a:cubicBezTo>
                    <a:pt x="81" y="57"/>
                    <a:pt x="59" y="83"/>
                    <a:pt x="59" y="112"/>
                  </a:cubicBezTo>
                  <a:cubicBezTo>
                    <a:pt x="59" y="122"/>
                    <a:pt x="62" y="129"/>
                    <a:pt x="67" y="134"/>
                  </a:cubicBezTo>
                  <a:cubicBezTo>
                    <a:pt x="69" y="137"/>
                    <a:pt x="69" y="138"/>
                    <a:pt x="68" y="141"/>
                  </a:cubicBezTo>
                  <a:cubicBezTo>
                    <a:pt x="68" y="143"/>
                    <a:pt x="67" y="148"/>
                    <a:pt x="66" y="150"/>
                  </a:cubicBezTo>
                  <a:cubicBezTo>
                    <a:pt x="65" y="153"/>
                    <a:pt x="63" y="154"/>
                    <a:pt x="60" y="153"/>
                  </a:cubicBezTo>
                  <a:cubicBezTo>
                    <a:pt x="44" y="146"/>
                    <a:pt x="37" y="129"/>
                    <a:pt x="37" y="109"/>
                  </a:cubicBezTo>
                  <a:cubicBezTo>
                    <a:pt x="37" y="77"/>
                    <a:pt x="64" y="38"/>
                    <a:pt x="118" y="38"/>
                  </a:cubicBezTo>
                  <a:cubicBezTo>
                    <a:pt x="162" y="38"/>
                    <a:pt x="191" y="70"/>
                    <a:pt x="191" y="103"/>
                  </a:cubicBezTo>
                  <a:cubicBezTo>
                    <a:pt x="191" y="148"/>
                    <a:pt x="166" y="181"/>
                    <a:pt x="129" y="181"/>
                  </a:cubicBezTo>
                  <a:cubicBezTo>
                    <a:pt x="117" y="181"/>
                    <a:pt x="105" y="175"/>
                    <a:pt x="101" y="167"/>
                  </a:cubicBezTo>
                  <a:cubicBezTo>
                    <a:pt x="101" y="167"/>
                    <a:pt x="95" y="193"/>
                    <a:pt x="93" y="198"/>
                  </a:cubicBezTo>
                  <a:cubicBezTo>
                    <a:pt x="91" y="207"/>
                    <a:pt x="86" y="216"/>
                    <a:pt x="82" y="223"/>
                  </a:cubicBezTo>
                  <a:cubicBezTo>
                    <a:pt x="92" y="226"/>
                    <a:pt x="103" y="227"/>
                    <a:pt x="114" y="227"/>
                  </a:cubicBezTo>
                  <a:cubicBezTo>
                    <a:pt x="177" y="227"/>
                    <a:pt x="228" y="176"/>
                    <a:pt x="228" y="114"/>
                  </a:cubicBezTo>
                  <a:cubicBezTo>
                    <a:pt x="228" y="51"/>
                    <a:pt x="177" y="0"/>
                    <a:pt x="11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23" tIns="45711" rIns="91423" bIns="45711" numCol="1" anchor="t" anchorCtr="0" compatLnSpc="1"/>
            <a:lstStyle/>
            <a:p>
              <a:pPr>
                <a:lnSpc>
                  <a:spcPts val="1500"/>
                </a:lnSpc>
              </a:pPr>
              <a:endParaRPr lang="id-ID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grpSp>
          <p:nvGrpSpPr>
            <p:cNvPr id="14785" name="Group 20"/>
            <p:cNvGrpSpPr/>
            <p:nvPr/>
          </p:nvGrpSpPr>
          <p:grpSpPr>
            <a:xfrm>
              <a:off x="15267971" y="9715995"/>
              <a:ext cx="3620504" cy="2723936"/>
              <a:chOff x="15267971" y="9715995"/>
              <a:chExt cx="3620504" cy="2723936"/>
            </a:xfrm>
          </p:grpSpPr>
          <p:sp>
            <p:nvSpPr>
              <p:cNvPr id="40" name="Freeform 21"/>
              <p:cNvSpPr>
                <a:spLocks noChangeArrowheads="1"/>
              </p:cNvSpPr>
              <p:nvPr/>
            </p:nvSpPr>
            <p:spPr bwMode="auto">
              <a:xfrm>
                <a:off x="15431911" y="11790529"/>
                <a:ext cx="2832407" cy="564525"/>
              </a:xfrm>
              <a:custGeom>
                <a:avLst/>
                <a:gdLst>
                  <a:gd name="T0" fmla="*/ 3166 w 6326"/>
                  <a:gd name="T1" fmla="*/ 0 h 1266"/>
                  <a:gd name="T2" fmla="*/ 0 w 6326"/>
                  <a:gd name="T3" fmla="*/ 629 h 1266"/>
                  <a:gd name="T4" fmla="*/ 3166 w 6326"/>
                  <a:gd name="T5" fmla="*/ 1265 h 1266"/>
                  <a:gd name="T6" fmla="*/ 6325 w 6326"/>
                  <a:gd name="T7" fmla="*/ 629 h 1266"/>
                  <a:gd name="T8" fmla="*/ 3166 w 6326"/>
                  <a:gd name="T9" fmla="*/ 0 h 12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326" h="1266">
                    <a:moveTo>
                      <a:pt x="3166" y="0"/>
                    </a:moveTo>
                    <a:lnTo>
                      <a:pt x="0" y="629"/>
                    </a:lnTo>
                    <a:lnTo>
                      <a:pt x="3166" y="1265"/>
                    </a:lnTo>
                    <a:lnTo>
                      <a:pt x="6325" y="629"/>
                    </a:lnTo>
                    <a:lnTo>
                      <a:pt x="3166" y="0"/>
                    </a:lnTo>
                  </a:path>
                </a:pathLst>
              </a:custGeom>
              <a:solidFill>
                <a:srgbClr val="A68C5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1" name="Freeform 23"/>
              <p:cNvSpPr>
                <a:spLocks noChangeArrowheads="1"/>
              </p:cNvSpPr>
              <p:nvPr/>
            </p:nvSpPr>
            <p:spPr bwMode="auto">
              <a:xfrm>
                <a:off x="16850089" y="9915356"/>
                <a:ext cx="1414228" cy="2524575"/>
              </a:xfrm>
              <a:custGeom>
                <a:avLst/>
                <a:gdLst>
                  <a:gd name="T0" fmla="*/ 3159 w 3160"/>
                  <a:gd name="T1" fmla="*/ 0 h 5644"/>
                  <a:gd name="T2" fmla="*/ 3159 w 3160"/>
                  <a:gd name="T3" fmla="*/ 4821 h 5644"/>
                  <a:gd name="T4" fmla="*/ 0 w 3160"/>
                  <a:gd name="T5" fmla="*/ 5643 h 5644"/>
                  <a:gd name="T6" fmla="*/ 0 w 3160"/>
                  <a:gd name="T7" fmla="*/ 444 h 5644"/>
                  <a:gd name="T8" fmla="*/ 3159 w 3160"/>
                  <a:gd name="T9" fmla="*/ 0 h 56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60" h="5644">
                    <a:moveTo>
                      <a:pt x="3159" y="0"/>
                    </a:moveTo>
                    <a:lnTo>
                      <a:pt x="3159" y="4821"/>
                    </a:lnTo>
                    <a:lnTo>
                      <a:pt x="0" y="5643"/>
                    </a:lnTo>
                    <a:lnTo>
                      <a:pt x="0" y="444"/>
                    </a:lnTo>
                    <a:lnTo>
                      <a:pt x="3159" y="0"/>
                    </a:lnTo>
                  </a:path>
                </a:pathLst>
              </a:custGeom>
              <a:solidFill>
                <a:srgbClr val="AF9374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2" name="Freeform 24"/>
              <p:cNvSpPr>
                <a:spLocks noChangeArrowheads="1"/>
              </p:cNvSpPr>
              <p:nvPr/>
            </p:nvSpPr>
            <p:spPr bwMode="auto">
              <a:xfrm>
                <a:off x="16850089" y="9715995"/>
                <a:ext cx="1414228" cy="396747"/>
              </a:xfrm>
              <a:custGeom>
                <a:avLst/>
                <a:gdLst>
                  <a:gd name="T0" fmla="*/ 0 w 3160"/>
                  <a:gd name="T1" fmla="*/ 0 h 889"/>
                  <a:gd name="T2" fmla="*/ 3159 w 3160"/>
                  <a:gd name="T3" fmla="*/ 444 h 889"/>
                  <a:gd name="T4" fmla="*/ 0 w 3160"/>
                  <a:gd name="T5" fmla="*/ 888 h 889"/>
                  <a:gd name="T6" fmla="*/ 0 w 3160"/>
                  <a:gd name="T7" fmla="*/ 0 h 8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60" h="889">
                    <a:moveTo>
                      <a:pt x="0" y="0"/>
                    </a:moveTo>
                    <a:lnTo>
                      <a:pt x="3159" y="444"/>
                    </a:lnTo>
                    <a:lnTo>
                      <a:pt x="0" y="888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6C543C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17" name="Freeform 25"/>
              <p:cNvSpPr>
                <a:spLocks noChangeArrowheads="1"/>
              </p:cNvSpPr>
              <p:nvPr/>
            </p:nvSpPr>
            <p:spPr bwMode="auto">
              <a:xfrm>
                <a:off x="15431911" y="9715995"/>
                <a:ext cx="1416204" cy="396747"/>
              </a:xfrm>
              <a:custGeom>
                <a:avLst/>
                <a:gdLst>
                  <a:gd name="T0" fmla="*/ 0 w 3167"/>
                  <a:gd name="T1" fmla="*/ 444 h 889"/>
                  <a:gd name="T2" fmla="*/ 3166 w 3167"/>
                  <a:gd name="T3" fmla="*/ 0 h 889"/>
                  <a:gd name="T4" fmla="*/ 3166 w 3167"/>
                  <a:gd name="T5" fmla="*/ 888 h 889"/>
                  <a:gd name="T6" fmla="*/ 0 w 3167"/>
                  <a:gd name="T7" fmla="*/ 444 h 8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67" h="889">
                    <a:moveTo>
                      <a:pt x="0" y="444"/>
                    </a:moveTo>
                    <a:lnTo>
                      <a:pt x="3166" y="0"/>
                    </a:lnTo>
                    <a:lnTo>
                      <a:pt x="3166" y="888"/>
                    </a:lnTo>
                    <a:lnTo>
                      <a:pt x="0" y="444"/>
                    </a:lnTo>
                  </a:path>
                </a:pathLst>
              </a:custGeom>
              <a:solidFill>
                <a:srgbClr val="A68C5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28" name="Freeform 26"/>
              <p:cNvSpPr>
                <a:spLocks noChangeArrowheads="1"/>
              </p:cNvSpPr>
              <p:nvPr/>
            </p:nvSpPr>
            <p:spPr bwMode="auto">
              <a:xfrm>
                <a:off x="16850089" y="10041683"/>
                <a:ext cx="1414228" cy="982985"/>
              </a:xfrm>
              <a:custGeom>
                <a:avLst/>
                <a:gdLst>
                  <a:gd name="T0" fmla="*/ 3159 w 3160"/>
                  <a:gd name="T1" fmla="*/ 0 h 2200"/>
                  <a:gd name="T2" fmla="*/ 0 w 3160"/>
                  <a:gd name="T3" fmla="*/ 159 h 2200"/>
                  <a:gd name="T4" fmla="*/ 1377 w 3160"/>
                  <a:gd name="T5" fmla="*/ 2199 h 2200"/>
                  <a:gd name="T6" fmla="*/ 3159 w 3160"/>
                  <a:gd name="T7" fmla="*/ 1768 h 2200"/>
                  <a:gd name="T8" fmla="*/ 3159 w 3160"/>
                  <a:gd name="T9" fmla="*/ 0 h 2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60" h="2200">
                    <a:moveTo>
                      <a:pt x="3159" y="0"/>
                    </a:moveTo>
                    <a:lnTo>
                      <a:pt x="0" y="159"/>
                    </a:lnTo>
                    <a:lnTo>
                      <a:pt x="1377" y="2199"/>
                    </a:lnTo>
                    <a:lnTo>
                      <a:pt x="3159" y="1768"/>
                    </a:lnTo>
                    <a:lnTo>
                      <a:pt x="3159" y="0"/>
                    </a:lnTo>
                  </a:path>
                </a:pathLst>
              </a:custGeom>
              <a:solidFill>
                <a:srgbClr val="6C543C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29" name="Freeform 27"/>
              <p:cNvSpPr>
                <a:spLocks noChangeArrowheads="1"/>
              </p:cNvSpPr>
              <p:nvPr/>
            </p:nvSpPr>
            <p:spPr bwMode="auto">
              <a:xfrm>
                <a:off x="16850089" y="9915356"/>
                <a:ext cx="2038386" cy="961273"/>
              </a:xfrm>
              <a:custGeom>
                <a:avLst/>
                <a:gdLst>
                  <a:gd name="T0" fmla="*/ 0 w 4557"/>
                  <a:gd name="T1" fmla="*/ 444 h 2153"/>
                  <a:gd name="T2" fmla="*/ 1708 w 4557"/>
                  <a:gd name="T3" fmla="*/ 2152 h 2153"/>
                  <a:gd name="T4" fmla="*/ 4556 w 4557"/>
                  <a:gd name="T5" fmla="*/ 1398 h 2153"/>
                  <a:gd name="T6" fmla="*/ 3159 w 4557"/>
                  <a:gd name="T7" fmla="*/ 0 h 2153"/>
                  <a:gd name="T8" fmla="*/ 0 w 4557"/>
                  <a:gd name="T9" fmla="*/ 444 h 2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57" h="2153">
                    <a:moveTo>
                      <a:pt x="0" y="444"/>
                    </a:moveTo>
                    <a:lnTo>
                      <a:pt x="1708" y="2152"/>
                    </a:lnTo>
                    <a:lnTo>
                      <a:pt x="4556" y="1398"/>
                    </a:lnTo>
                    <a:lnTo>
                      <a:pt x="3159" y="0"/>
                    </a:lnTo>
                    <a:lnTo>
                      <a:pt x="0" y="444"/>
                    </a:lnTo>
                  </a:path>
                </a:pathLst>
              </a:custGeom>
              <a:solidFill>
                <a:srgbClr val="BFA27E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30" name="Freeform 28"/>
              <p:cNvSpPr>
                <a:spLocks noChangeArrowheads="1"/>
              </p:cNvSpPr>
              <p:nvPr/>
            </p:nvSpPr>
            <p:spPr bwMode="auto">
              <a:xfrm>
                <a:off x="15267971" y="9915356"/>
                <a:ext cx="161965" cy="805337"/>
              </a:xfrm>
              <a:custGeom>
                <a:avLst/>
                <a:gdLst>
                  <a:gd name="T0" fmla="*/ 364 w 365"/>
                  <a:gd name="T1" fmla="*/ 0 h 1803"/>
                  <a:gd name="T2" fmla="*/ 364 w 365"/>
                  <a:gd name="T3" fmla="*/ 0 h 1803"/>
                  <a:gd name="T4" fmla="*/ 0 w 365"/>
                  <a:gd name="T5" fmla="*/ 1802 h 1803"/>
                  <a:gd name="T6" fmla="*/ 364 w 365"/>
                  <a:gd name="T7" fmla="*/ 1802 h 1803"/>
                  <a:gd name="T8" fmla="*/ 364 w 365"/>
                  <a:gd name="T9" fmla="*/ 0 h 18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5" h="1803">
                    <a:moveTo>
                      <a:pt x="364" y="0"/>
                    </a:moveTo>
                    <a:lnTo>
                      <a:pt x="364" y="0"/>
                    </a:lnTo>
                    <a:cubicBezTo>
                      <a:pt x="305" y="7"/>
                      <a:pt x="0" y="1802"/>
                      <a:pt x="0" y="1802"/>
                    </a:cubicBezTo>
                    <a:cubicBezTo>
                      <a:pt x="364" y="1802"/>
                      <a:pt x="364" y="1802"/>
                      <a:pt x="364" y="1802"/>
                    </a:cubicBezTo>
                    <a:lnTo>
                      <a:pt x="364" y="0"/>
                    </a:lnTo>
                  </a:path>
                </a:pathLst>
              </a:custGeom>
              <a:solidFill>
                <a:srgbClr val="A68C5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31" name="Freeform 22"/>
              <p:cNvSpPr>
                <a:spLocks noChangeArrowheads="1"/>
              </p:cNvSpPr>
              <p:nvPr/>
            </p:nvSpPr>
            <p:spPr bwMode="auto">
              <a:xfrm>
                <a:off x="15431911" y="9915356"/>
                <a:ext cx="1416204" cy="2524575"/>
              </a:xfrm>
              <a:custGeom>
                <a:avLst/>
                <a:gdLst>
                  <a:gd name="T0" fmla="*/ 3166 w 3167"/>
                  <a:gd name="T1" fmla="*/ 444 h 5644"/>
                  <a:gd name="T2" fmla="*/ 3166 w 3167"/>
                  <a:gd name="T3" fmla="*/ 5643 h 5644"/>
                  <a:gd name="T4" fmla="*/ 0 w 3167"/>
                  <a:gd name="T5" fmla="*/ 4821 h 5644"/>
                  <a:gd name="T6" fmla="*/ 0 w 3167"/>
                  <a:gd name="T7" fmla="*/ 0 h 5644"/>
                  <a:gd name="T8" fmla="*/ 3166 w 3167"/>
                  <a:gd name="T9" fmla="*/ 444 h 56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67" h="5644">
                    <a:moveTo>
                      <a:pt x="3166" y="444"/>
                    </a:moveTo>
                    <a:lnTo>
                      <a:pt x="3166" y="5643"/>
                    </a:lnTo>
                    <a:lnTo>
                      <a:pt x="0" y="4821"/>
                    </a:lnTo>
                    <a:lnTo>
                      <a:pt x="0" y="0"/>
                    </a:lnTo>
                    <a:lnTo>
                      <a:pt x="3166" y="444"/>
                    </a:lnTo>
                  </a:path>
                </a:pathLst>
              </a:custGeom>
              <a:solidFill>
                <a:srgbClr val="745B3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4786" name="Group 1"/>
            <p:cNvGrpSpPr/>
            <p:nvPr/>
          </p:nvGrpSpPr>
          <p:grpSpPr>
            <a:xfrm>
              <a:off x="17545352" y="9514661"/>
              <a:ext cx="689338" cy="497415"/>
              <a:chOff x="14911401" y="9627338"/>
              <a:chExt cx="735348" cy="530615"/>
            </a:xfrm>
          </p:grpSpPr>
          <p:sp>
            <p:nvSpPr>
              <p:cNvPr id="39" name="Freeform 42"/>
              <p:cNvSpPr>
                <a:spLocks noChangeArrowheads="1"/>
              </p:cNvSpPr>
              <p:nvPr/>
            </p:nvSpPr>
            <p:spPr bwMode="auto">
              <a:xfrm>
                <a:off x="14911401" y="9627338"/>
                <a:ext cx="735348" cy="530615"/>
              </a:xfrm>
              <a:custGeom>
                <a:avLst/>
                <a:gdLst>
                  <a:gd name="T0" fmla="*/ 1530 w 1544"/>
                  <a:gd name="T1" fmla="*/ 908 h 1114"/>
                  <a:gd name="T2" fmla="*/ 1530 w 1544"/>
                  <a:gd name="T3" fmla="*/ 908 h 1114"/>
                  <a:gd name="T4" fmla="*/ 1543 w 1544"/>
                  <a:gd name="T5" fmla="*/ 775 h 1114"/>
                  <a:gd name="T6" fmla="*/ 768 w 1544"/>
                  <a:gd name="T7" fmla="*/ 0 h 1114"/>
                  <a:gd name="T8" fmla="*/ 0 w 1544"/>
                  <a:gd name="T9" fmla="*/ 775 h 1114"/>
                  <a:gd name="T10" fmla="*/ 73 w 1544"/>
                  <a:gd name="T11" fmla="*/ 1113 h 1114"/>
                  <a:gd name="T12" fmla="*/ 1530 w 1544"/>
                  <a:gd name="T13" fmla="*/ 908 h 1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44" h="1114">
                    <a:moveTo>
                      <a:pt x="1530" y="908"/>
                    </a:moveTo>
                    <a:lnTo>
                      <a:pt x="1530" y="908"/>
                    </a:lnTo>
                    <a:cubicBezTo>
                      <a:pt x="1543" y="861"/>
                      <a:pt x="1543" y="815"/>
                      <a:pt x="1543" y="775"/>
                    </a:cubicBezTo>
                    <a:cubicBezTo>
                      <a:pt x="1543" y="345"/>
                      <a:pt x="1199" y="0"/>
                      <a:pt x="768" y="0"/>
                    </a:cubicBezTo>
                    <a:cubicBezTo>
                      <a:pt x="345" y="0"/>
                      <a:pt x="0" y="345"/>
                      <a:pt x="0" y="775"/>
                    </a:cubicBezTo>
                    <a:cubicBezTo>
                      <a:pt x="0" y="894"/>
                      <a:pt x="27" y="1007"/>
                      <a:pt x="73" y="1113"/>
                    </a:cubicBezTo>
                    <a:lnTo>
                      <a:pt x="1530" y="908"/>
                    </a:lnTo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6" name="Freeform 43"/>
              <p:cNvSpPr>
                <a:spLocks noChangeArrowheads="1"/>
              </p:cNvSpPr>
              <p:nvPr/>
            </p:nvSpPr>
            <p:spPr bwMode="auto">
              <a:xfrm>
                <a:off x="15090498" y="9808420"/>
                <a:ext cx="379263" cy="307420"/>
              </a:xfrm>
              <a:custGeom>
                <a:avLst/>
                <a:gdLst>
                  <a:gd name="T0" fmla="*/ 795 w 796"/>
                  <a:gd name="T1" fmla="*/ 79 h 650"/>
                  <a:gd name="T2" fmla="*/ 795 w 796"/>
                  <a:gd name="T3" fmla="*/ 79 h 650"/>
                  <a:gd name="T4" fmla="*/ 702 w 796"/>
                  <a:gd name="T5" fmla="*/ 106 h 650"/>
                  <a:gd name="T6" fmla="*/ 775 w 796"/>
                  <a:gd name="T7" fmla="*/ 13 h 650"/>
                  <a:gd name="T8" fmla="*/ 669 w 796"/>
                  <a:gd name="T9" fmla="*/ 53 h 650"/>
                  <a:gd name="T10" fmla="*/ 550 w 796"/>
                  <a:gd name="T11" fmla="*/ 0 h 650"/>
                  <a:gd name="T12" fmla="*/ 391 w 796"/>
                  <a:gd name="T13" fmla="*/ 165 h 650"/>
                  <a:gd name="T14" fmla="*/ 391 w 796"/>
                  <a:gd name="T15" fmla="*/ 205 h 650"/>
                  <a:gd name="T16" fmla="*/ 60 w 796"/>
                  <a:gd name="T17" fmla="*/ 33 h 650"/>
                  <a:gd name="T18" fmla="*/ 33 w 796"/>
                  <a:gd name="T19" fmla="*/ 112 h 650"/>
                  <a:gd name="T20" fmla="*/ 106 w 796"/>
                  <a:gd name="T21" fmla="*/ 251 h 650"/>
                  <a:gd name="T22" fmla="*/ 33 w 796"/>
                  <a:gd name="T23" fmla="*/ 231 h 650"/>
                  <a:gd name="T24" fmla="*/ 33 w 796"/>
                  <a:gd name="T25" fmla="*/ 231 h 650"/>
                  <a:gd name="T26" fmla="*/ 166 w 796"/>
                  <a:gd name="T27" fmla="*/ 390 h 650"/>
                  <a:gd name="T28" fmla="*/ 119 w 796"/>
                  <a:gd name="T29" fmla="*/ 397 h 650"/>
                  <a:gd name="T30" fmla="*/ 93 w 796"/>
                  <a:gd name="T31" fmla="*/ 397 h 650"/>
                  <a:gd name="T32" fmla="*/ 245 w 796"/>
                  <a:gd name="T33" fmla="*/ 510 h 650"/>
                  <a:gd name="T34" fmla="*/ 40 w 796"/>
                  <a:gd name="T35" fmla="*/ 576 h 650"/>
                  <a:gd name="T36" fmla="*/ 0 w 796"/>
                  <a:gd name="T37" fmla="*/ 576 h 650"/>
                  <a:gd name="T38" fmla="*/ 252 w 796"/>
                  <a:gd name="T39" fmla="*/ 649 h 650"/>
                  <a:gd name="T40" fmla="*/ 715 w 796"/>
                  <a:gd name="T41" fmla="*/ 185 h 650"/>
                  <a:gd name="T42" fmla="*/ 715 w 796"/>
                  <a:gd name="T43" fmla="*/ 165 h 650"/>
                  <a:gd name="T44" fmla="*/ 795 w 796"/>
                  <a:gd name="T45" fmla="*/ 79 h 650"/>
                  <a:gd name="T46" fmla="*/ 795 w 796"/>
                  <a:gd name="T47" fmla="*/ 79 h 650"/>
                  <a:gd name="T48" fmla="*/ 795 w 796"/>
                  <a:gd name="T49" fmla="*/ 79 h 6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796" h="650">
                    <a:moveTo>
                      <a:pt x="795" y="79"/>
                    </a:moveTo>
                    <a:lnTo>
                      <a:pt x="795" y="79"/>
                    </a:lnTo>
                    <a:cubicBezTo>
                      <a:pt x="768" y="92"/>
                      <a:pt x="735" y="99"/>
                      <a:pt x="702" y="106"/>
                    </a:cubicBezTo>
                    <a:cubicBezTo>
                      <a:pt x="735" y="86"/>
                      <a:pt x="762" y="53"/>
                      <a:pt x="775" y="13"/>
                    </a:cubicBezTo>
                    <a:cubicBezTo>
                      <a:pt x="742" y="33"/>
                      <a:pt x="709" y="46"/>
                      <a:pt x="669" y="53"/>
                    </a:cubicBezTo>
                    <a:cubicBezTo>
                      <a:pt x="642" y="20"/>
                      <a:pt x="603" y="0"/>
                      <a:pt x="550" y="0"/>
                    </a:cubicBezTo>
                    <a:cubicBezTo>
                      <a:pt x="464" y="0"/>
                      <a:pt x="391" y="79"/>
                      <a:pt x="391" y="165"/>
                    </a:cubicBezTo>
                    <a:cubicBezTo>
                      <a:pt x="391" y="178"/>
                      <a:pt x="391" y="192"/>
                      <a:pt x="391" y="205"/>
                    </a:cubicBezTo>
                    <a:cubicBezTo>
                      <a:pt x="258" y="198"/>
                      <a:pt x="139" y="132"/>
                      <a:pt x="60" y="33"/>
                    </a:cubicBezTo>
                    <a:cubicBezTo>
                      <a:pt x="46" y="59"/>
                      <a:pt x="33" y="86"/>
                      <a:pt x="33" y="112"/>
                    </a:cubicBezTo>
                    <a:cubicBezTo>
                      <a:pt x="33" y="172"/>
                      <a:pt x="66" y="218"/>
                      <a:pt x="106" y="251"/>
                    </a:cubicBezTo>
                    <a:cubicBezTo>
                      <a:pt x="80" y="251"/>
                      <a:pt x="53" y="245"/>
                      <a:pt x="33" y="231"/>
                    </a:cubicBezTo>
                    <a:lnTo>
                      <a:pt x="33" y="231"/>
                    </a:lnTo>
                    <a:cubicBezTo>
                      <a:pt x="33" y="311"/>
                      <a:pt x="93" y="377"/>
                      <a:pt x="166" y="390"/>
                    </a:cubicBezTo>
                    <a:cubicBezTo>
                      <a:pt x="152" y="397"/>
                      <a:pt x="139" y="397"/>
                      <a:pt x="119" y="397"/>
                    </a:cubicBezTo>
                    <a:cubicBezTo>
                      <a:pt x="113" y="397"/>
                      <a:pt x="99" y="397"/>
                      <a:pt x="93" y="397"/>
                    </a:cubicBezTo>
                    <a:cubicBezTo>
                      <a:pt x="113" y="457"/>
                      <a:pt x="172" y="510"/>
                      <a:pt x="245" y="510"/>
                    </a:cubicBezTo>
                    <a:cubicBezTo>
                      <a:pt x="186" y="549"/>
                      <a:pt x="119" y="576"/>
                      <a:pt x="40" y="576"/>
                    </a:cubicBezTo>
                    <a:cubicBezTo>
                      <a:pt x="27" y="576"/>
                      <a:pt x="13" y="576"/>
                      <a:pt x="0" y="576"/>
                    </a:cubicBezTo>
                    <a:cubicBezTo>
                      <a:pt x="73" y="622"/>
                      <a:pt x="159" y="649"/>
                      <a:pt x="252" y="649"/>
                    </a:cubicBezTo>
                    <a:cubicBezTo>
                      <a:pt x="550" y="649"/>
                      <a:pt x="715" y="404"/>
                      <a:pt x="715" y="185"/>
                    </a:cubicBezTo>
                    <a:cubicBezTo>
                      <a:pt x="715" y="165"/>
                      <a:pt x="715" y="165"/>
                      <a:pt x="715" y="165"/>
                    </a:cubicBezTo>
                    <a:cubicBezTo>
                      <a:pt x="748" y="139"/>
                      <a:pt x="775" y="112"/>
                      <a:pt x="795" y="79"/>
                    </a:cubicBezTo>
                    <a:close/>
                    <a:moveTo>
                      <a:pt x="795" y="79"/>
                    </a:moveTo>
                    <a:lnTo>
                      <a:pt x="795" y="7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3" name="组合 2"/>
          <p:cNvGrpSpPr/>
          <p:nvPr/>
        </p:nvGrpSpPr>
        <p:grpSpPr>
          <a:xfrm>
            <a:off x="6320473" y="555625"/>
            <a:ext cx="3668712" cy="5699125"/>
            <a:chOff x="7312" y="1065"/>
            <a:chExt cx="5779" cy="8976"/>
          </a:xfrm>
        </p:grpSpPr>
        <p:pic>
          <p:nvPicPr>
            <p:cNvPr id="45062" name="Picture 6" descr="shb1a-03"/>
            <p:cNvPicPr>
              <a:picLocks noChangeAspect="1"/>
            </p:cNvPicPr>
            <p:nvPr/>
          </p:nvPicPr>
          <p:blipFill>
            <a:blip r:embed="rId1" cstate="print"/>
            <a:stretch>
              <a:fillRect/>
            </a:stretch>
          </p:blipFill>
          <p:spPr>
            <a:xfrm>
              <a:off x="7312" y="1065"/>
              <a:ext cx="5445" cy="751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5063" name="Rectangle 7"/>
            <p:cNvSpPr>
              <a:spLocks noRot="1"/>
            </p:cNvSpPr>
            <p:nvPr/>
          </p:nvSpPr>
          <p:spPr>
            <a:xfrm>
              <a:off x="7724" y="8686"/>
              <a:ext cx="5367" cy="135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/>
            <a:lstStyle/>
            <a:p>
              <a:r>
                <a:rPr lang="zh-CN" altLang="en-US" sz="3200" b="1" dirty="0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智多星</a:t>
              </a:r>
              <a:r>
                <a:rPr lang="en-US" altLang="zh-CN" sz="3200" b="1" dirty="0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——</a:t>
              </a:r>
              <a:r>
                <a:rPr lang="zh-CN" altLang="en-US" sz="3200" b="1" dirty="0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吴用</a:t>
              </a:r>
              <a:endParaRPr lang="zh-CN" altLang="en-US" sz="32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</p:txBody>
        </p:sp>
      </p:grpSp>
      <p:grpSp>
        <p:nvGrpSpPr>
          <p:cNvPr id="14" name="组合 1"/>
          <p:cNvGrpSpPr/>
          <p:nvPr/>
        </p:nvGrpSpPr>
        <p:grpSpPr>
          <a:xfrm>
            <a:off x="2145348" y="504825"/>
            <a:ext cx="3813175" cy="5711825"/>
            <a:chOff x="737" y="985"/>
            <a:chExt cx="6005" cy="8996"/>
          </a:xfrm>
        </p:grpSpPr>
        <p:pic>
          <p:nvPicPr>
            <p:cNvPr id="45060" name="Picture 10" descr="shb1b-70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737" y="985"/>
              <a:ext cx="6005" cy="7702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5061" name="Rectangle 11"/>
            <p:cNvSpPr>
              <a:spLocks noRot="1"/>
            </p:cNvSpPr>
            <p:nvPr/>
          </p:nvSpPr>
          <p:spPr>
            <a:xfrm>
              <a:off x="906" y="8746"/>
              <a:ext cx="4927" cy="123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/>
            <a:lstStyle/>
            <a:p>
              <a:r>
                <a:rPr lang="zh-CN" altLang="en-US" sz="3200" b="1" dirty="0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白日鼠</a:t>
              </a:r>
              <a:r>
                <a:rPr lang="en-US" altLang="zh-CN" sz="3200" b="1" dirty="0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——</a:t>
              </a:r>
              <a:r>
                <a:rPr lang="zh-CN" altLang="en-US" sz="3200" b="1" dirty="0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白胜</a:t>
              </a:r>
              <a:endParaRPr lang="zh-CN" altLang="en-US" sz="32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10"/>
          <p:cNvGrpSpPr/>
          <p:nvPr/>
        </p:nvGrpSpPr>
        <p:grpSpPr>
          <a:xfrm>
            <a:off x="10595610" y="4842510"/>
            <a:ext cx="1421130" cy="1915795"/>
            <a:chOff x="13970835" y="3543714"/>
            <a:chExt cx="6501208" cy="8896217"/>
          </a:xfrm>
        </p:grpSpPr>
        <p:grpSp>
          <p:nvGrpSpPr>
            <p:cNvPr id="8" name="Group 5"/>
            <p:cNvGrpSpPr/>
            <p:nvPr/>
          </p:nvGrpSpPr>
          <p:grpSpPr>
            <a:xfrm>
              <a:off x="17264877" y="5815634"/>
              <a:ext cx="1947527" cy="1946233"/>
              <a:chOff x="14612205" y="5681418"/>
              <a:chExt cx="2077516" cy="2076135"/>
            </a:xfrm>
          </p:grpSpPr>
          <p:sp>
            <p:nvSpPr>
              <p:cNvPr id="69" name="Freeform 2"/>
              <p:cNvSpPr>
                <a:spLocks noChangeArrowheads="1"/>
              </p:cNvSpPr>
              <p:nvPr/>
            </p:nvSpPr>
            <p:spPr bwMode="auto">
              <a:xfrm>
                <a:off x="14612205" y="5681418"/>
                <a:ext cx="2077516" cy="2076135"/>
              </a:xfrm>
              <a:custGeom>
                <a:avLst/>
                <a:gdLst>
                  <a:gd name="T0" fmla="*/ 4351 w 4352"/>
                  <a:gd name="T1" fmla="*/ 2179 h 4352"/>
                  <a:gd name="T2" fmla="*/ 4351 w 4352"/>
                  <a:gd name="T3" fmla="*/ 2179 h 4352"/>
                  <a:gd name="T4" fmla="*/ 2172 w 4352"/>
                  <a:gd name="T5" fmla="*/ 4351 h 4352"/>
                  <a:gd name="T6" fmla="*/ 0 w 4352"/>
                  <a:gd name="T7" fmla="*/ 2179 h 4352"/>
                  <a:gd name="T8" fmla="*/ 2172 w 4352"/>
                  <a:gd name="T9" fmla="*/ 0 h 4352"/>
                  <a:gd name="T10" fmla="*/ 4351 w 4352"/>
                  <a:gd name="T11" fmla="*/ 2179 h 43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52" h="4352">
                    <a:moveTo>
                      <a:pt x="4351" y="2179"/>
                    </a:moveTo>
                    <a:lnTo>
                      <a:pt x="4351" y="2179"/>
                    </a:lnTo>
                    <a:cubicBezTo>
                      <a:pt x="4351" y="3378"/>
                      <a:pt x="3377" y="4351"/>
                      <a:pt x="2172" y="4351"/>
                    </a:cubicBezTo>
                    <a:cubicBezTo>
                      <a:pt x="974" y="4351"/>
                      <a:pt x="0" y="3378"/>
                      <a:pt x="0" y="2179"/>
                    </a:cubicBezTo>
                    <a:cubicBezTo>
                      <a:pt x="0" y="974"/>
                      <a:pt x="974" y="0"/>
                      <a:pt x="2172" y="0"/>
                    </a:cubicBezTo>
                    <a:cubicBezTo>
                      <a:pt x="3377" y="0"/>
                      <a:pt x="4351" y="974"/>
                      <a:pt x="4351" y="2179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70" name="Freeform 3"/>
              <p:cNvSpPr>
                <a:spLocks noChangeArrowheads="1"/>
              </p:cNvSpPr>
              <p:nvPr/>
            </p:nvSpPr>
            <p:spPr bwMode="auto">
              <a:xfrm>
                <a:off x="15111568" y="5990943"/>
                <a:ext cx="1064042" cy="1436028"/>
              </a:xfrm>
              <a:custGeom>
                <a:avLst/>
                <a:gdLst>
                  <a:gd name="T0" fmla="*/ 2232 w 2233"/>
                  <a:gd name="T1" fmla="*/ 1033 h 3014"/>
                  <a:gd name="T2" fmla="*/ 2232 w 2233"/>
                  <a:gd name="T3" fmla="*/ 1033 h 3014"/>
                  <a:gd name="T4" fmla="*/ 1086 w 2233"/>
                  <a:gd name="T5" fmla="*/ 46 h 3014"/>
                  <a:gd name="T6" fmla="*/ 206 w 2233"/>
                  <a:gd name="T7" fmla="*/ 754 h 3014"/>
                  <a:gd name="T8" fmla="*/ 179 w 2233"/>
                  <a:gd name="T9" fmla="*/ 1304 h 3014"/>
                  <a:gd name="T10" fmla="*/ 265 w 2233"/>
                  <a:gd name="T11" fmla="*/ 1423 h 3014"/>
                  <a:gd name="T12" fmla="*/ 27 w 2233"/>
                  <a:gd name="T13" fmla="*/ 1920 h 3014"/>
                  <a:gd name="T14" fmla="*/ 265 w 2233"/>
                  <a:gd name="T15" fmla="*/ 2019 h 3014"/>
                  <a:gd name="T16" fmla="*/ 265 w 2233"/>
                  <a:gd name="T17" fmla="*/ 2331 h 3014"/>
                  <a:gd name="T18" fmla="*/ 649 w 2233"/>
                  <a:gd name="T19" fmla="*/ 2635 h 3014"/>
                  <a:gd name="T20" fmla="*/ 848 w 2233"/>
                  <a:gd name="T21" fmla="*/ 2596 h 3014"/>
                  <a:gd name="T22" fmla="*/ 894 w 2233"/>
                  <a:gd name="T23" fmla="*/ 3013 h 3014"/>
                  <a:gd name="T24" fmla="*/ 2060 w 2233"/>
                  <a:gd name="T25" fmla="*/ 3013 h 3014"/>
                  <a:gd name="T26" fmla="*/ 1888 w 2233"/>
                  <a:gd name="T27" fmla="*/ 2125 h 3014"/>
                  <a:gd name="T28" fmla="*/ 2232 w 2233"/>
                  <a:gd name="T29" fmla="*/ 1033 h 3014"/>
                  <a:gd name="T30" fmla="*/ 941 w 2233"/>
                  <a:gd name="T31" fmla="*/ 1384 h 3014"/>
                  <a:gd name="T32" fmla="*/ 941 w 2233"/>
                  <a:gd name="T33" fmla="*/ 1384 h 3014"/>
                  <a:gd name="T34" fmla="*/ 1338 w 2233"/>
                  <a:gd name="T35" fmla="*/ 913 h 3014"/>
                  <a:gd name="T36" fmla="*/ 504 w 2233"/>
                  <a:gd name="T37" fmla="*/ 913 h 3014"/>
                  <a:gd name="T38" fmla="*/ 1451 w 2233"/>
                  <a:gd name="T39" fmla="*/ 304 h 3014"/>
                  <a:gd name="T40" fmla="*/ 1067 w 2233"/>
                  <a:gd name="T41" fmla="*/ 748 h 3014"/>
                  <a:gd name="T42" fmla="*/ 1881 w 2233"/>
                  <a:gd name="T43" fmla="*/ 748 h 3014"/>
                  <a:gd name="T44" fmla="*/ 941 w 2233"/>
                  <a:gd name="T45" fmla="*/ 1384 h 3014"/>
                  <a:gd name="T46" fmla="*/ 941 w 2233"/>
                  <a:gd name="T47" fmla="*/ 1384 h 3014"/>
                  <a:gd name="T48" fmla="*/ 941 w 2233"/>
                  <a:gd name="T49" fmla="*/ 1384 h 30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233" h="3014">
                    <a:moveTo>
                      <a:pt x="2232" y="1033"/>
                    </a:moveTo>
                    <a:lnTo>
                      <a:pt x="2232" y="1033"/>
                    </a:lnTo>
                    <a:cubicBezTo>
                      <a:pt x="2232" y="198"/>
                      <a:pt x="1557" y="0"/>
                      <a:pt x="1086" y="46"/>
                    </a:cubicBezTo>
                    <a:cubicBezTo>
                      <a:pt x="616" y="92"/>
                      <a:pt x="206" y="337"/>
                      <a:pt x="206" y="754"/>
                    </a:cubicBezTo>
                    <a:cubicBezTo>
                      <a:pt x="206" y="1165"/>
                      <a:pt x="179" y="1304"/>
                      <a:pt x="179" y="1304"/>
                    </a:cubicBezTo>
                    <a:cubicBezTo>
                      <a:pt x="265" y="1423"/>
                      <a:pt x="265" y="1423"/>
                      <a:pt x="265" y="1423"/>
                    </a:cubicBezTo>
                    <a:cubicBezTo>
                      <a:pt x="265" y="1423"/>
                      <a:pt x="0" y="1860"/>
                      <a:pt x="27" y="1920"/>
                    </a:cubicBezTo>
                    <a:cubicBezTo>
                      <a:pt x="47" y="1980"/>
                      <a:pt x="265" y="2019"/>
                      <a:pt x="265" y="2019"/>
                    </a:cubicBezTo>
                    <a:cubicBezTo>
                      <a:pt x="265" y="2019"/>
                      <a:pt x="285" y="2046"/>
                      <a:pt x="265" y="2331"/>
                    </a:cubicBezTo>
                    <a:cubicBezTo>
                      <a:pt x="245" y="2648"/>
                      <a:pt x="477" y="2662"/>
                      <a:pt x="649" y="2635"/>
                    </a:cubicBezTo>
                    <a:cubicBezTo>
                      <a:pt x="729" y="2622"/>
                      <a:pt x="788" y="2609"/>
                      <a:pt x="848" y="2596"/>
                    </a:cubicBezTo>
                    <a:cubicBezTo>
                      <a:pt x="894" y="3013"/>
                      <a:pt x="894" y="3013"/>
                      <a:pt x="894" y="3013"/>
                    </a:cubicBezTo>
                    <a:cubicBezTo>
                      <a:pt x="2060" y="3013"/>
                      <a:pt x="2060" y="3013"/>
                      <a:pt x="2060" y="3013"/>
                    </a:cubicBezTo>
                    <a:cubicBezTo>
                      <a:pt x="1888" y="2125"/>
                      <a:pt x="1888" y="2125"/>
                      <a:pt x="1888" y="2125"/>
                    </a:cubicBezTo>
                    <a:cubicBezTo>
                      <a:pt x="1961" y="1840"/>
                      <a:pt x="2232" y="1668"/>
                      <a:pt x="2232" y="1033"/>
                    </a:cubicBezTo>
                    <a:close/>
                    <a:moveTo>
                      <a:pt x="941" y="1384"/>
                    </a:moveTo>
                    <a:lnTo>
                      <a:pt x="941" y="1384"/>
                    </a:lnTo>
                    <a:cubicBezTo>
                      <a:pt x="1338" y="913"/>
                      <a:pt x="1338" y="913"/>
                      <a:pt x="1338" y="913"/>
                    </a:cubicBezTo>
                    <a:cubicBezTo>
                      <a:pt x="504" y="913"/>
                      <a:pt x="504" y="913"/>
                      <a:pt x="504" y="913"/>
                    </a:cubicBezTo>
                    <a:cubicBezTo>
                      <a:pt x="1451" y="304"/>
                      <a:pt x="1451" y="304"/>
                      <a:pt x="1451" y="304"/>
                    </a:cubicBezTo>
                    <a:cubicBezTo>
                      <a:pt x="1067" y="748"/>
                      <a:pt x="1067" y="748"/>
                      <a:pt x="1067" y="748"/>
                    </a:cubicBezTo>
                    <a:cubicBezTo>
                      <a:pt x="1881" y="748"/>
                      <a:pt x="1881" y="748"/>
                      <a:pt x="1881" y="748"/>
                    </a:cubicBezTo>
                    <a:lnTo>
                      <a:pt x="941" y="1384"/>
                    </a:lnTo>
                    <a:close/>
                    <a:moveTo>
                      <a:pt x="941" y="1384"/>
                    </a:moveTo>
                    <a:lnTo>
                      <a:pt x="941" y="138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0" name="Freeform 4"/>
            <p:cNvSpPr>
              <a:spLocks noChangeArrowheads="1"/>
            </p:cNvSpPr>
            <p:nvPr/>
          </p:nvSpPr>
          <p:spPr bwMode="auto">
            <a:xfrm>
              <a:off x="15002597" y="3543714"/>
              <a:ext cx="1544590" cy="1539615"/>
            </a:xfrm>
            <a:custGeom>
              <a:avLst/>
              <a:gdLst>
                <a:gd name="T0" fmla="*/ 3451 w 3452"/>
                <a:gd name="T1" fmla="*/ 1722 h 3444"/>
                <a:gd name="T2" fmla="*/ 3451 w 3452"/>
                <a:gd name="T3" fmla="*/ 1722 h 3444"/>
                <a:gd name="T4" fmla="*/ 1722 w 3452"/>
                <a:gd name="T5" fmla="*/ 3443 h 3444"/>
                <a:gd name="T6" fmla="*/ 0 w 3452"/>
                <a:gd name="T7" fmla="*/ 1722 h 3444"/>
                <a:gd name="T8" fmla="*/ 1722 w 3452"/>
                <a:gd name="T9" fmla="*/ 0 h 3444"/>
                <a:gd name="T10" fmla="*/ 3451 w 3452"/>
                <a:gd name="T11" fmla="*/ 1722 h 34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52" h="3444">
                  <a:moveTo>
                    <a:pt x="3451" y="1722"/>
                  </a:moveTo>
                  <a:lnTo>
                    <a:pt x="3451" y="1722"/>
                  </a:lnTo>
                  <a:cubicBezTo>
                    <a:pt x="3451" y="2675"/>
                    <a:pt x="2676" y="3443"/>
                    <a:pt x="1722" y="3443"/>
                  </a:cubicBezTo>
                  <a:cubicBezTo>
                    <a:pt x="775" y="3443"/>
                    <a:pt x="0" y="2675"/>
                    <a:pt x="0" y="1722"/>
                  </a:cubicBezTo>
                  <a:cubicBezTo>
                    <a:pt x="0" y="768"/>
                    <a:pt x="775" y="0"/>
                    <a:pt x="1722" y="0"/>
                  </a:cubicBezTo>
                  <a:cubicBezTo>
                    <a:pt x="2676" y="0"/>
                    <a:pt x="3451" y="768"/>
                    <a:pt x="3451" y="1722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5"/>
            <p:cNvSpPr>
              <a:spLocks noChangeArrowheads="1"/>
            </p:cNvSpPr>
            <p:nvPr/>
          </p:nvSpPr>
          <p:spPr bwMode="auto">
            <a:xfrm>
              <a:off x="15766991" y="4272070"/>
              <a:ext cx="464167" cy="509257"/>
            </a:xfrm>
            <a:custGeom>
              <a:avLst/>
              <a:gdLst>
                <a:gd name="T0" fmla="*/ 914 w 1040"/>
                <a:gd name="T1" fmla="*/ 483 h 1140"/>
                <a:gd name="T2" fmla="*/ 914 w 1040"/>
                <a:gd name="T3" fmla="*/ 483 h 1140"/>
                <a:gd name="T4" fmla="*/ 583 w 1040"/>
                <a:gd name="T5" fmla="*/ 139 h 1140"/>
                <a:gd name="T6" fmla="*/ 106 w 1040"/>
                <a:gd name="T7" fmla="*/ 126 h 1140"/>
                <a:gd name="T8" fmla="*/ 6 w 1040"/>
                <a:gd name="T9" fmla="*/ 225 h 1140"/>
                <a:gd name="T10" fmla="*/ 0 w 1040"/>
                <a:gd name="T11" fmla="*/ 225 h 1140"/>
                <a:gd name="T12" fmla="*/ 146 w 1040"/>
                <a:gd name="T13" fmla="*/ 377 h 1140"/>
                <a:gd name="T14" fmla="*/ 152 w 1040"/>
                <a:gd name="T15" fmla="*/ 377 h 1140"/>
                <a:gd name="T16" fmla="*/ 252 w 1040"/>
                <a:gd name="T17" fmla="*/ 278 h 1140"/>
                <a:gd name="T18" fmla="*/ 430 w 1040"/>
                <a:gd name="T19" fmla="*/ 285 h 1140"/>
                <a:gd name="T20" fmla="*/ 761 w 1040"/>
                <a:gd name="T21" fmla="*/ 629 h 1140"/>
                <a:gd name="T22" fmla="*/ 761 w 1040"/>
                <a:gd name="T23" fmla="*/ 808 h 1140"/>
                <a:gd name="T24" fmla="*/ 702 w 1040"/>
                <a:gd name="T25" fmla="*/ 861 h 1140"/>
                <a:gd name="T26" fmla="*/ 523 w 1040"/>
                <a:gd name="T27" fmla="*/ 854 h 1140"/>
                <a:gd name="T28" fmla="*/ 377 w 1040"/>
                <a:gd name="T29" fmla="*/ 702 h 1140"/>
                <a:gd name="T30" fmla="*/ 146 w 1040"/>
                <a:gd name="T31" fmla="*/ 761 h 1140"/>
                <a:gd name="T32" fmla="*/ 371 w 1040"/>
                <a:gd name="T33" fmla="*/ 1000 h 1140"/>
                <a:gd name="T34" fmla="*/ 847 w 1040"/>
                <a:gd name="T35" fmla="*/ 1006 h 1140"/>
                <a:gd name="T36" fmla="*/ 900 w 1040"/>
                <a:gd name="T37" fmla="*/ 953 h 1140"/>
                <a:gd name="T38" fmla="*/ 914 w 1040"/>
                <a:gd name="T39" fmla="*/ 483 h 1140"/>
                <a:gd name="T40" fmla="*/ 914 w 1040"/>
                <a:gd name="T41" fmla="*/ 483 h 1140"/>
                <a:gd name="T42" fmla="*/ 914 w 1040"/>
                <a:gd name="T43" fmla="*/ 483 h 1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040" h="1140">
                  <a:moveTo>
                    <a:pt x="914" y="483"/>
                  </a:moveTo>
                  <a:lnTo>
                    <a:pt x="914" y="483"/>
                  </a:lnTo>
                  <a:cubicBezTo>
                    <a:pt x="583" y="139"/>
                    <a:pt x="583" y="139"/>
                    <a:pt x="583" y="139"/>
                  </a:cubicBezTo>
                  <a:cubicBezTo>
                    <a:pt x="450" y="6"/>
                    <a:pt x="238" y="0"/>
                    <a:pt x="106" y="126"/>
                  </a:cubicBezTo>
                  <a:cubicBezTo>
                    <a:pt x="6" y="225"/>
                    <a:pt x="6" y="225"/>
                    <a:pt x="6" y="225"/>
                  </a:cubicBezTo>
                  <a:cubicBezTo>
                    <a:pt x="6" y="225"/>
                    <a:pt x="6" y="225"/>
                    <a:pt x="0" y="225"/>
                  </a:cubicBezTo>
                  <a:cubicBezTo>
                    <a:pt x="146" y="377"/>
                    <a:pt x="146" y="377"/>
                    <a:pt x="146" y="377"/>
                  </a:cubicBezTo>
                  <a:cubicBezTo>
                    <a:pt x="146" y="377"/>
                    <a:pt x="146" y="377"/>
                    <a:pt x="152" y="377"/>
                  </a:cubicBezTo>
                  <a:cubicBezTo>
                    <a:pt x="252" y="278"/>
                    <a:pt x="252" y="278"/>
                    <a:pt x="252" y="278"/>
                  </a:cubicBezTo>
                  <a:cubicBezTo>
                    <a:pt x="305" y="232"/>
                    <a:pt x="384" y="232"/>
                    <a:pt x="430" y="285"/>
                  </a:cubicBezTo>
                  <a:cubicBezTo>
                    <a:pt x="761" y="629"/>
                    <a:pt x="761" y="629"/>
                    <a:pt x="761" y="629"/>
                  </a:cubicBezTo>
                  <a:cubicBezTo>
                    <a:pt x="808" y="675"/>
                    <a:pt x="808" y="755"/>
                    <a:pt x="761" y="808"/>
                  </a:cubicBezTo>
                  <a:cubicBezTo>
                    <a:pt x="702" y="861"/>
                    <a:pt x="702" y="861"/>
                    <a:pt x="702" y="861"/>
                  </a:cubicBezTo>
                  <a:cubicBezTo>
                    <a:pt x="655" y="907"/>
                    <a:pt x="569" y="907"/>
                    <a:pt x="523" y="854"/>
                  </a:cubicBezTo>
                  <a:cubicBezTo>
                    <a:pt x="377" y="702"/>
                    <a:pt x="377" y="702"/>
                    <a:pt x="377" y="702"/>
                  </a:cubicBezTo>
                  <a:cubicBezTo>
                    <a:pt x="305" y="741"/>
                    <a:pt x="225" y="761"/>
                    <a:pt x="146" y="761"/>
                  </a:cubicBezTo>
                  <a:cubicBezTo>
                    <a:pt x="371" y="1000"/>
                    <a:pt x="371" y="1000"/>
                    <a:pt x="371" y="1000"/>
                  </a:cubicBezTo>
                  <a:cubicBezTo>
                    <a:pt x="503" y="1132"/>
                    <a:pt x="715" y="1139"/>
                    <a:pt x="847" y="1006"/>
                  </a:cubicBezTo>
                  <a:cubicBezTo>
                    <a:pt x="900" y="953"/>
                    <a:pt x="900" y="953"/>
                    <a:pt x="900" y="953"/>
                  </a:cubicBezTo>
                  <a:cubicBezTo>
                    <a:pt x="1033" y="827"/>
                    <a:pt x="1039" y="616"/>
                    <a:pt x="914" y="483"/>
                  </a:cubicBezTo>
                  <a:close/>
                  <a:moveTo>
                    <a:pt x="914" y="483"/>
                  </a:moveTo>
                  <a:lnTo>
                    <a:pt x="914" y="48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6"/>
            <p:cNvSpPr>
              <a:spLocks noChangeArrowheads="1"/>
            </p:cNvSpPr>
            <p:nvPr/>
          </p:nvSpPr>
          <p:spPr bwMode="auto">
            <a:xfrm>
              <a:off x="15316650" y="3841767"/>
              <a:ext cx="503671" cy="471754"/>
            </a:xfrm>
            <a:custGeom>
              <a:avLst/>
              <a:gdLst>
                <a:gd name="T0" fmla="*/ 278 w 1127"/>
                <a:gd name="T1" fmla="*/ 337 h 1060"/>
                <a:gd name="T2" fmla="*/ 278 w 1127"/>
                <a:gd name="T3" fmla="*/ 337 h 1060"/>
                <a:gd name="T4" fmla="*/ 338 w 1127"/>
                <a:gd name="T5" fmla="*/ 278 h 1060"/>
                <a:gd name="T6" fmla="*/ 517 w 1127"/>
                <a:gd name="T7" fmla="*/ 284 h 1060"/>
                <a:gd name="T8" fmla="*/ 848 w 1127"/>
                <a:gd name="T9" fmla="*/ 629 h 1060"/>
                <a:gd name="T10" fmla="*/ 848 w 1127"/>
                <a:gd name="T11" fmla="*/ 807 h 1060"/>
                <a:gd name="T12" fmla="*/ 742 w 1127"/>
                <a:gd name="T13" fmla="*/ 907 h 1060"/>
                <a:gd name="T14" fmla="*/ 742 w 1127"/>
                <a:gd name="T15" fmla="*/ 907 h 1060"/>
                <a:gd name="T16" fmla="*/ 888 w 1127"/>
                <a:gd name="T17" fmla="*/ 1059 h 1060"/>
                <a:gd name="T18" fmla="*/ 888 w 1127"/>
                <a:gd name="T19" fmla="*/ 1053 h 1060"/>
                <a:gd name="T20" fmla="*/ 987 w 1127"/>
                <a:gd name="T21" fmla="*/ 960 h 1060"/>
                <a:gd name="T22" fmla="*/ 1000 w 1127"/>
                <a:gd name="T23" fmla="*/ 483 h 1060"/>
                <a:gd name="T24" fmla="*/ 669 w 1127"/>
                <a:gd name="T25" fmla="*/ 139 h 1060"/>
                <a:gd name="T26" fmla="*/ 192 w 1127"/>
                <a:gd name="T27" fmla="*/ 132 h 1060"/>
                <a:gd name="T28" fmla="*/ 139 w 1127"/>
                <a:gd name="T29" fmla="*/ 185 h 1060"/>
                <a:gd name="T30" fmla="*/ 126 w 1127"/>
                <a:gd name="T31" fmla="*/ 655 h 1060"/>
                <a:gd name="T32" fmla="*/ 358 w 1127"/>
                <a:gd name="T33" fmla="*/ 900 h 1060"/>
                <a:gd name="T34" fmla="*/ 424 w 1127"/>
                <a:gd name="T35" fmla="*/ 668 h 1060"/>
                <a:gd name="T36" fmla="*/ 278 w 1127"/>
                <a:gd name="T37" fmla="*/ 516 h 1060"/>
                <a:gd name="T38" fmla="*/ 278 w 1127"/>
                <a:gd name="T39" fmla="*/ 337 h 1060"/>
                <a:gd name="T40" fmla="*/ 278 w 1127"/>
                <a:gd name="T41" fmla="*/ 337 h 1060"/>
                <a:gd name="T42" fmla="*/ 278 w 1127"/>
                <a:gd name="T43" fmla="*/ 337 h 10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127" h="1060">
                  <a:moveTo>
                    <a:pt x="278" y="337"/>
                  </a:moveTo>
                  <a:lnTo>
                    <a:pt x="278" y="337"/>
                  </a:lnTo>
                  <a:cubicBezTo>
                    <a:pt x="338" y="278"/>
                    <a:pt x="338" y="278"/>
                    <a:pt x="338" y="278"/>
                  </a:cubicBezTo>
                  <a:cubicBezTo>
                    <a:pt x="384" y="231"/>
                    <a:pt x="470" y="231"/>
                    <a:pt x="517" y="284"/>
                  </a:cubicBezTo>
                  <a:cubicBezTo>
                    <a:pt x="848" y="629"/>
                    <a:pt x="848" y="629"/>
                    <a:pt x="848" y="629"/>
                  </a:cubicBezTo>
                  <a:cubicBezTo>
                    <a:pt x="894" y="682"/>
                    <a:pt x="894" y="761"/>
                    <a:pt x="848" y="807"/>
                  </a:cubicBezTo>
                  <a:cubicBezTo>
                    <a:pt x="742" y="907"/>
                    <a:pt x="742" y="907"/>
                    <a:pt x="742" y="907"/>
                  </a:cubicBezTo>
                  <a:lnTo>
                    <a:pt x="742" y="907"/>
                  </a:lnTo>
                  <a:cubicBezTo>
                    <a:pt x="888" y="1059"/>
                    <a:pt x="888" y="1059"/>
                    <a:pt x="888" y="1059"/>
                  </a:cubicBezTo>
                  <a:cubicBezTo>
                    <a:pt x="888" y="1059"/>
                    <a:pt x="888" y="1059"/>
                    <a:pt x="888" y="1053"/>
                  </a:cubicBezTo>
                  <a:cubicBezTo>
                    <a:pt x="987" y="960"/>
                    <a:pt x="987" y="960"/>
                    <a:pt x="987" y="960"/>
                  </a:cubicBezTo>
                  <a:cubicBezTo>
                    <a:pt x="1119" y="827"/>
                    <a:pt x="1126" y="615"/>
                    <a:pt x="1000" y="483"/>
                  </a:cubicBezTo>
                  <a:cubicBezTo>
                    <a:pt x="669" y="139"/>
                    <a:pt x="669" y="139"/>
                    <a:pt x="669" y="139"/>
                  </a:cubicBezTo>
                  <a:cubicBezTo>
                    <a:pt x="537" y="6"/>
                    <a:pt x="325" y="0"/>
                    <a:pt x="192" y="132"/>
                  </a:cubicBezTo>
                  <a:cubicBezTo>
                    <a:pt x="139" y="185"/>
                    <a:pt x="139" y="185"/>
                    <a:pt x="139" y="185"/>
                  </a:cubicBezTo>
                  <a:cubicBezTo>
                    <a:pt x="7" y="311"/>
                    <a:pt x="0" y="523"/>
                    <a:pt x="126" y="655"/>
                  </a:cubicBezTo>
                  <a:cubicBezTo>
                    <a:pt x="358" y="900"/>
                    <a:pt x="358" y="900"/>
                    <a:pt x="358" y="900"/>
                  </a:cubicBezTo>
                  <a:cubicBezTo>
                    <a:pt x="358" y="814"/>
                    <a:pt x="384" y="735"/>
                    <a:pt x="424" y="668"/>
                  </a:cubicBezTo>
                  <a:cubicBezTo>
                    <a:pt x="278" y="516"/>
                    <a:pt x="278" y="516"/>
                    <a:pt x="278" y="516"/>
                  </a:cubicBezTo>
                  <a:cubicBezTo>
                    <a:pt x="232" y="463"/>
                    <a:pt x="232" y="384"/>
                    <a:pt x="278" y="337"/>
                  </a:cubicBezTo>
                  <a:close/>
                  <a:moveTo>
                    <a:pt x="278" y="337"/>
                  </a:moveTo>
                  <a:lnTo>
                    <a:pt x="278" y="33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3" name="Freeform 7"/>
            <p:cNvSpPr>
              <a:spLocks noChangeArrowheads="1"/>
            </p:cNvSpPr>
            <p:nvPr/>
          </p:nvSpPr>
          <p:spPr bwMode="auto">
            <a:xfrm>
              <a:off x="15506267" y="4100344"/>
              <a:ext cx="464167" cy="477675"/>
            </a:xfrm>
            <a:custGeom>
              <a:avLst/>
              <a:gdLst>
                <a:gd name="T0" fmla="*/ 1040 w 1041"/>
                <a:gd name="T1" fmla="*/ 841 h 1073"/>
                <a:gd name="T2" fmla="*/ 1040 w 1041"/>
                <a:gd name="T3" fmla="*/ 841 h 1073"/>
                <a:gd name="T4" fmla="*/ 894 w 1041"/>
                <a:gd name="T5" fmla="*/ 695 h 1073"/>
                <a:gd name="T6" fmla="*/ 788 w 1041"/>
                <a:gd name="T7" fmla="*/ 794 h 1073"/>
                <a:gd name="T8" fmla="*/ 609 w 1041"/>
                <a:gd name="T9" fmla="*/ 788 h 1073"/>
                <a:gd name="T10" fmla="*/ 278 w 1041"/>
                <a:gd name="T11" fmla="*/ 443 h 1073"/>
                <a:gd name="T12" fmla="*/ 285 w 1041"/>
                <a:gd name="T13" fmla="*/ 265 h 1073"/>
                <a:gd name="T14" fmla="*/ 404 w 1041"/>
                <a:gd name="T15" fmla="*/ 152 h 1073"/>
                <a:gd name="T16" fmla="*/ 258 w 1041"/>
                <a:gd name="T17" fmla="*/ 0 h 1073"/>
                <a:gd name="T18" fmla="*/ 139 w 1041"/>
                <a:gd name="T19" fmla="*/ 119 h 1073"/>
                <a:gd name="T20" fmla="*/ 126 w 1041"/>
                <a:gd name="T21" fmla="*/ 589 h 1073"/>
                <a:gd name="T22" fmla="*/ 464 w 1041"/>
                <a:gd name="T23" fmla="*/ 933 h 1073"/>
                <a:gd name="T24" fmla="*/ 934 w 1041"/>
                <a:gd name="T25" fmla="*/ 947 h 1073"/>
                <a:gd name="T26" fmla="*/ 1040 w 1041"/>
                <a:gd name="T27" fmla="*/ 841 h 1073"/>
                <a:gd name="T28" fmla="*/ 1040 w 1041"/>
                <a:gd name="T29" fmla="*/ 841 h 1073"/>
                <a:gd name="T30" fmla="*/ 1040 w 1041"/>
                <a:gd name="T31" fmla="*/ 841 h 10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41" h="1073">
                  <a:moveTo>
                    <a:pt x="1040" y="841"/>
                  </a:moveTo>
                  <a:lnTo>
                    <a:pt x="1040" y="841"/>
                  </a:lnTo>
                  <a:cubicBezTo>
                    <a:pt x="894" y="695"/>
                    <a:pt x="894" y="695"/>
                    <a:pt x="894" y="695"/>
                  </a:cubicBezTo>
                  <a:cubicBezTo>
                    <a:pt x="788" y="794"/>
                    <a:pt x="788" y="794"/>
                    <a:pt x="788" y="794"/>
                  </a:cubicBezTo>
                  <a:cubicBezTo>
                    <a:pt x="742" y="841"/>
                    <a:pt x="662" y="841"/>
                    <a:pt x="609" y="788"/>
                  </a:cubicBezTo>
                  <a:cubicBezTo>
                    <a:pt x="278" y="443"/>
                    <a:pt x="278" y="443"/>
                    <a:pt x="278" y="443"/>
                  </a:cubicBezTo>
                  <a:cubicBezTo>
                    <a:pt x="232" y="397"/>
                    <a:pt x="232" y="318"/>
                    <a:pt x="285" y="265"/>
                  </a:cubicBezTo>
                  <a:cubicBezTo>
                    <a:pt x="404" y="152"/>
                    <a:pt x="404" y="152"/>
                    <a:pt x="404" y="152"/>
                  </a:cubicBezTo>
                  <a:cubicBezTo>
                    <a:pt x="258" y="0"/>
                    <a:pt x="258" y="0"/>
                    <a:pt x="258" y="0"/>
                  </a:cubicBezTo>
                  <a:cubicBezTo>
                    <a:pt x="139" y="119"/>
                    <a:pt x="139" y="119"/>
                    <a:pt x="139" y="119"/>
                  </a:cubicBezTo>
                  <a:cubicBezTo>
                    <a:pt x="7" y="245"/>
                    <a:pt x="0" y="457"/>
                    <a:pt x="126" y="589"/>
                  </a:cubicBezTo>
                  <a:cubicBezTo>
                    <a:pt x="464" y="933"/>
                    <a:pt x="464" y="933"/>
                    <a:pt x="464" y="933"/>
                  </a:cubicBezTo>
                  <a:cubicBezTo>
                    <a:pt x="589" y="1066"/>
                    <a:pt x="801" y="1072"/>
                    <a:pt x="934" y="947"/>
                  </a:cubicBezTo>
                  <a:lnTo>
                    <a:pt x="1040" y="841"/>
                  </a:lnTo>
                  <a:close/>
                  <a:moveTo>
                    <a:pt x="1040" y="841"/>
                  </a:moveTo>
                  <a:lnTo>
                    <a:pt x="1040" y="84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grpSp>
          <p:nvGrpSpPr>
            <p:cNvPr id="9" name="Group 6"/>
            <p:cNvGrpSpPr/>
            <p:nvPr/>
          </p:nvGrpSpPr>
          <p:grpSpPr>
            <a:xfrm>
              <a:off x="16751331" y="4254306"/>
              <a:ext cx="1289792" cy="1286961"/>
              <a:chOff x="14064382" y="4015878"/>
              <a:chExt cx="1375880" cy="1372860"/>
            </a:xfrm>
          </p:grpSpPr>
          <p:sp>
            <p:nvSpPr>
              <p:cNvPr id="67" name="Freeform 8"/>
              <p:cNvSpPr>
                <a:spLocks noChangeArrowheads="1"/>
              </p:cNvSpPr>
              <p:nvPr/>
            </p:nvSpPr>
            <p:spPr bwMode="auto">
              <a:xfrm>
                <a:off x="14064382" y="4015878"/>
                <a:ext cx="1375880" cy="1372860"/>
              </a:xfrm>
              <a:custGeom>
                <a:avLst/>
                <a:gdLst>
                  <a:gd name="T0" fmla="*/ 2881 w 2882"/>
                  <a:gd name="T1" fmla="*/ 1437 h 2881"/>
                  <a:gd name="T2" fmla="*/ 2881 w 2882"/>
                  <a:gd name="T3" fmla="*/ 1437 h 2881"/>
                  <a:gd name="T4" fmla="*/ 1444 w 2882"/>
                  <a:gd name="T5" fmla="*/ 2880 h 2881"/>
                  <a:gd name="T6" fmla="*/ 0 w 2882"/>
                  <a:gd name="T7" fmla="*/ 1437 h 2881"/>
                  <a:gd name="T8" fmla="*/ 1444 w 2882"/>
                  <a:gd name="T9" fmla="*/ 0 h 2881"/>
                  <a:gd name="T10" fmla="*/ 2881 w 2882"/>
                  <a:gd name="T11" fmla="*/ 1437 h 28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82" h="2881">
                    <a:moveTo>
                      <a:pt x="2881" y="1437"/>
                    </a:moveTo>
                    <a:lnTo>
                      <a:pt x="2881" y="1437"/>
                    </a:lnTo>
                    <a:cubicBezTo>
                      <a:pt x="2881" y="2231"/>
                      <a:pt x="2239" y="2880"/>
                      <a:pt x="1444" y="2880"/>
                    </a:cubicBezTo>
                    <a:cubicBezTo>
                      <a:pt x="649" y="2880"/>
                      <a:pt x="0" y="2231"/>
                      <a:pt x="0" y="1437"/>
                    </a:cubicBezTo>
                    <a:cubicBezTo>
                      <a:pt x="0" y="642"/>
                      <a:pt x="649" y="0"/>
                      <a:pt x="1444" y="0"/>
                    </a:cubicBezTo>
                    <a:cubicBezTo>
                      <a:pt x="2239" y="0"/>
                      <a:pt x="2881" y="642"/>
                      <a:pt x="2881" y="1437"/>
                    </a:cubicBezTo>
                  </a:path>
                </a:pathLst>
              </a:custGeom>
              <a:solidFill>
                <a:schemeClr val="accent3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8" name="Freeform 9"/>
              <p:cNvSpPr>
                <a:spLocks noChangeArrowheads="1"/>
              </p:cNvSpPr>
              <p:nvPr/>
            </p:nvSpPr>
            <p:spPr bwMode="auto">
              <a:xfrm>
                <a:off x="14298260" y="4264340"/>
                <a:ext cx="906016" cy="871724"/>
              </a:xfrm>
              <a:custGeom>
                <a:avLst/>
                <a:gdLst>
                  <a:gd name="T0" fmla="*/ 1881 w 1902"/>
                  <a:gd name="T1" fmla="*/ 529 h 1828"/>
                  <a:gd name="T2" fmla="*/ 1881 w 1902"/>
                  <a:gd name="T3" fmla="*/ 529 h 1828"/>
                  <a:gd name="T4" fmla="*/ 1901 w 1902"/>
                  <a:gd name="T5" fmla="*/ 602 h 1828"/>
                  <a:gd name="T6" fmla="*/ 1822 w 1902"/>
                  <a:gd name="T7" fmla="*/ 1059 h 1828"/>
                  <a:gd name="T8" fmla="*/ 1789 w 1902"/>
                  <a:gd name="T9" fmla="*/ 1119 h 1828"/>
                  <a:gd name="T10" fmla="*/ 1722 w 1902"/>
                  <a:gd name="T11" fmla="*/ 1139 h 1828"/>
                  <a:gd name="T12" fmla="*/ 563 w 1902"/>
                  <a:gd name="T13" fmla="*/ 1139 h 1828"/>
                  <a:gd name="T14" fmla="*/ 543 w 1902"/>
                  <a:gd name="T15" fmla="*/ 1271 h 1828"/>
                  <a:gd name="T16" fmla="*/ 1643 w 1902"/>
                  <a:gd name="T17" fmla="*/ 1271 h 1828"/>
                  <a:gd name="T18" fmla="*/ 1716 w 1902"/>
                  <a:gd name="T19" fmla="*/ 1298 h 1828"/>
                  <a:gd name="T20" fmla="*/ 1742 w 1902"/>
                  <a:gd name="T21" fmla="*/ 1370 h 1828"/>
                  <a:gd name="T22" fmla="*/ 1716 w 1902"/>
                  <a:gd name="T23" fmla="*/ 1437 h 1828"/>
                  <a:gd name="T24" fmla="*/ 1643 w 1902"/>
                  <a:gd name="T25" fmla="*/ 1470 h 1828"/>
                  <a:gd name="T26" fmla="*/ 424 w 1902"/>
                  <a:gd name="T27" fmla="*/ 1470 h 1828"/>
                  <a:gd name="T28" fmla="*/ 351 w 1902"/>
                  <a:gd name="T29" fmla="*/ 1430 h 1828"/>
                  <a:gd name="T30" fmla="*/ 325 w 1902"/>
                  <a:gd name="T31" fmla="*/ 1351 h 1828"/>
                  <a:gd name="T32" fmla="*/ 378 w 1902"/>
                  <a:gd name="T33" fmla="*/ 1066 h 1828"/>
                  <a:gd name="T34" fmla="*/ 298 w 1902"/>
                  <a:gd name="T35" fmla="*/ 264 h 1828"/>
                  <a:gd name="T36" fmla="*/ 73 w 1902"/>
                  <a:gd name="T37" fmla="*/ 198 h 1828"/>
                  <a:gd name="T38" fmla="*/ 14 w 1902"/>
                  <a:gd name="T39" fmla="*/ 145 h 1828"/>
                  <a:gd name="T40" fmla="*/ 7 w 1902"/>
                  <a:gd name="T41" fmla="*/ 72 h 1828"/>
                  <a:gd name="T42" fmla="*/ 60 w 1902"/>
                  <a:gd name="T43" fmla="*/ 13 h 1828"/>
                  <a:gd name="T44" fmla="*/ 133 w 1902"/>
                  <a:gd name="T45" fmla="*/ 6 h 1828"/>
                  <a:gd name="T46" fmla="*/ 424 w 1902"/>
                  <a:gd name="T47" fmla="*/ 99 h 1828"/>
                  <a:gd name="T48" fmla="*/ 464 w 1902"/>
                  <a:gd name="T49" fmla="*/ 132 h 1828"/>
                  <a:gd name="T50" fmla="*/ 490 w 1902"/>
                  <a:gd name="T51" fmla="*/ 185 h 1828"/>
                  <a:gd name="T52" fmla="*/ 504 w 1902"/>
                  <a:gd name="T53" fmla="*/ 344 h 1828"/>
                  <a:gd name="T54" fmla="*/ 1815 w 1902"/>
                  <a:gd name="T55" fmla="*/ 490 h 1828"/>
                  <a:gd name="T56" fmla="*/ 1881 w 1902"/>
                  <a:gd name="T57" fmla="*/ 529 h 1828"/>
                  <a:gd name="T58" fmla="*/ 577 w 1902"/>
                  <a:gd name="T59" fmla="*/ 1523 h 1828"/>
                  <a:gd name="T60" fmla="*/ 577 w 1902"/>
                  <a:gd name="T61" fmla="*/ 1523 h 1828"/>
                  <a:gd name="T62" fmla="*/ 683 w 1902"/>
                  <a:gd name="T63" fmla="*/ 1562 h 1828"/>
                  <a:gd name="T64" fmla="*/ 722 w 1902"/>
                  <a:gd name="T65" fmla="*/ 1668 h 1828"/>
                  <a:gd name="T66" fmla="*/ 683 w 1902"/>
                  <a:gd name="T67" fmla="*/ 1781 h 1828"/>
                  <a:gd name="T68" fmla="*/ 577 w 1902"/>
                  <a:gd name="T69" fmla="*/ 1827 h 1828"/>
                  <a:gd name="T70" fmla="*/ 464 w 1902"/>
                  <a:gd name="T71" fmla="*/ 1781 h 1828"/>
                  <a:gd name="T72" fmla="*/ 424 w 1902"/>
                  <a:gd name="T73" fmla="*/ 1668 h 1828"/>
                  <a:gd name="T74" fmla="*/ 464 w 1902"/>
                  <a:gd name="T75" fmla="*/ 1562 h 1828"/>
                  <a:gd name="T76" fmla="*/ 577 w 1902"/>
                  <a:gd name="T77" fmla="*/ 1523 h 1828"/>
                  <a:gd name="T78" fmla="*/ 1464 w 1902"/>
                  <a:gd name="T79" fmla="*/ 1523 h 1828"/>
                  <a:gd name="T80" fmla="*/ 1464 w 1902"/>
                  <a:gd name="T81" fmla="*/ 1523 h 1828"/>
                  <a:gd name="T82" fmla="*/ 1570 w 1902"/>
                  <a:gd name="T83" fmla="*/ 1562 h 1828"/>
                  <a:gd name="T84" fmla="*/ 1616 w 1902"/>
                  <a:gd name="T85" fmla="*/ 1668 h 1828"/>
                  <a:gd name="T86" fmla="*/ 1570 w 1902"/>
                  <a:gd name="T87" fmla="*/ 1781 h 1828"/>
                  <a:gd name="T88" fmla="*/ 1464 w 1902"/>
                  <a:gd name="T89" fmla="*/ 1827 h 1828"/>
                  <a:gd name="T90" fmla="*/ 1358 w 1902"/>
                  <a:gd name="T91" fmla="*/ 1781 h 1828"/>
                  <a:gd name="T92" fmla="*/ 1318 w 1902"/>
                  <a:gd name="T93" fmla="*/ 1668 h 1828"/>
                  <a:gd name="T94" fmla="*/ 1358 w 1902"/>
                  <a:gd name="T95" fmla="*/ 1562 h 1828"/>
                  <a:gd name="T96" fmla="*/ 1464 w 1902"/>
                  <a:gd name="T97" fmla="*/ 1523 h 1828"/>
                  <a:gd name="T98" fmla="*/ 1464 w 1902"/>
                  <a:gd name="T99" fmla="*/ 1523 h 1828"/>
                  <a:gd name="T100" fmla="*/ 1464 w 1902"/>
                  <a:gd name="T101" fmla="*/ 1523 h 18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902" h="1828">
                    <a:moveTo>
                      <a:pt x="1881" y="529"/>
                    </a:moveTo>
                    <a:lnTo>
                      <a:pt x="1881" y="529"/>
                    </a:lnTo>
                    <a:cubicBezTo>
                      <a:pt x="1895" y="549"/>
                      <a:pt x="1901" y="576"/>
                      <a:pt x="1901" y="602"/>
                    </a:cubicBezTo>
                    <a:cubicBezTo>
                      <a:pt x="1822" y="1059"/>
                      <a:pt x="1822" y="1059"/>
                      <a:pt x="1822" y="1059"/>
                    </a:cubicBezTo>
                    <a:cubicBezTo>
                      <a:pt x="1815" y="1086"/>
                      <a:pt x="1808" y="1106"/>
                      <a:pt x="1789" y="1119"/>
                    </a:cubicBezTo>
                    <a:cubicBezTo>
                      <a:pt x="1769" y="1132"/>
                      <a:pt x="1749" y="1139"/>
                      <a:pt x="1722" y="1139"/>
                    </a:cubicBezTo>
                    <a:cubicBezTo>
                      <a:pt x="563" y="1139"/>
                      <a:pt x="563" y="1139"/>
                      <a:pt x="563" y="1139"/>
                    </a:cubicBezTo>
                    <a:cubicBezTo>
                      <a:pt x="543" y="1271"/>
                      <a:pt x="543" y="1271"/>
                      <a:pt x="543" y="1271"/>
                    </a:cubicBezTo>
                    <a:cubicBezTo>
                      <a:pt x="1643" y="1271"/>
                      <a:pt x="1643" y="1271"/>
                      <a:pt x="1643" y="1271"/>
                    </a:cubicBezTo>
                    <a:cubicBezTo>
                      <a:pt x="1669" y="1271"/>
                      <a:pt x="1696" y="1278"/>
                      <a:pt x="1716" y="1298"/>
                    </a:cubicBezTo>
                    <a:cubicBezTo>
                      <a:pt x="1736" y="1318"/>
                      <a:pt x="1742" y="1344"/>
                      <a:pt x="1742" y="1370"/>
                    </a:cubicBezTo>
                    <a:cubicBezTo>
                      <a:pt x="1742" y="1397"/>
                      <a:pt x="1736" y="1417"/>
                      <a:pt x="1716" y="1437"/>
                    </a:cubicBezTo>
                    <a:cubicBezTo>
                      <a:pt x="1696" y="1457"/>
                      <a:pt x="1669" y="1470"/>
                      <a:pt x="1643" y="1470"/>
                    </a:cubicBezTo>
                    <a:cubicBezTo>
                      <a:pt x="424" y="1470"/>
                      <a:pt x="424" y="1470"/>
                      <a:pt x="424" y="1470"/>
                    </a:cubicBezTo>
                    <a:cubicBezTo>
                      <a:pt x="398" y="1470"/>
                      <a:pt x="371" y="1457"/>
                      <a:pt x="351" y="1430"/>
                    </a:cubicBezTo>
                    <a:cubicBezTo>
                      <a:pt x="332" y="1410"/>
                      <a:pt x="325" y="1384"/>
                      <a:pt x="325" y="1351"/>
                    </a:cubicBezTo>
                    <a:cubicBezTo>
                      <a:pt x="378" y="1066"/>
                      <a:pt x="378" y="1066"/>
                      <a:pt x="378" y="1066"/>
                    </a:cubicBezTo>
                    <a:cubicBezTo>
                      <a:pt x="298" y="264"/>
                      <a:pt x="298" y="264"/>
                      <a:pt x="298" y="264"/>
                    </a:cubicBezTo>
                    <a:cubicBezTo>
                      <a:pt x="73" y="198"/>
                      <a:pt x="73" y="198"/>
                      <a:pt x="73" y="198"/>
                    </a:cubicBezTo>
                    <a:cubicBezTo>
                      <a:pt x="47" y="185"/>
                      <a:pt x="27" y="172"/>
                      <a:pt x="14" y="145"/>
                    </a:cubicBezTo>
                    <a:cubicBezTo>
                      <a:pt x="7" y="125"/>
                      <a:pt x="0" y="99"/>
                      <a:pt x="7" y="72"/>
                    </a:cubicBezTo>
                    <a:cubicBezTo>
                      <a:pt x="20" y="46"/>
                      <a:pt x="33" y="26"/>
                      <a:pt x="60" y="13"/>
                    </a:cubicBezTo>
                    <a:cubicBezTo>
                      <a:pt x="80" y="6"/>
                      <a:pt x="106" y="0"/>
                      <a:pt x="133" y="6"/>
                    </a:cubicBezTo>
                    <a:cubicBezTo>
                      <a:pt x="424" y="99"/>
                      <a:pt x="424" y="99"/>
                      <a:pt x="424" y="99"/>
                    </a:cubicBezTo>
                    <a:cubicBezTo>
                      <a:pt x="438" y="106"/>
                      <a:pt x="457" y="119"/>
                      <a:pt x="464" y="132"/>
                    </a:cubicBezTo>
                    <a:cubicBezTo>
                      <a:pt x="477" y="145"/>
                      <a:pt x="484" y="165"/>
                      <a:pt x="490" y="185"/>
                    </a:cubicBezTo>
                    <a:cubicBezTo>
                      <a:pt x="504" y="344"/>
                      <a:pt x="504" y="344"/>
                      <a:pt x="504" y="344"/>
                    </a:cubicBezTo>
                    <a:cubicBezTo>
                      <a:pt x="1815" y="490"/>
                      <a:pt x="1815" y="490"/>
                      <a:pt x="1815" y="490"/>
                    </a:cubicBezTo>
                    <a:cubicBezTo>
                      <a:pt x="1842" y="496"/>
                      <a:pt x="1861" y="510"/>
                      <a:pt x="1881" y="529"/>
                    </a:cubicBezTo>
                    <a:close/>
                    <a:moveTo>
                      <a:pt x="577" y="1523"/>
                    </a:moveTo>
                    <a:lnTo>
                      <a:pt x="577" y="1523"/>
                    </a:lnTo>
                    <a:cubicBezTo>
                      <a:pt x="616" y="1523"/>
                      <a:pt x="649" y="1536"/>
                      <a:pt x="683" y="1562"/>
                    </a:cubicBezTo>
                    <a:cubicBezTo>
                      <a:pt x="709" y="1596"/>
                      <a:pt x="722" y="1629"/>
                      <a:pt x="722" y="1668"/>
                    </a:cubicBezTo>
                    <a:cubicBezTo>
                      <a:pt x="722" y="1715"/>
                      <a:pt x="709" y="1748"/>
                      <a:pt x="683" y="1781"/>
                    </a:cubicBezTo>
                    <a:cubicBezTo>
                      <a:pt x="649" y="1808"/>
                      <a:pt x="616" y="1827"/>
                      <a:pt x="577" y="1827"/>
                    </a:cubicBezTo>
                    <a:cubicBezTo>
                      <a:pt x="530" y="1827"/>
                      <a:pt x="497" y="1808"/>
                      <a:pt x="464" y="1781"/>
                    </a:cubicBezTo>
                    <a:cubicBezTo>
                      <a:pt x="438" y="1748"/>
                      <a:pt x="424" y="1715"/>
                      <a:pt x="424" y="1668"/>
                    </a:cubicBezTo>
                    <a:cubicBezTo>
                      <a:pt x="424" y="1629"/>
                      <a:pt x="438" y="1596"/>
                      <a:pt x="464" y="1562"/>
                    </a:cubicBezTo>
                    <a:cubicBezTo>
                      <a:pt x="497" y="1536"/>
                      <a:pt x="530" y="1523"/>
                      <a:pt x="577" y="1523"/>
                    </a:cubicBezTo>
                    <a:close/>
                    <a:moveTo>
                      <a:pt x="1464" y="1523"/>
                    </a:moveTo>
                    <a:lnTo>
                      <a:pt x="1464" y="1523"/>
                    </a:lnTo>
                    <a:cubicBezTo>
                      <a:pt x="1510" y="1523"/>
                      <a:pt x="1543" y="1536"/>
                      <a:pt x="1570" y="1562"/>
                    </a:cubicBezTo>
                    <a:cubicBezTo>
                      <a:pt x="1603" y="1596"/>
                      <a:pt x="1616" y="1629"/>
                      <a:pt x="1616" y="1668"/>
                    </a:cubicBezTo>
                    <a:cubicBezTo>
                      <a:pt x="1616" y="1715"/>
                      <a:pt x="1603" y="1748"/>
                      <a:pt x="1570" y="1781"/>
                    </a:cubicBezTo>
                    <a:cubicBezTo>
                      <a:pt x="1543" y="1808"/>
                      <a:pt x="1510" y="1827"/>
                      <a:pt x="1464" y="1827"/>
                    </a:cubicBezTo>
                    <a:cubicBezTo>
                      <a:pt x="1424" y="1827"/>
                      <a:pt x="1391" y="1808"/>
                      <a:pt x="1358" y="1781"/>
                    </a:cubicBezTo>
                    <a:cubicBezTo>
                      <a:pt x="1331" y="1748"/>
                      <a:pt x="1318" y="1715"/>
                      <a:pt x="1318" y="1668"/>
                    </a:cubicBezTo>
                    <a:cubicBezTo>
                      <a:pt x="1318" y="1629"/>
                      <a:pt x="1331" y="1596"/>
                      <a:pt x="1358" y="1562"/>
                    </a:cubicBezTo>
                    <a:cubicBezTo>
                      <a:pt x="1391" y="1536"/>
                      <a:pt x="1424" y="1523"/>
                      <a:pt x="1464" y="1523"/>
                    </a:cubicBezTo>
                    <a:close/>
                    <a:moveTo>
                      <a:pt x="1464" y="1523"/>
                    </a:moveTo>
                    <a:lnTo>
                      <a:pt x="1464" y="152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0" name="Group 8"/>
            <p:cNvGrpSpPr/>
            <p:nvPr/>
          </p:nvGrpSpPr>
          <p:grpSpPr>
            <a:xfrm>
              <a:off x="19216354" y="4730006"/>
              <a:ext cx="707114" cy="706645"/>
              <a:chOff x="16839319" y="4759159"/>
              <a:chExt cx="754311" cy="753810"/>
            </a:xfrm>
          </p:grpSpPr>
          <p:sp>
            <p:nvSpPr>
              <p:cNvPr id="65" name="Freeform 10"/>
              <p:cNvSpPr>
                <a:spLocks noChangeArrowheads="1"/>
              </p:cNvSpPr>
              <p:nvPr/>
            </p:nvSpPr>
            <p:spPr bwMode="auto">
              <a:xfrm>
                <a:off x="16839319" y="4759159"/>
                <a:ext cx="754311" cy="753810"/>
              </a:xfrm>
              <a:custGeom>
                <a:avLst/>
                <a:gdLst>
                  <a:gd name="T0" fmla="*/ 1582 w 1583"/>
                  <a:gd name="T1" fmla="*/ 794 h 1583"/>
                  <a:gd name="T2" fmla="*/ 1582 w 1583"/>
                  <a:gd name="T3" fmla="*/ 794 h 1583"/>
                  <a:gd name="T4" fmla="*/ 788 w 1583"/>
                  <a:gd name="T5" fmla="*/ 1582 h 1583"/>
                  <a:gd name="T6" fmla="*/ 0 w 1583"/>
                  <a:gd name="T7" fmla="*/ 794 h 1583"/>
                  <a:gd name="T8" fmla="*/ 788 w 1583"/>
                  <a:gd name="T9" fmla="*/ 0 h 1583"/>
                  <a:gd name="T10" fmla="*/ 1582 w 1583"/>
                  <a:gd name="T11" fmla="*/ 794 h 15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83" h="1583">
                    <a:moveTo>
                      <a:pt x="1582" y="794"/>
                    </a:moveTo>
                    <a:lnTo>
                      <a:pt x="1582" y="794"/>
                    </a:lnTo>
                    <a:cubicBezTo>
                      <a:pt x="1582" y="1225"/>
                      <a:pt x="1225" y="1582"/>
                      <a:pt x="788" y="1582"/>
                    </a:cubicBezTo>
                    <a:cubicBezTo>
                      <a:pt x="351" y="1582"/>
                      <a:pt x="0" y="1225"/>
                      <a:pt x="0" y="794"/>
                    </a:cubicBezTo>
                    <a:cubicBezTo>
                      <a:pt x="0" y="357"/>
                      <a:pt x="351" y="0"/>
                      <a:pt x="788" y="0"/>
                    </a:cubicBezTo>
                    <a:cubicBezTo>
                      <a:pt x="1225" y="0"/>
                      <a:pt x="1582" y="357"/>
                      <a:pt x="1582" y="794"/>
                    </a:cubicBezTo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6" name="Freeform 11"/>
              <p:cNvSpPr>
                <a:spLocks noChangeArrowheads="1"/>
              </p:cNvSpPr>
              <p:nvPr/>
            </p:nvSpPr>
            <p:spPr bwMode="auto">
              <a:xfrm>
                <a:off x="16984703" y="4900235"/>
                <a:ext cx="463543" cy="469552"/>
              </a:xfrm>
              <a:custGeom>
                <a:avLst/>
                <a:gdLst>
                  <a:gd name="T0" fmla="*/ 794 w 974"/>
                  <a:gd name="T1" fmla="*/ 629 h 988"/>
                  <a:gd name="T2" fmla="*/ 794 w 974"/>
                  <a:gd name="T3" fmla="*/ 629 h 988"/>
                  <a:gd name="T4" fmla="*/ 655 w 974"/>
                  <a:gd name="T5" fmla="*/ 695 h 988"/>
                  <a:gd name="T6" fmla="*/ 351 w 974"/>
                  <a:gd name="T7" fmla="*/ 543 h 988"/>
                  <a:gd name="T8" fmla="*/ 358 w 974"/>
                  <a:gd name="T9" fmla="*/ 496 h 988"/>
                  <a:gd name="T10" fmla="*/ 351 w 974"/>
                  <a:gd name="T11" fmla="*/ 443 h 988"/>
                  <a:gd name="T12" fmla="*/ 655 w 974"/>
                  <a:gd name="T13" fmla="*/ 284 h 988"/>
                  <a:gd name="T14" fmla="*/ 794 w 974"/>
                  <a:gd name="T15" fmla="*/ 357 h 988"/>
                  <a:gd name="T16" fmla="*/ 973 w 974"/>
                  <a:gd name="T17" fmla="*/ 178 h 988"/>
                  <a:gd name="T18" fmla="*/ 794 w 974"/>
                  <a:gd name="T19" fmla="*/ 0 h 988"/>
                  <a:gd name="T20" fmla="*/ 615 w 974"/>
                  <a:gd name="T21" fmla="*/ 178 h 988"/>
                  <a:gd name="T22" fmla="*/ 622 w 974"/>
                  <a:gd name="T23" fmla="*/ 225 h 988"/>
                  <a:gd name="T24" fmla="*/ 318 w 974"/>
                  <a:gd name="T25" fmla="*/ 384 h 988"/>
                  <a:gd name="T26" fmla="*/ 179 w 974"/>
                  <a:gd name="T27" fmla="*/ 311 h 988"/>
                  <a:gd name="T28" fmla="*/ 0 w 974"/>
                  <a:gd name="T29" fmla="*/ 496 h 988"/>
                  <a:gd name="T30" fmla="*/ 179 w 974"/>
                  <a:gd name="T31" fmla="*/ 675 h 988"/>
                  <a:gd name="T32" fmla="*/ 318 w 974"/>
                  <a:gd name="T33" fmla="*/ 602 h 988"/>
                  <a:gd name="T34" fmla="*/ 622 w 974"/>
                  <a:gd name="T35" fmla="*/ 755 h 988"/>
                  <a:gd name="T36" fmla="*/ 615 w 974"/>
                  <a:gd name="T37" fmla="*/ 808 h 988"/>
                  <a:gd name="T38" fmla="*/ 794 w 974"/>
                  <a:gd name="T39" fmla="*/ 987 h 988"/>
                  <a:gd name="T40" fmla="*/ 973 w 974"/>
                  <a:gd name="T41" fmla="*/ 808 h 988"/>
                  <a:gd name="T42" fmla="*/ 794 w 974"/>
                  <a:gd name="T43" fmla="*/ 629 h 988"/>
                  <a:gd name="T44" fmla="*/ 794 w 974"/>
                  <a:gd name="T45" fmla="*/ 629 h 988"/>
                  <a:gd name="T46" fmla="*/ 794 w 974"/>
                  <a:gd name="T47" fmla="*/ 629 h 9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974" h="988">
                    <a:moveTo>
                      <a:pt x="794" y="629"/>
                    </a:moveTo>
                    <a:lnTo>
                      <a:pt x="794" y="629"/>
                    </a:lnTo>
                    <a:cubicBezTo>
                      <a:pt x="734" y="629"/>
                      <a:pt x="688" y="655"/>
                      <a:pt x="655" y="695"/>
                    </a:cubicBezTo>
                    <a:cubicBezTo>
                      <a:pt x="351" y="543"/>
                      <a:pt x="351" y="543"/>
                      <a:pt x="351" y="543"/>
                    </a:cubicBezTo>
                    <a:cubicBezTo>
                      <a:pt x="351" y="523"/>
                      <a:pt x="358" y="510"/>
                      <a:pt x="358" y="496"/>
                    </a:cubicBezTo>
                    <a:cubicBezTo>
                      <a:pt x="358" y="477"/>
                      <a:pt x="351" y="457"/>
                      <a:pt x="351" y="443"/>
                    </a:cubicBezTo>
                    <a:cubicBezTo>
                      <a:pt x="655" y="284"/>
                      <a:pt x="655" y="284"/>
                      <a:pt x="655" y="284"/>
                    </a:cubicBezTo>
                    <a:cubicBezTo>
                      <a:pt x="681" y="331"/>
                      <a:pt x="734" y="357"/>
                      <a:pt x="794" y="357"/>
                    </a:cubicBezTo>
                    <a:cubicBezTo>
                      <a:pt x="893" y="357"/>
                      <a:pt x="973" y="278"/>
                      <a:pt x="973" y="178"/>
                    </a:cubicBezTo>
                    <a:cubicBezTo>
                      <a:pt x="973" y="79"/>
                      <a:pt x="893" y="0"/>
                      <a:pt x="794" y="0"/>
                    </a:cubicBezTo>
                    <a:cubicBezTo>
                      <a:pt x="694" y="0"/>
                      <a:pt x="615" y="79"/>
                      <a:pt x="615" y="178"/>
                    </a:cubicBezTo>
                    <a:cubicBezTo>
                      <a:pt x="615" y="198"/>
                      <a:pt x="615" y="212"/>
                      <a:pt x="622" y="225"/>
                    </a:cubicBezTo>
                    <a:cubicBezTo>
                      <a:pt x="318" y="384"/>
                      <a:pt x="318" y="384"/>
                      <a:pt x="318" y="384"/>
                    </a:cubicBezTo>
                    <a:cubicBezTo>
                      <a:pt x="285" y="337"/>
                      <a:pt x="232" y="311"/>
                      <a:pt x="179" y="311"/>
                    </a:cubicBezTo>
                    <a:cubicBezTo>
                      <a:pt x="79" y="311"/>
                      <a:pt x="0" y="397"/>
                      <a:pt x="0" y="496"/>
                    </a:cubicBezTo>
                    <a:cubicBezTo>
                      <a:pt x="0" y="589"/>
                      <a:pt x="79" y="675"/>
                      <a:pt x="179" y="675"/>
                    </a:cubicBezTo>
                    <a:cubicBezTo>
                      <a:pt x="238" y="675"/>
                      <a:pt x="285" y="642"/>
                      <a:pt x="318" y="602"/>
                    </a:cubicBezTo>
                    <a:cubicBezTo>
                      <a:pt x="622" y="755"/>
                      <a:pt x="622" y="755"/>
                      <a:pt x="622" y="755"/>
                    </a:cubicBezTo>
                    <a:cubicBezTo>
                      <a:pt x="622" y="775"/>
                      <a:pt x="615" y="788"/>
                      <a:pt x="615" y="808"/>
                    </a:cubicBezTo>
                    <a:cubicBezTo>
                      <a:pt x="615" y="907"/>
                      <a:pt x="694" y="987"/>
                      <a:pt x="794" y="987"/>
                    </a:cubicBezTo>
                    <a:cubicBezTo>
                      <a:pt x="893" y="987"/>
                      <a:pt x="973" y="907"/>
                      <a:pt x="973" y="808"/>
                    </a:cubicBezTo>
                    <a:cubicBezTo>
                      <a:pt x="973" y="708"/>
                      <a:pt x="893" y="629"/>
                      <a:pt x="794" y="629"/>
                    </a:cubicBezTo>
                    <a:close/>
                    <a:moveTo>
                      <a:pt x="794" y="629"/>
                    </a:moveTo>
                    <a:lnTo>
                      <a:pt x="794" y="62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8" name="Group 14"/>
            <p:cNvGrpSpPr/>
            <p:nvPr/>
          </p:nvGrpSpPr>
          <p:grpSpPr>
            <a:xfrm>
              <a:off x="14636808" y="5418887"/>
              <a:ext cx="1050796" cy="1048123"/>
              <a:chOff x="14636808" y="5418887"/>
              <a:chExt cx="1050796" cy="1048123"/>
            </a:xfrm>
          </p:grpSpPr>
          <p:sp>
            <p:nvSpPr>
              <p:cNvPr id="60" name="Freeform 12"/>
              <p:cNvSpPr>
                <a:spLocks noChangeArrowheads="1"/>
              </p:cNvSpPr>
              <p:nvPr/>
            </p:nvSpPr>
            <p:spPr bwMode="auto">
              <a:xfrm>
                <a:off x="14636808" y="5418887"/>
                <a:ext cx="1050796" cy="1048123"/>
              </a:xfrm>
              <a:custGeom>
                <a:avLst/>
                <a:gdLst>
                  <a:gd name="T0" fmla="*/ 2351 w 2352"/>
                  <a:gd name="T1" fmla="*/ 1172 h 2345"/>
                  <a:gd name="T2" fmla="*/ 2351 w 2352"/>
                  <a:gd name="T3" fmla="*/ 1172 h 2345"/>
                  <a:gd name="T4" fmla="*/ 1179 w 2352"/>
                  <a:gd name="T5" fmla="*/ 2344 h 2345"/>
                  <a:gd name="T6" fmla="*/ 0 w 2352"/>
                  <a:gd name="T7" fmla="*/ 1172 h 2345"/>
                  <a:gd name="T8" fmla="*/ 1179 w 2352"/>
                  <a:gd name="T9" fmla="*/ 0 h 2345"/>
                  <a:gd name="T10" fmla="*/ 2351 w 2352"/>
                  <a:gd name="T11" fmla="*/ 1172 h 23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352" h="2345">
                    <a:moveTo>
                      <a:pt x="2351" y="1172"/>
                    </a:moveTo>
                    <a:lnTo>
                      <a:pt x="2351" y="1172"/>
                    </a:lnTo>
                    <a:cubicBezTo>
                      <a:pt x="2351" y="1821"/>
                      <a:pt x="1822" y="2344"/>
                      <a:pt x="1179" y="2344"/>
                    </a:cubicBezTo>
                    <a:cubicBezTo>
                      <a:pt x="530" y="2344"/>
                      <a:pt x="0" y="1821"/>
                      <a:pt x="0" y="1172"/>
                    </a:cubicBezTo>
                    <a:cubicBezTo>
                      <a:pt x="0" y="523"/>
                      <a:pt x="530" y="0"/>
                      <a:pt x="1179" y="0"/>
                    </a:cubicBezTo>
                    <a:cubicBezTo>
                      <a:pt x="1822" y="0"/>
                      <a:pt x="2351" y="523"/>
                      <a:pt x="2351" y="1172"/>
                    </a:cubicBezTo>
                  </a:path>
                </a:pathLst>
              </a:custGeom>
              <a:solidFill>
                <a:schemeClr val="accent6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2" name="Freeform 13"/>
              <p:cNvSpPr>
                <a:spLocks noChangeArrowheads="1"/>
              </p:cNvSpPr>
              <p:nvPr/>
            </p:nvSpPr>
            <p:spPr bwMode="auto">
              <a:xfrm>
                <a:off x="14690137" y="5470208"/>
                <a:ext cx="944136" cy="943508"/>
              </a:xfrm>
              <a:custGeom>
                <a:avLst/>
                <a:gdLst>
                  <a:gd name="T0" fmla="*/ 1059 w 2113"/>
                  <a:gd name="T1" fmla="*/ 2112 h 2113"/>
                  <a:gd name="T2" fmla="*/ 1059 w 2113"/>
                  <a:gd name="T3" fmla="*/ 2112 h 2113"/>
                  <a:gd name="T4" fmla="*/ 0 w 2113"/>
                  <a:gd name="T5" fmla="*/ 1059 h 2113"/>
                  <a:gd name="T6" fmla="*/ 1059 w 2113"/>
                  <a:gd name="T7" fmla="*/ 0 h 2113"/>
                  <a:gd name="T8" fmla="*/ 2112 w 2113"/>
                  <a:gd name="T9" fmla="*/ 1059 h 2113"/>
                  <a:gd name="T10" fmla="*/ 1059 w 2113"/>
                  <a:gd name="T11" fmla="*/ 2112 h 2113"/>
                  <a:gd name="T12" fmla="*/ 1059 w 2113"/>
                  <a:gd name="T13" fmla="*/ 132 h 2113"/>
                  <a:gd name="T14" fmla="*/ 1059 w 2113"/>
                  <a:gd name="T15" fmla="*/ 132 h 2113"/>
                  <a:gd name="T16" fmla="*/ 126 w 2113"/>
                  <a:gd name="T17" fmla="*/ 1059 h 2113"/>
                  <a:gd name="T18" fmla="*/ 1059 w 2113"/>
                  <a:gd name="T19" fmla="*/ 1987 h 2113"/>
                  <a:gd name="T20" fmla="*/ 1986 w 2113"/>
                  <a:gd name="T21" fmla="*/ 1059 h 2113"/>
                  <a:gd name="T22" fmla="*/ 1059 w 2113"/>
                  <a:gd name="T23" fmla="*/ 132 h 2113"/>
                  <a:gd name="T24" fmla="*/ 1059 w 2113"/>
                  <a:gd name="T25" fmla="*/ 132 h 2113"/>
                  <a:gd name="T26" fmla="*/ 1059 w 2113"/>
                  <a:gd name="T27" fmla="*/ 132 h 2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113" h="2113">
                    <a:moveTo>
                      <a:pt x="1059" y="2112"/>
                    </a:moveTo>
                    <a:lnTo>
                      <a:pt x="1059" y="2112"/>
                    </a:lnTo>
                    <a:cubicBezTo>
                      <a:pt x="476" y="2112"/>
                      <a:pt x="0" y="1642"/>
                      <a:pt x="0" y="1059"/>
                    </a:cubicBezTo>
                    <a:cubicBezTo>
                      <a:pt x="0" y="477"/>
                      <a:pt x="476" y="0"/>
                      <a:pt x="1059" y="0"/>
                    </a:cubicBezTo>
                    <a:cubicBezTo>
                      <a:pt x="1635" y="0"/>
                      <a:pt x="2112" y="477"/>
                      <a:pt x="2112" y="1059"/>
                    </a:cubicBezTo>
                    <a:cubicBezTo>
                      <a:pt x="2112" y="1642"/>
                      <a:pt x="1635" y="2112"/>
                      <a:pt x="1059" y="2112"/>
                    </a:cubicBezTo>
                    <a:close/>
                    <a:moveTo>
                      <a:pt x="1059" y="132"/>
                    </a:moveTo>
                    <a:lnTo>
                      <a:pt x="1059" y="132"/>
                    </a:lnTo>
                    <a:cubicBezTo>
                      <a:pt x="543" y="132"/>
                      <a:pt x="126" y="543"/>
                      <a:pt x="126" y="1059"/>
                    </a:cubicBezTo>
                    <a:cubicBezTo>
                      <a:pt x="126" y="1569"/>
                      <a:pt x="543" y="1987"/>
                      <a:pt x="1059" y="1987"/>
                    </a:cubicBezTo>
                    <a:cubicBezTo>
                      <a:pt x="1569" y="1987"/>
                      <a:pt x="1986" y="1569"/>
                      <a:pt x="1986" y="1059"/>
                    </a:cubicBezTo>
                    <a:cubicBezTo>
                      <a:pt x="1986" y="543"/>
                      <a:pt x="1569" y="132"/>
                      <a:pt x="1059" y="132"/>
                    </a:cubicBezTo>
                    <a:close/>
                    <a:moveTo>
                      <a:pt x="1059" y="132"/>
                    </a:moveTo>
                    <a:lnTo>
                      <a:pt x="1059" y="13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2" name="Freeform 14"/>
              <p:cNvSpPr>
                <a:spLocks noChangeArrowheads="1"/>
              </p:cNvSpPr>
              <p:nvPr/>
            </p:nvSpPr>
            <p:spPr bwMode="auto">
              <a:xfrm>
                <a:off x="15314295" y="5659699"/>
                <a:ext cx="134312" cy="134223"/>
              </a:xfrm>
              <a:custGeom>
                <a:avLst/>
                <a:gdLst>
                  <a:gd name="T0" fmla="*/ 14 w 306"/>
                  <a:gd name="T1" fmla="*/ 291 h 305"/>
                  <a:gd name="T2" fmla="*/ 14 w 306"/>
                  <a:gd name="T3" fmla="*/ 291 h 305"/>
                  <a:gd name="T4" fmla="*/ 53 w 306"/>
                  <a:gd name="T5" fmla="*/ 291 h 305"/>
                  <a:gd name="T6" fmla="*/ 292 w 306"/>
                  <a:gd name="T7" fmla="*/ 53 h 305"/>
                  <a:gd name="T8" fmla="*/ 292 w 306"/>
                  <a:gd name="T9" fmla="*/ 13 h 305"/>
                  <a:gd name="T10" fmla="*/ 245 w 306"/>
                  <a:gd name="T11" fmla="*/ 13 h 305"/>
                  <a:gd name="T12" fmla="*/ 14 w 306"/>
                  <a:gd name="T13" fmla="*/ 245 h 305"/>
                  <a:gd name="T14" fmla="*/ 14 w 306"/>
                  <a:gd name="T15" fmla="*/ 291 h 305"/>
                  <a:gd name="T16" fmla="*/ 14 w 306"/>
                  <a:gd name="T17" fmla="*/ 291 h 305"/>
                  <a:gd name="T18" fmla="*/ 14 w 306"/>
                  <a:gd name="T19" fmla="*/ 291 h 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06" h="305">
                    <a:moveTo>
                      <a:pt x="14" y="291"/>
                    </a:moveTo>
                    <a:lnTo>
                      <a:pt x="14" y="291"/>
                    </a:lnTo>
                    <a:cubicBezTo>
                      <a:pt x="27" y="304"/>
                      <a:pt x="40" y="304"/>
                      <a:pt x="53" y="291"/>
                    </a:cubicBezTo>
                    <a:cubicBezTo>
                      <a:pt x="292" y="53"/>
                      <a:pt x="292" y="53"/>
                      <a:pt x="292" y="53"/>
                    </a:cubicBezTo>
                    <a:cubicBezTo>
                      <a:pt x="305" y="39"/>
                      <a:pt x="305" y="19"/>
                      <a:pt x="292" y="13"/>
                    </a:cubicBezTo>
                    <a:cubicBezTo>
                      <a:pt x="279" y="0"/>
                      <a:pt x="259" y="0"/>
                      <a:pt x="245" y="13"/>
                    </a:cubicBezTo>
                    <a:cubicBezTo>
                      <a:pt x="14" y="245"/>
                      <a:pt x="14" y="245"/>
                      <a:pt x="14" y="245"/>
                    </a:cubicBezTo>
                    <a:cubicBezTo>
                      <a:pt x="0" y="258"/>
                      <a:pt x="0" y="278"/>
                      <a:pt x="14" y="291"/>
                    </a:cubicBezTo>
                    <a:close/>
                    <a:moveTo>
                      <a:pt x="14" y="291"/>
                    </a:moveTo>
                    <a:lnTo>
                      <a:pt x="14" y="29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3" name="Freeform 15"/>
              <p:cNvSpPr>
                <a:spLocks noChangeArrowheads="1"/>
              </p:cNvSpPr>
              <p:nvPr/>
            </p:nvSpPr>
            <p:spPr bwMode="auto">
              <a:xfrm>
                <a:off x="15178007" y="5839321"/>
                <a:ext cx="79008" cy="78955"/>
              </a:xfrm>
              <a:custGeom>
                <a:avLst/>
                <a:gdLst>
                  <a:gd name="T0" fmla="*/ 145 w 180"/>
                  <a:gd name="T1" fmla="*/ 33 h 179"/>
                  <a:gd name="T2" fmla="*/ 145 w 180"/>
                  <a:gd name="T3" fmla="*/ 33 h 179"/>
                  <a:gd name="T4" fmla="*/ 99 w 180"/>
                  <a:gd name="T5" fmla="*/ 6 h 179"/>
                  <a:gd name="T6" fmla="*/ 53 w 180"/>
                  <a:gd name="T7" fmla="*/ 0 h 179"/>
                  <a:gd name="T8" fmla="*/ 20 w 180"/>
                  <a:gd name="T9" fmla="*/ 19 h 179"/>
                  <a:gd name="T10" fmla="*/ 0 w 180"/>
                  <a:gd name="T11" fmla="*/ 46 h 179"/>
                  <a:gd name="T12" fmla="*/ 0 w 180"/>
                  <a:gd name="T13" fmla="*/ 79 h 179"/>
                  <a:gd name="T14" fmla="*/ 6 w 180"/>
                  <a:gd name="T15" fmla="*/ 112 h 179"/>
                  <a:gd name="T16" fmla="*/ 33 w 180"/>
                  <a:gd name="T17" fmla="*/ 145 h 179"/>
                  <a:gd name="T18" fmla="*/ 66 w 180"/>
                  <a:gd name="T19" fmla="*/ 172 h 179"/>
                  <a:gd name="T20" fmla="*/ 99 w 180"/>
                  <a:gd name="T21" fmla="*/ 178 h 179"/>
                  <a:gd name="T22" fmla="*/ 132 w 180"/>
                  <a:gd name="T23" fmla="*/ 178 h 179"/>
                  <a:gd name="T24" fmla="*/ 159 w 180"/>
                  <a:gd name="T25" fmla="*/ 158 h 179"/>
                  <a:gd name="T26" fmla="*/ 179 w 180"/>
                  <a:gd name="T27" fmla="*/ 125 h 179"/>
                  <a:gd name="T28" fmla="*/ 172 w 180"/>
                  <a:gd name="T29" fmla="*/ 79 h 179"/>
                  <a:gd name="T30" fmla="*/ 145 w 180"/>
                  <a:gd name="T31" fmla="*/ 33 h 179"/>
                  <a:gd name="T32" fmla="*/ 145 w 180"/>
                  <a:gd name="T33" fmla="*/ 33 h 179"/>
                  <a:gd name="T34" fmla="*/ 145 w 180"/>
                  <a:gd name="T35" fmla="*/ 33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80" h="179">
                    <a:moveTo>
                      <a:pt x="145" y="33"/>
                    </a:moveTo>
                    <a:lnTo>
                      <a:pt x="145" y="33"/>
                    </a:lnTo>
                    <a:cubicBezTo>
                      <a:pt x="126" y="19"/>
                      <a:pt x="112" y="13"/>
                      <a:pt x="99" y="6"/>
                    </a:cubicBezTo>
                    <a:cubicBezTo>
                      <a:pt x="86" y="0"/>
                      <a:pt x="73" y="0"/>
                      <a:pt x="53" y="0"/>
                    </a:cubicBezTo>
                    <a:cubicBezTo>
                      <a:pt x="39" y="6"/>
                      <a:pt x="33" y="13"/>
                      <a:pt x="20" y="19"/>
                    </a:cubicBezTo>
                    <a:cubicBezTo>
                      <a:pt x="13" y="33"/>
                      <a:pt x="6" y="39"/>
                      <a:pt x="0" y="46"/>
                    </a:cubicBezTo>
                    <a:cubicBezTo>
                      <a:pt x="0" y="59"/>
                      <a:pt x="0" y="66"/>
                      <a:pt x="0" y="79"/>
                    </a:cubicBezTo>
                    <a:cubicBezTo>
                      <a:pt x="0" y="86"/>
                      <a:pt x="0" y="99"/>
                      <a:pt x="6" y="112"/>
                    </a:cubicBezTo>
                    <a:cubicBezTo>
                      <a:pt x="13" y="119"/>
                      <a:pt x="20" y="132"/>
                      <a:pt x="33" y="145"/>
                    </a:cubicBezTo>
                    <a:cubicBezTo>
                      <a:pt x="46" y="152"/>
                      <a:pt x="53" y="165"/>
                      <a:pt x="66" y="172"/>
                    </a:cubicBezTo>
                    <a:cubicBezTo>
                      <a:pt x="79" y="178"/>
                      <a:pt x="92" y="178"/>
                      <a:pt x="99" y="178"/>
                    </a:cubicBezTo>
                    <a:cubicBezTo>
                      <a:pt x="112" y="178"/>
                      <a:pt x="119" y="178"/>
                      <a:pt x="132" y="178"/>
                    </a:cubicBezTo>
                    <a:cubicBezTo>
                      <a:pt x="139" y="172"/>
                      <a:pt x="145" y="165"/>
                      <a:pt x="159" y="158"/>
                    </a:cubicBezTo>
                    <a:cubicBezTo>
                      <a:pt x="165" y="145"/>
                      <a:pt x="172" y="139"/>
                      <a:pt x="179" y="125"/>
                    </a:cubicBezTo>
                    <a:cubicBezTo>
                      <a:pt x="179" y="112"/>
                      <a:pt x="179" y="92"/>
                      <a:pt x="172" y="79"/>
                    </a:cubicBezTo>
                    <a:cubicBezTo>
                      <a:pt x="165" y="66"/>
                      <a:pt x="159" y="53"/>
                      <a:pt x="145" y="33"/>
                    </a:cubicBezTo>
                    <a:close/>
                    <a:moveTo>
                      <a:pt x="145" y="33"/>
                    </a:moveTo>
                    <a:lnTo>
                      <a:pt x="145" y="3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4" name="Freeform 16"/>
              <p:cNvSpPr>
                <a:spLocks noChangeArrowheads="1"/>
              </p:cNvSpPr>
              <p:nvPr/>
            </p:nvSpPr>
            <p:spPr bwMode="auto">
              <a:xfrm>
                <a:off x="14877780" y="5677464"/>
                <a:ext cx="553050" cy="550708"/>
              </a:xfrm>
              <a:custGeom>
                <a:avLst/>
                <a:gdLst>
                  <a:gd name="T0" fmla="*/ 1205 w 1239"/>
                  <a:gd name="T1" fmla="*/ 206 h 1233"/>
                  <a:gd name="T2" fmla="*/ 1106 w 1239"/>
                  <a:gd name="T3" fmla="*/ 212 h 1233"/>
                  <a:gd name="T4" fmla="*/ 914 w 1239"/>
                  <a:gd name="T5" fmla="*/ 318 h 1233"/>
                  <a:gd name="T6" fmla="*/ 1020 w 1239"/>
                  <a:gd name="T7" fmla="*/ 126 h 1233"/>
                  <a:gd name="T8" fmla="*/ 1033 w 1239"/>
                  <a:gd name="T9" fmla="*/ 27 h 1233"/>
                  <a:gd name="T10" fmla="*/ 26 w 1239"/>
                  <a:gd name="T11" fmla="*/ 656 h 1233"/>
                  <a:gd name="T12" fmla="*/ 470 w 1239"/>
                  <a:gd name="T13" fmla="*/ 1206 h 1233"/>
                  <a:gd name="T14" fmla="*/ 1205 w 1239"/>
                  <a:gd name="T15" fmla="*/ 576 h 1233"/>
                  <a:gd name="T16" fmla="*/ 516 w 1239"/>
                  <a:gd name="T17" fmla="*/ 881 h 1233"/>
                  <a:gd name="T18" fmla="*/ 483 w 1239"/>
                  <a:gd name="T19" fmla="*/ 927 h 1233"/>
                  <a:gd name="T20" fmla="*/ 384 w 1239"/>
                  <a:gd name="T21" fmla="*/ 967 h 1233"/>
                  <a:gd name="T22" fmla="*/ 344 w 1239"/>
                  <a:gd name="T23" fmla="*/ 927 h 1233"/>
                  <a:gd name="T24" fmla="*/ 364 w 1239"/>
                  <a:gd name="T25" fmla="*/ 907 h 1233"/>
                  <a:gd name="T26" fmla="*/ 404 w 1239"/>
                  <a:gd name="T27" fmla="*/ 921 h 1233"/>
                  <a:gd name="T28" fmla="*/ 450 w 1239"/>
                  <a:gd name="T29" fmla="*/ 901 h 1233"/>
                  <a:gd name="T30" fmla="*/ 463 w 1239"/>
                  <a:gd name="T31" fmla="*/ 835 h 1233"/>
                  <a:gd name="T32" fmla="*/ 417 w 1239"/>
                  <a:gd name="T33" fmla="*/ 828 h 1233"/>
                  <a:gd name="T34" fmla="*/ 338 w 1239"/>
                  <a:gd name="T35" fmla="*/ 868 h 1233"/>
                  <a:gd name="T36" fmla="*/ 265 w 1239"/>
                  <a:gd name="T37" fmla="*/ 854 h 1233"/>
                  <a:gd name="T38" fmla="*/ 251 w 1239"/>
                  <a:gd name="T39" fmla="*/ 775 h 1233"/>
                  <a:gd name="T40" fmla="*/ 318 w 1239"/>
                  <a:gd name="T41" fmla="*/ 702 h 1233"/>
                  <a:gd name="T42" fmla="*/ 377 w 1239"/>
                  <a:gd name="T43" fmla="*/ 696 h 1233"/>
                  <a:gd name="T44" fmla="*/ 404 w 1239"/>
                  <a:gd name="T45" fmla="*/ 722 h 1233"/>
                  <a:gd name="T46" fmla="*/ 384 w 1239"/>
                  <a:gd name="T47" fmla="*/ 749 h 1233"/>
                  <a:gd name="T48" fmla="*/ 338 w 1239"/>
                  <a:gd name="T49" fmla="*/ 742 h 1233"/>
                  <a:gd name="T50" fmla="*/ 291 w 1239"/>
                  <a:gd name="T51" fmla="*/ 788 h 1233"/>
                  <a:gd name="T52" fmla="*/ 311 w 1239"/>
                  <a:gd name="T53" fmla="*/ 821 h 1233"/>
                  <a:gd name="T54" fmla="*/ 344 w 1239"/>
                  <a:gd name="T55" fmla="*/ 815 h 1233"/>
                  <a:gd name="T56" fmla="*/ 404 w 1239"/>
                  <a:gd name="T57" fmla="*/ 782 h 1233"/>
                  <a:gd name="T58" fmla="*/ 470 w 1239"/>
                  <a:gd name="T59" fmla="*/ 768 h 1233"/>
                  <a:gd name="T60" fmla="*/ 523 w 1239"/>
                  <a:gd name="T61" fmla="*/ 828 h 1233"/>
                  <a:gd name="T62" fmla="*/ 722 w 1239"/>
                  <a:gd name="T63" fmla="*/ 682 h 1233"/>
                  <a:gd name="T64" fmla="*/ 616 w 1239"/>
                  <a:gd name="T65" fmla="*/ 788 h 1233"/>
                  <a:gd name="T66" fmla="*/ 563 w 1239"/>
                  <a:gd name="T67" fmla="*/ 788 h 1233"/>
                  <a:gd name="T68" fmla="*/ 410 w 1239"/>
                  <a:gd name="T69" fmla="*/ 629 h 1233"/>
                  <a:gd name="T70" fmla="*/ 424 w 1239"/>
                  <a:gd name="T71" fmla="*/ 596 h 1233"/>
                  <a:gd name="T72" fmla="*/ 543 w 1239"/>
                  <a:gd name="T73" fmla="*/ 484 h 1233"/>
                  <a:gd name="T74" fmla="*/ 563 w 1239"/>
                  <a:gd name="T75" fmla="*/ 510 h 1233"/>
                  <a:gd name="T76" fmla="*/ 463 w 1239"/>
                  <a:gd name="T77" fmla="*/ 616 h 1233"/>
                  <a:gd name="T78" fmla="*/ 596 w 1239"/>
                  <a:gd name="T79" fmla="*/ 583 h 1233"/>
                  <a:gd name="T80" fmla="*/ 629 w 1239"/>
                  <a:gd name="T81" fmla="*/ 576 h 1233"/>
                  <a:gd name="T82" fmla="*/ 622 w 1239"/>
                  <a:gd name="T83" fmla="*/ 610 h 1233"/>
                  <a:gd name="T84" fmla="*/ 596 w 1239"/>
                  <a:gd name="T85" fmla="*/ 742 h 1233"/>
                  <a:gd name="T86" fmla="*/ 708 w 1239"/>
                  <a:gd name="T87" fmla="*/ 643 h 1233"/>
                  <a:gd name="T88" fmla="*/ 728 w 1239"/>
                  <a:gd name="T89" fmla="*/ 669 h 1233"/>
                  <a:gd name="T90" fmla="*/ 887 w 1239"/>
                  <a:gd name="T91" fmla="*/ 504 h 1233"/>
                  <a:gd name="T92" fmla="*/ 854 w 1239"/>
                  <a:gd name="T93" fmla="*/ 557 h 1233"/>
                  <a:gd name="T94" fmla="*/ 761 w 1239"/>
                  <a:gd name="T95" fmla="*/ 596 h 1233"/>
                  <a:gd name="T96" fmla="*/ 662 w 1239"/>
                  <a:gd name="T97" fmla="*/ 550 h 1233"/>
                  <a:gd name="T98" fmla="*/ 616 w 1239"/>
                  <a:gd name="T99" fmla="*/ 451 h 1233"/>
                  <a:gd name="T100" fmla="*/ 655 w 1239"/>
                  <a:gd name="T101" fmla="*/ 358 h 1233"/>
                  <a:gd name="T102" fmla="*/ 788 w 1239"/>
                  <a:gd name="T103" fmla="*/ 318 h 1233"/>
                  <a:gd name="T104" fmla="*/ 887 w 1239"/>
                  <a:gd name="T105" fmla="*/ 404 h 1233"/>
                  <a:gd name="T106" fmla="*/ 887 w 1239"/>
                  <a:gd name="T107" fmla="*/ 504 h 1233"/>
                  <a:gd name="T108" fmla="*/ 887 w 1239"/>
                  <a:gd name="T109" fmla="*/ 504 h 12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239" h="1233">
                    <a:moveTo>
                      <a:pt x="1205" y="206"/>
                    </a:moveTo>
                    <a:lnTo>
                      <a:pt x="1205" y="206"/>
                    </a:lnTo>
                    <a:cubicBezTo>
                      <a:pt x="1166" y="159"/>
                      <a:pt x="1166" y="159"/>
                      <a:pt x="1166" y="159"/>
                    </a:cubicBezTo>
                    <a:cubicBezTo>
                      <a:pt x="1106" y="212"/>
                      <a:pt x="1106" y="212"/>
                      <a:pt x="1106" y="212"/>
                    </a:cubicBezTo>
                    <a:cubicBezTo>
                      <a:pt x="1113" y="252"/>
                      <a:pt x="1106" y="292"/>
                      <a:pt x="1079" y="318"/>
                    </a:cubicBezTo>
                    <a:cubicBezTo>
                      <a:pt x="1033" y="365"/>
                      <a:pt x="960" y="365"/>
                      <a:pt x="914" y="318"/>
                    </a:cubicBezTo>
                    <a:cubicBezTo>
                      <a:pt x="867" y="272"/>
                      <a:pt x="867" y="206"/>
                      <a:pt x="914" y="159"/>
                    </a:cubicBezTo>
                    <a:cubicBezTo>
                      <a:pt x="940" y="133"/>
                      <a:pt x="980" y="120"/>
                      <a:pt x="1020" y="126"/>
                    </a:cubicBezTo>
                    <a:cubicBezTo>
                      <a:pt x="1073" y="73"/>
                      <a:pt x="1073" y="73"/>
                      <a:pt x="1073" y="73"/>
                    </a:cubicBezTo>
                    <a:cubicBezTo>
                      <a:pt x="1033" y="27"/>
                      <a:pt x="1033" y="27"/>
                      <a:pt x="1033" y="27"/>
                    </a:cubicBezTo>
                    <a:cubicBezTo>
                      <a:pt x="1000" y="0"/>
                      <a:pt x="689" y="0"/>
                      <a:pt x="655" y="27"/>
                    </a:cubicBezTo>
                    <a:cubicBezTo>
                      <a:pt x="26" y="656"/>
                      <a:pt x="26" y="656"/>
                      <a:pt x="26" y="656"/>
                    </a:cubicBezTo>
                    <a:cubicBezTo>
                      <a:pt x="0" y="682"/>
                      <a:pt x="0" y="735"/>
                      <a:pt x="26" y="762"/>
                    </a:cubicBezTo>
                    <a:cubicBezTo>
                      <a:pt x="470" y="1206"/>
                      <a:pt x="470" y="1206"/>
                      <a:pt x="470" y="1206"/>
                    </a:cubicBezTo>
                    <a:cubicBezTo>
                      <a:pt x="503" y="1232"/>
                      <a:pt x="549" y="1232"/>
                      <a:pt x="583" y="1206"/>
                    </a:cubicBezTo>
                    <a:cubicBezTo>
                      <a:pt x="1205" y="576"/>
                      <a:pt x="1205" y="576"/>
                      <a:pt x="1205" y="576"/>
                    </a:cubicBezTo>
                    <a:cubicBezTo>
                      <a:pt x="1238" y="550"/>
                      <a:pt x="1238" y="232"/>
                      <a:pt x="1205" y="206"/>
                    </a:cubicBezTo>
                    <a:close/>
                    <a:moveTo>
                      <a:pt x="516" y="881"/>
                    </a:moveTo>
                    <a:lnTo>
                      <a:pt x="516" y="881"/>
                    </a:lnTo>
                    <a:cubicBezTo>
                      <a:pt x="510" y="894"/>
                      <a:pt x="496" y="914"/>
                      <a:pt x="483" y="927"/>
                    </a:cubicBezTo>
                    <a:cubicBezTo>
                      <a:pt x="463" y="947"/>
                      <a:pt x="443" y="960"/>
                      <a:pt x="424" y="960"/>
                    </a:cubicBezTo>
                    <a:cubicBezTo>
                      <a:pt x="410" y="967"/>
                      <a:pt x="397" y="967"/>
                      <a:pt x="384" y="967"/>
                    </a:cubicBezTo>
                    <a:cubicBezTo>
                      <a:pt x="371" y="960"/>
                      <a:pt x="357" y="954"/>
                      <a:pt x="351" y="947"/>
                    </a:cubicBezTo>
                    <a:cubicBezTo>
                      <a:pt x="344" y="941"/>
                      <a:pt x="344" y="934"/>
                      <a:pt x="344" y="927"/>
                    </a:cubicBezTo>
                    <a:cubicBezTo>
                      <a:pt x="344" y="921"/>
                      <a:pt x="344" y="921"/>
                      <a:pt x="351" y="914"/>
                    </a:cubicBezTo>
                    <a:cubicBezTo>
                      <a:pt x="351" y="907"/>
                      <a:pt x="357" y="907"/>
                      <a:pt x="364" y="907"/>
                    </a:cubicBezTo>
                    <a:cubicBezTo>
                      <a:pt x="371" y="907"/>
                      <a:pt x="377" y="907"/>
                      <a:pt x="384" y="907"/>
                    </a:cubicBezTo>
                    <a:cubicBezTo>
                      <a:pt x="391" y="914"/>
                      <a:pt x="397" y="914"/>
                      <a:pt x="404" y="921"/>
                    </a:cubicBezTo>
                    <a:cubicBezTo>
                      <a:pt x="410" y="921"/>
                      <a:pt x="424" y="921"/>
                      <a:pt x="430" y="914"/>
                    </a:cubicBezTo>
                    <a:cubicBezTo>
                      <a:pt x="437" y="914"/>
                      <a:pt x="443" y="907"/>
                      <a:pt x="450" y="901"/>
                    </a:cubicBezTo>
                    <a:cubicBezTo>
                      <a:pt x="463" y="888"/>
                      <a:pt x="470" y="874"/>
                      <a:pt x="470" y="861"/>
                    </a:cubicBezTo>
                    <a:cubicBezTo>
                      <a:pt x="477" y="848"/>
                      <a:pt x="470" y="841"/>
                      <a:pt x="463" y="835"/>
                    </a:cubicBezTo>
                    <a:cubicBezTo>
                      <a:pt x="457" y="828"/>
                      <a:pt x="450" y="821"/>
                      <a:pt x="443" y="821"/>
                    </a:cubicBezTo>
                    <a:cubicBezTo>
                      <a:pt x="437" y="821"/>
                      <a:pt x="424" y="828"/>
                      <a:pt x="417" y="828"/>
                    </a:cubicBezTo>
                    <a:cubicBezTo>
                      <a:pt x="410" y="835"/>
                      <a:pt x="397" y="841"/>
                      <a:pt x="384" y="848"/>
                    </a:cubicBezTo>
                    <a:cubicBezTo>
                      <a:pt x="371" y="854"/>
                      <a:pt x="357" y="868"/>
                      <a:pt x="338" y="868"/>
                    </a:cubicBezTo>
                    <a:cubicBezTo>
                      <a:pt x="324" y="874"/>
                      <a:pt x="311" y="874"/>
                      <a:pt x="298" y="874"/>
                    </a:cubicBezTo>
                    <a:cubicBezTo>
                      <a:pt x="291" y="874"/>
                      <a:pt x="278" y="868"/>
                      <a:pt x="265" y="854"/>
                    </a:cubicBezTo>
                    <a:cubicBezTo>
                      <a:pt x="251" y="841"/>
                      <a:pt x="245" y="835"/>
                      <a:pt x="245" y="821"/>
                    </a:cubicBezTo>
                    <a:cubicBezTo>
                      <a:pt x="245" y="802"/>
                      <a:pt x="245" y="788"/>
                      <a:pt x="251" y="775"/>
                    </a:cubicBezTo>
                    <a:cubicBezTo>
                      <a:pt x="258" y="762"/>
                      <a:pt x="271" y="742"/>
                      <a:pt x="285" y="729"/>
                    </a:cubicBezTo>
                    <a:cubicBezTo>
                      <a:pt x="298" y="715"/>
                      <a:pt x="304" y="709"/>
                      <a:pt x="318" y="702"/>
                    </a:cubicBezTo>
                    <a:cubicBezTo>
                      <a:pt x="331" y="696"/>
                      <a:pt x="344" y="696"/>
                      <a:pt x="351" y="696"/>
                    </a:cubicBezTo>
                    <a:cubicBezTo>
                      <a:pt x="364" y="696"/>
                      <a:pt x="371" y="696"/>
                      <a:pt x="377" y="696"/>
                    </a:cubicBezTo>
                    <a:cubicBezTo>
                      <a:pt x="384" y="696"/>
                      <a:pt x="391" y="702"/>
                      <a:pt x="397" y="709"/>
                    </a:cubicBezTo>
                    <a:cubicBezTo>
                      <a:pt x="404" y="715"/>
                      <a:pt x="404" y="715"/>
                      <a:pt x="404" y="722"/>
                    </a:cubicBezTo>
                    <a:cubicBezTo>
                      <a:pt x="404" y="735"/>
                      <a:pt x="404" y="735"/>
                      <a:pt x="397" y="742"/>
                    </a:cubicBezTo>
                    <a:cubicBezTo>
                      <a:pt x="397" y="749"/>
                      <a:pt x="391" y="749"/>
                      <a:pt x="384" y="749"/>
                    </a:cubicBezTo>
                    <a:cubicBezTo>
                      <a:pt x="384" y="749"/>
                      <a:pt x="377" y="749"/>
                      <a:pt x="371" y="749"/>
                    </a:cubicBezTo>
                    <a:cubicBezTo>
                      <a:pt x="357" y="742"/>
                      <a:pt x="344" y="742"/>
                      <a:pt x="338" y="742"/>
                    </a:cubicBezTo>
                    <a:cubicBezTo>
                      <a:pt x="331" y="742"/>
                      <a:pt x="318" y="749"/>
                      <a:pt x="311" y="762"/>
                    </a:cubicBezTo>
                    <a:cubicBezTo>
                      <a:pt x="298" y="768"/>
                      <a:pt x="291" y="782"/>
                      <a:pt x="291" y="788"/>
                    </a:cubicBezTo>
                    <a:cubicBezTo>
                      <a:pt x="291" y="802"/>
                      <a:pt x="291" y="808"/>
                      <a:pt x="298" y="815"/>
                    </a:cubicBezTo>
                    <a:cubicBezTo>
                      <a:pt x="304" y="821"/>
                      <a:pt x="304" y="821"/>
                      <a:pt x="311" y="821"/>
                    </a:cubicBezTo>
                    <a:cubicBezTo>
                      <a:pt x="318" y="821"/>
                      <a:pt x="318" y="821"/>
                      <a:pt x="324" y="821"/>
                    </a:cubicBezTo>
                    <a:cubicBezTo>
                      <a:pt x="331" y="821"/>
                      <a:pt x="338" y="815"/>
                      <a:pt x="344" y="815"/>
                    </a:cubicBezTo>
                    <a:cubicBezTo>
                      <a:pt x="344" y="815"/>
                      <a:pt x="357" y="808"/>
                      <a:pt x="364" y="802"/>
                    </a:cubicBezTo>
                    <a:cubicBezTo>
                      <a:pt x="377" y="795"/>
                      <a:pt x="391" y="788"/>
                      <a:pt x="404" y="782"/>
                    </a:cubicBezTo>
                    <a:cubicBezTo>
                      <a:pt x="417" y="775"/>
                      <a:pt x="424" y="768"/>
                      <a:pt x="437" y="768"/>
                    </a:cubicBezTo>
                    <a:cubicBezTo>
                      <a:pt x="450" y="768"/>
                      <a:pt x="457" y="768"/>
                      <a:pt x="470" y="768"/>
                    </a:cubicBezTo>
                    <a:cubicBezTo>
                      <a:pt x="477" y="775"/>
                      <a:pt x="490" y="782"/>
                      <a:pt x="496" y="788"/>
                    </a:cubicBezTo>
                    <a:cubicBezTo>
                      <a:pt x="510" y="802"/>
                      <a:pt x="516" y="815"/>
                      <a:pt x="523" y="828"/>
                    </a:cubicBezTo>
                    <a:cubicBezTo>
                      <a:pt x="523" y="848"/>
                      <a:pt x="523" y="861"/>
                      <a:pt x="516" y="881"/>
                    </a:cubicBezTo>
                    <a:close/>
                    <a:moveTo>
                      <a:pt x="722" y="682"/>
                    </a:moveTo>
                    <a:lnTo>
                      <a:pt x="722" y="682"/>
                    </a:lnTo>
                    <a:cubicBezTo>
                      <a:pt x="616" y="788"/>
                      <a:pt x="616" y="788"/>
                      <a:pt x="616" y="788"/>
                    </a:cubicBezTo>
                    <a:cubicBezTo>
                      <a:pt x="602" y="802"/>
                      <a:pt x="596" y="802"/>
                      <a:pt x="589" y="802"/>
                    </a:cubicBezTo>
                    <a:cubicBezTo>
                      <a:pt x="583" y="802"/>
                      <a:pt x="576" y="802"/>
                      <a:pt x="563" y="788"/>
                    </a:cubicBezTo>
                    <a:cubicBezTo>
                      <a:pt x="424" y="649"/>
                      <a:pt x="424" y="649"/>
                      <a:pt x="424" y="649"/>
                    </a:cubicBezTo>
                    <a:cubicBezTo>
                      <a:pt x="417" y="643"/>
                      <a:pt x="410" y="636"/>
                      <a:pt x="410" y="629"/>
                    </a:cubicBezTo>
                    <a:cubicBezTo>
                      <a:pt x="410" y="623"/>
                      <a:pt x="410" y="623"/>
                      <a:pt x="410" y="616"/>
                    </a:cubicBezTo>
                    <a:cubicBezTo>
                      <a:pt x="410" y="610"/>
                      <a:pt x="417" y="603"/>
                      <a:pt x="424" y="596"/>
                    </a:cubicBezTo>
                    <a:cubicBezTo>
                      <a:pt x="523" y="497"/>
                      <a:pt x="523" y="497"/>
                      <a:pt x="523" y="497"/>
                    </a:cubicBezTo>
                    <a:cubicBezTo>
                      <a:pt x="530" y="490"/>
                      <a:pt x="536" y="484"/>
                      <a:pt x="543" y="484"/>
                    </a:cubicBezTo>
                    <a:cubicBezTo>
                      <a:pt x="549" y="484"/>
                      <a:pt x="549" y="490"/>
                      <a:pt x="556" y="490"/>
                    </a:cubicBezTo>
                    <a:cubicBezTo>
                      <a:pt x="563" y="497"/>
                      <a:pt x="563" y="504"/>
                      <a:pt x="563" y="510"/>
                    </a:cubicBezTo>
                    <a:cubicBezTo>
                      <a:pt x="563" y="517"/>
                      <a:pt x="563" y="517"/>
                      <a:pt x="556" y="523"/>
                    </a:cubicBezTo>
                    <a:cubicBezTo>
                      <a:pt x="463" y="616"/>
                      <a:pt x="463" y="616"/>
                      <a:pt x="463" y="616"/>
                    </a:cubicBezTo>
                    <a:cubicBezTo>
                      <a:pt x="510" y="662"/>
                      <a:pt x="510" y="662"/>
                      <a:pt x="510" y="662"/>
                    </a:cubicBezTo>
                    <a:cubicBezTo>
                      <a:pt x="596" y="583"/>
                      <a:pt x="596" y="583"/>
                      <a:pt x="596" y="583"/>
                    </a:cubicBezTo>
                    <a:cubicBezTo>
                      <a:pt x="602" y="576"/>
                      <a:pt x="602" y="570"/>
                      <a:pt x="609" y="570"/>
                    </a:cubicBezTo>
                    <a:cubicBezTo>
                      <a:pt x="616" y="570"/>
                      <a:pt x="622" y="570"/>
                      <a:pt x="629" y="576"/>
                    </a:cubicBezTo>
                    <a:cubicBezTo>
                      <a:pt x="629" y="583"/>
                      <a:pt x="636" y="590"/>
                      <a:pt x="629" y="590"/>
                    </a:cubicBezTo>
                    <a:cubicBezTo>
                      <a:pt x="629" y="596"/>
                      <a:pt x="629" y="603"/>
                      <a:pt x="622" y="610"/>
                    </a:cubicBezTo>
                    <a:cubicBezTo>
                      <a:pt x="543" y="689"/>
                      <a:pt x="543" y="689"/>
                      <a:pt x="543" y="689"/>
                    </a:cubicBezTo>
                    <a:cubicBezTo>
                      <a:pt x="596" y="742"/>
                      <a:pt x="596" y="742"/>
                      <a:pt x="596" y="742"/>
                    </a:cubicBezTo>
                    <a:cubicBezTo>
                      <a:pt x="689" y="656"/>
                      <a:pt x="689" y="656"/>
                      <a:pt x="689" y="656"/>
                    </a:cubicBezTo>
                    <a:cubicBezTo>
                      <a:pt x="695" y="649"/>
                      <a:pt x="702" y="643"/>
                      <a:pt x="708" y="643"/>
                    </a:cubicBezTo>
                    <a:cubicBezTo>
                      <a:pt x="708" y="643"/>
                      <a:pt x="715" y="649"/>
                      <a:pt x="722" y="649"/>
                    </a:cubicBezTo>
                    <a:cubicBezTo>
                      <a:pt x="728" y="656"/>
                      <a:pt x="728" y="662"/>
                      <a:pt x="728" y="669"/>
                    </a:cubicBezTo>
                    <a:cubicBezTo>
                      <a:pt x="728" y="676"/>
                      <a:pt x="722" y="676"/>
                      <a:pt x="722" y="682"/>
                    </a:cubicBezTo>
                    <a:close/>
                    <a:moveTo>
                      <a:pt x="887" y="504"/>
                    </a:moveTo>
                    <a:lnTo>
                      <a:pt x="887" y="504"/>
                    </a:lnTo>
                    <a:cubicBezTo>
                      <a:pt x="881" y="523"/>
                      <a:pt x="874" y="537"/>
                      <a:pt x="854" y="557"/>
                    </a:cubicBezTo>
                    <a:cubicBezTo>
                      <a:pt x="841" y="570"/>
                      <a:pt x="828" y="576"/>
                      <a:pt x="808" y="590"/>
                    </a:cubicBezTo>
                    <a:cubicBezTo>
                      <a:pt x="795" y="596"/>
                      <a:pt x="775" y="596"/>
                      <a:pt x="761" y="596"/>
                    </a:cubicBezTo>
                    <a:cubicBezTo>
                      <a:pt x="742" y="596"/>
                      <a:pt x="728" y="590"/>
                      <a:pt x="708" y="583"/>
                    </a:cubicBezTo>
                    <a:cubicBezTo>
                      <a:pt x="695" y="576"/>
                      <a:pt x="675" y="563"/>
                      <a:pt x="662" y="550"/>
                    </a:cubicBezTo>
                    <a:cubicBezTo>
                      <a:pt x="649" y="530"/>
                      <a:pt x="636" y="517"/>
                      <a:pt x="629" y="504"/>
                    </a:cubicBezTo>
                    <a:cubicBezTo>
                      <a:pt x="622" y="484"/>
                      <a:pt x="616" y="470"/>
                      <a:pt x="616" y="451"/>
                    </a:cubicBezTo>
                    <a:cubicBezTo>
                      <a:pt x="616" y="437"/>
                      <a:pt x="616" y="418"/>
                      <a:pt x="622" y="404"/>
                    </a:cubicBezTo>
                    <a:cubicBezTo>
                      <a:pt x="629" y="384"/>
                      <a:pt x="642" y="371"/>
                      <a:pt x="655" y="358"/>
                    </a:cubicBezTo>
                    <a:cubicBezTo>
                      <a:pt x="675" y="338"/>
                      <a:pt x="695" y="325"/>
                      <a:pt x="722" y="318"/>
                    </a:cubicBezTo>
                    <a:cubicBezTo>
                      <a:pt x="742" y="312"/>
                      <a:pt x="768" y="312"/>
                      <a:pt x="788" y="318"/>
                    </a:cubicBezTo>
                    <a:cubicBezTo>
                      <a:pt x="808" y="325"/>
                      <a:pt x="828" y="338"/>
                      <a:pt x="854" y="358"/>
                    </a:cubicBezTo>
                    <a:cubicBezTo>
                      <a:pt x="867" y="378"/>
                      <a:pt x="881" y="391"/>
                      <a:pt x="887" y="404"/>
                    </a:cubicBezTo>
                    <a:cubicBezTo>
                      <a:pt x="894" y="424"/>
                      <a:pt x="901" y="437"/>
                      <a:pt x="901" y="457"/>
                    </a:cubicBezTo>
                    <a:cubicBezTo>
                      <a:pt x="901" y="470"/>
                      <a:pt x="894" y="490"/>
                      <a:pt x="887" y="504"/>
                    </a:cubicBezTo>
                    <a:close/>
                    <a:moveTo>
                      <a:pt x="887" y="504"/>
                    </a:moveTo>
                    <a:lnTo>
                      <a:pt x="887" y="50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9" name="Group 17"/>
            <p:cNvGrpSpPr/>
            <p:nvPr/>
          </p:nvGrpSpPr>
          <p:grpSpPr>
            <a:xfrm>
              <a:off x="16265436" y="7890168"/>
              <a:ext cx="1491261" cy="1492243"/>
              <a:chOff x="16265436" y="7890168"/>
              <a:chExt cx="1491261" cy="1492243"/>
            </a:xfrm>
          </p:grpSpPr>
          <p:sp>
            <p:nvSpPr>
              <p:cNvPr id="58" name="Freeform 17"/>
              <p:cNvSpPr>
                <a:spLocks noChangeArrowheads="1"/>
              </p:cNvSpPr>
              <p:nvPr/>
            </p:nvSpPr>
            <p:spPr bwMode="auto">
              <a:xfrm>
                <a:off x="16265436" y="7890168"/>
                <a:ext cx="1491261" cy="1492243"/>
              </a:xfrm>
              <a:custGeom>
                <a:avLst/>
                <a:gdLst>
                  <a:gd name="T0" fmla="*/ 3331 w 3332"/>
                  <a:gd name="T1" fmla="*/ 1668 h 3338"/>
                  <a:gd name="T2" fmla="*/ 3331 w 3332"/>
                  <a:gd name="T3" fmla="*/ 1668 h 3338"/>
                  <a:gd name="T4" fmla="*/ 1669 w 3332"/>
                  <a:gd name="T5" fmla="*/ 3337 h 3338"/>
                  <a:gd name="T6" fmla="*/ 0 w 3332"/>
                  <a:gd name="T7" fmla="*/ 1668 h 3338"/>
                  <a:gd name="T8" fmla="*/ 1669 w 3332"/>
                  <a:gd name="T9" fmla="*/ 0 h 3338"/>
                  <a:gd name="T10" fmla="*/ 3331 w 3332"/>
                  <a:gd name="T11" fmla="*/ 1668 h 33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332" h="3338">
                    <a:moveTo>
                      <a:pt x="3331" y="1668"/>
                    </a:moveTo>
                    <a:lnTo>
                      <a:pt x="3331" y="1668"/>
                    </a:lnTo>
                    <a:cubicBezTo>
                      <a:pt x="3331" y="2589"/>
                      <a:pt x="2590" y="3337"/>
                      <a:pt x="1669" y="3337"/>
                    </a:cubicBezTo>
                    <a:cubicBezTo>
                      <a:pt x="742" y="3337"/>
                      <a:pt x="0" y="2589"/>
                      <a:pt x="0" y="1668"/>
                    </a:cubicBezTo>
                    <a:cubicBezTo>
                      <a:pt x="0" y="748"/>
                      <a:pt x="742" y="0"/>
                      <a:pt x="1669" y="0"/>
                    </a:cubicBezTo>
                    <a:cubicBezTo>
                      <a:pt x="2590" y="0"/>
                      <a:pt x="3331" y="748"/>
                      <a:pt x="3331" y="1668"/>
                    </a:cubicBezTo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" name="Freeform 18"/>
              <p:cNvSpPr>
                <a:spLocks noChangeArrowheads="1"/>
              </p:cNvSpPr>
              <p:nvPr/>
            </p:nvSpPr>
            <p:spPr bwMode="auto">
              <a:xfrm>
                <a:off x="16528135" y="8200065"/>
                <a:ext cx="961913" cy="874423"/>
              </a:xfrm>
              <a:custGeom>
                <a:avLst/>
                <a:gdLst>
                  <a:gd name="T0" fmla="*/ 2006 w 2153"/>
                  <a:gd name="T1" fmla="*/ 767 h 1960"/>
                  <a:gd name="T2" fmla="*/ 1814 w 2153"/>
                  <a:gd name="T3" fmla="*/ 198 h 1960"/>
                  <a:gd name="T4" fmla="*/ 198 w 2153"/>
                  <a:gd name="T5" fmla="*/ 0 h 1960"/>
                  <a:gd name="T6" fmla="*/ 0 w 2153"/>
                  <a:gd name="T7" fmla="*/ 1025 h 1960"/>
                  <a:gd name="T8" fmla="*/ 377 w 2153"/>
                  <a:gd name="T9" fmla="*/ 1224 h 1960"/>
                  <a:gd name="T10" fmla="*/ 543 w 2153"/>
                  <a:gd name="T11" fmla="*/ 1959 h 1960"/>
                  <a:gd name="T12" fmla="*/ 1066 w 2153"/>
                  <a:gd name="T13" fmla="*/ 1800 h 1960"/>
                  <a:gd name="T14" fmla="*/ 1192 w 2153"/>
                  <a:gd name="T15" fmla="*/ 1224 h 1960"/>
                  <a:gd name="T16" fmla="*/ 1337 w 2153"/>
                  <a:gd name="T17" fmla="*/ 1655 h 1960"/>
                  <a:gd name="T18" fmla="*/ 2152 w 2153"/>
                  <a:gd name="T19" fmla="*/ 1509 h 1960"/>
                  <a:gd name="T20" fmla="*/ 2006 w 2153"/>
                  <a:gd name="T21" fmla="*/ 767 h 1960"/>
                  <a:gd name="T22" fmla="*/ 1966 w 2153"/>
                  <a:gd name="T23" fmla="*/ 846 h 1960"/>
                  <a:gd name="T24" fmla="*/ 1966 w 2153"/>
                  <a:gd name="T25" fmla="*/ 933 h 1960"/>
                  <a:gd name="T26" fmla="*/ 1966 w 2153"/>
                  <a:gd name="T27" fmla="*/ 846 h 1960"/>
                  <a:gd name="T28" fmla="*/ 2046 w 2153"/>
                  <a:gd name="T29" fmla="*/ 1535 h 1960"/>
                  <a:gd name="T30" fmla="*/ 1304 w 2153"/>
                  <a:gd name="T31" fmla="*/ 999 h 1960"/>
                  <a:gd name="T32" fmla="*/ 2046 w 2153"/>
                  <a:gd name="T33" fmla="*/ 1535 h 1960"/>
                  <a:gd name="T34" fmla="*/ 1841 w 2153"/>
                  <a:gd name="T35" fmla="*/ 846 h 1960"/>
                  <a:gd name="T36" fmla="*/ 1841 w 2153"/>
                  <a:gd name="T37" fmla="*/ 933 h 1960"/>
                  <a:gd name="T38" fmla="*/ 1841 w 2153"/>
                  <a:gd name="T39" fmla="*/ 846 h 1960"/>
                  <a:gd name="T40" fmla="*/ 1576 w 2153"/>
                  <a:gd name="T41" fmla="*/ 98 h 1960"/>
                  <a:gd name="T42" fmla="*/ 1576 w 2153"/>
                  <a:gd name="T43" fmla="*/ 218 h 1960"/>
                  <a:gd name="T44" fmla="*/ 1576 w 2153"/>
                  <a:gd name="T45" fmla="*/ 98 h 1960"/>
                  <a:gd name="T46" fmla="*/ 1410 w 2153"/>
                  <a:gd name="T47" fmla="*/ 98 h 1960"/>
                  <a:gd name="T48" fmla="*/ 1410 w 2153"/>
                  <a:gd name="T49" fmla="*/ 218 h 1960"/>
                  <a:gd name="T50" fmla="*/ 1410 w 2153"/>
                  <a:gd name="T51" fmla="*/ 98 h 1960"/>
                  <a:gd name="T52" fmla="*/ 721 w 2153"/>
                  <a:gd name="T53" fmla="*/ 919 h 1960"/>
                  <a:gd name="T54" fmla="*/ 807 w 2153"/>
                  <a:gd name="T55" fmla="*/ 919 h 1960"/>
                  <a:gd name="T56" fmla="*/ 721 w 2153"/>
                  <a:gd name="T57" fmla="*/ 919 h 1960"/>
                  <a:gd name="T58" fmla="*/ 847 w 2153"/>
                  <a:gd name="T59" fmla="*/ 919 h 1960"/>
                  <a:gd name="T60" fmla="*/ 933 w 2153"/>
                  <a:gd name="T61" fmla="*/ 919 h 1960"/>
                  <a:gd name="T62" fmla="*/ 847 w 2153"/>
                  <a:gd name="T63" fmla="*/ 919 h 1960"/>
                  <a:gd name="T64" fmla="*/ 940 w 2153"/>
                  <a:gd name="T65" fmla="*/ 1820 h 1960"/>
                  <a:gd name="T66" fmla="*/ 503 w 2153"/>
                  <a:gd name="T67" fmla="*/ 1045 h 1960"/>
                  <a:gd name="T68" fmla="*/ 940 w 2153"/>
                  <a:gd name="T69" fmla="*/ 1820 h 1960"/>
                  <a:gd name="T70" fmla="*/ 1066 w 2153"/>
                  <a:gd name="T71" fmla="*/ 1058 h 1960"/>
                  <a:gd name="T72" fmla="*/ 900 w 2153"/>
                  <a:gd name="T73" fmla="*/ 787 h 1960"/>
                  <a:gd name="T74" fmla="*/ 377 w 2153"/>
                  <a:gd name="T75" fmla="*/ 952 h 1960"/>
                  <a:gd name="T76" fmla="*/ 152 w 2153"/>
                  <a:gd name="T77" fmla="*/ 1058 h 1960"/>
                  <a:gd name="T78" fmla="*/ 1669 w 2153"/>
                  <a:gd name="T79" fmla="*/ 310 h 1960"/>
                  <a:gd name="T80" fmla="*/ 1337 w 2153"/>
                  <a:gd name="T81" fmla="*/ 767 h 1960"/>
                  <a:gd name="T82" fmla="*/ 1192 w 2153"/>
                  <a:gd name="T83" fmla="*/ 1058 h 1960"/>
                  <a:gd name="T84" fmla="*/ 1066 w 2153"/>
                  <a:gd name="T85" fmla="*/ 1058 h 19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153" h="1960">
                    <a:moveTo>
                      <a:pt x="2006" y="767"/>
                    </a:moveTo>
                    <a:lnTo>
                      <a:pt x="2006" y="767"/>
                    </a:lnTo>
                    <a:cubicBezTo>
                      <a:pt x="1814" y="767"/>
                      <a:pt x="1814" y="767"/>
                      <a:pt x="1814" y="767"/>
                    </a:cubicBezTo>
                    <a:cubicBezTo>
                      <a:pt x="1814" y="198"/>
                      <a:pt x="1814" y="198"/>
                      <a:pt x="1814" y="198"/>
                    </a:cubicBezTo>
                    <a:cubicBezTo>
                      <a:pt x="1814" y="85"/>
                      <a:pt x="1728" y="0"/>
                      <a:pt x="1622" y="0"/>
                    </a:cubicBezTo>
                    <a:cubicBezTo>
                      <a:pt x="198" y="0"/>
                      <a:pt x="198" y="0"/>
                      <a:pt x="198" y="0"/>
                    </a:cubicBezTo>
                    <a:cubicBezTo>
                      <a:pt x="92" y="0"/>
                      <a:pt x="0" y="85"/>
                      <a:pt x="0" y="198"/>
                    </a:cubicBezTo>
                    <a:cubicBezTo>
                      <a:pt x="0" y="1025"/>
                      <a:pt x="0" y="1025"/>
                      <a:pt x="0" y="1025"/>
                    </a:cubicBezTo>
                    <a:cubicBezTo>
                      <a:pt x="0" y="1138"/>
                      <a:pt x="92" y="1224"/>
                      <a:pt x="198" y="1224"/>
                    </a:cubicBezTo>
                    <a:cubicBezTo>
                      <a:pt x="377" y="1224"/>
                      <a:pt x="377" y="1224"/>
                      <a:pt x="377" y="1224"/>
                    </a:cubicBezTo>
                    <a:cubicBezTo>
                      <a:pt x="377" y="1800"/>
                      <a:pt x="377" y="1800"/>
                      <a:pt x="377" y="1800"/>
                    </a:cubicBezTo>
                    <a:cubicBezTo>
                      <a:pt x="377" y="1886"/>
                      <a:pt x="450" y="1959"/>
                      <a:pt x="543" y="1959"/>
                    </a:cubicBezTo>
                    <a:cubicBezTo>
                      <a:pt x="900" y="1959"/>
                      <a:pt x="900" y="1959"/>
                      <a:pt x="900" y="1959"/>
                    </a:cubicBezTo>
                    <a:cubicBezTo>
                      <a:pt x="993" y="1959"/>
                      <a:pt x="1066" y="1886"/>
                      <a:pt x="1066" y="1800"/>
                    </a:cubicBezTo>
                    <a:cubicBezTo>
                      <a:pt x="1066" y="1224"/>
                      <a:pt x="1066" y="1224"/>
                      <a:pt x="1066" y="1224"/>
                    </a:cubicBezTo>
                    <a:cubicBezTo>
                      <a:pt x="1192" y="1224"/>
                      <a:pt x="1192" y="1224"/>
                      <a:pt x="1192" y="1224"/>
                    </a:cubicBezTo>
                    <a:cubicBezTo>
                      <a:pt x="1192" y="1509"/>
                      <a:pt x="1192" y="1509"/>
                      <a:pt x="1192" y="1509"/>
                    </a:cubicBezTo>
                    <a:cubicBezTo>
                      <a:pt x="1192" y="1588"/>
                      <a:pt x="1258" y="1655"/>
                      <a:pt x="1337" y="1655"/>
                    </a:cubicBezTo>
                    <a:cubicBezTo>
                      <a:pt x="2006" y="1655"/>
                      <a:pt x="2006" y="1655"/>
                      <a:pt x="2006" y="1655"/>
                    </a:cubicBezTo>
                    <a:cubicBezTo>
                      <a:pt x="2086" y="1655"/>
                      <a:pt x="2152" y="1588"/>
                      <a:pt x="2152" y="1509"/>
                    </a:cubicBezTo>
                    <a:cubicBezTo>
                      <a:pt x="2152" y="913"/>
                      <a:pt x="2152" y="913"/>
                      <a:pt x="2152" y="913"/>
                    </a:cubicBezTo>
                    <a:cubicBezTo>
                      <a:pt x="2152" y="833"/>
                      <a:pt x="2086" y="767"/>
                      <a:pt x="2006" y="767"/>
                    </a:cubicBezTo>
                    <a:close/>
                    <a:moveTo>
                      <a:pt x="1966" y="846"/>
                    </a:moveTo>
                    <a:lnTo>
                      <a:pt x="1966" y="846"/>
                    </a:lnTo>
                    <a:cubicBezTo>
                      <a:pt x="1993" y="846"/>
                      <a:pt x="2013" y="866"/>
                      <a:pt x="2013" y="893"/>
                    </a:cubicBezTo>
                    <a:cubicBezTo>
                      <a:pt x="2013" y="913"/>
                      <a:pt x="1993" y="933"/>
                      <a:pt x="1966" y="933"/>
                    </a:cubicBezTo>
                    <a:cubicBezTo>
                      <a:pt x="1940" y="933"/>
                      <a:pt x="1920" y="913"/>
                      <a:pt x="1920" y="893"/>
                    </a:cubicBezTo>
                    <a:cubicBezTo>
                      <a:pt x="1920" y="866"/>
                      <a:pt x="1940" y="846"/>
                      <a:pt x="1966" y="846"/>
                    </a:cubicBezTo>
                    <a:close/>
                    <a:moveTo>
                      <a:pt x="2046" y="1535"/>
                    </a:moveTo>
                    <a:lnTo>
                      <a:pt x="2046" y="1535"/>
                    </a:lnTo>
                    <a:cubicBezTo>
                      <a:pt x="1304" y="1535"/>
                      <a:pt x="1304" y="1535"/>
                      <a:pt x="1304" y="1535"/>
                    </a:cubicBezTo>
                    <a:cubicBezTo>
                      <a:pt x="1304" y="999"/>
                      <a:pt x="1304" y="999"/>
                      <a:pt x="1304" y="999"/>
                    </a:cubicBezTo>
                    <a:cubicBezTo>
                      <a:pt x="2046" y="999"/>
                      <a:pt x="2046" y="999"/>
                      <a:pt x="2046" y="999"/>
                    </a:cubicBezTo>
                    <a:lnTo>
                      <a:pt x="2046" y="1535"/>
                    </a:lnTo>
                    <a:close/>
                    <a:moveTo>
                      <a:pt x="1841" y="846"/>
                    </a:moveTo>
                    <a:lnTo>
                      <a:pt x="1841" y="846"/>
                    </a:lnTo>
                    <a:cubicBezTo>
                      <a:pt x="1867" y="846"/>
                      <a:pt x="1887" y="866"/>
                      <a:pt x="1887" y="893"/>
                    </a:cubicBezTo>
                    <a:cubicBezTo>
                      <a:pt x="1887" y="913"/>
                      <a:pt x="1867" y="933"/>
                      <a:pt x="1841" y="933"/>
                    </a:cubicBezTo>
                    <a:cubicBezTo>
                      <a:pt x="1814" y="933"/>
                      <a:pt x="1794" y="913"/>
                      <a:pt x="1794" y="893"/>
                    </a:cubicBezTo>
                    <a:cubicBezTo>
                      <a:pt x="1794" y="866"/>
                      <a:pt x="1814" y="846"/>
                      <a:pt x="1841" y="846"/>
                    </a:cubicBezTo>
                    <a:close/>
                    <a:moveTo>
                      <a:pt x="1576" y="98"/>
                    </a:moveTo>
                    <a:lnTo>
                      <a:pt x="1576" y="98"/>
                    </a:lnTo>
                    <a:cubicBezTo>
                      <a:pt x="1609" y="98"/>
                      <a:pt x="1635" y="125"/>
                      <a:pt x="1635" y="158"/>
                    </a:cubicBezTo>
                    <a:cubicBezTo>
                      <a:pt x="1635" y="191"/>
                      <a:pt x="1609" y="218"/>
                      <a:pt x="1576" y="218"/>
                    </a:cubicBezTo>
                    <a:cubicBezTo>
                      <a:pt x="1543" y="218"/>
                      <a:pt x="1516" y="191"/>
                      <a:pt x="1516" y="158"/>
                    </a:cubicBezTo>
                    <a:cubicBezTo>
                      <a:pt x="1516" y="125"/>
                      <a:pt x="1543" y="98"/>
                      <a:pt x="1576" y="98"/>
                    </a:cubicBezTo>
                    <a:close/>
                    <a:moveTo>
                      <a:pt x="1410" y="98"/>
                    </a:moveTo>
                    <a:lnTo>
                      <a:pt x="1410" y="98"/>
                    </a:lnTo>
                    <a:cubicBezTo>
                      <a:pt x="1443" y="98"/>
                      <a:pt x="1470" y="125"/>
                      <a:pt x="1470" y="158"/>
                    </a:cubicBezTo>
                    <a:cubicBezTo>
                      <a:pt x="1470" y="191"/>
                      <a:pt x="1443" y="218"/>
                      <a:pt x="1410" y="218"/>
                    </a:cubicBezTo>
                    <a:cubicBezTo>
                      <a:pt x="1377" y="218"/>
                      <a:pt x="1351" y="191"/>
                      <a:pt x="1351" y="158"/>
                    </a:cubicBezTo>
                    <a:cubicBezTo>
                      <a:pt x="1351" y="125"/>
                      <a:pt x="1377" y="98"/>
                      <a:pt x="1410" y="98"/>
                    </a:cubicBezTo>
                    <a:close/>
                    <a:moveTo>
                      <a:pt x="721" y="919"/>
                    </a:moveTo>
                    <a:lnTo>
                      <a:pt x="721" y="919"/>
                    </a:lnTo>
                    <a:cubicBezTo>
                      <a:pt x="721" y="893"/>
                      <a:pt x="741" y="873"/>
                      <a:pt x="761" y="873"/>
                    </a:cubicBezTo>
                    <a:cubicBezTo>
                      <a:pt x="788" y="873"/>
                      <a:pt x="807" y="893"/>
                      <a:pt x="807" y="919"/>
                    </a:cubicBezTo>
                    <a:cubicBezTo>
                      <a:pt x="807" y="946"/>
                      <a:pt x="788" y="966"/>
                      <a:pt x="761" y="966"/>
                    </a:cubicBezTo>
                    <a:cubicBezTo>
                      <a:pt x="741" y="966"/>
                      <a:pt x="721" y="946"/>
                      <a:pt x="721" y="919"/>
                    </a:cubicBezTo>
                    <a:close/>
                    <a:moveTo>
                      <a:pt x="847" y="919"/>
                    </a:moveTo>
                    <a:lnTo>
                      <a:pt x="847" y="919"/>
                    </a:lnTo>
                    <a:cubicBezTo>
                      <a:pt x="847" y="893"/>
                      <a:pt x="867" y="873"/>
                      <a:pt x="887" y="873"/>
                    </a:cubicBezTo>
                    <a:cubicBezTo>
                      <a:pt x="913" y="873"/>
                      <a:pt x="933" y="893"/>
                      <a:pt x="933" y="919"/>
                    </a:cubicBezTo>
                    <a:cubicBezTo>
                      <a:pt x="933" y="946"/>
                      <a:pt x="913" y="966"/>
                      <a:pt x="887" y="966"/>
                    </a:cubicBezTo>
                    <a:cubicBezTo>
                      <a:pt x="867" y="966"/>
                      <a:pt x="847" y="946"/>
                      <a:pt x="847" y="919"/>
                    </a:cubicBezTo>
                    <a:close/>
                    <a:moveTo>
                      <a:pt x="940" y="1820"/>
                    </a:moveTo>
                    <a:lnTo>
                      <a:pt x="940" y="1820"/>
                    </a:lnTo>
                    <a:cubicBezTo>
                      <a:pt x="503" y="1820"/>
                      <a:pt x="503" y="1820"/>
                      <a:pt x="503" y="1820"/>
                    </a:cubicBezTo>
                    <a:cubicBezTo>
                      <a:pt x="503" y="1045"/>
                      <a:pt x="503" y="1045"/>
                      <a:pt x="503" y="1045"/>
                    </a:cubicBezTo>
                    <a:cubicBezTo>
                      <a:pt x="940" y="1045"/>
                      <a:pt x="940" y="1045"/>
                      <a:pt x="940" y="1045"/>
                    </a:cubicBezTo>
                    <a:lnTo>
                      <a:pt x="940" y="1820"/>
                    </a:lnTo>
                    <a:close/>
                    <a:moveTo>
                      <a:pt x="1066" y="1058"/>
                    </a:moveTo>
                    <a:lnTo>
                      <a:pt x="1066" y="1058"/>
                    </a:lnTo>
                    <a:cubicBezTo>
                      <a:pt x="1066" y="952"/>
                      <a:pt x="1066" y="952"/>
                      <a:pt x="1066" y="952"/>
                    </a:cubicBezTo>
                    <a:cubicBezTo>
                      <a:pt x="1066" y="860"/>
                      <a:pt x="993" y="787"/>
                      <a:pt x="900" y="787"/>
                    </a:cubicBezTo>
                    <a:cubicBezTo>
                      <a:pt x="543" y="787"/>
                      <a:pt x="543" y="787"/>
                      <a:pt x="543" y="787"/>
                    </a:cubicBezTo>
                    <a:cubicBezTo>
                      <a:pt x="450" y="787"/>
                      <a:pt x="377" y="860"/>
                      <a:pt x="377" y="952"/>
                    </a:cubicBezTo>
                    <a:cubicBezTo>
                      <a:pt x="377" y="1058"/>
                      <a:pt x="377" y="1058"/>
                      <a:pt x="377" y="1058"/>
                    </a:cubicBezTo>
                    <a:cubicBezTo>
                      <a:pt x="152" y="1058"/>
                      <a:pt x="152" y="1058"/>
                      <a:pt x="152" y="1058"/>
                    </a:cubicBezTo>
                    <a:cubicBezTo>
                      <a:pt x="152" y="310"/>
                      <a:pt x="152" y="310"/>
                      <a:pt x="152" y="310"/>
                    </a:cubicBezTo>
                    <a:cubicBezTo>
                      <a:pt x="1669" y="310"/>
                      <a:pt x="1669" y="310"/>
                      <a:pt x="1669" y="310"/>
                    </a:cubicBezTo>
                    <a:cubicBezTo>
                      <a:pt x="1669" y="767"/>
                      <a:pt x="1669" y="767"/>
                      <a:pt x="1669" y="767"/>
                    </a:cubicBezTo>
                    <a:cubicBezTo>
                      <a:pt x="1337" y="767"/>
                      <a:pt x="1337" y="767"/>
                      <a:pt x="1337" y="767"/>
                    </a:cubicBezTo>
                    <a:cubicBezTo>
                      <a:pt x="1258" y="767"/>
                      <a:pt x="1192" y="833"/>
                      <a:pt x="1192" y="913"/>
                    </a:cubicBezTo>
                    <a:cubicBezTo>
                      <a:pt x="1192" y="1058"/>
                      <a:pt x="1192" y="1058"/>
                      <a:pt x="1192" y="1058"/>
                    </a:cubicBezTo>
                    <a:lnTo>
                      <a:pt x="1066" y="1058"/>
                    </a:lnTo>
                    <a:close/>
                    <a:moveTo>
                      <a:pt x="1066" y="1058"/>
                    </a:moveTo>
                    <a:lnTo>
                      <a:pt x="1066" y="105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4" name="Group 7"/>
            <p:cNvGrpSpPr/>
            <p:nvPr/>
          </p:nvGrpSpPr>
          <p:grpSpPr>
            <a:xfrm>
              <a:off x="18347275" y="3778604"/>
              <a:ext cx="770320" cy="771782"/>
              <a:chOff x="15766849" y="3508425"/>
              <a:chExt cx="821736" cy="823295"/>
            </a:xfrm>
          </p:grpSpPr>
          <p:sp>
            <p:nvSpPr>
              <p:cNvPr id="7" name="Freeform 19"/>
              <p:cNvSpPr>
                <a:spLocks noChangeArrowheads="1"/>
              </p:cNvSpPr>
              <p:nvPr/>
            </p:nvSpPr>
            <p:spPr bwMode="auto">
              <a:xfrm>
                <a:off x="15766849" y="3508425"/>
                <a:ext cx="821736" cy="823295"/>
              </a:xfrm>
              <a:custGeom>
                <a:avLst/>
                <a:gdLst>
                  <a:gd name="T0" fmla="*/ 1722 w 1723"/>
                  <a:gd name="T1" fmla="*/ 867 h 1729"/>
                  <a:gd name="T2" fmla="*/ 1722 w 1723"/>
                  <a:gd name="T3" fmla="*/ 867 h 1729"/>
                  <a:gd name="T4" fmla="*/ 861 w 1723"/>
                  <a:gd name="T5" fmla="*/ 1728 h 1729"/>
                  <a:gd name="T6" fmla="*/ 0 w 1723"/>
                  <a:gd name="T7" fmla="*/ 867 h 1729"/>
                  <a:gd name="T8" fmla="*/ 861 w 1723"/>
                  <a:gd name="T9" fmla="*/ 0 h 1729"/>
                  <a:gd name="T10" fmla="*/ 1722 w 1723"/>
                  <a:gd name="T11" fmla="*/ 867 h 17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23" h="1729">
                    <a:moveTo>
                      <a:pt x="1722" y="867"/>
                    </a:moveTo>
                    <a:lnTo>
                      <a:pt x="1722" y="867"/>
                    </a:lnTo>
                    <a:cubicBezTo>
                      <a:pt x="1722" y="1344"/>
                      <a:pt x="1338" y="1728"/>
                      <a:pt x="861" y="1728"/>
                    </a:cubicBezTo>
                    <a:cubicBezTo>
                      <a:pt x="384" y="1728"/>
                      <a:pt x="0" y="1344"/>
                      <a:pt x="0" y="867"/>
                    </a:cubicBezTo>
                    <a:cubicBezTo>
                      <a:pt x="0" y="391"/>
                      <a:pt x="384" y="0"/>
                      <a:pt x="861" y="0"/>
                    </a:cubicBezTo>
                    <a:cubicBezTo>
                      <a:pt x="1338" y="0"/>
                      <a:pt x="1722" y="391"/>
                      <a:pt x="1722" y="867"/>
                    </a:cubicBezTo>
                  </a:path>
                </a:pathLst>
              </a:custGeom>
              <a:solidFill>
                <a:schemeClr val="accent3">
                  <a:lumMod val="5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7" name="Freeform 20"/>
              <p:cNvSpPr>
                <a:spLocks noChangeArrowheads="1"/>
              </p:cNvSpPr>
              <p:nvPr/>
            </p:nvSpPr>
            <p:spPr bwMode="auto">
              <a:xfrm>
                <a:off x="16019691" y="3632656"/>
                <a:ext cx="313945" cy="581149"/>
              </a:xfrm>
              <a:custGeom>
                <a:avLst/>
                <a:gdLst>
                  <a:gd name="T0" fmla="*/ 636 w 663"/>
                  <a:gd name="T1" fmla="*/ 0 h 1220"/>
                  <a:gd name="T2" fmla="*/ 636 w 663"/>
                  <a:gd name="T3" fmla="*/ 0 h 1220"/>
                  <a:gd name="T4" fmla="*/ 477 w 663"/>
                  <a:gd name="T5" fmla="*/ 0 h 1220"/>
                  <a:gd name="T6" fmla="*/ 185 w 663"/>
                  <a:gd name="T7" fmla="*/ 298 h 1220"/>
                  <a:gd name="T8" fmla="*/ 185 w 663"/>
                  <a:gd name="T9" fmla="*/ 437 h 1220"/>
                  <a:gd name="T10" fmla="*/ 27 w 663"/>
                  <a:gd name="T11" fmla="*/ 437 h 1220"/>
                  <a:gd name="T12" fmla="*/ 0 w 663"/>
                  <a:gd name="T13" fmla="*/ 464 h 1220"/>
                  <a:gd name="T14" fmla="*/ 0 w 663"/>
                  <a:gd name="T15" fmla="*/ 662 h 1220"/>
                  <a:gd name="T16" fmla="*/ 27 w 663"/>
                  <a:gd name="T17" fmla="*/ 689 h 1220"/>
                  <a:gd name="T18" fmla="*/ 185 w 663"/>
                  <a:gd name="T19" fmla="*/ 689 h 1220"/>
                  <a:gd name="T20" fmla="*/ 185 w 663"/>
                  <a:gd name="T21" fmla="*/ 1192 h 1220"/>
                  <a:gd name="T22" fmla="*/ 212 w 663"/>
                  <a:gd name="T23" fmla="*/ 1219 h 1220"/>
                  <a:gd name="T24" fmla="*/ 417 w 663"/>
                  <a:gd name="T25" fmla="*/ 1219 h 1220"/>
                  <a:gd name="T26" fmla="*/ 444 w 663"/>
                  <a:gd name="T27" fmla="*/ 1192 h 1220"/>
                  <a:gd name="T28" fmla="*/ 444 w 663"/>
                  <a:gd name="T29" fmla="*/ 689 h 1220"/>
                  <a:gd name="T30" fmla="*/ 629 w 663"/>
                  <a:gd name="T31" fmla="*/ 689 h 1220"/>
                  <a:gd name="T32" fmla="*/ 656 w 663"/>
                  <a:gd name="T33" fmla="*/ 662 h 1220"/>
                  <a:gd name="T34" fmla="*/ 656 w 663"/>
                  <a:gd name="T35" fmla="*/ 464 h 1220"/>
                  <a:gd name="T36" fmla="*/ 649 w 663"/>
                  <a:gd name="T37" fmla="*/ 444 h 1220"/>
                  <a:gd name="T38" fmla="*/ 629 w 663"/>
                  <a:gd name="T39" fmla="*/ 437 h 1220"/>
                  <a:gd name="T40" fmla="*/ 444 w 663"/>
                  <a:gd name="T41" fmla="*/ 437 h 1220"/>
                  <a:gd name="T42" fmla="*/ 444 w 663"/>
                  <a:gd name="T43" fmla="*/ 318 h 1220"/>
                  <a:gd name="T44" fmla="*/ 530 w 663"/>
                  <a:gd name="T45" fmla="*/ 232 h 1220"/>
                  <a:gd name="T46" fmla="*/ 636 w 663"/>
                  <a:gd name="T47" fmla="*/ 232 h 1220"/>
                  <a:gd name="T48" fmla="*/ 662 w 663"/>
                  <a:gd name="T49" fmla="*/ 205 h 1220"/>
                  <a:gd name="T50" fmla="*/ 662 w 663"/>
                  <a:gd name="T51" fmla="*/ 20 h 1220"/>
                  <a:gd name="T52" fmla="*/ 636 w 663"/>
                  <a:gd name="T53" fmla="*/ 0 h 1220"/>
                  <a:gd name="T54" fmla="*/ 636 w 663"/>
                  <a:gd name="T55" fmla="*/ 0 h 1220"/>
                  <a:gd name="T56" fmla="*/ 636 w 663"/>
                  <a:gd name="T57" fmla="*/ 0 h 12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663" h="1220">
                    <a:moveTo>
                      <a:pt x="636" y="0"/>
                    </a:moveTo>
                    <a:lnTo>
                      <a:pt x="636" y="0"/>
                    </a:lnTo>
                    <a:cubicBezTo>
                      <a:pt x="477" y="0"/>
                      <a:pt x="477" y="0"/>
                      <a:pt x="477" y="0"/>
                    </a:cubicBezTo>
                    <a:cubicBezTo>
                      <a:pt x="298" y="0"/>
                      <a:pt x="185" y="113"/>
                      <a:pt x="185" y="298"/>
                    </a:cubicBezTo>
                    <a:cubicBezTo>
                      <a:pt x="185" y="437"/>
                      <a:pt x="185" y="437"/>
                      <a:pt x="185" y="437"/>
                    </a:cubicBezTo>
                    <a:cubicBezTo>
                      <a:pt x="27" y="437"/>
                      <a:pt x="27" y="437"/>
                      <a:pt x="27" y="437"/>
                    </a:cubicBezTo>
                    <a:cubicBezTo>
                      <a:pt x="13" y="437"/>
                      <a:pt x="0" y="444"/>
                      <a:pt x="0" y="464"/>
                    </a:cubicBezTo>
                    <a:cubicBezTo>
                      <a:pt x="0" y="662"/>
                      <a:pt x="0" y="662"/>
                      <a:pt x="0" y="662"/>
                    </a:cubicBezTo>
                    <a:cubicBezTo>
                      <a:pt x="0" y="676"/>
                      <a:pt x="13" y="689"/>
                      <a:pt x="27" y="689"/>
                    </a:cubicBezTo>
                    <a:cubicBezTo>
                      <a:pt x="185" y="689"/>
                      <a:pt x="185" y="689"/>
                      <a:pt x="185" y="689"/>
                    </a:cubicBezTo>
                    <a:cubicBezTo>
                      <a:pt x="185" y="1192"/>
                      <a:pt x="185" y="1192"/>
                      <a:pt x="185" y="1192"/>
                    </a:cubicBezTo>
                    <a:cubicBezTo>
                      <a:pt x="185" y="1205"/>
                      <a:pt x="199" y="1219"/>
                      <a:pt x="212" y="1219"/>
                    </a:cubicBezTo>
                    <a:cubicBezTo>
                      <a:pt x="417" y="1219"/>
                      <a:pt x="417" y="1219"/>
                      <a:pt x="417" y="1219"/>
                    </a:cubicBezTo>
                    <a:cubicBezTo>
                      <a:pt x="430" y="1219"/>
                      <a:pt x="444" y="1205"/>
                      <a:pt x="444" y="1192"/>
                    </a:cubicBezTo>
                    <a:cubicBezTo>
                      <a:pt x="444" y="689"/>
                      <a:pt x="444" y="689"/>
                      <a:pt x="444" y="689"/>
                    </a:cubicBezTo>
                    <a:cubicBezTo>
                      <a:pt x="629" y="689"/>
                      <a:pt x="629" y="689"/>
                      <a:pt x="629" y="689"/>
                    </a:cubicBezTo>
                    <a:cubicBezTo>
                      <a:pt x="642" y="689"/>
                      <a:pt x="656" y="676"/>
                      <a:pt x="656" y="662"/>
                    </a:cubicBezTo>
                    <a:cubicBezTo>
                      <a:pt x="656" y="464"/>
                      <a:pt x="656" y="464"/>
                      <a:pt x="656" y="464"/>
                    </a:cubicBezTo>
                    <a:cubicBezTo>
                      <a:pt x="656" y="457"/>
                      <a:pt x="649" y="450"/>
                      <a:pt x="649" y="444"/>
                    </a:cubicBezTo>
                    <a:cubicBezTo>
                      <a:pt x="642" y="437"/>
                      <a:pt x="636" y="437"/>
                      <a:pt x="629" y="437"/>
                    </a:cubicBezTo>
                    <a:cubicBezTo>
                      <a:pt x="444" y="437"/>
                      <a:pt x="444" y="437"/>
                      <a:pt x="444" y="437"/>
                    </a:cubicBezTo>
                    <a:cubicBezTo>
                      <a:pt x="444" y="318"/>
                      <a:pt x="444" y="318"/>
                      <a:pt x="444" y="318"/>
                    </a:cubicBezTo>
                    <a:cubicBezTo>
                      <a:pt x="444" y="265"/>
                      <a:pt x="457" y="232"/>
                      <a:pt x="530" y="232"/>
                    </a:cubicBezTo>
                    <a:cubicBezTo>
                      <a:pt x="636" y="232"/>
                      <a:pt x="636" y="232"/>
                      <a:pt x="636" y="232"/>
                    </a:cubicBezTo>
                    <a:cubicBezTo>
                      <a:pt x="649" y="232"/>
                      <a:pt x="662" y="225"/>
                      <a:pt x="662" y="205"/>
                    </a:cubicBezTo>
                    <a:cubicBezTo>
                      <a:pt x="662" y="20"/>
                      <a:pt x="662" y="20"/>
                      <a:pt x="662" y="20"/>
                    </a:cubicBezTo>
                    <a:cubicBezTo>
                      <a:pt x="662" y="7"/>
                      <a:pt x="649" y="0"/>
                      <a:pt x="636" y="0"/>
                    </a:cubicBezTo>
                    <a:close/>
                    <a:moveTo>
                      <a:pt x="636" y="0"/>
                    </a:moveTo>
                    <a:lnTo>
                      <a:pt x="636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5" name="Group 4"/>
            <p:cNvGrpSpPr/>
            <p:nvPr/>
          </p:nvGrpSpPr>
          <p:grpSpPr>
            <a:xfrm>
              <a:off x="15848673" y="6307127"/>
              <a:ext cx="790072" cy="789546"/>
              <a:chOff x="13101476" y="6205716"/>
              <a:chExt cx="842806" cy="842245"/>
            </a:xfrm>
          </p:grpSpPr>
          <p:sp>
            <p:nvSpPr>
              <p:cNvPr id="54" name="Freeform 40"/>
              <p:cNvSpPr>
                <a:spLocks noChangeArrowheads="1"/>
              </p:cNvSpPr>
              <p:nvPr/>
            </p:nvSpPr>
            <p:spPr bwMode="auto">
              <a:xfrm>
                <a:off x="13101476" y="6205716"/>
                <a:ext cx="842806" cy="842245"/>
              </a:xfrm>
              <a:custGeom>
                <a:avLst/>
                <a:gdLst>
                  <a:gd name="T0" fmla="*/ 1768 w 1769"/>
                  <a:gd name="T1" fmla="*/ 881 h 1769"/>
                  <a:gd name="T2" fmla="*/ 1768 w 1769"/>
                  <a:gd name="T3" fmla="*/ 881 h 1769"/>
                  <a:gd name="T4" fmla="*/ 881 w 1769"/>
                  <a:gd name="T5" fmla="*/ 1768 h 1769"/>
                  <a:gd name="T6" fmla="*/ 0 w 1769"/>
                  <a:gd name="T7" fmla="*/ 881 h 1769"/>
                  <a:gd name="T8" fmla="*/ 881 w 1769"/>
                  <a:gd name="T9" fmla="*/ 0 h 1769"/>
                  <a:gd name="T10" fmla="*/ 1768 w 1769"/>
                  <a:gd name="T11" fmla="*/ 881 h 17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69" h="1769">
                    <a:moveTo>
                      <a:pt x="1768" y="881"/>
                    </a:moveTo>
                    <a:lnTo>
                      <a:pt x="1768" y="881"/>
                    </a:lnTo>
                    <a:cubicBezTo>
                      <a:pt x="1768" y="1371"/>
                      <a:pt x="1371" y="1768"/>
                      <a:pt x="881" y="1768"/>
                    </a:cubicBezTo>
                    <a:cubicBezTo>
                      <a:pt x="397" y="1768"/>
                      <a:pt x="0" y="1371"/>
                      <a:pt x="0" y="881"/>
                    </a:cubicBezTo>
                    <a:cubicBezTo>
                      <a:pt x="0" y="397"/>
                      <a:pt x="397" y="0"/>
                      <a:pt x="881" y="0"/>
                    </a:cubicBezTo>
                    <a:cubicBezTo>
                      <a:pt x="1371" y="0"/>
                      <a:pt x="1768" y="397"/>
                      <a:pt x="1768" y="881"/>
                    </a:cubicBezTo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5" name="Freeform 41"/>
              <p:cNvSpPr>
                <a:spLocks noChangeArrowheads="1"/>
              </p:cNvSpPr>
              <p:nvPr/>
            </p:nvSpPr>
            <p:spPr bwMode="auto">
              <a:xfrm>
                <a:off x="13274251" y="6376270"/>
                <a:ext cx="501469" cy="501136"/>
              </a:xfrm>
              <a:custGeom>
                <a:avLst/>
                <a:gdLst>
                  <a:gd name="T0" fmla="*/ 1046 w 1054"/>
                  <a:gd name="T1" fmla="*/ 464 h 1054"/>
                  <a:gd name="T2" fmla="*/ 914 w 1054"/>
                  <a:gd name="T3" fmla="*/ 265 h 1054"/>
                  <a:gd name="T4" fmla="*/ 940 w 1054"/>
                  <a:gd name="T5" fmla="*/ 193 h 1054"/>
                  <a:gd name="T6" fmla="*/ 861 w 1054"/>
                  <a:gd name="T7" fmla="*/ 113 h 1054"/>
                  <a:gd name="T8" fmla="*/ 794 w 1054"/>
                  <a:gd name="T9" fmla="*/ 140 h 1054"/>
                  <a:gd name="T10" fmla="*/ 589 w 1054"/>
                  <a:gd name="T11" fmla="*/ 0 h 1054"/>
                  <a:gd name="T12" fmla="*/ 529 w 1054"/>
                  <a:gd name="T13" fmla="*/ 0 h 1054"/>
                  <a:gd name="T14" fmla="*/ 463 w 1054"/>
                  <a:gd name="T15" fmla="*/ 0 h 1054"/>
                  <a:gd name="T16" fmla="*/ 264 w 1054"/>
                  <a:gd name="T17" fmla="*/ 140 h 1054"/>
                  <a:gd name="T18" fmla="*/ 192 w 1054"/>
                  <a:gd name="T19" fmla="*/ 113 h 1054"/>
                  <a:gd name="T20" fmla="*/ 112 w 1054"/>
                  <a:gd name="T21" fmla="*/ 193 h 1054"/>
                  <a:gd name="T22" fmla="*/ 139 w 1054"/>
                  <a:gd name="T23" fmla="*/ 259 h 1054"/>
                  <a:gd name="T24" fmla="*/ 0 w 1054"/>
                  <a:gd name="T25" fmla="*/ 464 h 1054"/>
                  <a:gd name="T26" fmla="*/ 0 w 1054"/>
                  <a:gd name="T27" fmla="*/ 524 h 1054"/>
                  <a:gd name="T28" fmla="*/ 0 w 1054"/>
                  <a:gd name="T29" fmla="*/ 583 h 1054"/>
                  <a:gd name="T30" fmla="*/ 139 w 1054"/>
                  <a:gd name="T31" fmla="*/ 788 h 1054"/>
                  <a:gd name="T32" fmla="*/ 112 w 1054"/>
                  <a:gd name="T33" fmla="*/ 861 h 1054"/>
                  <a:gd name="T34" fmla="*/ 192 w 1054"/>
                  <a:gd name="T35" fmla="*/ 941 h 1054"/>
                  <a:gd name="T36" fmla="*/ 258 w 1054"/>
                  <a:gd name="T37" fmla="*/ 914 h 1054"/>
                  <a:gd name="T38" fmla="*/ 463 w 1054"/>
                  <a:gd name="T39" fmla="*/ 1047 h 1054"/>
                  <a:gd name="T40" fmla="*/ 523 w 1054"/>
                  <a:gd name="T41" fmla="*/ 1053 h 1054"/>
                  <a:gd name="T42" fmla="*/ 582 w 1054"/>
                  <a:gd name="T43" fmla="*/ 1047 h 1054"/>
                  <a:gd name="T44" fmla="*/ 788 w 1054"/>
                  <a:gd name="T45" fmla="*/ 914 h 1054"/>
                  <a:gd name="T46" fmla="*/ 854 w 1054"/>
                  <a:gd name="T47" fmla="*/ 941 h 1054"/>
                  <a:gd name="T48" fmla="*/ 933 w 1054"/>
                  <a:gd name="T49" fmla="*/ 861 h 1054"/>
                  <a:gd name="T50" fmla="*/ 914 w 1054"/>
                  <a:gd name="T51" fmla="*/ 795 h 1054"/>
                  <a:gd name="T52" fmla="*/ 1046 w 1054"/>
                  <a:gd name="T53" fmla="*/ 590 h 1054"/>
                  <a:gd name="T54" fmla="*/ 1053 w 1054"/>
                  <a:gd name="T55" fmla="*/ 530 h 1054"/>
                  <a:gd name="T56" fmla="*/ 1046 w 1054"/>
                  <a:gd name="T57" fmla="*/ 464 h 1054"/>
                  <a:gd name="T58" fmla="*/ 523 w 1054"/>
                  <a:gd name="T59" fmla="*/ 815 h 1054"/>
                  <a:gd name="T60" fmla="*/ 523 w 1054"/>
                  <a:gd name="T61" fmla="*/ 239 h 1054"/>
                  <a:gd name="T62" fmla="*/ 523 w 1054"/>
                  <a:gd name="T63" fmla="*/ 815 h 10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054" h="1054">
                    <a:moveTo>
                      <a:pt x="1046" y="464"/>
                    </a:moveTo>
                    <a:lnTo>
                      <a:pt x="1046" y="464"/>
                    </a:lnTo>
                    <a:cubicBezTo>
                      <a:pt x="986" y="444"/>
                      <a:pt x="986" y="444"/>
                      <a:pt x="986" y="444"/>
                    </a:cubicBezTo>
                    <a:cubicBezTo>
                      <a:pt x="973" y="378"/>
                      <a:pt x="953" y="318"/>
                      <a:pt x="914" y="265"/>
                    </a:cubicBezTo>
                    <a:cubicBezTo>
                      <a:pt x="940" y="199"/>
                      <a:pt x="940" y="199"/>
                      <a:pt x="940" y="199"/>
                    </a:cubicBezTo>
                    <a:cubicBezTo>
                      <a:pt x="940" y="199"/>
                      <a:pt x="940" y="199"/>
                      <a:pt x="940" y="193"/>
                    </a:cubicBezTo>
                    <a:cubicBezTo>
                      <a:pt x="900" y="153"/>
                      <a:pt x="900" y="153"/>
                      <a:pt x="900" y="153"/>
                    </a:cubicBezTo>
                    <a:cubicBezTo>
                      <a:pt x="861" y="113"/>
                      <a:pt x="861" y="113"/>
                      <a:pt x="861" y="113"/>
                    </a:cubicBezTo>
                    <a:lnTo>
                      <a:pt x="854" y="113"/>
                    </a:lnTo>
                    <a:cubicBezTo>
                      <a:pt x="794" y="140"/>
                      <a:pt x="794" y="140"/>
                      <a:pt x="794" y="140"/>
                    </a:cubicBezTo>
                    <a:cubicBezTo>
                      <a:pt x="741" y="106"/>
                      <a:pt x="682" y="80"/>
                      <a:pt x="615" y="67"/>
                    </a:cubicBezTo>
                    <a:cubicBezTo>
                      <a:pt x="589" y="0"/>
                      <a:pt x="589" y="0"/>
                      <a:pt x="589" y="0"/>
                    </a:cubicBezTo>
                    <a:lnTo>
                      <a:pt x="582" y="0"/>
                    </a:lnTo>
                    <a:cubicBezTo>
                      <a:pt x="529" y="0"/>
                      <a:pt x="529" y="0"/>
                      <a:pt x="529" y="0"/>
                    </a:cubicBezTo>
                    <a:cubicBezTo>
                      <a:pt x="470" y="0"/>
                      <a:pt x="470" y="0"/>
                      <a:pt x="470" y="0"/>
                    </a:cubicBezTo>
                    <a:lnTo>
                      <a:pt x="463" y="0"/>
                    </a:lnTo>
                    <a:cubicBezTo>
                      <a:pt x="443" y="67"/>
                      <a:pt x="443" y="67"/>
                      <a:pt x="443" y="67"/>
                    </a:cubicBezTo>
                    <a:cubicBezTo>
                      <a:pt x="377" y="73"/>
                      <a:pt x="317" y="100"/>
                      <a:pt x="264" y="140"/>
                    </a:cubicBezTo>
                    <a:cubicBezTo>
                      <a:pt x="198" y="113"/>
                      <a:pt x="198" y="113"/>
                      <a:pt x="198" y="113"/>
                    </a:cubicBezTo>
                    <a:lnTo>
                      <a:pt x="192" y="113"/>
                    </a:lnTo>
                    <a:cubicBezTo>
                      <a:pt x="152" y="153"/>
                      <a:pt x="152" y="153"/>
                      <a:pt x="152" y="153"/>
                    </a:cubicBezTo>
                    <a:cubicBezTo>
                      <a:pt x="112" y="193"/>
                      <a:pt x="112" y="193"/>
                      <a:pt x="112" y="193"/>
                    </a:cubicBezTo>
                    <a:lnTo>
                      <a:pt x="112" y="199"/>
                    </a:lnTo>
                    <a:cubicBezTo>
                      <a:pt x="139" y="259"/>
                      <a:pt x="139" y="259"/>
                      <a:pt x="139" y="259"/>
                    </a:cubicBezTo>
                    <a:cubicBezTo>
                      <a:pt x="99" y="312"/>
                      <a:pt x="79" y="371"/>
                      <a:pt x="66" y="438"/>
                    </a:cubicBezTo>
                    <a:cubicBezTo>
                      <a:pt x="0" y="464"/>
                      <a:pt x="0" y="464"/>
                      <a:pt x="0" y="464"/>
                    </a:cubicBezTo>
                    <a:cubicBezTo>
                      <a:pt x="0" y="464"/>
                      <a:pt x="0" y="464"/>
                      <a:pt x="0" y="471"/>
                    </a:cubicBezTo>
                    <a:cubicBezTo>
                      <a:pt x="0" y="524"/>
                      <a:pt x="0" y="524"/>
                      <a:pt x="0" y="524"/>
                    </a:cubicBezTo>
                    <a:cubicBezTo>
                      <a:pt x="0" y="583"/>
                      <a:pt x="0" y="583"/>
                      <a:pt x="0" y="583"/>
                    </a:cubicBezTo>
                    <a:lnTo>
                      <a:pt x="0" y="583"/>
                    </a:lnTo>
                    <a:cubicBezTo>
                      <a:pt x="66" y="610"/>
                      <a:pt x="66" y="610"/>
                      <a:pt x="66" y="610"/>
                    </a:cubicBezTo>
                    <a:cubicBezTo>
                      <a:pt x="72" y="676"/>
                      <a:pt x="99" y="735"/>
                      <a:pt x="139" y="788"/>
                    </a:cubicBezTo>
                    <a:cubicBezTo>
                      <a:pt x="112" y="855"/>
                      <a:pt x="112" y="855"/>
                      <a:pt x="112" y="855"/>
                    </a:cubicBezTo>
                    <a:cubicBezTo>
                      <a:pt x="106" y="855"/>
                      <a:pt x="112" y="855"/>
                      <a:pt x="112" y="861"/>
                    </a:cubicBezTo>
                    <a:cubicBezTo>
                      <a:pt x="152" y="901"/>
                      <a:pt x="152" y="901"/>
                      <a:pt x="152" y="901"/>
                    </a:cubicBezTo>
                    <a:cubicBezTo>
                      <a:pt x="192" y="941"/>
                      <a:pt x="192" y="941"/>
                      <a:pt x="192" y="941"/>
                    </a:cubicBezTo>
                    <a:cubicBezTo>
                      <a:pt x="192" y="941"/>
                      <a:pt x="192" y="941"/>
                      <a:pt x="198" y="941"/>
                    </a:cubicBezTo>
                    <a:cubicBezTo>
                      <a:pt x="258" y="914"/>
                      <a:pt x="258" y="914"/>
                      <a:pt x="258" y="914"/>
                    </a:cubicBezTo>
                    <a:cubicBezTo>
                      <a:pt x="311" y="947"/>
                      <a:pt x="370" y="974"/>
                      <a:pt x="437" y="987"/>
                    </a:cubicBezTo>
                    <a:cubicBezTo>
                      <a:pt x="463" y="1047"/>
                      <a:pt x="463" y="1047"/>
                      <a:pt x="463" y="1047"/>
                    </a:cubicBezTo>
                    <a:cubicBezTo>
                      <a:pt x="463" y="1053"/>
                      <a:pt x="463" y="1053"/>
                      <a:pt x="470" y="1053"/>
                    </a:cubicBezTo>
                    <a:cubicBezTo>
                      <a:pt x="523" y="1053"/>
                      <a:pt x="523" y="1053"/>
                      <a:pt x="523" y="1053"/>
                    </a:cubicBezTo>
                    <a:cubicBezTo>
                      <a:pt x="582" y="1053"/>
                      <a:pt x="582" y="1053"/>
                      <a:pt x="582" y="1053"/>
                    </a:cubicBezTo>
                    <a:cubicBezTo>
                      <a:pt x="582" y="1053"/>
                      <a:pt x="582" y="1053"/>
                      <a:pt x="582" y="1047"/>
                    </a:cubicBezTo>
                    <a:cubicBezTo>
                      <a:pt x="609" y="987"/>
                      <a:pt x="609" y="987"/>
                      <a:pt x="609" y="987"/>
                    </a:cubicBezTo>
                    <a:cubicBezTo>
                      <a:pt x="675" y="974"/>
                      <a:pt x="735" y="954"/>
                      <a:pt x="788" y="914"/>
                    </a:cubicBezTo>
                    <a:cubicBezTo>
                      <a:pt x="847" y="941"/>
                      <a:pt x="847" y="941"/>
                      <a:pt x="847" y="941"/>
                    </a:cubicBezTo>
                    <a:cubicBezTo>
                      <a:pt x="854" y="941"/>
                      <a:pt x="854" y="941"/>
                      <a:pt x="854" y="941"/>
                    </a:cubicBezTo>
                    <a:cubicBezTo>
                      <a:pt x="894" y="901"/>
                      <a:pt x="894" y="901"/>
                      <a:pt x="894" y="901"/>
                    </a:cubicBezTo>
                    <a:cubicBezTo>
                      <a:pt x="933" y="861"/>
                      <a:pt x="933" y="861"/>
                      <a:pt x="933" y="861"/>
                    </a:cubicBezTo>
                    <a:cubicBezTo>
                      <a:pt x="940" y="861"/>
                      <a:pt x="940" y="855"/>
                      <a:pt x="940" y="855"/>
                    </a:cubicBezTo>
                    <a:cubicBezTo>
                      <a:pt x="914" y="795"/>
                      <a:pt x="914" y="795"/>
                      <a:pt x="914" y="795"/>
                    </a:cubicBezTo>
                    <a:cubicBezTo>
                      <a:pt x="947" y="742"/>
                      <a:pt x="973" y="683"/>
                      <a:pt x="986" y="616"/>
                    </a:cubicBezTo>
                    <a:cubicBezTo>
                      <a:pt x="1046" y="590"/>
                      <a:pt x="1046" y="590"/>
                      <a:pt x="1046" y="590"/>
                    </a:cubicBezTo>
                    <a:cubicBezTo>
                      <a:pt x="1053" y="590"/>
                      <a:pt x="1053" y="590"/>
                      <a:pt x="1053" y="583"/>
                    </a:cubicBezTo>
                    <a:cubicBezTo>
                      <a:pt x="1053" y="530"/>
                      <a:pt x="1053" y="530"/>
                      <a:pt x="1053" y="530"/>
                    </a:cubicBezTo>
                    <a:cubicBezTo>
                      <a:pt x="1053" y="471"/>
                      <a:pt x="1053" y="471"/>
                      <a:pt x="1053" y="471"/>
                    </a:cubicBezTo>
                    <a:cubicBezTo>
                      <a:pt x="1053" y="471"/>
                      <a:pt x="1053" y="471"/>
                      <a:pt x="1046" y="464"/>
                    </a:cubicBezTo>
                    <a:close/>
                    <a:moveTo>
                      <a:pt x="523" y="815"/>
                    </a:moveTo>
                    <a:lnTo>
                      <a:pt x="523" y="815"/>
                    </a:lnTo>
                    <a:cubicBezTo>
                      <a:pt x="370" y="815"/>
                      <a:pt x="238" y="683"/>
                      <a:pt x="238" y="524"/>
                    </a:cubicBezTo>
                    <a:cubicBezTo>
                      <a:pt x="238" y="371"/>
                      <a:pt x="370" y="239"/>
                      <a:pt x="523" y="239"/>
                    </a:cubicBezTo>
                    <a:cubicBezTo>
                      <a:pt x="682" y="239"/>
                      <a:pt x="808" y="371"/>
                      <a:pt x="808" y="524"/>
                    </a:cubicBezTo>
                    <a:cubicBezTo>
                      <a:pt x="808" y="683"/>
                      <a:pt x="682" y="815"/>
                      <a:pt x="523" y="81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6" name="Group 11"/>
            <p:cNvGrpSpPr/>
            <p:nvPr/>
          </p:nvGrpSpPr>
          <p:grpSpPr>
            <a:xfrm>
              <a:off x="14493987" y="7249294"/>
              <a:ext cx="1645325" cy="1644231"/>
              <a:chOff x="19502585" y="4333825"/>
              <a:chExt cx="1755143" cy="1753976"/>
            </a:xfrm>
          </p:grpSpPr>
          <p:sp>
            <p:nvSpPr>
              <p:cNvPr id="6" name="Freeform 44"/>
              <p:cNvSpPr>
                <a:spLocks noChangeArrowheads="1"/>
              </p:cNvSpPr>
              <p:nvPr/>
            </p:nvSpPr>
            <p:spPr bwMode="auto">
              <a:xfrm>
                <a:off x="19502585" y="4333825"/>
                <a:ext cx="1755143" cy="1753976"/>
              </a:xfrm>
              <a:custGeom>
                <a:avLst/>
                <a:gdLst>
                  <a:gd name="T0" fmla="*/ 3675 w 3676"/>
                  <a:gd name="T1" fmla="*/ 1841 h 3677"/>
                  <a:gd name="T2" fmla="*/ 3675 w 3676"/>
                  <a:gd name="T3" fmla="*/ 1841 h 3677"/>
                  <a:gd name="T4" fmla="*/ 1841 w 3676"/>
                  <a:gd name="T5" fmla="*/ 3676 h 3677"/>
                  <a:gd name="T6" fmla="*/ 0 w 3676"/>
                  <a:gd name="T7" fmla="*/ 1841 h 3677"/>
                  <a:gd name="T8" fmla="*/ 1841 w 3676"/>
                  <a:gd name="T9" fmla="*/ 0 h 3677"/>
                  <a:gd name="T10" fmla="*/ 3675 w 3676"/>
                  <a:gd name="T11" fmla="*/ 1841 h 36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76" h="3677">
                    <a:moveTo>
                      <a:pt x="3675" y="1841"/>
                    </a:moveTo>
                    <a:lnTo>
                      <a:pt x="3675" y="1841"/>
                    </a:lnTo>
                    <a:cubicBezTo>
                      <a:pt x="3675" y="2855"/>
                      <a:pt x="2854" y="3676"/>
                      <a:pt x="1841" y="3676"/>
                    </a:cubicBezTo>
                    <a:cubicBezTo>
                      <a:pt x="821" y="3676"/>
                      <a:pt x="0" y="2855"/>
                      <a:pt x="0" y="1841"/>
                    </a:cubicBezTo>
                    <a:cubicBezTo>
                      <a:pt x="0" y="822"/>
                      <a:pt x="821" y="0"/>
                      <a:pt x="1841" y="0"/>
                    </a:cubicBezTo>
                    <a:cubicBezTo>
                      <a:pt x="2854" y="0"/>
                      <a:pt x="3675" y="822"/>
                      <a:pt x="3675" y="1841"/>
                    </a:cubicBezTo>
                  </a:path>
                </a:pathLst>
              </a:custGeom>
              <a:solidFill>
                <a:schemeClr val="accent5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3" name="Freeform 45"/>
              <p:cNvSpPr>
                <a:spLocks noChangeArrowheads="1"/>
              </p:cNvSpPr>
              <p:nvPr/>
            </p:nvSpPr>
            <p:spPr bwMode="auto">
              <a:xfrm>
                <a:off x="19886062" y="4717047"/>
                <a:ext cx="988190" cy="987533"/>
              </a:xfrm>
              <a:custGeom>
                <a:avLst/>
                <a:gdLst>
                  <a:gd name="T0" fmla="*/ 1040 w 2074"/>
                  <a:gd name="T1" fmla="*/ 0 h 2073"/>
                  <a:gd name="T2" fmla="*/ 1040 w 2074"/>
                  <a:gd name="T3" fmla="*/ 2072 h 2073"/>
                  <a:gd name="T4" fmla="*/ 1040 w 2074"/>
                  <a:gd name="T5" fmla="*/ 0 h 2073"/>
                  <a:gd name="T6" fmla="*/ 1643 w 2074"/>
                  <a:gd name="T7" fmla="*/ 967 h 2073"/>
                  <a:gd name="T8" fmla="*/ 1775 w 2074"/>
                  <a:gd name="T9" fmla="*/ 529 h 2073"/>
                  <a:gd name="T10" fmla="*/ 1643 w 2074"/>
                  <a:gd name="T11" fmla="*/ 967 h 2073"/>
                  <a:gd name="T12" fmla="*/ 1497 w 2074"/>
                  <a:gd name="T13" fmla="*/ 967 h 2073"/>
                  <a:gd name="T14" fmla="*/ 1113 w 2074"/>
                  <a:gd name="T15" fmla="*/ 695 h 2073"/>
                  <a:gd name="T16" fmla="*/ 1497 w 2074"/>
                  <a:gd name="T17" fmla="*/ 967 h 2073"/>
                  <a:gd name="T18" fmla="*/ 1113 w 2074"/>
                  <a:gd name="T19" fmla="*/ 549 h 2073"/>
                  <a:gd name="T20" fmla="*/ 1212 w 2074"/>
                  <a:gd name="T21" fmla="*/ 159 h 2073"/>
                  <a:gd name="T22" fmla="*/ 1113 w 2074"/>
                  <a:gd name="T23" fmla="*/ 549 h 2073"/>
                  <a:gd name="T24" fmla="*/ 973 w 2074"/>
                  <a:gd name="T25" fmla="*/ 556 h 2073"/>
                  <a:gd name="T26" fmla="*/ 887 w 2074"/>
                  <a:gd name="T27" fmla="*/ 152 h 2073"/>
                  <a:gd name="T28" fmla="*/ 973 w 2074"/>
                  <a:gd name="T29" fmla="*/ 556 h 2073"/>
                  <a:gd name="T30" fmla="*/ 973 w 2074"/>
                  <a:gd name="T31" fmla="*/ 695 h 2073"/>
                  <a:gd name="T32" fmla="*/ 589 w 2074"/>
                  <a:gd name="T33" fmla="*/ 967 h 2073"/>
                  <a:gd name="T34" fmla="*/ 973 w 2074"/>
                  <a:gd name="T35" fmla="*/ 695 h 2073"/>
                  <a:gd name="T36" fmla="*/ 450 w 2074"/>
                  <a:gd name="T37" fmla="*/ 967 h 2073"/>
                  <a:gd name="T38" fmla="*/ 298 w 2074"/>
                  <a:gd name="T39" fmla="*/ 536 h 2073"/>
                  <a:gd name="T40" fmla="*/ 450 w 2074"/>
                  <a:gd name="T41" fmla="*/ 967 h 2073"/>
                  <a:gd name="T42" fmla="*/ 450 w 2074"/>
                  <a:gd name="T43" fmla="*/ 1106 h 2073"/>
                  <a:gd name="T44" fmla="*/ 291 w 2074"/>
                  <a:gd name="T45" fmla="*/ 1529 h 2073"/>
                  <a:gd name="T46" fmla="*/ 450 w 2074"/>
                  <a:gd name="T47" fmla="*/ 1106 h 2073"/>
                  <a:gd name="T48" fmla="*/ 589 w 2074"/>
                  <a:gd name="T49" fmla="*/ 1106 h 2073"/>
                  <a:gd name="T50" fmla="*/ 973 w 2074"/>
                  <a:gd name="T51" fmla="*/ 1364 h 2073"/>
                  <a:gd name="T52" fmla="*/ 589 w 2074"/>
                  <a:gd name="T53" fmla="*/ 1106 h 2073"/>
                  <a:gd name="T54" fmla="*/ 973 w 2074"/>
                  <a:gd name="T55" fmla="*/ 1503 h 2073"/>
                  <a:gd name="T56" fmla="*/ 887 w 2074"/>
                  <a:gd name="T57" fmla="*/ 1920 h 2073"/>
                  <a:gd name="T58" fmla="*/ 973 w 2074"/>
                  <a:gd name="T59" fmla="*/ 1503 h 2073"/>
                  <a:gd name="T60" fmla="*/ 1113 w 2074"/>
                  <a:gd name="T61" fmla="*/ 1503 h 2073"/>
                  <a:gd name="T62" fmla="*/ 1212 w 2074"/>
                  <a:gd name="T63" fmla="*/ 1913 h 2073"/>
                  <a:gd name="T64" fmla="*/ 1113 w 2074"/>
                  <a:gd name="T65" fmla="*/ 1503 h 2073"/>
                  <a:gd name="T66" fmla="*/ 1113 w 2074"/>
                  <a:gd name="T67" fmla="*/ 1364 h 2073"/>
                  <a:gd name="T68" fmla="*/ 1497 w 2074"/>
                  <a:gd name="T69" fmla="*/ 1106 h 2073"/>
                  <a:gd name="T70" fmla="*/ 1113 w 2074"/>
                  <a:gd name="T71" fmla="*/ 1364 h 2073"/>
                  <a:gd name="T72" fmla="*/ 1643 w 2074"/>
                  <a:gd name="T73" fmla="*/ 1106 h 2073"/>
                  <a:gd name="T74" fmla="*/ 1782 w 2074"/>
                  <a:gd name="T75" fmla="*/ 1536 h 2073"/>
                  <a:gd name="T76" fmla="*/ 1643 w 2074"/>
                  <a:gd name="T77" fmla="*/ 1106 h 2073"/>
                  <a:gd name="T78" fmla="*/ 1682 w 2074"/>
                  <a:gd name="T79" fmla="*/ 417 h 2073"/>
                  <a:gd name="T80" fmla="*/ 1431 w 2074"/>
                  <a:gd name="T81" fmla="*/ 231 h 2073"/>
                  <a:gd name="T82" fmla="*/ 662 w 2074"/>
                  <a:gd name="T83" fmla="*/ 225 h 2073"/>
                  <a:gd name="T84" fmla="*/ 543 w 2074"/>
                  <a:gd name="T85" fmla="*/ 483 h 2073"/>
                  <a:gd name="T86" fmla="*/ 662 w 2074"/>
                  <a:gd name="T87" fmla="*/ 225 h 2073"/>
                  <a:gd name="T88" fmla="*/ 378 w 2074"/>
                  <a:gd name="T89" fmla="*/ 1642 h 2073"/>
                  <a:gd name="T90" fmla="*/ 662 w 2074"/>
                  <a:gd name="T91" fmla="*/ 1854 h 2073"/>
                  <a:gd name="T92" fmla="*/ 1431 w 2074"/>
                  <a:gd name="T93" fmla="*/ 1841 h 2073"/>
                  <a:gd name="T94" fmla="*/ 1550 w 2074"/>
                  <a:gd name="T95" fmla="*/ 1589 h 2073"/>
                  <a:gd name="T96" fmla="*/ 1431 w 2074"/>
                  <a:gd name="T97" fmla="*/ 1841 h 20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2074" h="2073">
                    <a:moveTo>
                      <a:pt x="1040" y="0"/>
                    </a:moveTo>
                    <a:lnTo>
                      <a:pt x="1040" y="0"/>
                    </a:lnTo>
                    <a:cubicBezTo>
                      <a:pt x="464" y="0"/>
                      <a:pt x="0" y="463"/>
                      <a:pt x="0" y="1039"/>
                    </a:cubicBezTo>
                    <a:cubicBezTo>
                      <a:pt x="0" y="1609"/>
                      <a:pt x="464" y="2072"/>
                      <a:pt x="1040" y="2072"/>
                    </a:cubicBezTo>
                    <a:cubicBezTo>
                      <a:pt x="1609" y="2072"/>
                      <a:pt x="2073" y="1609"/>
                      <a:pt x="2073" y="1039"/>
                    </a:cubicBezTo>
                    <a:cubicBezTo>
                      <a:pt x="2073" y="463"/>
                      <a:pt x="1609" y="0"/>
                      <a:pt x="1040" y="0"/>
                    </a:cubicBezTo>
                    <a:close/>
                    <a:moveTo>
                      <a:pt x="1643" y="967"/>
                    </a:moveTo>
                    <a:lnTo>
                      <a:pt x="1643" y="967"/>
                    </a:lnTo>
                    <a:cubicBezTo>
                      <a:pt x="1636" y="841"/>
                      <a:pt x="1616" y="721"/>
                      <a:pt x="1583" y="602"/>
                    </a:cubicBezTo>
                    <a:cubicBezTo>
                      <a:pt x="1649" y="582"/>
                      <a:pt x="1715" y="556"/>
                      <a:pt x="1775" y="529"/>
                    </a:cubicBezTo>
                    <a:cubicBezTo>
                      <a:pt x="1861" y="655"/>
                      <a:pt x="1921" y="801"/>
                      <a:pt x="1934" y="967"/>
                    </a:cubicBezTo>
                    <a:lnTo>
                      <a:pt x="1643" y="967"/>
                    </a:lnTo>
                    <a:close/>
                    <a:moveTo>
                      <a:pt x="1497" y="967"/>
                    </a:moveTo>
                    <a:lnTo>
                      <a:pt x="1497" y="967"/>
                    </a:lnTo>
                    <a:cubicBezTo>
                      <a:pt x="1113" y="967"/>
                      <a:pt x="1113" y="967"/>
                      <a:pt x="1113" y="967"/>
                    </a:cubicBezTo>
                    <a:cubicBezTo>
                      <a:pt x="1113" y="695"/>
                      <a:pt x="1113" y="695"/>
                      <a:pt x="1113" y="695"/>
                    </a:cubicBezTo>
                    <a:cubicBezTo>
                      <a:pt x="1232" y="688"/>
                      <a:pt x="1344" y="668"/>
                      <a:pt x="1450" y="642"/>
                    </a:cubicBezTo>
                    <a:cubicBezTo>
                      <a:pt x="1477" y="748"/>
                      <a:pt x="1497" y="854"/>
                      <a:pt x="1497" y="967"/>
                    </a:cubicBezTo>
                    <a:close/>
                    <a:moveTo>
                      <a:pt x="1113" y="549"/>
                    </a:moveTo>
                    <a:lnTo>
                      <a:pt x="1113" y="549"/>
                    </a:lnTo>
                    <a:cubicBezTo>
                      <a:pt x="1113" y="145"/>
                      <a:pt x="1113" y="145"/>
                      <a:pt x="1113" y="145"/>
                    </a:cubicBezTo>
                    <a:cubicBezTo>
                      <a:pt x="1146" y="145"/>
                      <a:pt x="1179" y="152"/>
                      <a:pt x="1212" y="159"/>
                    </a:cubicBezTo>
                    <a:cubicBezTo>
                      <a:pt x="1291" y="258"/>
                      <a:pt x="1358" y="377"/>
                      <a:pt x="1411" y="510"/>
                    </a:cubicBezTo>
                    <a:cubicBezTo>
                      <a:pt x="1311" y="529"/>
                      <a:pt x="1219" y="549"/>
                      <a:pt x="1113" y="549"/>
                    </a:cubicBezTo>
                    <a:close/>
                    <a:moveTo>
                      <a:pt x="973" y="556"/>
                    </a:moveTo>
                    <a:lnTo>
                      <a:pt x="973" y="556"/>
                    </a:lnTo>
                    <a:cubicBezTo>
                      <a:pt x="874" y="549"/>
                      <a:pt x="775" y="536"/>
                      <a:pt x="682" y="516"/>
                    </a:cubicBezTo>
                    <a:cubicBezTo>
                      <a:pt x="728" y="377"/>
                      <a:pt x="801" y="258"/>
                      <a:pt x="887" y="152"/>
                    </a:cubicBezTo>
                    <a:cubicBezTo>
                      <a:pt x="914" y="152"/>
                      <a:pt x="940" y="145"/>
                      <a:pt x="973" y="145"/>
                    </a:cubicBezTo>
                    <a:lnTo>
                      <a:pt x="973" y="556"/>
                    </a:lnTo>
                    <a:close/>
                    <a:moveTo>
                      <a:pt x="973" y="695"/>
                    </a:moveTo>
                    <a:lnTo>
                      <a:pt x="973" y="695"/>
                    </a:lnTo>
                    <a:cubicBezTo>
                      <a:pt x="973" y="967"/>
                      <a:pt x="973" y="967"/>
                      <a:pt x="973" y="967"/>
                    </a:cubicBezTo>
                    <a:cubicBezTo>
                      <a:pt x="589" y="967"/>
                      <a:pt x="589" y="967"/>
                      <a:pt x="589" y="967"/>
                    </a:cubicBezTo>
                    <a:cubicBezTo>
                      <a:pt x="596" y="854"/>
                      <a:pt x="609" y="748"/>
                      <a:pt x="636" y="649"/>
                    </a:cubicBezTo>
                    <a:cubicBezTo>
                      <a:pt x="742" y="675"/>
                      <a:pt x="854" y="688"/>
                      <a:pt x="973" y="695"/>
                    </a:cubicBezTo>
                    <a:close/>
                    <a:moveTo>
                      <a:pt x="450" y="967"/>
                    </a:moveTo>
                    <a:lnTo>
                      <a:pt x="450" y="967"/>
                    </a:lnTo>
                    <a:cubicBezTo>
                      <a:pt x="146" y="967"/>
                      <a:pt x="146" y="967"/>
                      <a:pt x="146" y="967"/>
                    </a:cubicBezTo>
                    <a:cubicBezTo>
                      <a:pt x="159" y="808"/>
                      <a:pt x="212" y="662"/>
                      <a:pt x="298" y="536"/>
                    </a:cubicBezTo>
                    <a:cubicBezTo>
                      <a:pt x="364" y="562"/>
                      <a:pt x="430" y="596"/>
                      <a:pt x="503" y="615"/>
                    </a:cubicBezTo>
                    <a:cubicBezTo>
                      <a:pt x="470" y="728"/>
                      <a:pt x="457" y="841"/>
                      <a:pt x="450" y="967"/>
                    </a:cubicBezTo>
                    <a:close/>
                    <a:moveTo>
                      <a:pt x="450" y="1106"/>
                    </a:moveTo>
                    <a:lnTo>
                      <a:pt x="450" y="1106"/>
                    </a:lnTo>
                    <a:cubicBezTo>
                      <a:pt x="457" y="1225"/>
                      <a:pt x="470" y="1337"/>
                      <a:pt x="497" y="1443"/>
                    </a:cubicBezTo>
                    <a:cubicBezTo>
                      <a:pt x="424" y="1470"/>
                      <a:pt x="358" y="1496"/>
                      <a:pt x="291" y="1529"/>
                    </a:cubicBezTo>
                    <a:cubicBezTo>
                      <a:pt x="205" y="1404"/>
                      <a:pt x="159" y="1258"/>
                      <a:pt x="146" y="1106"/>
                    </a:cubicBezTo>
                    <a:lnTo>
                      <a:pt x="450" y="1106"/>
                    </a:lnTo>
                    <a:close/>
                    <a:moveTo>
                      <a:pt x="589" y="1106"/>
                    </a:moveTo>
                    <a:lnTo>
                      <a:pt x="589" y="1106"/>
                    </a:lnTo>
                    <a:cubicBezTo>
                      <a:pt x="973" y="1106"/>
                      <a:pt x="973" y="1106"/>
                      <a:pt x="973" y="1106"/>
                    </a:cubicBezTo>
                    <a:cubicBezTo>
                      <a:pt x="973" y="1364"/>
                      <a:pt x="973" y="1364"/>
                      <a:pt x="973" y="1364"/>
                    </a:cubicBezTo>
                    <a:cubicBezTo>
                      <a:pt x="854" y="1364"/>
                      <a:pt x="742" y="1377"/>
                      <a:pt x="636" y="1404"/>
                    </a:cubicBezTo>
                    <a:cubicBezTo>
                      <a:pt x="609" y="1311"/>
                      <a:pt x="596" y="1212"/>
                      <a:pt x="589" y="1106"/>
                    </a:cubicBezTo>
                    <a:close/>
                    <a:moveTo>
                      <a:pt x="973" y="1503"/>
                    </a:moveTo>
                    <a:lnTo>
                      <a:pt x="973" y="1503"/>
                    </a:lnTo>
                    <a:cubicBezTo>
                      <a:pt x="973" y="1933"/>
                      <a:pt x="973" y="1933"/>
                      <a:pt x="973" y="1933"/>
                    </a:cubicBezTo>
                    <a:cubicBezTo>
                      <a:pt x="940" y="1927"/>
                      <a:pt x="914" y="1927"/>
                      <a:pt x="887" y="1920"/>
                    </a:cubicBezTo>
                    <a:cubicBezTo>
                      <a:pt x="795" y="1814"/>
                      <a:pt x="722" y="1682"/>
                      <a:pt x="675" y="1543"/>
                    </a:cubicBezTo>
                    <a:cubicBezTo>
                      <a:pt x="768" y="1516"/>
                      <a:pt x="867" y="1503"/>
                      <a:pt x="973" y="1503"/>
                    </a:cubicBezTo>
                    <a:close/>
                    <a:moveTo>
                      <a:pt x="1113" y="1503"/>
                    </a:moveTo>
                    <a:lnTo>
                      <a:pt x="1113" y="1503"/>
                    </a:lnTo>
                    <a:cubicBezTo>
                      <a:pt x="1219" y="1510"/>
                      <a:pt x="1318" y="1523"/>
                      <a:pt x="1417" y="1549"/>
                    </a:cubicBezTo>
                    <a:cubicBezTo>
                      <a:pt x="1364" y="1688"/>
                      <a:pt x="1298" y="1814"/>
                      <a:pt x="1212" y="1913"/>
                    </a:cubicBezTo>
                    <a:cubicBezTo>
                      <a:pt x="1179" y="1920"/>
                      <a:pt x="1146" y="1927"/>
                      <a:pt x="1113" y="1933"/>
                    </a:cubicBezTo>
                    <a:lnTo>
                      <a:pt x="1113" y="1503"/>
                    </a:lnTo>
                    <a:close/>
                    <a:moveTo>
                      <a:pt x="1113" y="1364"/>
                    </a:moveTo>
                    <a:lnTo>
                      <a:pt x="1113" y="1364"/>
                    </a:lnTo>
                    <a:cubicBezTo>
                      <a:pt x="1113" y="1106"/>
                      <a:pt x="1113" y="1106"/>
                      <a:pt x="1113" y="1106"/>
                    </a:cubicBezTo>
                    <a:cubicBezTo>
                      <a:pt x="1497" y="1106"/>
                      <a:pt x="1497" y="1106"/>
                      <a:pt x="1497" y="1106"/>
                    </a:cubicBezTo>
                    <a:cubicBezTo>
                      <a:pt x="1497" y="1212"/>
                      <a:pt x="1477" y="1318"/>
                      <a:pt x="1457" y="1410"/>
                    </a:cubicBezTo>
                    <a:cubicBezTo>
                      <a:pt x="1344" y="1384"/>
                      <a:pt x="1232" y="1371"/>
                      <a:pt x="1113" y="1364"/>
                    </a:cubicBezTo>
                    <a:close/>
                    <a:moveTo>
                      <a:pt x="1643" y="1106"/>
                    </a:moveTo>
                    <a:lnTo>
                      <a:pt x="1643" y="1106"/>
                    </a:lnTo>
                    <a:cubicBezTo>
                      <a:pt x="1934" y="1106"/>
                      <a:pt x="1934" y="1106"/>
                      <a:pt x="1934" y="1106"/>
                    </a:cubicBezTo>
                    <a:cubicBezTo>
                      <a:pt x="1921" y="1265"/>
                      <a:pt x="1868" y="1410"/>
                      <a:pt x="1782" y="1536"/>
                    </a:cubicBezTo>
                    <a:cubicBezTo>
                      <a:pt x="1722" y="1503"/>
                      <a:pt x="1656" y="1476"/>
                      <a:pt x="1590" y="1457"/>
                    </a:cubicBezTo>
                    <a:cubicBezTo>
                      <a:pt x="1616" y="1344"/>
                      <a:pt x="1636" y="1225"/>
                      <a:pt x="1643" y="1106"/>
                    </a:cubicBezTo>
                    <a:close/>
                    <a:moveTo>
                      <a:pt x="1682" y="417"/>
                    </a:moveTo>
                    <a:lnTo>
                      <a:pt x="1682" y="417"/>
                    </a:lnTo>
                    <a:cubicBezTo>
                      <a:pt x="1636" y="437"/>
                      <a:pt x="1590" y="457"/>
                      <a:pt x="1543" y="470"/>
                    </a:cubicBezTo>
                    <a:cubicBezTo>
                      <a:pt x="1510" y="384"/>
                      <a:pt x="1477" y="304"/>
                      <a:pt x="1431" y="231"/>
                    </a:cubicBezTo>
                    <a:cubicBezTo>
                      <a:pt x="1530" y="278"/>
                      <a:pt x="1609" y="337"/>
                      <a:pt x="1682" y="417"/>
                    </a:cubicBezTo>
                    <a:close/>
                    <a:moveTo>
                      <a:pt x="662" y="225"/>
                    </a:moveTo>
                    <a:lnTo>
                      <a:pt x="662" y="225"/>
                    </a:lnTo>
                    <a:cubicBezTo>
                      <a:pt x="616" y="304"/>
                      <a:pt x="576" y="390"/>
                      <a:pt x="543" y="483"/>
                    </a:cubicBezTo>
                    <a:cubicBezTo>
                      <a:pt x="490" y="463"/>
                      <a:pt x="437" y="443"/>
                      <a:pt x="391" y="423"/>
                    </a:cubicBezTo>
                    <a:cubicBezTo>
                      <a:pt x="464" y="337"/>
                      <a:pt x="563" y="271"/>
                      <a:pt x="662" y="225"/>
                    </a:cubicBezTo>
                    <a:close/>
                    <a:moveTo>
                      <a:pt x="378" y="1642"/>
                    </a:moveTo>
                    <a:lnTo>
                      <a:pt x="378" y="1642"/>
                    </a:lnTo>
                    <a:cubicBezTo>
                      <a:pt x="430" y="1616"/>
                      <a:pt x="483" y="1596"/>
                      <a:pt x="536" y="1576"/>
                    </a:cubicBezTo>
                    <a:cubicBezTo>
                      <a:pt x="570" y="1675"/>
                      <a:pt x="616" y="1768"/>
                      <a:pt x="662" y="1854"/>
                    </a:cubicBezTo>
                    <a:cubicBezTo>
                      <a:pt x="556" y="1801"/>
                      <a:pt x="457" y="1728"/>
                      <a:pt x="378" y="1642"/>
                    </a:cubicBezTo>
                    <a:close/>
                    <a:moveTo>
                      <a:pt x="1431" y="1841"/>
                    </a:moveTo>
                    <a:lnTo>
                      <a:pt x="1431" y="1841"/>
                    </a:lnTo>
                    <a:cubicBezTo>
                      <a:pt x="1477" y="1761"/>
                      <a:pt x="1517" y="1682"/>
                      <a:pt x="1550" y="1589"/>
                    </a:cubicBezTo>
                    <a:cubicBezTo>
                      <a:pt x="1603" y="1609"/>
                      <a:pt x="1649" y="1629"/>
                      <a:pt x="1695" y="1649"/>
                    </a:cubicBezTo>
                    <a:cubicBezTo>
                      <a:pt x="1623" y="1728"/>
                      <a:pt x="1530" y="1794"/>
                      <a:pt x="1431" y="184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7" name="Group 15"/>
            <p:cNvGrpSpPr/>
            <p:nvPr/>
          </p:nvGrpSpPr>
          <p:grpSpPr>
            <a:xfrm>
              <a:off x="19352642" y="7299628"/>
              <a:ext cx="770320" cy="771782"/>
              <a:chOff x="19352642" y="7299628"/>
              <a:chExt cx="770320" cy="771782"/>
            </a:xfrm>
          </p:grpSpPr>
          <p:sp>
            <p:nvSpPr>
              <p:cNvPr id="11" name="Freeform 19"/>
              <p:cNvSpPr>
                <a:spLocks noChangeArrowheads="1"/>
              </p:cNvSpPr>
              <p:nvPr/>
            </p:nvSpPr>
            <p:spPr bwMode="auto">
              <a:xfrm>
                <a:off x="19352642" y="7299628"/>
                <a:ext cx="770320" cy="771782"/>
              </a:xfrm>
              <a:custGeom>
                <a:avLst/>
                <a:gdLst>
                  <a:gd name="T0" fmla="*/ 1722 w 1723"/>
                  <a:gd name="T1" fmla="*/ 867 h 1729"/>
                  <a:gd name="T2" fmla="*/ 1722 w 1723"/>
                  <a:gd name="T3" fmla="*/ 867 h 1729"/>
                  <a:gd name="T4" fmla="*/ 861 w 1723"/>
                  <a:gd name="T5" fmla="*/ 1728 h 1729"/>
                  <a:gd name="T6" fmla="*/ 0 w 1723"/>
                  <a:gd name="T7" fmla="*/ 867 h 1729"/>
                  <a:gd name="T8" fmla="*/ 861 w 1723"/>
                  <a:gd name="T9" fmla="*/ 0 h 1729"/>
                  <a:gd name="T10" fmla="*/ 1722 w 1723"/>
                  <a:gd name="T11" fmla="*/ 867 h 17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23" h="1729">
                    <a:moveTo>
                      <a:pt x="1722" y="867"/>
                    </a:moveTo>
                    <a:lnTo>
                      <a:pt x="1722" y="867"/>
                    </a:lnTo>
                    <a:cubicBezTo>
                      <a:pt x="1722" y="1344"/>
                      <a:pt x="1338" y="1728"/>
                      <a:pt x="861" y="1728"/>
                    </a:cubicBezTo>
                    <a:cubicBezTo>
                      <a:pt x="384" y="1728"/>
                      <a:pt x="0" y="1344"/>
                      <a:pt x="0" y="867"/>
                    </a:cubicBezTo>
                    <a:cubicBezTo>
                      <a:pt x="0" y="391"/>
                      <a:pt x="384" y="0"/>
                      <a:pt x="861" y="0"/>
                    </a:cubicBezTo>
                    <a:cubicBezTo>
                      <a:pt x="1338" y="0"/>
                      <a:pt x="1722" y="391"/>
                      <a:pt x="1722" y="867"/>
                    </a:cubicBezTo>
                  </a:path>
                </a:pathLst>
              </a:custGeom>
              <a:solidFill>
                <a:schemeClr val="accent4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12" name="Freeform 152"/>
              <p:cNvSpPr>
                <a:spLocks noChangeArrowheads="1"/>
              </p:cNvSpPr>
              <p:nvPr/>
            </p:nvSpPr>
            <p:spPr bwMode="auto">
              <a:xfrm>
                <a:off x="19520871" y="7547768"/>
                <a:ext cx="426498" cy="214099"/>
              </a:xfrm>
              <a:custGeom>
                <a:avLst/>
                <a:gdLst>
                  <a:gd name="T0" fmla="*/ 29 w 954"/>
                  <a:gd name="T1" fmla="*/ 474 h 481"/>
                  <a:gd name="T2" fmla="*/ 29 w 954"/>
                  <a:gd name="T3" fmla="*/ 474 h 481"/>
                  <a:gd name="T4" fmla="*/ 70 w 954"/>
                  <a:gd name="T5" fmla="*/ 474 h 481"/>
                  <a:gd name="T6" fmla="*/ 304 w 954"/>
                  <a:gd name="T7" fmla="*/ 404 h 481"/>
                  <a:gd name="T8" fmla="*/ 339 w 954"/>
                  <a:gd name="T9" fmla="*/ 381 h 481"/>
                  <a:gd name="T10" fmla="*/ 339 w 954"/>
                  <a:gd name="T11" fmla="*/ 334 h 481"/>
                  <a:gd name="T12" fmla="*/ 339 w 954"/>
                  <a:gd name="T13" fmla="*/ 328 h 481"/>
                  <a:gd name="T14" fmla="*/ 287 w 954"/>
                  <a:gd name="T15" fmla="*/ 252 h 481"/>
                  <a:gd name="T16" fmla="*/ 638 w 954"/>
                  <a:gd name="T17" fmla="*/ 211 h 481"/>
                  <a:gd name="T18" fmla="*/ 608 w 954"/>
                  <a:gd name="T19" fmla="*/ 299 h 481"/>
                  <a:gd name="T20" fmla="*/ 602 w 954"/>
                  <a:gd name="T21" fmla="*/ 304 h 481"/>
                  <a:gd name="T22" fmla="*/ 620 w 954"/>
                  <a:gd name="T23" fmla="*/ 345 h 481"/>
                  <a:gd name="T24" fmla="*/ 655 w 954"/>
                  <a:gd name="T25" fmla="*/ 363 h 481"/>
                  <a:gd name="T26" fmla="*/ 901 w 954"/>
                  <a:gd name="T27" fmla="*/ 375 h 481"/>
                  <a:gd name="T28" fmla="*/ 936 w 954"/>
                  <a:gd name="T29" fmla="*/ 363 h 481"/>
                  <a:gd name="T30" fmla="*/ 953 w 954"/>
                  <a:gd name="T31" fmla="*/ 328 h 481"/>
                  <a:gd name="T32" fmla="*/ 953 w 954"/>
                  <a:gd name="T33" fmla="*/ 322 h 481"/>
                  <a:gd name="T34" fmla="*/ 913 w 954"/>
                  <a:gd name="T35" fmla="*/ 111 h 481"/>
                  <a:gd name="T36" fmla="*/ 907 w 954"/>
                  <a:gd name="T37" fmla="*/ 106 h 481"/>
                  <a:gd name="T38" fmla="*/ 895 w 954"/>
                  <a:gd name="T39" fmla="*/ 100 h 481"/>
                  <a:gd name="T40" fmla="*/ 6 w 954"/>
                  <a:gd name="T41" fmla="*/ 205 h 481"/>
                  <a:gd name="T42" fmla="*/ 0 w 954"/>
                  <a:gd name="T43" fmla="*/ 205 h 481"/>
                  <a:gd name="T44" fmla="*/ 0 w 954"/>
                  <a:gd name="T45" fmla="*/ 217 h 481"/>
                  <a:gd name="T46" fmla="*/ 6 w 954"/>
                  <a:gd name="T47" fmla="*/ 433 h 481"/>
                  <a:gd name="T48" fmla="*/ 6 w 954"/>
                  <a:gd name="T49" fmla="*/ 439 h 481"/>
                  <a:gd name="T50" fmla="*/ 29 w 954"/>
                  <a:gd name="T51" fmla="*/ 474 h 4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954" h="481">
                    <a:moveTo>
                      <a:pt x="29" y="474"/>
                    </a:moveTo>
                    <a:lnTo>
                      <a:pt x="29" y="474"/>
                    </a:lnTo>
                    <a:cubicBezTo>
                      <a:pt x="41" y="480"/>
                      <a:pt x="53" y="480"/>
                      <a:pt x="70" y="474"/>
                    </a:cubicBezTo>
                    <a:cubicBezTo>
                      <a:pt x="158" y="474"/>
                      <a:pt x="234" y="451"/>
                      <a:pt x="304" y="404"/>
                    </a:cubicBezTo>
                    <a:cubicBezTo>
                      <a:pt x="322" y="398"/>
                      <a:pt x="333" y="392"/>
                      <a:pt x="339" y="381"/>
                    </a:cubicBezTo>
                    <a:cubicBezTo>
                      <a:pt x="345" y="369"/>
                      <a:pt x="345" y="351"/>
                      <a:pt x="339" y="334"/>
                    </a:cubicBezTo>
                    <a:cubicBezTo>
                      <a:pt x="339" y="334"/>
                      <a:pt x="339" y="334"/>
                      <a:pt x="339" y="328"/>
                    </a:cubicBezTo>
                    <a:cubicBezTo>
                      <a:pt x="287" y="252"/>
                      <a:pt x="287" y="252"/>
                      <a:pt x="287" y="252"/>
                    </a:cubicBezTo>
                    <a:cubicBezTo>
                      <a:pt x="404" y="217"/>
                      <a:pt x="515" y="205"/>
                      <a:pt x="638" y="211"/>
                    </a:cubicBezTo>
                    <a:cubicBezTo>
                      <a:pt x="608" y="299"/>
                      <a:pt x="608" y="299"/>
                      <a:pt x="608" y="299"/>
                    </a:cubicBezTo>
                    <a:cubicBezTo>
                      <a:pt x="608" y="304"/>
                      <a:pt x="602" y="304"/>
                      <a:pt x="602" y="304"/>
                    </a:cubicBezTo>
                    <a:cubicBezTo>
                      <a:pt x="602" y="322"/>
                      <a:pt x="608" y="340"/>
                      <a:pt x="620" y="345"/>
                    </a:cubicBezTo>
                    <a:cubicBezTo>
                      <a:pt x="626" y="357"/>
                      <a:pt x="638" y="363"/>
                      <a:pt x="655" y="363"/>
                    </a:cubicBezTo>
                    <a:cubicBezTo>
                      <a:pt x="731" y="392"/>
                      <a:pt x="819" y="398"/>
                      <a:pt x="901" y="375"/>
                    </a:cubicBezTo>
                    <a:cubicBezTo>
                      <a:pt x="918" y="381"/>
                      <a:pt x="930" y="375"/>
                      <a:pt x="936" y="363"/>
                    </a:cubicBezTo>
                    <a:cubicBezTo>
                      <a:pt x="948" y="357"/>
                      <a:pt x="953" y="345"/>
                      <a:pt x="953" y="328"/>
                    </a:cubicBezTo>
                    <a:lnTo>
                      <a:pt x="953" y="322"/>
                    </a:lnTo>
                    <a:cubicBezTo>
                      <a:pt x="913" y="111"/>
                      <a:pt x="913" y="111"/>
                      <a:pt x="913" y="111"/>
                    </a:cubicBezTo>
                    <a:cubicBezTo>
                      <a:pt x="907" y="111"/>
                      <a:pt x="907" y="106"/>
                      <a:pt x="907" y="106"/>
                    </a:cubicBezTo>
                    <a:cubicBezTo>
                      <a:pt x="907" y="100"/>
                      <a:pt x="901" y="100"/>
                      <a:pt x="895" y="100"/>
                    </a:cubicBezTo>
                    <a:cubicBezTo>
                      <a:pt x="585" y="0"/>
                      <a:pt x="287" y="41"/>
                      <a:pt x="6" y="205"/>
                    </a:cubicBezTo>
                    <a:cubicBezTo>
                      <a:pt x="6" y="205"/>
                      <a:pt x="6" y="205"/>
                      <a:pt x="0" y="205"/>
                    </a:cubicBezTo>
                    <a:cubicBezTo>
                      <a:pt x="0" y="211"/>
                      <a:pt x="0" y="217"/>
                      <a:pt x="0" y="217"/>
                    </a:cubicBezTo>
                    <a:cubicBezTo>
                      <a:pt x="6" y="433"/>
                      <a:pt x="6" y="433"/>
                      <a:pt x="6" y="433"/>
                    </a:cubicBezTo>
                    <a:cubicBezTo>
                      <a:pt x="6" y="433"/>
                      <a:pt x="6" y="433"/>
                      <a:pt x="6" y="439"/>
                    </a:cubicBezTo>
                    <a:cubicBezTo>
                      <a:pt x="11" y="457"/>
                      <a:pt x="17" y="468"/>
                      <a:pt x="29" y="474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4784" name="Group 16"/>
            <p:cNvGrpSpPr/>
            <p:nvPr/>
          </p:nvGrpSpPr>
          <p:grpSpPr>
            <a:xfrm>
              <a:off x="18567508" y="8327743"/>
              <a:ext cx="1289792" cy="1286961"/>
              <a:chOff x="18567508" y="8327743"/>
              <a:chExt cx="1289792" cy="1286961"/>
            </a:xfrm>
          </p:grpSpPr>
          <p:sp>
            <p:nvSpPr>
              <p:cNvPr id="13" name="Freeform 8"/>
              <p:cNvSpPr>
                <a:spLocks noChangeArrowheads="1"/>
              </p:cNvSpPr>
              <p:nvPr/>
            </p:nvSpPr>
            <p:spPr bwMode="auto">
              <a:xfrm>
                <a:off x="18567508" y="8327743"/>
                <a:ext cx="1289792" cy="1286961"/>
              </a:xfrm>
              <a:custGeom>
                <a:avLst/>
                <a:gdLst>
                  <a:gd name="T0" fmla="*/ 2881 w 2882"/>
                  <a:gd name="T1" fmla="*/ 1437 h 2881"/>
                  <a:gd name="T2" fmla="*/ 2881 w 2882"/>
                  <a:gd name="T3" fmla="*/ 1437 h 2881"/>
                  <a:gd name="T4" fmla="*/ 1444 w 2882"/>
                  <a:gd name="T5" fmla="*/ 2880 h 2881"/>
                  <a:gd name="T6" fmla="*/ 0 w 2882"/>
                  <a:gd name="T7" fmla="*/ 1437 h 2881"/>
                  <a:gd name="T8" fmla="*/ 1444 w 2882"/>
                  <a:gd name="T9" fmla="*/ 0 h 2881"/>
                  <a:gd name="T10" fmla="*/ 2881 w 2882"/>
                  <a:gd name="T11" fmla="*/ 1437 h 28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82" h="2881">
                    <a:moveTo>
                      <a:pt x="2881" y="1437"/>
                    </a:moveTo>
                    <a:lnTo>
                      <a:pt x="2881" y="1437"/>
                    </a:lnTo>
                    <a:cubicBezTo>
                      <a:pt x="2881" y="2231"/>
                      <a:pt x="2239" y="2880"/>
                      <a:pt x="1444" y="2880"/>
                    </a:cubicBezTo>
                    <a:cubicBezTo>
                      <a:pt x="649" y="2880"/>
                      <a:pt x="0" y="2231"/>
                      <a:pt x="0" y="1437"/>
                    </a:cubicBezTo>
                    <a:cubicBezTo>
                      <a:pt x="0" y="642"/>
                      <a:pt x="649" y="0"/>
                      <a:pt x="1444" y="0"/>
                    </a:cubicBezTo>
                    <a:cubicBezTo>
                      <a:pt x="2239" y="0"/>
                      <a:pt x="2881" y="642"/>
                      <a:pt x="2881" y="1437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15" name="Freeform 250"/>
              <p:cNvSpPr>
                <a:spLocks noChangeArrowheads="1"/>
              </p:cNvSpPr>
              <p:nvPr/>
            </p:nvSpPr>
            <p:spPr bwMode="auto">
              <a:xfrm>
                <a:off x="18903937" y="8646372"/>
                <a:ext cx="616934" cy="578859"/>
              </a:xfrm>
              <a:custGeom>
                <a:avLst/>
                <a:gdLst>
                  <a:gd name="T0" fmla="*/ 1130 w 1376"/>
                  <a:gd name="T1" fmla="*/ 848 h 1293"/>
                  <a:gd name="T2" fmla="*/ 1130 w 1376"/>
                  <a:gd name="T3" fmla="*/ 848 h 1293"/>
                  <a:gd name="T4" fmla="*/ 1194 w 1376"/>
                  <a:gd name="T5" fmla="*/ 555 h 1293"/>
                  <a:gd name="T6" fmla="*/ 907 w 1376"/>
                  <a:gd name="T7" fmla="*/ 0 h 1293"/>
                  <a:gd name="T8" fmla="*/ 907 w 1376"/>
                  <a:gd name="T9" fmla="*/ 47 h 1293"/>
                  <a:gd name="T10" fmla="*/ 702 w 1376"/>
                  <a:gd name="T11" fmla="*/ 532 h 1293"/>
                  <a:gd name="T12" fmla="*/ 428 w 1376"/>
                  <a:gd name="T13" fmla="*/ 404 h 1293"/>
                  <a:gd name="T14" fmla="*/ 123 w 1376"/>
                  <a:gd name="T15" fmla="*/ 590 h 1293"/>
                  <a:gd name="T16" fmla="*/ 0 w 1376"/>
                  <a:gd name="T17" fmla="*/ 590 h 1293"/>
                  <a:gd name="T18" fmla="*/ 88 w 1376"/>
                  <a:gd name="T19" fmla="*/ 701 h 1293"/>
                  <a:gd name="T20" fmla="*/ 82 w 1376"/>
                  <a:gd name="T21" fmla="*/ 713 h 1293"/>
                  <a:gd name="T22" fmla="*/ 0 w 1376"/>
                  <a:gd name="T23" fmla="*/ 801 h 1293"/>
                  <a:gd name="T24" fmla="*/ 88 w 1376"/>
                  <a:gd name="T25" fmla="*/ 801 h 1293"/>
                  <a:gd name="T26" fmla="*/ 147 w 1376"/>
                  <a:gd name="T27" fmla="*/ 953 h 1293"/>
                  <a:gd name="T28" fmla="*/ 738 w 1376"/>
                  <a:gd name="T29" fmla="*/ 1292 h 1293"/>
                  <a:gd name="T30" fmla="*/ 1375 w 1376"/>
                  <a:gd name="T31" fmla="*/ 848 h 1293"/>
                  <a:gd name="T32" fmla="*/ 1130 w 1376"/>
                  <a:gd name="T33" fmla="*/ 848 h 1293"/>
                  <a:gd name="T34" fmla="*/ 334 w 1376"/>
                  <a:gd name="T35" fmla="*/ 684 h 1293"/>
                  <a:gd name="T36" fmla="*/ 334 w 1376"/>
                  <a:gd name="T37" fmla="*/ 684 h 1293"/>
                  <a:gd name="T38" fmla="*/ 287 w 1376"/>
                  <a:gd name="T39" fmla="*/ 637 h 1293"/>
                  <a:gd name="T40" fmla="*/ 334 w 1376"/>
                  <a:gd name="T41" fmla="*/ 590 h 1293"/>
                  <a:gd name="T42" fmla="*/ 381 w 1376"/>
                  <a:gd name="T43" fmla="*/ 637 h 1293"/>
                  <a:gd name="T44" fmla="*/ 334 w 1376"/>
                  <a:gd name="T45" fmla="*/ 684 h 12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376" h="1293">
                    <a:moveTo>
                      <a:pt x="1130" y="848"/>
                    </a:moveTo>
                    <a:lnTo>
                      <a:pt x="1130" y="848"/>
                    </a:lnTo>
                    <a:cubicBezTo>
                      <a:pt x="1171" y="760"/>
                      <a:pt x="1194" y="655"/>
                      <a:pt x="1194" y="555"/>
                    </a:cubicBezTo>
                    <a:cubicBezTo>
                      <a:pt x="1194" y="328"/>
                      <a:pt x="1083" y="123"/>
                      <a:pt x="907" y="0"/>
                    </a:cubicBezTo>
                    <a:cubicBezTo>
                      <a:pt x="907" y="12"/>
                      <a:pt x="907" y="30"/>
                      <a:pt x="907" y="47"/>
                    </a:cubicBezTo>
                    <a:cubicBezTo>
                      <a:pt x="907" y="234"/>
                      <a:pt x="831" y="410"/>
                      <a:pt x="702" y="532"/>
                    </a:cubicBezTo>
                    <a:cubicBezTo>
                      <a:pt x="638" y="457"/>
                      <a:pt x="539" y="404"/>
                      <a:pt x="428" y="404"/>
                    </a:cubicBezTo>
                    <a:cubicBezTo>
                      <a:pt x="299" y="404"/>
                      <a:pt x="182" y="480"/>
                      <a:pt x="123" y="590"/>
                    </a:cubicBezTo>
                    <a:cubicBezTo>
                      <a:pt x="0" y="590"/>
                      <a:pt x="0" y="590"/>
                      <a:pt x="0" y="590"/>
                    </a:cubicBezTo>
                    <a:cubicBezTo>
                      <a:pt x="88" y="701"/>
                      <a:pt x="88" y="701"/>
                      <a:pt x="88" y="701"/>
                    </a:cubicBezTo>
                    <a:cubicBezTo>
                      <a:pt x="82" y="707"/>
                      <a:pt x="82" y="707"/>
                      <a:pt x="82" y="713"/>
                    </a:cubicBezTo>
                    <a:cubicBezTo>
                      <a:pt x="0" y="801"/>
                      <a:pt x="0" y="801"/>
                      <a:pt x="0" y="801"/>
                    </a:cubicBezTo>
                    <a:cubicBezTo>
                      <a:pt x="88" y="801"/>
                      <a:pt x="88" y="801"/>
                      <a:pt x="88" y="801"/>
                    </a:cubicBezTo>
                    <a:cubicBezTo>
                      <a:pt x="100" y="865"/>
                      <a:pt x="141" y="941"/>
                      <a:pt x="147" y="953"/>
                    </a:cubicBezTo>
                    <a:cubicBezTo>
                      <a:pt x="264" y="1158"/>
                      <a:pt x="486" y="1292"/>
                      <a:pt x="738" y="1292"/>
                    </a:cubicBezTo>
                    <a:cubicBezTo>
                      <a:pt x="1030" y="1292"/>
                      <a:pt x="1282" y="1111"/>
                      <a:pt x="1375" y="848"/>
                    </a:cubicBezTo>
                    <a:lnTo>
                      <a:pt x="1130" y="848"/>
                    </a:lnTo>
                    <a:close/>
                    <a:moveTo>
                      <a:pt x="334" y="684"/>
                    </a:moveTo>
                    <a:lnTo>
                      <a:pt x="334" y="684"/>
                    </a:lnTo>
                    <a:cubicBezTo>
                      <a:pt x="311" y="684"/>
                      <a:pt x="287" y="661"/>
                      <a:pt x="287" y="637"/>
                    </a:cubicBezTo>
                    <a:cubicBezTo>
                      <a:pt x="287" y="608"/>
                      <a:pt x="311" y="590"/>
                      <a:pt x="334" y="590"/>
                    </a:cubicBezTo>
                    <a:cubicBezTo>
                      <a:pt x="363" y="590"/>
                      <a:pt x="381" y="608"/>
                      <a:pt x="381" y="637"/>
                    </a:cubicBezTo>
                    <a:cubicBezTo>
                      <a:pt x="381" y="661"/>
                      <a:pt x="363" y="684"/>
                      <a:pt x="334" y="68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33" name="Freeform 31"/>
            <p:cNvSpPr>
              <a:spLocks noEditPoints="1"/>
            </p:cNvSpPr>
            <p:nvPr/>
          </p:nvSpPr>
          <p:spPr bwMode="auto">
            <a:xfrm>
              <a:off x="19662860" y="6008221"/>
              <a:ext cx="809183" cy="810990"/>
            </a:xfrm>
            <a:custGeom>
              <a:avLst/>
              <a:gdLst>
                <a:gd name="T0" fmla="*/ 140 w 280"/>
                <a:gd name="T1" fmla="*/ 0 h 280"/>
                <a:gd name="T2" fmla="*/ 0 w 280"/>
                <a:gd name="T3" fmla="*/ 140 h 280"/>
                <a:gd name="T4" fmla="*/ 140 w 280"/>
                <a:gd name="T5" fmla="*/ 280 h 280"/>
                <a:gd name="T6" fmla="*/ 280 w 280"/>
                <a:gd name="T7" fmla="*/ 140 h 280"/>
                <a:gd name="T8" fmla="*/ 140 w 280"/>
                <a:gd name="T9" fmla="*/ 0 h 280"/>
                <a:gd name="T10" fmla="*/ 185 w 280"/>
                <a:gd name="T11" fmla="*/ 69 h 280"/>
                <a:gd name="T12" fmla="*/ 211 w 280"/>
                <a:gd name="T13" fmla="*/ 95 h 280"/>
                <a:gd name="T14" fmla="*/ 185 w 280"/>
                <a:gd name="T15" fmla="*/ 122 h 280"/>
                <a:gd name="T16" fmla="*/ 174 w 280"/>
                <a:gd name="T17" fmla="*/ 119 h 280"/>
                <a:gd name="T18" fmla="*/ 158 w 280"/>
                <a:gd name="T19" fmla="*/ 95 h 280"/>
                <a:gd name="T20" fmla="*/ 185 w 280"/>
                <a:gd name="T21" fmla="*/ 69 h 280"/>
                <a:gd name="T22" fmla="*/ 141 w 280"/>
                <a:gd name="T23" fmla="*/ 96 h 280"/>
                <a:gd name="T24" fmla="*/ 167 w 280"/>
                <a:gd name="T25" fmla="*/ 123 h 280"/>
                <a:gd name="T26" fmla="*/ 141 w 280"/>
                <a:gd name="T27" fmla="*/ 149 h 280"/>
                <a:gd name="T28" fmla="*/ 115 w 280"/>
                <a:gd name="T29" fmla="*/ 123 h 280"/>
                <a:gd name="T30" fmla="*/ 141 w 280"/>
                <a:gd name="T31" fmla="*/ 96 h 280"/>
                <a:gd name="T32" fmla="*/ 95 w 280"/>
                <a:gd name="T33" fmla="*/ 69 h 280"/>
                <a:gd name="T34" fmla="*/ 121 w 280"/>
                <a:gd name="T35" fmla="*/ 95 h 280"/>
                <a:gd name="T36" fmla="*/ 121 w 280"/>
                <a:gd name="T37" fmla="*/ 97 h 280"/>
                <a:gd name="T38" fmla="*/ 109 w 280"/>
                <a:gd name="T39" fmla="*/ 118 h 280"/>
                <a:gd name="T40" fmla="*/ 95 w 280"/>
                <a:gd name="T41" fmla="*/ 122 h 280"/>
                <a:gd name="T42" fmla="*/ 68 w 280"/>
                <a:gd name="T43" fmla="*/ 95 h 280"/>
                <a:gd name="T44" fmla="*/ 95 w 280"/>
                <a:gd name="T45" fmla="*/ 69 h 280"/>
                <a:gd name="T46" fmla="*/ 90 w 280"/>
                <a:gd name="T47" fmla="*/ 193 h 280"/>
                <a:gd name="T48" fmla="*/ 52 w 280"/>
                <a:gd name="T49" fmla="*/ 186 h 280"/>
                <a:gd name="T50" fmla="*/ 50 w 280"/>
                <a:gd name="T51" fmla="*/ 185 h 280"/>
                <a:gd name="T52" fmla="*/ 50 w 280"/>
                <a:gd name="T53" fmla="*/ 185 h 280"/>
                <a:gd name="T54" fmla="*/ 50 w 280"/>
                <a:gd name="T55" fmla="*/ 157 h 280"/>
                <a:gd name="T56" fmla="*/ 84 w 280"/>
                <a:gd name="T57" fmla="*/ 124 h 280"/>
                <a:gd name="T58" fmla="*/ 106 w 280"/>
                <a:gd name="T59" fmla="*/ 124 h 280"/>
                <a:gd name="T60" fmla="*/ 108 w 280"/>
                <a:gd name="T61" fmla="*/ 124 h 280"/>
                <a:gd name="T62" fmla="*/ 118 w 280"/>
                <a:gd name="T63" fmla="*/ 146 h 280"/>
                <a:gd name="T64" fmla="*/ 90 w 280"/>
                <a:gd name="T65" fmla="*/ 185 h 280"/>
                <a:gd name="T66" fmla="*/ 90 w 280"/>
                <a:gd name="T67" fmla="*/ 193 h 280"/>
                <a:gd name="T68" fmla="*/ 186 w 280"/>
                <a:gd name="T69" fmla="*/ 212 h 280"/>
                <a:gd name="T70" fmla="*/ 186 w 280"/>
                <a:gd name="T71" fmla="*/ 212 h 280"/>
                <a:gd name="T72" fmla="*/ 184 w 280"/>
                <a:gd name="T73" fmla="*/ 213 h 280"/>
                <a:gd name="T74" fmla="*/ 144 w 280"/>
                <a:gd name="T75" fmla="*/ 220 h 280"/>
                <a:gd name="T76" fmla="*/ 98 w 280"/>
                <a:gd name="T77" fmla="*/ 213 h 280"/>
                <a:gd name="T78" fmla="*/ 96 w 280"/>
                <a:gd name="T79" fmla="*/ 212 h 280"/>
                <a:gd name="T80" fmla="*/ 96 w 280"/>
                <a:gd name="T81" fmla="*/ 212 h 280"/>
                <a:gd name="T82" fmla="*/ 96 w 280"/>
                <a:gd name="T83" fmla="*/ 185 h 280"/>
                <a:gd name="T84" fmla="*/ 130 w 280"/>
                <a:gd name="T85" fmla="*/ 151 h 280"/>
                <a:gd name="T86" fmla="*/ 152 w 280"/>
                <a:gd name="T87" fmla="*/ 151 h 280"/>
                <a:gd name="T88" fmla="*/ 186 w 280"/>
                <a:gd name="T89" fmla="*/ 185 h 280"/>
                <a:gd name="T90" fmla="*/ 186 w 280"/>
                <a:gd name="T91" fmla="*/ 212 h 280"/>
                <a:gd name="T92" fmla="*/ 230 w 280"/>
                <a:gd name="T93" fmla="*/ 185 h 280"/>
                <a:gd name="T94" fmla="*/ 230 w 280"/>
                <a:gd name="T95" fmla="*/ 185 h 280"/>
                <a:gd name="T96" fmla="*/ 228 w 280"/>
                <a:gd name="T97" fmla="*/ 186 h 280"/>
                <a:gd name="T98" fmla="*/ 192 w 280"/>
                <a:gd name="T99" fmla="*/ 193 h 280"/>
                <a:gd name="T100" fmla="*/ 192 w 280"/>
                <a:gd name="T101" fmla="*/ 185 h 280"/>
                <a:gd name="T102" fmla="*/ 164 w 280"/>
                <a:gd name="T103" fmla="*/ 146 h 280"/>
                <a:gd name="T104" fmla="*/ 174 w 280"/>
                <a:gd name="T105" fmla="*/ 124 h 280"/>
                <a:gd name="T106" fmla="*/ 196 w 280"/>
                <a:gd name="T107" fmla="*/ 124 h 280"/>
                <a:gd name="T108" fmla="*/ 230 w 280"/>
                <a:gd name="T109" fmla="*/ 157 h 280"/>
                <a:gd name="T110" fmla="*/ 230 w 280"/>
                <a:gd name="T111" fmla="*/ 185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80" h="280">
                  <a:moveTo>
                    <a:pt x="140" y="0"/>
                  </a:moveTo>
                  <a:cubicBezTo>
                    <a:pt x="62" y="0"/>
                    <a:pt x="0" y="62"/>
                    <a:pt x="0" y="140"/>
                  </a:cubicBezTo>
                  <a:cubicBezTo>
                    <a:pt x="0" y="217"/>
                    <a:pt x="62" y="280"/>
                    <a:pt x="140" y="280"/>
                  </a:cubicBezTo>
                  <a:cubicBezTo>
                    <a:pt x="217" y="280"/>
                    <a:pt x="280" y="217"/>
                    <a:pt x="280" y="140"/>
                  </a:cubicBezTo>
                  <a:cubicBezTo>
                    <a:pt x="280" y="62"/>
                    <a:pt x="217" y="0"/>
                    <a:pt x="140" y="0"/>
                  </a:cubicBezTo>
                  <a:close/>
                  <a:moveTo>
                    <a:pt x="185" y="69"/>
                  </a:moveTo>
                  <a:cubicBezTo>
                    <a:pt x="199" y="69"/>
                    <a:pt x="211" y="81"/>
                    <a:pt x="211" y="95"/>
                  </a:cubicBezTo>
                  <a:cubicBezTo>
                    <a:pt x="211" y="110"/>
                    <a:pt x="199" y="122"/>
                    <a:pt x="185" y="122"/>
                  </a:cubicBezTo>
                  <a:cubicBezTo>
                    <a:pt x="181" y="122"/>
                    <a:pt x="177" y="121"/>
                    <a:pt x="174" y="119"/>
                  </a:cubicBezTo>
                  <a:cubicBezTo>
                    <a:pt x="173" y="109"/>
                    <a:pt x="167" y="100"/>
                    <a:pt x="158" y="95"/>
                  </a:cubicBezTo>
                  <a:cubicBezTo>
                    <a:pt x="159" y="81"/>
                    <a:pt x="170" y="69"/>
                    <a:pt x="185" y="69"/>
                  </a:cubicBezTo>
                  <a:close/>
                  <a:moveTo>
                    <a:pt x="141" y="96"/>
                  </a:moveTo>
                  <a:cubicBezTo>
                    <a:pt x="156" y="96"/>
                    <a:pt x="167" y="108"/>
                    <a:pt x="167" y="123"/>
                  </a:cubicBezTo>
                  <a:cubicBezTo>
                    <a:pt x="167" y="137"/>
                    <a:pt x="156" y="149"/>
                    <a:pt x="141" y="149"/>
                  </a:cubicBezTo>
                  <a:cubicBezTo>
                    <a:pt x="127" y="149"/>
                    <a:pt x="115" y="137"/>
                    <a:pt x="115" y="123"/>
                  </a:cubicBezTo>
                  <a:cubicBezTo>
                    <a:pt x="115" y="108"/>
                    <a:pt x="127" y="96"/>
                    <a:pt x="141" y="96"/>
                  </a:cubicBezTo>
                  <a:close/>
                  <a:moveTo>
                    <a:pt x="95" y="69"/>
                  </a:moveTo>
                  <a:cubicBezTo>
                    <a:pt x="109" y="69"/>
                    <a:pt x="121" y="81"/>
                    <a:pt x="121" y="95"/>
                  </a:cubicBezTo>
                  <a:cubicBezTo>
                    <a:pt x="121" y="96"/>
                    <a:pt x="121" y="96"/>
                    <a:pt x="121" y="97"/>
                  </a:cubicBezTo>
                  <a:cubicBezTo>
                    <a:pt x="115" y="102"/>
                    <a:pt x="110" y="109"/>
                    <a:pt x="109" y="118"/>
                  </a:cubicBezTo>
                  <a:cubicBezTo>
                    <a:pt x="105" y="120"/>
                    <a:pt x="100" y="122"/>
                    <a:pt x="95" y="122"/>
                  </a:cubicBezTo>
                  <a:cubicBezTo>
                    <a:pt x="80" y="122"/>
                    <a:pt x="68" y="110"/>
                    <a:pt x="68" y="95"/>
                  </a:cubicBezTo>
                  <a:cubicBezTo>
                    <a:pt x="68" y="81"/>
                    <a:pt x="80" y="69"/>
                    <a:pt x="95" y="69"/>
                  </a:cubicBezTo>
                  <a:close/>
                  <a:moveTo>
                    <a:pt x="90" y="193"/>
                  </a:moveTo>
                  <a:cubicBezTo>
                    <a:pt x="79" y="192"/>
                    <a:pt x="66" y="190"/>
                    <a:pt x="52" y="186"/>
                  </a:cubicBezTo>
                  <a:cubicBezTo>
                    <a:pt x="50" y="185"/>
                    <a:pt x="50" y="185"/>
                    <a:pt x="50" y="185"/>
                  </a:cubicBezTo>
                  <a:cubicBezTo>
                    <a:pt x="50" y="185"/>
                    <a:pt x="50" y="185"/>
                    <a:pt x="50" y="185"/>
                  </a:cubicBezTo>
                  <a:cubicBezTo>
                    <a:pt x="50" y="157"/>
                    <a:pt x="50" y="157"/>
                    <a:pt x="50" y="157"/>
                  </a:cubicBezTo>
                  <a:cubicBezTo>
                    <a:pt x="50" y="139"/>
                    <a:pt x="65" y="124"/>
                    <a:pt x="84" y="124"/>
                  </a:cubicBezTo>
                  <a:cubicBezTo>
                    <a:pt x="106" y="124"/>
                    <a:pt x="106" y="124"/>
                    <a:pt x="106" y="124"/>
                  </a:cubicBezTo>
                  <a:cubicBezTo>
                    <a:pt x="107" y="124"/>
                    <a:pt x="108" y="124"/>
                    <a:pt x="108" y="124"/>
                  </a:cubicBezTo>
                  <a:cubicBezTo>
                    <a:pt x="109" y="132"/>
                    <a:pt x="113" y="140"/>
                    <a:pt x="118" y="146"/>
                  </a:cubicBezTo>
                  <a:cubicBezTo>
                    <a:pt x="102" y="151"/>
                    <a:pt x="90" y="166"/>
                    <a:pt x="90" y="185"/>
                  </a:cubicBezTo>
                  <a:lnTo>
                    <a:pt x="90" y="193"/>
                  </a:lnTo>
                  <a:close/>
                  <a:moveTo>
                    <a:pt x="186" y="212"/>
                  </a:moveTo>
                  <a:cubicBezTo>
                    <a:pt x="186" y="212"/>
                    <a:pt x="186" y="212"/>
                    <a:pt x="186" y="212"/>
                  </a:cubicBezTo>
                  <a:cubicBezTo>
                    <a:pt x="184" y="213"/>
                    <a:pt x="184" y="213"/>
                    <a:pt x="184" y="213"/>
                  </a:cubicBezTo>
                  <a:cubicBezTo>
                    <a:pt x="183" y="213"/>
                    <a:pt x="169" y="220"/>
                    <a:pt x="144" y="220"/>
                  </a:cubicBezTo>
                  <a:cubicBezTo>
                    <a:pt x="131" y="220"/>
                    <a:pt x="116" y="218"/>
                    <a:pt x="98" y="213"/>
                  </a:cubicBezTo>
                  <a:cubicBezTo>
                    <a:pt x="96" y="212"/>
                    <a:pt x="96" y="212"/>
                    <a:pt x="96" y="212"/>
                  </a:cubicBezTo>
                  <a:cubicBezTo>
                    <a:pt x="96" y="212"/>
                    <a:pt x="96" y="212"/>
                    <a:pt x="96" y="212"/>
                  </a:cubicBezTo>
                  <a:cubicBezTo>
                    <a:pt x="96" y="185"/>
                    <a:pt x="96" y="185"/>
                    <a:pt x="96" y="185"/>
                  </a:cubicBezTo>
                  <a:cubicBezTo>
                    <a:pt x="96" y="166"/>
                    <a:pt x="111" y="151"/>
                    <a:pt x="130" y="151"/>
                  </a:cubicBezTo>
                  <a:cubicBezTo>
                    <a:pt x="152" y="151"/>
                    <a:pt x="152" y="151"/>
                    <a:pt x="152" y="151"/>
                  </a:cubicBezTo>
                  <a:cubicBezTo>
                    <a:pt x="171" y="151"/>
                    <a:pt x="186" y="166"/>
                    <a:pt x="186" y="185"/>
                  </a:cubicBezTo>
                  <a:lnTo>
                    <a:pt x="186" y="212"/>
                  </a:lnTo>
                  <a:close/>
                  <a:moveTo>
                    <a:pt x="230" y="185"/>
                  </a:moveTo>
                  <a:cubicBezTo>
                    <a:pt x="230" y="185"/>
                    <a:pt x="230" y="185"/>
                    <a:pt x="230" y="185"/>
                  </a:cubicBezTo>
                  <a:cubicBezTo>
                    <a:pt x="228" y="186"/>
                    <a:pt x="228" y="186"/>
                    <a:pt x="228" y="186"/>
                  </a:cubicBezTo>
                  <a:cubicBezTo>
                    <a:pt x="227" y="186"/>
                    <a:pt x="214" y="192"/>
                    <a:pt x="192" y="193"/>
                  </a:cubicBezTo>
                  <a:cubicBezTo>
                    <a:pt x="192" y="185"/>
                    <a:pt x="192" y="185"/>
                    <a:pt x="192" y="185"/>
                  </a:cubicBezTo>
                  <a:cubicBezTo>
                    <a:pt x="192" y="166"/>
                    <a:pt x="180" y="151"/>
                    <a:pt x="164" y="146"/>
                  </a:cubicBezTo>
                  <a:cubicBezTo>
                    <a:pt x="170" y="140"/>
                    <a:pt x="173" y="132"/>
                    <a:pt x="174" y="124"/>
                  </a:cubicBezTo>
                  <a:cubicBezTo>
                    <a:pt x="196" y="124"/>
                    <a:pt x="196" y="124"/>
                    <a:pt x="196" y="124"/>
                  </a:cubicBezTo>
                  <a:cubicBezTo>
                    <a:pt x="215" y="124"/>
                    <a:pt x="230" y="139"/>
                    <a:pt x="230" y="157"/>
                  </a:cubicBezTo>
                  <a:lnTo>
                    <a:pt x="230" y="185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23" tIns="45711" rIns="91423" bIns="45711" numCol="1" anchor="t" anchorCtr="0" compatLnSpc="1"/>
            <a:lstStyle/>
            <a:p>
              <a:pPr>
                <a:lnSpc>
                  <a:spcPts val="1500"/>
                </a:lnSpc>
              </a:pPr>
              <a:endParaRPr lang="id-ID" sz="1200">
                <a:solidFill>
                  <a:schemeClr val="bg1">
                    <a:lumMod val="50000"/>
                  </a:schemeClr>
                </a:solidFill>
                <a:latin typeface="Raleway Black"/>
                <a:ea typeface="微软雅黑" panose="020B0503020204020204" pitchFamily="34" charset="-122"/>
                <a:cs typeface="Raleway Black"/>
              </a:endParaRPr>
            </a:p>
          </p:txBody>
        </p:sp>
        <p:sp>
          <p:nvSpPr>
            <p:cNvPr id="16" name="Freeform 38"/>
            <p:cNvSpPr>
              <a:spLocks noEditPoints="1"/>
            </p:cNvSpPr>
            <p:nvPr/>
          </p:nvSpPr>
          <p:spPr bwMode="auto">
            <a:xfrm>
              <a:off x="15566710" y="8945894"/>
              <a:ext cx="807447" cy="820202"/>
            </a:xfrm>
            <a:custGeom>
              <a:avLst/>
              <a:gdLst>
                <a:gd name="T0" fmla="*/ 190 w 195"/>
                <a:gd name="T1" fmla="*/ 120 h 198"/>
                <a:gd name="T2" fmla="*/ 192 w 195"/>
                <a:gd name="T3" fmla="*/ 100 h 198"/>
                <a:gd name="T4" fmla="*/ 99 w 195"/>
                <a:gd name="T5" fmla="*/ 7 h 198"/>
                <a:gd name="T6" fmla="*/ 83 w 195"/>
                <a:gd name="T7" fmla="*/ 8 h 198"/>
                <a:gd name="T8" fmla="*/ 54 w 195"/>
                <a:gd name="T9" fmla="*/ 0 h 198"/>
                <a:gd name="T10" fmla="*/ 0 w 195"/>
                <a:gd name="T11" fmla="*/ 54 h 198"/>
                <a:gd name="T12" fmla="*/ 7 w 195"/>
                <a:gd name="T13" fmla="*/ 81 h 198"/>
                <a:gd name="T14" fmla="*/ 5 w 195"/>
                <a:gd name="T15" fmla="*/ 100 h 198"/>
                <a:gd name="T16" fmla="*/ 99 w 195"/>
                <a:gd name="T17" fmla="*/ 193 h 198"/>
                <a:gd name="T18" fmla="*/ 116 w 195"/>
                <a:gd name="T19" fmla="*/ 192 h 198"/>
                <a:gd name="T20" fmla="*/ 141 w 195"/>
                <a:gd name="T21" fmla="*/ 198 h 198"/>
                <a:gd name="T22" fmla="*/ 195 w 195"/>
                <a:gd name="T23" fmla="*/ 144 h 198"/>
                <a:gd name="T24" fmla="*/ 190 w 195"/>
                <a:gd name="T25" fmla="*/ 120 h 198"/>
                <a:gd name="T26" fmla="*/ 146 w 195"/>
                <a:gd name="T27" fmla="*/ 145 h 198"/>
                <a:gd name="T28" fmla="*/ 127 w 195"/>
                <a:gd name="T29" fmla="*/ 159 h 198"/>
                <a:gd name="T30" fmla="*/ 98 w 195"/>
                <a:gd name="T31" fmla="*/ 164 h 198"/>
                <a:gd name="T32" fmla="*/ 65 w 195"/>
                <a:gd name="T33" fmla="*/ 157 h 198"/>
                <a:gd name="T34" fmla="*/ 49 w 195"/>
                <a:gd name="T35" fmla="*/ 144 h 198"/>
                <a:gd name="T36" fmla="*/ 44 w 195"/>
                <a:gd name="T37" fmla="*/ 127 h 198"/>
                <a:gd name="T38" fmla="*/ 47 w 195"/>
                <a:gd name="T39" fmla="*/ 118 h 198"/>
                <a:gd name="T40" fmla="*/ 57 w 195"/>
                <a:gd name="T41" fmla="*/ 114 h 198"/>
                <a:gd name="T42" fmla="*/ 65 w 195"/>
                <a:gd name="T43" fmla="*/ 117 h 198"/>
                <a:gd name="T44" fmla="*/ 71 w 195"/>
                <a:gd name="T45" fmla="*/ 125 h 198"/>
                <a:gd name="T46" fmla="*/ 76 w 195"/>
                <a:gd name="T47" fmla="*/ 135 h 198"/>
                <a:gd name="T48" fmla="*/ 84 w 195"/>
                <a:gd name="T49" fmla="*/ 141 h 198"/>
                <a:gd name="T50" fmla="*/ 98 w 195"/>
                <a:gd name="T51" fmla="*/ 143 h 198"/>
                <a:gd name="T52" fmla="*/ 116 w 195"/>
                <a:gd name="T53" fmla="*/ 138 h 198"/>
                <a:gd name="T54" fmla="*/ 123 w 195"/>
                <a:gd name="T55" fmla="*/ 127 h 198"/>
                <a:gd name="T56" fmla="*/ 120 w 195"/>
                <a:gd name="T57" fmla="*/ 118 h 198"/>
                <a:gd name="T58" fmla="*/ 110 w 195"/>
                <a:gd name="T59" fmla="*/ 112 h 198"/>
                <a:gd name="T60" fmla="*/ 93 w 195"/>
                <a:gd name="T61" fmla="*/ 108 h 198"/>
                <a:gd name="T62" fmla="*/ 68 w 195"/>
                <a:gd name="T63" fmla="*/ 101 h 198"/>
                <a:gd name="T64" fmla="*/ 52 w 195"/>
                <a:gd name="T65" fmla="*/ 89 h 198"/>
                <a:gd name="T66" fmla="*/ 46 w 195"/>
                <a:gd name="T67" fmla="*/ 70 h 198"/>
                <a:gd name="T68" fmla="*/ 52 w 195"/>
                <a:gd name="T69" fmla="*/ 51 h 198"/>
                <a:gd name="T70" fmla="*/ 71 w 195"/>
                <a:gd name="T71" fmla="*/ 39 h 198"/>
                <a:gd name="T72" fmla="*/ 98 w 195"/>
                <a:gd name="T73" fmla="*/ 35 h 198"/>
                <a:gd name="T74" fmla="*/ 120 w 195"/>
                <a:gd name="T75" fmla="*/ 37 h 198"/>
                <a:gd name="T76" fmla="*/ 135 w 195"/>
                <a:gd name="T77" fmla="*/ 45 h 198"/>
                <a:gd name="T78" fmla="*/ 144 w 195"/>
                <a:gd name="T79" fmla="*/ 55 h 198"/>
                <a:gd name="T80" fmla="*/ 147 w 195"/>
                <a:gd name="T81" fmla="*/ 66 h 198"/>
                <a:gd name="T82" fmla="*/ 143 w 195"/>
                <a:gd name="T83" fmla="*/ 75 h 198"/>
                <a:gd name="T84" fmla="*/ 134 w 195"/>
                <a:gd name="T85" fmla="*/ 79 h 198"/>
                <a:gd name="T86" fmla="*/ 126 w 195"/>
                <a:gd name="T87" fmla="*/ 76 h 198"/>
                <a:gd name="T88" fmla="*/ 120 w 195"/>
                <a:gd name="T89" fmla="*/ 69 h 198"/>
                <a:gd name="T90" fmla="*/ 112 w 195"/>
                <a:gd name="T91" fmla="*/ 59 h 198"/>
                <a:gd name="T92" fmla="*/ 96 w 195"/>
                <a:gd name="T93" fmla="*/ 55 h 198"/>
                <a:gd name="T94" fmla="*/ 80 w 195"/>
                <a:gd name="T95" fmla="*/ 59 h 198"/>
                <a:gd name="T96" fmla="*/ 74 w 195"/>
                <a:gd name="T97" fmla="*/ 68 h 198"/>
                <a:gd name="T98" fmla="*/ 76 w 195"/>
                <a:gd name="T99" fmla="*/ 73 h 198"/>
                <a:gd name="T100" fmla="*/ 82 w 195"/>
                <a:gd name="T101" fmla="*/ 78 h 198"/>
                <a:gd name="T102" fmla="*/ 89 w 195"/>
                <a:gd name="T103" fmla="*/ 81 h 198"/>
                <a:gd name="T104" fmla="*/ 102 w 195"/>
                <a:gd name="T105" fmla="*/ 84 h 198"/>
                <a:gd name="T106" fmla="*/ 123 w 195"/>
                <a:gd name="T107" fmla="*/ 89 h 198"/>
                <a:gd name="T108" fmla="*/ 139 w 195"/>
                <a:gd name="T109" fmla="*/ 96 h 198"/>
                <a:gd name="T110" fmla="*/ 149 w 195"/>
                <a:gd name="T111" fmla="*/ 108 h 198"/>
                <a:gd name="T112" fmla="*/ 153 w 195"/>
                <a:gd name="T113" fmla="*/ 124 h 198"/>
                <a:gd name="T114" fmla="*/ 146 w 195"/>
                <a:gd name="T115" fmla="*/ 145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95" h="198">
                  <a:moveTo>
                    <a:pt x="190" y="120"/>
                  </a:moveTo>
                  <a:cubicBezTo>
                    <a:pt x="191" y="114"/>
                    <a:pt x="192" y="107"/>
                    <a:pt x="192" y="100"/>
                  </a:cubicBezTo>
                  <a:cubicBezTo>
                    <a:pt x="192" y="49"/>
                    <a:pt x="150" y="7"/>
                    <a:pt x="99" y="7"/>
                  </a:cubicBezTo>
                  <a:cubicBezTo>
                    <a:pt x="93" y="7"/>
                    <a:pt x="88" y="7"/>
                    <a:pt x="83" y="8"/>
                  </a:cubicBezTo>
                  <a:cubicBezTo>
                    <a:pt x="74" y="3"/>
                    <a:pt x="64" y="0"/>
                    <a:pt x="54" y="0"/>
                  </a:cubicBezTo>
                  <a:cubicBezTo>
                    <a:pt x="24" y="0"/>
                    <a:pt x="0" y="24"/>
                    <a:pt x="0" y="54"/>
                  </a:cubicBezTo>
                  <a:cubicBezTo>
                    <a:pt x="0" y="64"/>
                    <a:pt x="2" y="73"/>
                    <a:pt x="7" y="81"/>
                  </a:cubicBezTo>
                  <a:cubicBezTo>
                    <a:pt x="6" y="87"/>
                    <a:pt x="5" y="94"/>
                    <a:pt x="5" y="100"/>
                  </a:cubicBezTo>
                  <a:cubicBezTo>
                    <a:pt x="5" y="152"/>
                    <a:pt x="47" y="193"/>
                    <a:pt x="99" y="193"/>
                  </a:cubicBezTo>
                  <a:cubicBezTo>
                    <a:pt x="104" y="193"/>
                    <a:pt x="110" y="193"/>
                    <a:pt x="116" y="192"/>
                  </a:cubicBezTo>
                  <a:cubicBezTo>
                    <a:pt x="123" y="196"/>
                    <a:pt x="132" y="198"/>
                    <a:pt x="141" y="198"/>
                  </a:cubicBezTo>
                  <a:cubicBezTo>
                    <a:pt x="171" y="198"/>
                    <a:pt x="195" y="174"/>
                    <a:pt x="195" y="144"/>
                  </a:cubicBezTo>
                  <a:cubicBezTo>
                    <a:pt x="195" y="136"/>
                    <a:pt x="193" y="127"/>
                    <a:pt x="190" y="120"/>
                  </a:cubicBezTo>
                  <a:close/>
                  <a:moveTo>
                    <a:pt x="146" y="145"/>
                  </a:moveTo>
                  <a:cubicBezTo>
                    <a:pt x="142" y="151"/>
                    <a:pt x="136" y="156"/>
                    <a:pt x="127" y="159"/>
                  </a:cubicBezTo>
                  <a:cubicBezTo>
                    <a:pt x="119" y="163"/>
                    <a:pt x="109" y="164"/>
                    <a:pt x="98" y="164"/>
                  </a:cubicBezTo>
                  <a:cubicBezTo>
                    <a:pt x="85" y="164"/>
                    <a:pt x="74" y="162"/>
                    <a:pt x="65" y="157"/>
                  </a:cubicBezTo>
                  <a:cubicBezTo>
                    <a:pt x="59" y="154"/>
                    <a:pt x="53" y="149"/>
                    <a:pt x="49" y="144"/>
                  </a:cubicBezTo>
                  <a:cubicBezTo>
                    <a:pt x="46" y="138"/>
                    <a:pt x="44" y="132"/>
                    <a:pt x="44" y="127"/>
                  </a:cubicBezTo>
                  <a:cubicBezTo>
                    <a:pt x="44" y="123"/>
                    <a:pt x="45" y="120"/>
                    <a:pt x="47" y="118"/>
                  </a:cubicBezTo>
                  <a:cubicBezTo>
                    <a:pt x="50" y="116"/>
                    <a:pt x="53" y="114"/>
                    <a:pt x="57" y="114"/>
                  </a:cubicBezTo>
                  <a:cubicBezTo>
                    <a:pt x="60" y="114"/>
                    <a:pt x="63" y="115"/>
                    <a:pt x="65" y="117"/>
                  </a:cubicBezTo>
                  <a:cubicBezTo>
                    <a:pt x="68" y="119"/>
                    <a:pt x="69" y="122"/>
                    <a:pt x="71" y="125"/>
                  </a:cubicBezTo>
                  <a:cubicBezTo>
                    <a:pt x="72" y="129"/>
                    <a:pt x="74" y="132"/>
                    <a:pt x="76" y="135"/>
                  </a:cubicBezTo>
                  <a:cubicBezTo>
                    <a:pt x="78" y="137"/>
                    <a:pt x="81" y="139"/>
                    <a:pt x="84" y="141"/>
                  </a:cubicBezTo>
                  <a:cubicBezTo>
                    <a:pt x="87" y="142"/>
                    <a:pt x="92" y="143"/>
                    <a:pt x="98" y="143"/>
                  </a:cubicBezTo>
                  <a:cubicBezTo>
                    <a:pt x="105" y="143"/>
                    <a:pt x="112" y="142"/>
                    <a:pt x="116" y="138"/>
                  </a:cubicBezTo>
                  <a:cubicBezTo>
                    <a:pt x="121" y="135"/>
                    <a:pt x="123" y="131"/>
                    <a:pt x="123" y="127"/>
                  </a:cubicBezTo>
                  <a:cubicBezTo>
                    <a:pt x="123" y="123"/>
                    <a:pt x="122" y="120"/>
                    <a:pt x="120" y="118"/>
                  </a:cubicBezTo>
                  <a:cubicBezTo>
                    <a:pt x="117" y="115"/>
                    <a:pt x="114" y="114"/>
                    <a:pt x="110" y="112"/>
                  </a:cubicBezTo>
                  <a:cubicBezTo>
                    <a:pt x="105" y="111"/>
                    <a:pt x="100" y="110"/>
                    <a:pt x="93" y="108"/>
                  </a:cubicBezTo>
                  <a:cubicBezTo>
                    <a:pt x="83" y="106"/>
                    <a:pt x="75" y="104"/>
                    <a:pt x="68" y="101"/>
                  </a:cubicBezTo>
                  <a:cubicBezTo>
                    <a:pt x="61" y="98"/>
                    <a:pt x="56" y="94"/>
                    <a:pt x="52" y="89"/>
                  </a:cubicBezTo>
                  <a:cubicBezTo>
                    <a:pt x="48" y="84"/>
                    <a:pt x="46" y="78"/>
                    <a:pt x="46" y="70"/>
                  </a:cubicBezTo>
                  <a:cubicBezTo>
                    <a:pt x="46" y="63"/>
                    <a:pt x="48" y="57"/>
                    <a:pt x="52" y="51"/>
                  </a:cubicBezTo>
                  <a:cubicBezTo>
                    <a:pt x="57" y="46"/>
                    <a:pt x="63" y="42"/>
                    <a:pt x="71" y="39"/>
                  </a:cubicBezTo>
                  <a:cubicBezTo>
                    <a:pt x="78" y="36"/>
                    <a:pt x="87" y="35"/>
                    <a:pt x="98" y="35"/>
                  </a:cubicBezTo>
                  <a:cubicBezTo>
                    <a:pt x="106" y="35"/>
                    <a:pt x="114" y="35"/>
                    <a:pt x="120" y="37"/>
                  </a:cubicBezTo>
                  <a:cubicBezTo>
                    <a:pt x="126" y="39"/>
                    <a:pt x="131" y="42"/>
                    <a:pt x="135" y="45"/>
                  </a:cubicBezTo>
                  <a:cubicBezTo>
                    <a:pt x="139" y="48"/>
                    <a:pt x="142" y="52"/>
                    <a:pt x="144" y="55"/>
                  </a:cubicBezTo>
                  <a:cubicBezTo>
                    <a:pt x="146" y="59"/>
                    <a:pt x="147" y="62"/>
                    <a:pt x="147" y="66"/>
                  </a:cubicBezTo>
                  <a:cubicBezTo>
                    <a:pt x="147" y="69"/>
                    <a:pt x="146" y="72"/>
                    <a:pt x="143" y="75"/>
                  </a:cubicBezTo>
                  <a:cubicBezTo>
                    <a:pt x="141" y="78"/>
                    <a:pt x="137" y="79"/>
                    <a:pt x="134" y="79"/>
                  </a:cubicBezTo>
                  <a:cubicBezTo>
                    <a:pt x="130" y="79"/>
                    <a:pt x="128" y="78"/>
                    <a:pt x="126" y="76"/>
                  </a:cubicBezTo>
                  <a:cubicBezTo>
                    <a:pt x="124" y="75"/>
                    <a:pt x="122" y="72"/>
                    <a:pt x="120" y="69"/>
                  </a:cubicBezTo>
                  <a:cubicBezTo>
                    <a:pt x="118" y="65"/>
                    <a:pt x="115" y="61"/>
                    <a:pt x="112" y="59"/>
                  </a:cubicBezTo>
                  <a:cubicBezTo>
                    <a:pt x="109" y="56"/>
                    <a:pt x="103" y="55"/>
                    <a:pt x="96" y="55"/>
                  </a:cubicBezTo>
                  <a:cubicBezTo>
                    <a:pt x="89" y="55"/>
                    <a:pt x="84" y="56"/>
                    <a:pt x="80" y="59"/>
                  </a:cubicBezTo>
                  <a:cubicBezTo>
                    <a:pt x="76" y="62"/>
                    <a:pt x="74" y="65"/>
                    <a:pt x="74" y="68"/>
                  </a:cubicBezTo>
                  <a:cubicBezTo>
                    <a:pt x="74" y="70"/>
                    <a:pt x="75" y="72"/>
                    <a:pt x="76" y="73"/>
                  </a:cubicBezTo>
                  <a:cubicBezTo>
                    <a:pt x="77" y="75"/>
                    <a:pt x="79" y="76"/>
                    <a:pt x="82" y="78"/>
                  </a:cubicBezTo>
                  <a:cubicBezTo>
                    <a:pt x="84" y="79"/>
                    <a:pt x="87" y="80"/>
                    <a:pt x="89" y="81"/>
                  </a:cubicBezTo>
                  <a:cubicBezTo>
                    <a:pt x="92" y="81"/>
                    <a:pt x="96" y="82"/>
                    <a:pt x="102" y="84"/>
                  </a:cubicBezTo>
                  <a:cubicBezTo>
                    <a:pt x="110" y="85"/>
                    <a:pt x="117" y="87"/>
                    <a:pt x="123" y="89"/>
                  </a:cubicBezTo>
                  <a:cubicBezTo>
                    <a:pt x="129" y="91"/>
                    <a:pt x="134" y="94"/>
                    <a:pt x="139" y="96"/>
                  </a:cubicBezTo>
                  <a:cubicBezTo>
                    <a:pt x="143" y="99"/>
                    <a:pt x="147" y="103"/>
                    <a:pt x="149" y="108"/>
                  </a:cubicBezTo>
                  <a:cubicBezTo>
                    <a:pt x="152" y="112"/>
                    <a:pt x="153" y="118"/>
                    <a:pt x="153" y="124"/>
                  </a:cubicBezTo>
                  <a:cubicBezTo>
                    <a:pt x="153" y="132"/>
                    <a:pt x="151" y="139"/>
                    <a:pt x="146" y="145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23" tIns="45711" rIns="91423" bIns="45711" numCol="1" anchor="t" anchorCtr="0" compatLnSpc="1"/>
            <a:lstStyle/>
            <a:p>
              <a:pPr>
                <a:lnSpc>
                  <a:spcPts val="1500"/>
                </a:lnSpc>
              </a:pPr>
              <a:endParaRPr lang="id-ID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5" name="Freeform 21"/>
            <p:cNvSpPr/>
            <p:nvPr/>
          </p:nvSpPr>
          <p:spPr bwMode="auto">
            <a:xfrm>
              <a:off x="13970835" y="6413716"/>
              <a:ext cx="918608" cy="914274"/>
            </a:xfrm>
            <a:custGeom>
              <a:avLst/>
              <a:gdLst>
                <a:gd name="T0" fmla="*/ 114 w 228"/>
                <a:gd name="T1" fmla="*/ 0 h 227"/>
                <a:gd name="T2" fmla="*/ 0 w 228"/>
                <a:gd name="T3" fmla="*/ 114 h 227"/>
                <a:gd name="T4" fmla="*/ 68 w 228"/>
                <a:gd name="T5" fmla="*/ 218 h 227"/>
                <a:gd name="T6" fmla="*/ 70 w 228"/>
                <a:gd name="T7" fmla="*/ 192 h 227"/>
                <a:gd name="T8" fmla="*/ 85 w 228"/>
                <a:gd name="T9" fmla="*/ 130 h 227"/>
                <a:gd name="T10" fmla="*/ 81 w 228"/>
                <a:gd name="T11" fmla="*/ 112 h 227"/>
                <a:gd name="T12" fmla="*/ 103 w 228"/>
                <a:gd name="T13" fmla="*/ 82 h 227"/>
                <a:gd name="T14" fmla="*/ 119 w 228"/>
                <a:gd name="T15" fmla="*/ 99 h 227"/>
                <a:gd name="T16" fmla="*/ 109 w 228"/>
                <a:gd name="T17" fmla="*/ 140 h 227"/>
                <a:gd name="T18" fmla="*/ 127 w 228"/>
                <a:gd name="T19" fmla="*/ 162 h 227"/>
                <a:gd name="T20" fmla="*/ 163 w 228"/>
                <a:gd name="T21" fmla="*/ 101 h 227"/>
                <a:gd name="T22" fmla="*/ 115 w 228"/>
                <a:gd name="T23" fmla="*/ 57 h 227"/>
                <a:gd name="T24" fmla="*/ 59 w 228"/>
                <a:gd name="T25" fmla="*/ 112 h 227"/>
                <a:gd name="T26" fmla="*/ 67 w 228"/>
                <a:gd name="T27" fmla="*/ 134 h 227"/>
                <a:gd name="T28" fmla="*/ 68 w 228"/>
                <a:gd name="T29" fmla="*/ 141 h 227"/>
                <a:gd name="T30" fmla="*/ 66 w 228"/>
                <a:gd name="T31" fmla="*/ 150 h 227"/>
                <a:gd name="T32" fmla="*/ 60 w 228"/>
                <a:gd name="T33" fmla="*/ 153 h 227"/>
                <a:gd name="T34" fmla="*/ 37 w 228"/>
                <a:gd name="T35" fmla="*/ 109 h 227"/>
                <a:gd name="T36" fmla="*/ 118 w 228"/>
                <a:gd name="T37" fmla="*/ 38 h 227"/>
                <a:gd name="T38" fmla="*/ 191 w 228"/>
                <a:gd name="T39" fmla="*/ 103 h 227"/>
                <a:gd name="T40" fmla="*/ 129 w 228"/>
                <a:gd name="T41" fmla="*/ 181 h 227"/>
                <a:gd name="T42" fmla="*/ 101 w 228"/>
                <a:gd name="T43" fmla="*/ 167 h 227"/>
                <a:gd name="T44" fmla="*/ 93 w 228"/>
                <a:gd name="T45" fmla="*/ 198 h 227"/>
                <a:gd name="T46" fmla="*/ 82 w 228"/>
                <a:gd name="T47" fmla="*/ 223 h 227"/>
                <a:gd name="T48" fmla="*/ 114 w 228"/>
                <a:gd name="T49" fmla="*/ 227 h 227"/>
                <a:gd name="T50" fmla="*/ 228 w 228"/>
                <a:gd name="T51" fmla="*/ 114 h 227"/>
                <a:gd name="T52" fmla="*/ 114 w 228"/>
                <a:gd name="T53" fmla="*/ 0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28" h="227">
                  <a:moveTo>
                    <a:pt x="114" y="0"/>
                  </a:moveTo>
                  <a:cubicBezTo>
                    <a:pt x="51" y="0"/>
                    <a:pt x="0" y="51"/>
                    <a:pt x="0" y="114"/>
                  </a:cubicBezTo>
                  <a:cubicBezTo>
                    <a:pt x="0" y="160"/>
                    <a:pt x="28" y="200"/>
                    <a:pt x="68" y="218"/>
                  </a:cubicBezTo>
                  <a:cubicBezTo>
                    <a:pt x="68" y="210"/>
                    <a:pt x="68" y="200"/>
                    <a:pt x="70" y="192"/>
                  </a:cubicBezTo>
                  <a:cubicBezTo>
                    <a:pt x="73" y="183"/>
                    <a:pt x="85" y="130"/>
                    <a:pt x="85" y="130"/>
                  </a:cubicBezTo>
                  <a:cubicBezTo>
                    <a:pt x="85" y="130"/>
                    <a:pt x="81" y="122"/>
                    <a:pt x="81" y="112"/>
                  </a:cubicBezTo>
                  <a:cubicBezTo>
                    <a:pt x="81" y="95"/>
                    <a:pt x="91" y="82"/>
                    <a:pt x="103" y="82"/>
                  </a:cubicBezTo>
                  <a:cubicBezTo>
                    <a:pt x="114" y="82"/>
                    <a:pt x="119" y="90"/>
                    <a:pt x="119" y="99"/>
                  </a:cubicBezTo>
                  <a:cubicBezTo>
                    <a:pt x="119" y="110"/>
                    <a:pt x="112" y="125"/>
                    <a:pt x="109" y="140"/>
                  </a:cubicBezTo>
                  <a:cubicBezTo>
                    <a:pt x="106" y="152"/>
                    <a:pt x="115" y="162"/>
                    <a:pt x="127" y="162"/>
                  </a:cubicBezTo>
                  <a:cubicBezTo>
                    <a:pt x="148" y="162"/>
                    <a:pt x="163" y="134"/>
                    <a:pt x="163" y="101"/>
                  </a:cubicBezTo>
                  <a:cubicBezTo>
                    <a:pt x="163" y="76"/>
                    <a:pt x="146" y="57"/>
                    <a:pt x="115" y="57"/>
                  </a:cubicBezTo>
                  <a:cubicBezTo>
                    <a:pt x="81" y="57"/>
                    <a:pt x="59" y="83"/>
                    <a:pt x="59" y="112"/>
                  </a:cubicBezTo>
                  <a:cubicBezTo>
                    <a:pt x="59" y="122"/>
                    <a:pt x="62" y="129"/>
                    <a:pt x="67" y="134"/>
                  </a:cubicBezTo>
                  <a:cubicBezTo>
                    <a:pt x="69" y="137"/>
                    <a:pt x="69" y="138"/>
                    <a:pt x="68" y="141"/>
                  </a:cubicBezTo>
                  <a:cubicBezTo>
                    <a:pt x="68" y="143"/>
                    <a:pt x="67" y="148"/>
                    <a:pt x="66" y="150"/>
                  </a:cubicBezTo>
                  <a:cubicBezTo>
                    <a:pt x="65" y="153"/>
                    <a:pt x="63" y="154"/>
                    <a:pt x="60" y="153"/>
                  </a:cubicBezTo>
                  <a:cubicBezTo>
                    <a:pt x="44" y="146"/>
                    <a:pt x="37" y="129"/>
                    <a:pt x="37" y="109"/>
                  </a:cubicBezTo>
                  <a:cubicBezTo>
                    <a:pt x="37" y="77"/>
                    <a:pt x="64" y="38"/>
                    <a:pt x="118" y="38"/>
                  </a:cubicBezTo>
                  <a:cubicBezTo>
                    <a:pt x="162" y="38"/>
                    <a:pt x="191" y="70"/>
                    <a:pt x="191" y="103"/>
                  </a:cubicBezTo>
                  <a:cubicBezTo>
                    <a:pt x="191" y="148"/>
                    <a:pt x="166" y="181"/>
                    <a:pt x="129" y="181"/>
                  </a:cubicBezTo>
                  <a:cubicBezTo>
                    <a:pt x="117" y="181"/>
                    <a:pt x="105" y="175"/>
                    <a:pt x="101" y="167"/>
                  </a:cubicBezTo>
                  <a:cubicBezTo>
                    <a:pt x="101" y="167"/>
                    <a:pt x="95" y="193"/>
                    <a:pt x="93" y="198"/>
                  </a:cubicBezTo>
                  <a:cubicBezTo>
                    <a:pt x="91" y="207"/>
                    <a:pt x="86" y="216"/>
                    <a:pt x="82" y="223"/>
                  </a:cubicBezTo>
                  <a:cubicBezTo>
                    <a:pt x="92" y="226"/>
                    <a:pt x="103" y="227"/>
                    <a:pt x="114" y="227"/>
                  </a:cubicBezTo>
                  <a:cubicBezTo>
                    <a:pt x="177" y="227"/>
                    <a:pt x="228" y="176"/>
                    <a:pt x="228" y="114"/>
                  </a:cubicBezTo>
                  <a:cubicBezTo>
                    <a:pt x="228" y="51"/>
                    <a:pt x="177" y="0"/>
                    <a:pt x="11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23" tIns="45711" rIns="91423" bIns="45711" numCol="1" anchor="t" anchorCtr="0" compatLnSpc="1"/>
            <a:lstStyle/>
            <a:p>
              <a:pPr>
                <a:lnSpc>
                  <a:spcPts val="1500"/>
                </a:lnSpc>
              </a:pPr>
              <a:endParaRPr lang="id-ID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grpSp>
          <p:nvGrpSpPr>
            <p:cNvPr id="14785" name="Group 20"/>
            <p:cNvGrpSpPr/>
            <p:nvPr/>
          </p:nvGrpSpPr>
          <p:grpSpPr>
            <a:xfrm>
              <a:off x="15267971" y="9715995"/>
              <a:ext cx="3620504" cy="2723936"/>
              <a:chOff x="15267971" y="9715995"/>
              <a:chExt cx="3620504" cy="2723936"/>
            </a:xfrm>
          </p:grpSpPr>
          <p:sp>
            <p:nvSpPr>
              <p:cNvPr id="40" name="Freeform 21"/>
              <p:cNvSpPr>
                <a:spLocks noChangeArrowheads="1"/>
              </p:cNvSpPr>
              <p:nvPr/>
            </p:nvSpPr>
            <p:spPr bwMode="auto">
              <a:xfrm>
                <a:off x="15431911" y="11790529"/>
                <a:ext cx="2832407" cy="564525"/>
              </a:xfrm>
              <a:custGeom>
                <a:avLst/>
                <a:gdLst>
                  <a:gd name="T0" fmla="*/ 3166 w 6326"/>
                  <a:gd name="T1" fmla="*/ 0 h 1266"/>
                  <a:gd name="T2" fmla="*/ 0 w 6326"/>
                  <a:gd name="T3" fmla="*/ 629 h 1266"/>
                  <a:gd name="T4" fmla="*/ 3166 w 6326"/>
                  <a:gd name="T5" fmla="*/ 1265 h 1266"/>
                  <a:gd name="T6" fmla="*/ 6325 w 6326"/>
                  <a:gd name="T7" fmla="*/ 629 h 1266"/>
                  <a:gd name="T8" fmla="*/ 3166 w 6326"/>
                  <a:gd name="T9" fmla="*/ 0 h 12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326" h="1266">
                    <a:moveTo>
                      <a:pt x="3166" y="0"/>
                    </a:moveTo>
                    <a:lnTo>
                      <a:pt x="0" y="629"/>
                    </a:lnTo>
                    <a:lnTo>
                      <a:pt x="3166" y="1265"/>
                    </a:lnTo>
                    <a:lnTo>
                      <a:pt x="6325" y="629"/>
                    </a:lnTo>
                    <a:lnTo>
                      <a:pt x="3166" y="0"/>
                    </a:lnTo>
                  </a:path>
                </a:pathLst>
              </a:custGeom>
              <a:solidFill>
                <a:srgbClr val="A68C5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1" name="Freeform 23"/>
              <p:cNvSpPr>
                <a:spLocks noChangeArrowheads="1"/>
              </p:cNvSpPr>
              <p:nvPr/>
            </p:nvSpPr>
            <p:spPr bwMode="auto">
              <a:xfrm>
                <a:off x="16850089" y="9915356"/>
                <a:ext cx="1414228" cy="2524575"/>
              </a:xfrm>
              <a:custGeom>
                <a:avLst/>
                <a:gdLst>
                  <a:gd name="T0" fmla="*/ 3159 w 3160"/>
                  <a:gd name="T1" fmla="*/ 0 h 5644"/>
                  <a:gd name="T2" fmla="*/ 3159 w 3160"/>
                  <a:gd name="T3" fmla="*/ 4821 h 5644"/>
                  <a:gd name="T4" fmla="*/ 0 w 3160"/>
                  <a:gd name="T5" fmla="*/ 5643 h 5644"/>
                  <a:gd name="T6" fmla="*/ 0 w 3160"/>
                  <a:gd name="T7" fmla="*/ 444 h 5644"/>
                  <a:gd name="T8" fmla="*/ 3159 w 3160"/>
                  <a:gd name="T9" fmla="*/ 0 h 56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60" h="5644">
                    <a:moveTo>
                      <a:pt x="3159" y="0"/>
                    </a:moveTo>
                    <a:lnTo>
                      <a:pt x="3159" y="4821"/>
                    </a:lnTo>
                    <a:lnTo>
                      <a:pt x="0" y="5643"/>
                    </a:lnTo>
                    <a:lnTo>
                      <a:pt x="0" y="444"/>
                    </a:lnTo>
                    <a:lnTo>
                      <a:pt x="3159" y="0"/>
                    </a:lnTo>
                  </a:path>
                </a:pathLst>
              </a:custGeom>
              <a:solidFill>
                <a:srgbClr val="AF9374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2" name="Freeform 24"/>
              <p:cNvSpPr>
                <a:spLocks noChangeArrowheads="1"/>
              </p:cNvSpPr>
              <p:nvPr/>
            </p:nvSpPr>
            <p:spPr bwMode="auto">
              <a:xfrm>
                <a:off x="16850089" y="9715995"/>
                <a:ext cx="1414228" cy="396747"/>
              </a:xfrm>
              <a:custGeom>
                <a:avLst/>
                <a:gdLst>
                  <a:gd name="T0" fmla="*/ 0 w 3160"/>
                  <a:gd name="T1" fmla="*/ 0 h 889"/>
                  <a:gd name="T2" fmla="*/ 3159 w 3160"/>
                  <a:gd name="T3" fmla="*/ 444 h 889"/>
                  <a:gd name="T4" fmla="*/ 0 w 3160"/>
                  <a:gd name="T5" fmla="*/ 888 h 889"/>
                  <a:gd name="T6" fmla="*/ 0 w 3160"/>
                  <a:gd name="T7" fmla="*/ 0 h 8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60" h="889">
                    <a:moveTo>
                      <a:pt x="0" y="0"/>
                    </a:moveTo>
                    <a:lnTo>
                      <a:pt x="3159" y="444"/>
                    </a:lnTo>
                    <a:lnTo>
                      <a:pt x="0" y="888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6C543C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17" name="Freeform 25"/>
              <p:cNvSpPr>
                <a:spLocks noChangeArrowheads="1"/>
              </p:cNvSpPr>
              <p:nvPr/>
            </p:nvSpPr>
            <p:spPr bwMode="auto">
              <a:xfrm>
                <a:off x="15431911" y="9715995"/>
                <a:ext cx="1416204" cy="396747"/>
              </a:xfrm>
              <a:custGeom>
                <a:avLst/>
                <a:gdLst>
                  <a:gd name="T0" fmla="*/ 0 w 3167"/>
                  <a:gd name="T1" fmla="*/ 444 h 889"/>
                  <a:gd name="T2" fmla="*/ 3166 w 3167"/>
                  <a:gd name="T3" fmla="*/ 0 h 889"/>
                  <a:gd name="T4" fmla="*/ 3166 w 3167"/>
                  <a:gd name="T5" fmla="*/ 888 h 889"/>
                  <a:gd name="T6" fmla="*/ 0 w 3167"/>
                  <a:gd name="T7" fmla="*/ 444 h 8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67" h="889">
                    <a:moveTo>
                      <a:pt x="0" y="444"/>
                    </a:moveTo>
                    <a:lnTo>
                      <a:pt x="3166" y="0"/>
                    </a:lnTo>
                    <a:lnTo>
                      <a:pt x="3166" y="888"/>
                    </a:lnTo>
                    <a:lnTo>
                      <a:pt x="0" y="444"/>
                    </a:lnTo>
                  </a:path>
                </a:pathLst>
              </a:custGeom>
              <a:solidFill>
                <a:srgbClr val="A68C5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28" name="Freeform 26"/>
              <p:cNvSpPr>
                <a:spLocks noChangeArrowheads="1"/>
              </p:cNvSpPr>
              <p:nvPr/>
            </p:nvSpPr>
            <p:spPr bwMode="auto">
              <a:xfrm>
                <a:off x="16850089" y="10041683"/>
                <a:ext cx="1414228" cy="982985"/>
              </a:xfrm>
              <a:custGeom>
                <a:avLst/>
                <a:gdLst>
                  <a:gd name="T0" fmla="*/ 3159 w 3160"/>
                  <a:gd name="T1" fmla="*/ 0 h 2200"/>
                  <a:gd name="T2" fmla="*/ 0 w 3160"/>
                  <a:gd name="T3" fmla="*/ 159 h 2200"/>
                  <a:gd name="T4" fmla="*/ 1377 w 3160"/>
                  <a:gd name="T5" fmla="*/ 2199 h 2200"/>
                  <a:gd name="T6" fmla="*/ 3159 w 3160"/>
                  <a:gd name="T7" fmla="*/ 1768 h 2200"/>
                  <a:gd name="T8" fmla="*/ 3159 w 3160"/>
                  <a:gd name="T9" fmla="*/ 0 h 2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60" h="2200">
                    <a:moveTo>
                      <a:pt x="3159" y="0"/>
                    </a:moveTo>
                    <a:lnTo>
                      <a:pt x="0" y="159"/>
                    </a:lnTo>
                    <a:lnTo>
                      <a:pt x="1377" y="2199"/>
                    </a:lnTo>
                    <a:lnTo>
                      <a:pt x="3159" y="1768"/>
                    </a:lnTo>
                    <a:lnTo>
                      <a:pt x="3159" y="0"/>
                    </a:lnTo>
                  </a:path>
                </a:pathLst>
              </a:custGeom>
              <a:solidFill>
                <a:srgbClr val="6C543C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29" name="Freeform 27"/>
              <p:cNvSpPr>
                <a:spLocks noChangeArrowheads="1"/>
              </p:cNvSpPr>
              <p:nvPr/>
            </p:nvSpPr>
            <p:spPr bwMode="auto">
              <a:xfrm>
                <a:off x="16850089" y="9915356"/>
                <a:ext cx="2038386" cy="961273"/>
              </a:xfrm>
              <a:custGeom>
                <a:avLst/>
                <a:gdLst>
                  <a:gd name="T0" fmla="*/ 0 w 4557"/>
                  <a:gd name="T1" fmla="*/ 444 h 2153"/>
                  <a:gd name="T2" fmla="*/ 1708 w 4557"/>
                  <a:gd name="T3" fmla="*/ 2152 h 2153"/>
                  <a:gd name="T4" fmla="*/ 4556 w 4557"/>
                  <a:gd name="T5" fmla="*/ 1398 h 2153"/>
                  <a:gd name="T6" fmla="*/ 3159 w 4557"/>
                  <a:gd name="T7" fmla="*/ 0 h 2153"/>
                  <a:gd name="T8" fmla="*/ 0 w 4557"/>
                  <a:gd name="T9" fmla="*/ 444 h 2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57" h="2153">
                    <a:moveTo>
                      <a:pt x="0" y="444"/>
                    </a:moveTo>
                    <a:lnTo>
                      <a:pt x="1708" y="2152"/>
                    </a:lnTo>
                    <a:lnTo>
                      <a:pt x="4556" y="1398"/>
                    </a:lnTo>
                    <a:lnTo>
                      <a:pt x="3159" y="0"/>
                    </a:lnTo>
                    <a:lnTo>
                      <a:pt x="0" y="444"/>
                    </a:lnTo>
                  </a:path>
                </a:pathLst>
              </a:custGeom>
              <a:solidFill>
                <a:srgbClr val="BFA27E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30" name="Freeform 28"/>
              <p:cNvSpPr>
                <a:spLocks noChangeArrowheads="1"/>
              </p:cNvSpPr>
              <p:nvPr/>
            </p:nvSpPr>
            <p:spPr bwMode="auto">
              <a:xfrm>
                <a:off x="15267971" y="9915356"/>
                <a:ext cx="161965" cy="805337"/>
              </a:xfrm>
              <a:custGeom>
                <a:avLst/>
                <a:gdLst>
                  <a:gd name="T0" fmla="*/ 364 w 365"/>
                  <a:gd name="T1" fmla="*/ 0 h 1803"/>
                  <a:gd name="T2" fmla="*/ 364 w 365"/>
                  <a:gd name="T3" fmla="*/ 0 h 1803"/>
                  <a:gd name="T4" fmla="*/ 0 w 365"/>
                  <a:gd name="T5" fmla="*/ 1802 h 1803"/>
                  <a:gd name="T6" fmla="*/ 364 w 365"/>
                  <a:gd name="T7" fmla="*/ 1802 h 1803"/>
                  <a:gd name="T8" fmla="*/ 364 w 365"/>
                  <a:gd name="T9" fmla="*/ 0 h 18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5" h="1803">
                    <a:moveTo>
                      <a:pt x="364" y="0"/>
                    </a:moveTo>
                    <a:lnTo>
                      <a:pt x="364" y="0"/>
                    </a:lnTo>
                    <a:cubicBezTo>
                      <a:pt x="305" y="7"/>
                      <a:pt x="0" y="1802"/>
                      <a:pt x="0" y="1802"/>
                    </a:cubicBezTo>
                    <a:cubicBezTo>
                      <a:pt x="364" y="1802"/>
                      <a:pt x="364" y="1802"/>
                      <a:pt x="364" y="1802"/>
                    </a:cubicBezTo>
                    <a:lnTo>
                      <a:pt x="364" y="0"/>
                    </a:lnTo>
                  </a:path>
                </a:pathLst>
              </a:custGeom>
              <a:solidFill>
                <a:srgbClr val="A68C5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31" name="Freeform 22"/>
              <p:cNvSpPr>
                <a:spLocks noChangeArrowheads="1"/>
              </p:cNvSpPr>
              <p:nvPr/>
            </p:nvSpPr>
            <p:spPr bwMode="auto">
              <a:xfrm>
                <a:off x="15431911" y="9915356"/>
                <a:ext cx="1416204" cy="2524575"/>
              </a:xfrm>
              <a:custGeom>
                <a:avLst/>
                <a:gdLst>
                  <a:gd name="T0" fmla="*/ 3166 w 3167"/>
                  <a:gd name="T1" fmla="*/ 444 h 5644"/>
                  <a:gd name="T2" fmla="*/ 3166 w 3167"/>
                  <a:gd name="T3" fmla="*/ 5643 h 5644"/>
                  <a:gd name="T4" fmla="*/ 0 w 3167"/>
                  <a:gd name="T5" fmla="*/ 4821 h 5644"/>
                  <a:gd name="T6" fmla="*/ 0 w 3167"/>
                  <a:gd name="T7" fmla="*/ 0 h 5644"/>
                  <a:gd name="T8" fmla="*/ 3166 w 3167"/>
                  <a:gd name="T9" fmla="*/ 444 h 56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67" h="5644">
                    <a:moveTo>
                      <a:pt x="3166" y="444"/>
                    </a:moveTo>
                    <a:lnTo>
                      <a:pt x="3166" y="5643"/>
                    </a:lnTo>
                    <a:lnTo>
                      <a:pt x="0" y="4821"/>
                    </a:lnTo>
                    <a:lnTo>
                      <a:pt x="0" y="0"/>
                    </a:lnTo>
                    <a:lnTo>
                      <a:pt x="3166" y="444"/>
                    </a:lnTo>
                  </a:path>
                </a:pathLst>
              </a:custGeom>
              <a:solidFill>
                <a:srgbClr val="745B3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4786" name="Group 1"/>
            <p:cNvGrpSpPr/>
            <p:nvPr/>
          </p:nvGrpSpPr>
          <p:grpSpPr>
            <a:xfrm>
              <a:off x="17545352" y="9514661"/>
              <a:ext cx="689338" cy="497415"/>
              <a:chOff x="14911401" y="9627338"/>
              <a:chExt cx="735348" cy="530615"/>
            </a:xfrm>
          </p:grpSpPr>
          <p:sp>
            <p:nvSpPr>
              <p:cNvPr id="39" name="Freeform 42"/>
              <p:cNvSpPr>
                <a:spLocks noChangeArrowheads="1"/>
              </p:cNvSpPr>
              <p:nvPr/>
            </p:nvSpPr>
            <p:spPr bwMode="auto">
              <a:xfrm>
                <a:off x="14911401" y="9627338"/>
                <a:ext cx="735348" cy="530615"/>
              </a:xfrm>
              <a:custGeom>
                <a:avLst/>
                <a:gdLst>
                  <a:gd name="T0" fmla="*/ 1530 w 1544"/>
                  <a:gd name="T1" fmla="*/ 908 h 1114"/>
                  <a:gd name="T2" fmla="*/ 1530 w 1544"/>
                  <a:gd name="T3" fmla="*/ 908 h 1114"/>
                  <a:gd name="T4" fmla="*/ 1543 w 1544"/>
                  <a:gd name="T5" fmla="*/ 775 h 1114"/>
                  <a:gd name="T6" fmla="*/ 768 w 1544"/>
                  <a:gd name="T7" fmla="*/ 0 h 1114"/>
                  <a:gd name="T8" fmla="*/ 0 w 1544"/>
                  <a:gd name="T9" fmla="*/ 775 h 1114"/>
                  <a:gd name="T10" fmla="*/ 73 w 1544"/>
                  <a:gd name="T11" fmla="*/ 1113 h 1114"/>
                  <a:gd name="T12" fmla="*/ 1530 w 1544"/>
                  <a:gd name="T13" fmla="*/ 908 h 1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44" h="1114">
                    <a:moveTo>
                      <a:pt x="1530" y="908"/>
                    </a:moveTo>
                    <a:lnTo>
                      <a:pt x="1530" y="908"/>
                    </a:lnTo>
                    <a:cubicBezTo>
                      <a:pt x="1543" y="861"/>
                      <a:pt x="1543" y="815"/>
                      <a:pt x="1543" y="775"/>
                    </a:cubicBezTo>
                    <a:cubicBezTo>
                      <a:pt x="1543" y="345"/>
                      <a:pt x="1199" y="0"/>
                      <a:pt x="768" y="0"/>
                    </a:cubicBezTo>
                    <a:cubicBezTo>
                      <a:pt x="345" y="0"/>
                      <a:pt x="0" y="345"/>
                      <a:pt x="0" y="775"/>
                    </a:cubicBezTo>
                    <a:cubicBezTo>
                      <a:pt x="0" y="894"/>
                      <a:pt x="27" y="1007"/>
                      <a:pt x="73" y="1113"/>
                    </a:cubicBezTo>
                    <a:lnTo>
                      <a:pt x="1530" y="908"/>
                    </a:lnTo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6" name="Freeform 43"/>
              <p:cNvSpPr>
                <a:spLocks noChangeArrowheads="1"/>
              </p:cNvSpPr>
              <p:nvPr/>
            </p:nvSpPr>
            <p:spPr bwMode="auto">
              <a:xfrm>
                <a:off x="15090498" y="9808420"/>
                <a:ext cx="379263" cy="307420"/>
              </a:xfrm>
              <a:custGeom>
                <a:avLst/>
                <a:gdLst>
                  <a:gd name="T0" fmla="*/ 795 w 796"/>
                  <a:gd name="T1" fmla="*/ 79 h 650"/>
                  <a:gd name="T2" fmla="*/ 795 w 796"/>
                  <a:gd name="T3" fmla="*/ 79 h 650"/>
                  <a:gd name="T4" fmla="*/ 702 w 796"/>
                  <a:gd name="T5" fmla="*/ 106 h 650"/>
                  <a:gd name="T6" fmla="*/ 775 w 796"/>
                  <a:gd name="T7" fmla="*/ 13 h 650"/>
                  <a:gd name="T8" fmla="*/ 669 w 796"/>
                  <a:gd name="T9" fmla="*/ 53 h 650"/>
                  <a:gd name="T10" fmla="*/ 550 w 796"/>
                  <a:gd name="T11" fmla="*/ 0 h 650"/>
                  <a:gd name="T12" fmla="*/ 391 w 796"/>
                  <a:gd name="T13" fmla="*/ 165 h 650"/>
                  <a:gd name="T14" fmla="*/ 391 w 796"/>
                  <a:gd name="T15" fmla="*/ 205 h 650"/>
                  <a:gd name="T16" fmla="*/ 60 w 796"/>
                  <a:gd name="T17" fmla="*/ 33 h 650"/>
                  <a:gd name="T18" fmla="*/ 33 w 796"/>
                  <a:gd name="T19" fmla="*/ 112 h 650"/>
                  <a:gd name="T20" fmla="*/ 106 w 796"/>
                  <a:gd name="T21" fmla="*/ 251 h 650"/>
                  <a:gd name="T22" fmla="*/ 33 w 796"/>
                  <a:gd name="T23" fmla="*/ 231 h 650"/>
                  <a:gd name="T24" fmla="*/ 33 w 796"/>
                  <a:gd name="T25" fmla="*/ 231 h 650"/>
                  <a:gd name="T26" fmla="*/ 166 w 796"/>
                  <a:gd name="T27" fmla="*/ 390 h 650"/>
                  <a:gd name="T28" fmla="*/ 119 w 796"/>
                  <a:gd name="T29" fmla="*/ 397 h 650"/>
                  <a:gd name="T30" fmla="*/ 93 w 796"/>
                  <a:gd name="T31" fmla="*/ 397 h 650"/>
                  <a:gd name="T32" fmla="*/ 245 w 796"/>
                  <a:gd name="T33" fmla="*/ 510 h 650"/>
                  <a:gd name="T34" fmla="*/ 40 w 796"/>
                  <a:gd name="T35" fmla="*/ 576 h 650"/>
                  <a:gd name="T36" fmla="*/ 0 w 796"/>
                  <a:gd name="T37" fmla="*/ 576 h 650"/>
                  <a:gd name="T38" fmla="*/ 252 w 796"/>
                  <a:gd name="T39" fmla="*/ 649 h 650"/>
                  <a:gd name="T40" fmla="*/ 715 w 796"/>
                  <a:gd name="T41" fmla="*/ 185 h 650"/>
                  <a:gd name="T42" fmla="*/ 715 w 796"/>
                  <a:gd name="T43" fmla="*/ 165 h 650"/>
                  <a:gd name="T44" fmla="*/ 795 w 796"/>
                  <a:gd name="T45" fmla="*/ 79 h 650"/>
                  <a:gd name="T46" fmla="*/ 795 w 796"/>
                  <a:gd name="T47" fmla="*/ 79 h 650"/>
                  <a:gd name="T48" fmla="*/ 795 w 796"/>
                  <a:gd name="T49" fmla="*/ 79 h 6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796" h="650">
                    <a:moveTo>
                      <a:pt x="795" y="79"/>
                    </a:moveTo>
                    <a:lnTo>
                      <a:pt x="795" y="79"/>
                    </a:lnTo>
                    <a:cubicBezTo>
                      <a:pt x="768" y="92"/>
                      <a:pt x="735" y="99"/>
                      <a:pt x="702" y="106"/>
                    </a:cubicBezTo>
                    <a:cubicBezTo>
                      <a:pt x="735" y="86"/>
                      <a:pt x="762" y="53"/>
                      <a:pt x="775" y="13"/>
                    </a:cubicBezTo>
                    <a:cubicBezTo>
                      <a:pt x="742" y="33"/>
                      <a:pt x="709" y="46"/>
                      <a:pt x="669" y="53"/>
                    </a:cubicBezTo>
                    <a:cubicBezTo>
                      <a:pt x="642" y="20"/>
                      <a:pt x="603" y="0"/>
                      <a:pt x="550" y="0"/>
                    </a:cubicBezTo>
                    <a:cubicBezTo>
                      <a:pt x="464" y="0"/>
                      <a:pt x="391" y="79"/>
                      <a:pt x="391" y="165"/>
                    </a:cubicBezTo>
                    <a:cubicBezTo>
                      <a:pt x="391" y="178"/>
                      <a:pt x="391" y="192"/>
                      <a:pt x="391" y="205"/>
                    </a:cubicBezTo>
                    <a:cubicBezTo>
                      <a:pt x="258" y="198"/>
                      <a:pt x="139" y="132"/>
                      <a:pt x="60" y="33"/>
                    </a:cubicBezTo>
                    <a:cubicBezTo>
                      <a:pt x="46" y="59"/>
                      <a:pt x="33" y="86"/>
                      <a:pt x="33" y="112"/>
                    </a:cubicBezTo>
                    <a:cubicBezTo>
                      <a:pt x="33" y="172"/>
                      <a:pt x="66" y="218"/>
                      <a:pt x="106" y="251"/>
                    </a:cubicBezTo>
                    <a:cubicBezTo>
                      <a:pt x="80" y="251"/>
                      <a:pt x="53" y="245"/>
                      <a:pt x="33" y="231"/>
                    </a:cubicBezTo>
                    <a:lnTo>
                      <a:pt x="33" y="231"/>
                    </a:lnTo>
                    <a:cubicBezTo>
                      <a:pt x="33" y="311"/>
                      <a:pt x="93" y="377"/>
                      <a:pt x="166" y="390"/>
                    </a:cubicBezTo>
                    <a:cubicBezTo>
                      <a:pt x="152" y="397"/>
                      <a:pt x="139" y="397"/>
                      <a:pt x="119" y="397"/>
                    </a:cubicBezTo>
                    <a:cubicBezTo>
                      <a:pt x="113" y="397"/>
                      <a:pt x="99" y="397"/>
                      <a:pt x="93" y="397"/>
                    </a:cubicBezTo>
                    <a:cubicBezTo>
                      <a:pt x="113" y="457"/>
                      <a:pt x="172" y="510"/>
                      <a:pt x="245" y="510"/>
                    </a:cubicBezTo>
                    <a:cubicBezTo>
                      <a:pt x="186" y="549"/>
                      <a:pt x="119" y="576"/>
                      <a:pt x="40" y="576"/>
                    </a:cubicBezTo>
                    <a:cubicBezTo>
                      <a:pt x="27" y="576"/>
                      <a:pt x="13" y="576"/>
                      <a:pt x="0" y="576"/>
                    </a:cubicBezTo>
                    <a:cubicBezTo>
                      <a:pt x="73" y="622"/>
                      <a:pt x="159" y="649"/>
                      <a:pt x="252" y="649"/>
                    </a:cubicBezTo>
                    <a:cubicBezTo>
                      <a:pt x="550" y="649"/>
                      <a:pt x="715" y="404"/>
                      <a:pt x="715" y="185"/>
                    </a:cubicBezTo>
                    <a:cubicBezTo>
                      <a:pt x="715" y="165"/>
                      <a:pt x="715" y="165"/>
                      <a:pt x="715" y="165"/>
                    </a:cubicBezTo>
                    <a:cubicBezTo>
                      <a:pt x="748" y="139"/>
                      <a:pt x="775" y="112"/>
                      <a:pt x="795" y="79"/>
                    </a:cubicBezTo>
                    <a:close/>
                    <a:moveTo>
                      <a:pt x="795" y="79"/>
                    </a:moveTo>
                    <a:lnTo>
                      <a:pt x="795" y="7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3" name="组合 2"/>
          <p:cNvGrpSpPr/>
          <p:nvPr/>
        </p:nvGrpSpPr>
        <p:grpSpPr>
          <a:xfrm>
            <a:off x="2200275" y="317500"/>
            <a:ext cx="3856038" cy="5884863"/>
            <a:chOff x="520" y="880"/>
            <a:chExt cx="6072" cy="9268"/>
          </a:xfrm>
        </p:grpSpPr>
        <p:sp>
          <p:nvSpPr>
            <p:cNvPr id="46086" name="Rectangle 2"/>
            <p:cNvSpPr txBox="1">
              <a:spLocks noRot="1"/>
            </p:cNvSpPr>
            <p:nvPr/>
          </p:nvSpPr>
          <p:spPr>
            <a:xfrm>
              <a:off x="1115" y="9220"/>
              <a:ext cx="4915" cy="928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lstStyle/>
            <a:p>
              <a:pPr defTabSz="1219200" eaLnBrk="0" hangingPunct="0"/>
              <a:r>
                <a:rPr lang="zh-CN" altLang="en-US" sz="3200" b="1" dirty="0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赤发鬼</a:t>
              </a:r>
              <a:r>
                <a:rPr lang="en-US" altLang="zh-CN" sz="3200" b="1" dirty="0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——</a:t>
              </a:r>
              <a:r>
                <a:rPr lang="zh-CN" altLang="en-US" sz="3200" b="1" dirty="0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刘唐</a:t>
              </a:r>
              <a:endParaRPr lang="zh-CN" altLang="en-US" sz="32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</p:txBody>
        </p:sp>
        <p:pic>
          <p:nvPicPr>
            <p:cNvPr id="46087" name="Picture 3" descr="shb1a-21"/>
            <p:cNvPicPr>
              <a:picLocks noChangeAspect="1"/>
            </p:cNvPicPr>
            <p:nvPr/>
          </p:nvPicPr>
          <p:blipFill>
            <a:blip r:embed="rId1" cstate="print"/>
            <a:stretch>
              <a:fillRect/>
            </a:stretch>
          </p:blipFill>
          <p:spPr>
            <a:xfrm>
              <a:off x="520" y="880"/>
              <a:ext cx="6072" cy="8235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14" name="组合 13"/>
          <p:cNvGrpSpPr/>
          <p:nvPr/>
        </p:nvGrpSpPr>
        <p:grpSpPr>
          <a:xfrm>
            <a:off x="6521450" y="382588"/>
            <a:ext cx="3938588" cy="5808662"/>
            <a:chOff x="7324" y="982"/>
            <a:chExt cx="6204" cy="9148"/>
          </a:xfrm>
        </p:grpSpPr>
        <p:pic>
          <p:nvPicPr>
            <p:cNvPr id="46084" name="Picture 6" descr="shb1a-27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7325" y="982"/>
              <a:ext cx="5897" cy="8132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6085" name="Rectangle 7"/>
            <p:cNvSpPr>
              <a:spLocks noRot="1"/>
            </p:cNvSpPr>
            <p:nvPr/>
          </p:nvSpPr>
          <p:spPr>
            <a:xfrm>
              <a:off x="7324" y="9203"/>
              <a:ext cx="6204" cy="927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/>
            <a:lstStyle/>
            <a:p>
              <a:r>
                <a:rPr lang="zh-CN" altLang="en-US" sz="3200" b="1" dirty="0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立地太岁</a:t>
              </a:r>
              <a:r>
                <a:rPr lang="en-US" altLang="zh-CN" sz="3200" b="1" dirty="0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——</a:t>
              </a:r>
              <a:r>
                <a:rPr lang="zh-CN" altLang="en-US" sz="3200" b="1" dirty="0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阮小二</a:t>
              </a:r>
              <a:endParaRPr lang="zh-CN" altLang="en-US" sz="32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10"/>
          <p:cNvGrpSpPr/>
          <p:nvPr/>
        </p:nvGrpSpPr>
        <p:grpSpPr>
          <a:xfrm>
            <a:off x="10595610" y="4842510"/>
            <a:ext cx="1421130" cy="1915795"/>
            <a:chOff x="13970835" y="3543714"/>
            <a:chExt cx="6501208" cy="8896217"/>
          </a:xfrm>
        </p:grpSpPr>
        <p:grpSp>
          <p:nvGrpSpPr>
            <p:cNvPr id="8" name="Group 5"/>
            <p:cNvGrpSpPr/>
            <p:nvPr/>
          </p:nvGrpSpPr>
          <p:grpSpPr>
            <a:xfrm>
              <a:off x="17264877" y="5815634"/>
              <a:ext cx="1947527" cy="1946233"/>
              <a:chOff x="14612205" y="5681418"/>
              <a:chExt cx="2077516" cy="2076135"/>
            </a:xfrm>
          </p:grpSpPr>
          <p:sp>
            <p:nvSpPr>
              <p:cNvPr id="69" name="Freeform 2"/>
              <p:cNvSpPr>
                <a:spLocks noChangeArrowheads="1"/>
              </p:cNvSpPr>
              <p:nvPr/>
            </p:nvSpPr>
            <p:spPr bwMode="auto">
              <a:xfrm>
                <a:off x="14612205" y="5681418"/>
                <a:ext cx="2077516" cy="2076135"/>
              </a:xfrm>
              <a:custGeom>
                <a:avLst/>
                <a:gdLst>
                  <a:gd name="T0" fmla="*/ 4351 w 4352"/>
                  <a:gd name="T1" fmla="*/ 2179 h 4352"/>
                  <a:gd name="T2" fmla="*/ 4351 w 4352"/>
                  <a:gd name="T3" fmla="*/ 2179 h 4352"/>
                  <a:gd name="T4" fmla="*/ 2172 w 4352"/>
                  <a:gd name="T5" fmla="*/ 4351 h 4352"/>
                  <a:gd name="T6" fmla="*/ 0 w 4352"/>
                  <a:gd name="T7" fmla="*/ 2179 h 4352"/>
                  <a:gd name="T8" fmla="*/ 2172 w 4352"/>
                  <a:gd name="T9" fmla="*/ 0 h 4352"/>
                  <a:gd name="T10" fmla="*/ 4351 w 4352"/>
                  <a:gd name="T11" fmla="*/ 2179 h 43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52" h="4352">
                    <a:moveTo>
                      <a:pt x="4351" y="2179"/>
                    </a:moveTo>
                    <a:lnTo>
                      <a:pt x="4351" y="2179"/>
                    </a:lnTo>
                    <a:cubicBezTo>
                      <a:pt x="4351" y="3378"/>
                      <a:pt x="3377" y="4351"/>
                      <a:pt x="2172" y="4351"/>
                    </a:cubicBezTo>
                    <a:cubicBezTo>
                      <a:pt x="974" y="4351"/>
                      <a:pt x="0" y="3378"/>
                      <a:pt x="0" y="2179"/>
                    </a:cubicBezTo>
                    <a:cubicBezTo>
                      <a:pt x="0" y="974"/>
                      <a:pt x="974" y="0"/>
                      <a:pt x="2172" y="0"/>
                    </a:cubicBezTo>
                    <a:cubicBezTo>
                      <a:pt x="3377" y="0"/>
                      <a:pt x="4351" y="974"/>
                      <a:pt x="4351" y="2179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70" name="Freeform 3"/>
              <p:cNvSpPr>
                <a:spLocks noChangeArrowheads="1"/>
              </p:cNvSpPr>
              <p:nvPr/>
            </p:nvSpPr>
            <p:spPr bwMode="auto">
              <a:xfrm>
                <a:off x="15111568" y="5990943"/>
                <a:ext cx="1064042" cy="1436028"/>
              </a:xfrm>
              <a:custGeom>
                <a:avLst/>
                <a:gdLst>
                  <a:gd name="T0" fmla="*/ 2232 w 2233"/>
                  <a:gd name="T1" fmla="*/ 1033 h 3014"/>
                  <a:gd name="T2" fmla="*/ 2232 w 2233"/>
                  <a:gd name="T3" fmla="*/ 1033 h 3014"/>
                  <a:gd name="T4" fmla="*/ 1086 w 2233"/>
                  <a:gd name="T5" fmla="*/ 46 h 3014"/>
                  <a:gd name="T6" fmla="*/ 206 w 2233"/>
                  <a:gd name="T7" fmla="*/ 754 h 3014"/>
                  <a:gd name="T8" fmla="*/ 179 w 2233"/>
                  <a:gd name="T9" fmla="*/ 1304 h 3014"/>
                  <a:gd name="T10" fmla="*/ 265 w 2233"/>
                  <a:gd name="T11" fmla="*/ 1423 h 3014"/>
                  <a:gd name="T12" fmla="*/ 27 w 2233"/>
                  <a:gd name="T13" fmla="*/ 1920 h 3014"/>
                  <a:gd name="T14" fmla="*/ 265 w 2233"/>
                  <a:gd name="T15" fmla="*/ 2019 h 3014"/>
                  <a:gd name="T16" fmla="*/ 265 w 2233"/>
                  <a:gd name="T17" fmla="*/ 2331 h 3014"/>
                  <a:gd name="T18" fmla="*/ 649 w 2233"/>
                  <a:gd name="T19" fmla="*/ 2635 h 3014"/>
                  <a:gd name="T20" fmla="*/ 848 w 2233"/>
                  <a:gd name="T21" fmla="*/ 2596 h 3014"/>
                  <a:gd name="T22" fmla="*/ 894 w 2233"/>
                  <a:gd name="T23" fmla="*/ 3013 h 3014"/>
                  <a:gd name="T24" fmla="*/ 2060 w 2233"/>
                  <a:gd name="T25" fmla="*/ 3013 h 3014"/>
                  <a:gd name="T26" fmla="*/ 1888 w 2233"/>
                  <a:gd name="T27" fmla="*/ 2125 h 3014"/>
                  <a:gd name="T28" fmla="*/ 2232 w 2233"/>
                  <a:gd name="T29" fmla="*/ 1033 h 3014"/>
                  <a:gd name="T30" fmla="*/ 941 w 2233"/>
                  <a:gd name="T31" fmla="*/ 1384 h 3014"/>
                  <a:gd name="T32" fmla="*/ 941 w 2233"/>
                  <a:gd name="T33" fmla="*/ 1384 h 3014"/>
                  <a:gd name="T34" fmla="*/ 1338 w 2233"/>
                  <a:gd name="T35" fmla="*/ 913 h 3014"/>
                  <a:gd name="T36" fmla="*/ 504 w 2233"/>
                  <a:gd name="T37" fmla="*/ 913 h 3014"/>
                  <a:gd name="T38" fmla="*/ 1451 w 2233"/>
                  <a:gd name="T39" fmla="*/ 304 h 3014"/>
                  <a:gd name="T40" fmla="*/ 1067 w 2233"/>
                  <a:gd name="T41" fmla="*/ 748 h 3014"/>
                  <a:gd name="T42" fmla="*/ 1881 w 2233"/>
                  <a:gd name="T43" fmla="*/ 748 h 3014"/>
                  <a:gd name="T44" fmla="*/ 941 w 2233"/>
                  <a:gd name="T45" fmla="*/ 1384 h 3014"/>
                  <a:gd name="T46" fmla="*/ 941 w 2233"/>
                  <a:gd name="T47" fmla="*/ 1384 h 3014"/>
                  <a:gd name="T48" fmla="*/ 941 w 2233"/>
                  <a:gd name="T49" fmla="*/ 1384 h 30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233" h="3014">
                    <a:moveTo>
                      <a:pt x="2232" y="1033"/>
                    </a:moveTo>
                    <a:lnTo>
                      <a:pt x="2232" y="1033"/>
                    </a:lnTo>
                    <a:cubicBezTo>
                      <a:pt x="2232" y="198"/>
                      <a:pt x="1557" y="0"/>
                      <a:pt x="1086" y="46"/>
                    </a:cubicBezTo>
                    <a:cubicBezTo>
                      <a:pt x="616" y="92"/>
                      <a:pt x="206" y="337"/>
                      <a:pt x="206" y="754"/>
                    </a:cubicBezTo>
                    <a:cubicBezTo>
                      <a:pt x="206" y="1165"/>
                      <a:pt x="179" y="1304"/>
                      <a:pt x="179" y="1304"/>
                    </a:cubicBezTo>
                    <a:cubicBezTo>
                      <a:pt x="265" y="1423"/>
                      <a:pt x="265" y="1423"/>
                      <a:pt x="265" y="1423"/>
                    </a:cubicBezTo>
                    <a:cubicBezTo>
                      <a:pt x="265" y="1423"/>
                      <a:pt x="0" y="1860"/>
                      <a:pt x="27" y="1920"/>
                    </a:cubicBezTo>
                    <a:cubicBezTo>
                      <a:pt x="47" y="1980"/>
                      <a:pt x="265" y="2019"/>
                      <a:pt x="265" y="2019"/>
                    </a:cubicBezTo>
                    <a:cubicBezTo>
                      <a:pt x="265" y="2019"/>
                      <a:pt x="285" y="2046"/>
                      <a:pt x="265" y="2331"/>
                    </a:cubicBezTo>
                    <a:cubicBezTo>
                      <a:pt x="245" y="2648"/>
                      <a:pt x="477" y="2662"/>
                      <a:pt x="649" y="2635"/>
                    </a:cubicBezTo>
                    <a:cubicBezTo>
                      <a:pt x="729" y="2622"/>
                      <a:pt x="788" y="2609"/>
                      <a:pt x="848" y="2596"/>
                    </a:cubicBezTo>
                    <a:cubicBezTo>
                      <a:pt x="894" y="3013"/>
                      <a:pt x="894" y="3013"/>
                      <a:pt x="894" y="3013"/>
                    </a:cubicBezTo>
                    <a:cubicBezTo>
                      <a:pt x="2060" y="3013"/>
                      <a:pt x="2060" y="3013"/>
                      <a:pt x="2060" y="3013"/>
                    </a:cubicBezTo>
                    <a:cubicBezTo>
                      <a:pt x="1888" y="2125"/>
                      <a:pt x="1888" y="2125"/>
                      <a:pt x="1888" y="2125"/>
                    </a:cubicBezTo>
                    <a:cubicBezTo>
                      <a:pt x="1961" y="1840"/>
                      <a:pt x="2232" y="1668"/>
                      <a:pt x="2232" y="1033"/>
                    </a:cubicBezTo>
                    <a:close/>
                    <a:moveTo>
                      <a:pt x="941" y="1384"/>
                    </a:moveTo>
                    <a:lnTo>
                      <a:pt x="941" y="1384"/>
                    </a:lnTo>
                    <a:cubicBezTo>
                      <a:pt x="1338" y="913"/>
                      <a:pt x="1338" y="913"/>
                      <a:pt x="1338" y="913"/>
                    </a:cubicBezTo>
                    <a:cubicBezTo>
                      <a:pt x="504" y="913"/>
                      <a:pt x="504" y="913"/>
                      <a:pt x="504" y="913"/>
                    </a:cubicBezTo>
                    <a:cubicBezTo>
                      <a:pt x="1451" y="304"/>
                      <a:pt x="1451" y="304"/>
                      <a:pt x="1451" y="304"/>
                    </a:cubicBezTo>
                    <a:cubicBezTo>
                      <a:pt x="1067" y="748"/>
                      <a:pt x="1067" y="748"/>
                      <a:pt x="1067" y="748"/>
                    </a:cubicBezTo>
                    <a:cubicBezTo>
                      <a:pt x="1881" y="748"/>
                      <a:pt x="1881" y="748"/>
                      <a:pt x="1881" y="748"/>
                    </a:cubicBezTo>
                    <a:lnTo>
                      <a:pt x="941" y="1384"/>
                    </a:lnTo>
                    <a:close/>
                    <a:moveTo>
                      <a:pt x="941" y="1384"/>
                    </a:moveTo>
                    <a:lnTo>
                      <a:pt x="941" y="138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0" name="Freeform 4"/>
            <p:cNvSpPr>
              <a:spLocks noChangeArrowheads="1"/>
            </p:cNvSpPr>
            <p:nvPr/>
          </p:nvSpPr>
          <p:spPr bwMode="auto">
            <a:xfrm>
              <a:off x="15002597" y="3543714"/>
              <a:ext cx="1544590" cy="1539615"/>
            </a:xfrm>
            <a:custGeom>
              <a:avLst/>
              <a:gdLst>
                <a:gd name="T0" fmla="*/ 3451 w 3452"/>
                <a:gd name="T1" fmla="*/ 1722 h 3444"/>
                <a:gd name="T2" fmla="*/ 3451 w 3452"/>
                <a:gd name="T3" fmla="*/ 1722 h 3444"/>
                <a:gd name="T4" fmla="*/ 1722 w 3452"/>
                <a:gd name="T5" fmla="*/ 3443 h 3444"/>
                <a:gd name="T6" fmla="*/ 0 w 3452"/>
                <a:gd name="T7" fmla="*/ 1722 h 3444"/>
                <a:gd name="T8" fmla="*/ 1722 w 3452"/>
                <a:gd name="T9" fmla="*/ 0 h 3444"/>
                <a:gd name="T10" fmla="*/ 3451 w 3452"/>
                <a:gd name="T11" fmla="*/ 1722 h 34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52" h="3444">
                  <a:moveTo>
                    <a:pt x="3451" y="1722"/>
                  </a:moveTo>
                  <a:lnTo>
                    <a:pt x="3451" y="1722"/>
                  </a:lnTo>
                  <a:cubicBezTo>
                    <a:pt x="3451" y="2675"/>
                    <a:pt x="2676" y="3443"/>
                    <a:pt x="1722" y="3443"/>
                  </a:cubicBezTo>
                  <a:cubicBezTo>
                    <a:pt x="775" y="3443"/>
                    <a:pt x="0" y="2675"/>
                    <a:pt x="0" y="1722"/>
                  </a:cubicBezTo>
                  <a:cubicBezTo>
                    <a:pt x="0" y="768"/>
                    <a:pt x="775" y="0"/>
                    <a:pt x="1722" y="0"/>
                  </a:cubicBezTo>
                  <a:cubicBezTo>
                    <a:pt x="2676" y="0"/>
                    <a:pt x="3451" y="768"/>
                    <a:pt x="3451" y="1722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5"/>
            <p:cNvSpPr>
              <a:spLocks noChangeArrowheads="1"/>
            </p:cNvSpPr>
            <p:nvPr/>
          </p:nvSpPr>
          <p:spPr bwMode="auto">
            <a:xfrm>
              <a:off x="15766991" y="4272070"/>
              <a:ext cx="464167" cy="509257"/>
            </a:xfrm>
            <a:custGeom>
              <a:avLst/>
              <a:gdLst>
                <a:gd name="T0" fmla="*/ 914 w 1040"/>
                <a:gd name="T1" fmla="*/ 483 h 1140"/>
                <a:gd name="T2" fmla="*/ 914 w 1040"/>
                <a:gd name="T3" fmla="*/ 483 h 1140"/>
                <a:gd name="T4" fmla="*/ 583 w 1040"/>
                <a:gd name="T5" fmla="*/ 139 h 1140"/>
                <a:gd name="T6" fmla="*/ 106 w 1040"/>
                <a:gd name="T7" fmla="*/ 126 h 1140"/>
                <a:gd name="T8" fmla="*/ 6 w 1040"/>
                <a:gd name="T9" fmla="*/ 225 h 1140"/>
                <a:gd name="T10" fmla="*/ 0 w 1040"/>
                <a:gd name="T11" fmla="*/ 225 h 1140"/>
                <a:gd name="T12" fmla="*/ 146 w 1040"/>
                <a:gd name="T13" fmla="*/ 377 h 1140"/>
                <a:gd name="T14" fmla="*/ 152 w 1040"/>
                <a:gd name="T15" fmla="*/ 377 h 1140"/>
                <a:gd name="T16" fmla="*/ 252 w 1040"/>
                <a:gd name="T17" fmla="*/ 278 h 1140"/>
                <a:gd name="T18" fmla="*/ 430 w 1040"/>
                <a:gd name="T19" fmla="*/ 285 h 1140"/>
                <a:gd name="T20" fmla="*/ 761 w 1040"/>
                <a:gd name="T21" fmla="*/ 629 h 1140"/>
                <a:gd name="T22" fmla="*/ 761 w 1040"/>
                <a:gd name="T23" fmla="*/ 808 h 1140"/>
                <a:gd name="T24" fmla="*/ 702 w 1040"/>
                <a:gd name="T25" fmla="*/ 861 h 1140"/>
                <a:gd name="T26" fmla="*/ 523 w 1040"/>
                <a:gd name="T27" fmla="*/ 854 h 1140"/>
                <a:gd name="T28" fmla="*/ 377 w 1040"/>
                <a:gd name="T29" fmla="*/ 702 h 1140"/>
                <a:gd name="T30" fmla="*/ 146 w 1040"/>
                <a:gd name="T31" fmla="*/ 761 h 1140"/>
                <a:gd name="T32" fmla="*/ 371 w 1040"/>
                <a:gd name="T33" fmla="*/ 1000 h 1140"/>
                <a:gd name="T34" fmla="*/ 847 w 1040"/>
                <a:gd name="T35" fmla="*/ 1006 h 1140"/>
                <a:gd name="T36" fmla="*/ 900 w 1040"/>
                <a:gd name="T37" fmla="*/ 953 h 1140"/>
                <a:gd name="T38" fmla="*/ 914 w 1040"/>
                <a:gd name="T39" fmla="*/ 483 h 1140"/>
                <a:gd name="T40" fmla="*/ 914 w 1040"/>
                <a:gd name="T41" fmla="*/ 483 h 1140"/>
                <a:gd name="T42" fmla="*/ 914 w 1040"/>
                <a:gd name="T43" fmla="*/ 483 h 1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040" h="1140">
                  <a:moveTo>
                    <a:pt x="914" y="483"/>
                  </a:moveTo>
                  <a:lnTo>
                    <a:pt x="914" y="483"/>
                  </a:lnTo>
                  <a:cubicBezTo>
                    <a:pt x="583" y="139"/>
                    <a:pt x="583" y="139"/>
                    <a:pt x="583" y="139"/>
                  </a:cubicBezTo>
                  <a:cubicBezTo>
                    <a:pt x="450" y="6"/>
                    <a:pt x="238" y="0"/>
                    <a:pt x="106" y="126"/>
                  </a:cubicBezTo>
                  <a:cubicBezTo>
                    <a:pt x="6" y="225"/>
                    <a:pt x="6" y="225"/>
                    <a:pt x="6" y="225"/>
                  </a:cubicBezTo>
                  <a:cubicBezTo>
                    <a:pt x="6" y="225"/>
                    <a:pt x="6" y="225"/>
                    <a:pt x="0" y="225"/>
                  </a:cubicBezTo>
                  <a:cubicBezTo>
                    <a:pt x="146" y="377"/>
                    <a:pt x="146" y="377"/>
                    <a:pt x="146" y="377"/>
                  </a:cubicBezTo>
                  <a:cubicBezTo>
                    <a:pt x="146" y="377"/>
                    <a:pt x="146" y="377"/>
                    <a:pt x="152" y="377"/>
                  </a:cubicBezTo>
                  <a:cubicBezTo>
                    <a:pt x="252" y="278"/>
                    <a:pt x="252" y="278"/>
                    <a:pt x="252" y="278"/>
                  </a:cubicBezTo>
                  <a:cubicBezTo>
                    <a:pt x="305" y="232"/>
                    <a:pt x="384" y="232"/>
                    <a:pt x="430" y="285"/>
                  </a:cubicBezTo>
                  <a:cubicBezTo>
                    <a:pt x="761" y="629"/>
                    <a:pt x="761" y="629"/>
                    <a:pt x="761" y="629"/>
                  </a:cubicBezTo>
                  <a:cubicBezTo>
                    <a:pt x="808" y="675"/>
                    <a:pt x="808" y="755"/>
                    <a:pt x="761" y="808"/>
                  </a:cubicBezTo>
                  <a:cubicBezTo>
                    <a:pt x="702" y="861"/>
                    <a:pt x="702" y="861"/>
                    <a:pt x="702" y="861"/>
                  </a:cubicBezTo>
                  <a:cubicBezTo>
                    <a:pt x="655" y="907"/>
                    <a:pt x="569" y="907"/>
                    <a:pt x="523" y="854"/>
                  </a:cubicBezTo>
                  <a:cubicBezTo>
                    <a:pt x="377" y="702"/>
                    <a:pt x="377" y="702"/>
                    <a:pt x="377" y="702"/>
                  </a:cubicBezTo>
                  <a:cubicBezTo>
                    <a:pt x="305" y="741"/>
                    <a:pt x="225" y="761"/>
                    <a:pt x="146" y="761"/>
                  </a:cubicBezTo>
                  <a:cubicBezTo>
                    <a:pt x="371" y="1000"/>
                    <a:pt x="371" y="1000"/>
                    <a:pt x="371" y="1000"/>
                  </a:cubicBezTo>
                  <a:cubicBezTo>
                    <a:pt x="503" y="1132"/>
                    <a:pt x="715" y="1139"/>
                    <a:pt x="847" y="1006"/>
                  </a:cubicBezTo>
                  <a:cubicBezTo>
                    <a:pt x="900" y="953"/>
                    <a:pt x="900" y="953"/>
                    <a:pt x="900" y="953"/>
                  </a:cubicBezTo>
                  <a:cubicBezTo>
                    <a:pt x="1033" y="827"/>
                    <a:pt x="1039" y="616"/>
                    <a:pt x="914" y="483"/>
                  </a:cubicBezTo>
                  <a:close/>
                  <a:moveTo>
                    <a:pt x="914" y="483"/>
                  </a:moveTo>
                  <a:lnTo>
                    <a:pt x="914" y="48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6"/>
            <p:cNvSpPr>
              <a:spLocks noChangeArrowheads="1"/>
            </p:cNvSpPr>
            <p:nvPr/>
          </p:nvSpPr>
          <p:spPr bwMode="auto">
            <a:xfrm>
              <a:off x="15316650" y="3841767"/>
              <a:ext cx="503671" cy="471754"/>
            </a:xfrm>
            <a:custGeom>
              <a:avLst/>
              <a:gdLst>
                <a:gd name="T0" fmla="*/ 278 w 1127"/>
                <a:gd name="T1" fmla="*/ 337 h 1060"/>
                <a:gd name="T2" fmla="*/ 278 w 1127"/>
                <a:gd name="T3" fmla="*/ 337 h 1060"/>
                <a:gd name="T4" fmla="*/ 338 w 1127"/>
                <a:gd name="T5" fmla="*/ 278 h 1060"/>
                <a:gd name="T6" fmla="*/ 517 w 1127"/>
                <a:gd name="T7" fmla="*/ 284 h 1060"/>
                <a:gd name="T8" fmla="*/ 848 w 1127"/>
                <a:gd name="T9" fmla="*/ 629 h 1060"/>
                <a:gd name="T10" fmla="*/ 848 w 1127"/>
                <a:gd name="T11" fmla="*/ 807 h 1060"/>
                <a:gd name="T12" fmla="*/ 742 w 1127"/>
                <a:gd name="T13" fmla="*/ 907 h 1060"/>
                <a:gd name="T14" fmla="*/ 742 w 1127"/>
                <a:gd name="T15" fmla="*/ 907 h 1060"/>
                <a:gd name="T16" fmla="*/ 888 w 1127"/>
                <a:gd name="T17" fmla="*/ 1059 h 1060"/>
                <a:gd name="T18" fmla="*/ 888 w 1127"/>
                <a:gd name="T19" fmla="*/ 1053 h 1060"/>
                <a:gd name="T20" fmla="*/ 987 w 1127"/>
                <a:gd name="T21" fmla="*/ 960 h 1060"/>
                <a:gd name="T22" fmla="*/ 1000 w 1127"/>
                <a:gd name="T23" fmla="*/ 483 h 1060"/>
                <a:gd name="T24" fmla="*/ 669 w 1127"/>
                <a:gd name="T25" fmla="*/ 139 h 1060"/>
                <a:gd name="T26" fmla="*/ 192 w 1127"/>
                <a:gd name="T27" fmla="*/ 132 h 1060"/>
                <a:gd name="T28" fmla="*/ 139 w 1127"/>
                <a:gd name="T29" fmla="*/ 185 h 1060"/>
                <a:gd name="T30" fmla="*/ 126 w 1127"/>
                <a:gd name="T31" fmla="*/ 655 h 1060"/>
                <a:gd name="T32" fmla="*/ 358 w 1127"/>
                <a:gd name="T33" fmla="*/ 900 h 1060"/>
                <a:gd name="T34" fmla="*/ 424 w 1127"/>
                <a:gd name="T35" fmla="*/ 668 h 1060"/>
                <a:gd name="T36" fmla="*/ 278 w 1127"/>
                <a:gd name="T37" fmla="*/ 516 h 1060"/>
                <a:gd name="T38" fmla="*/ 278 w 1127"/>
                <a:gd name="T39" fmla="*/ 337 h 1060"/>
                <a:gd name="T40" fmla="*/ 278 w 1127"/>
                <a:gd name="T41" fmla="*/ 337 h 1060"/>
                <a:gd name="T42" fmla="*/ 278 w 1127"/>
                <a:gd name="T43" fmla="*/ 337 h 10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127" h="1060">
                  <a:moveTo>
                    <a:pt x="278" y="337"/>
                  </a:moveTo>
                  <a:lnTo>
                    <a:pt x="278" y="337"/>
                  </a:lnTo>
                  <a:cubicBezTo>
                    <a:pt x="338" y="278"/>
                    <a:pt x="338" y="278"/>
                    <a:pt x="338" y="278"/>
                  </a:cubicBezTo>
                  <a:cubicBezTo>
                    <a:pt x="384" y="231"/>
                    <a:pt x="470" y="231"/>
                    <a:pt x="517" y="284"/>
                  </a:cubicBezTo>
                  <a:cubicBezTo>
                    <a:pt x="848" y="629"/>
                    <a:pt x="848" y="629"/>
                    <a:pt x="848" y="629"/>
                  </a:cubicBezTo>
                  <a:cubicBezTo>
                    <a:pt x="894" y="682"/>
                    <a:pt x="894" y="761"/>
                    <a:pt x="848" y="807"/>
                  </a:cubicBezTo>
                  <a:cubicBezTo>
                    <a:pt x="742" y="907"/>
                    <a:pt x="742" y="907"/>
                    <a:pt x="742" y="907"/>
                  </a:cubicBezTo>
                  <a:lnTo>
                    <a:pt x="742" y="907"/>
                  </a:lnTo>
                  <a:cubicBezTo>
                    <a:pt x="888" y="1059"/>
                    <a:pt x="888" y="1059"/>
                    <a:pt x="888" y="1059"/>
                  </a:cubicBezTo>
                  <a:cubicBezTo>
                    <a:pt x="888" y="1059"/>
                    <a:pt x="888" y="1059"/>
                    <a:pt x="888" y="1053"/>
                  </a:cubicBezTo>
                  <a:cubicBezTo>
                    <a:pt x="987" y="960"/>
                    <a:pt x="987" y="960"/>
                    <a:pt x="987" y="960"/>
                  </a:cubicBezTo>
                  <a:cubicBezTo>
                    <a:pt x="1119" y="827"/>
                    <a:pt x="1126" y="615"/>
                    <a:pt x="1000" y="483"/>
                  </a:cubicBezTo>
                  <a:cubicBezTo>
                    <a:pt x="669" y="139"/>
                    <a:pt x="669" y="139"/>
                    <a:pt x="669" y="139"/>
                  </a:cubicBezTo>
                  <a:cubicBezTo>
                    <a:pt x="537" y="6"/>
                    <a:pt x="325" y="0"/>
                    <a:pt x="192" y="132"/>
                  </a:cubicBezTo>
                  <a:cubicBezTo>
                    <a:pt x="139" y="185"/>
                    <a:pt x="139" y="185"/>
                    <a:pt x="139" y="185"/>
                  </a:cubicBezTo>
                  <a:cubicBezTo>
                    <a:pt x="7" y="311"/>
                    <a:pt x="0" y="523"/>
                    <a:pt x="126" y="655"/>
                  </a:cubicBezTo>
                  <a:cubicBezTo>
                    <a:pt x="358" y="900"/>
                    <a:pt x="358" y="900"/>
                    <a:pt x="358" y="900"/>
                  </a:cubicBezTo>
                  <a:cubicBezTo>
                    <a:pt x="358" y="814"/>
                    <a:pt x="384" y="735"/>
                    <a:pt x="424" y="668"/>
                  </a:cubicBezTo>
                  <a:cubicBezTo>
                    <a:pt x="278" y="516"/>
                    <a:pt x="278" y="516"/>
                    <a:pt x="278" y="516"/>
                  </a:cubicBezTo>
                  <a:cubicBezTo>
                    <a:pt x="232" y="463"/>
                    <a:pt x="232" y="384"/>
                    <a:pt x="278" y="337"/>
                  </a:cubicBezTo>
                  <a:close/>
                  <a:moveTo>
                    <a:pt x="278" y="337"/>
                  </a:moveTo>
                  <a:lnTo>
                    <a:pt x="278" y="33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3" name="Freeform 7"/>
            <p:cNvSpPr>
              <a:spLocks noChangeArrowheads="1"/>
            </p:cNvSpPr>
            <p:nvPr/>
          </p:nvSpPr>
          <p:spPr bwMode="auto">
            <a:xfrm>
              <a:off x="15506267" y="4100344"/>
              <a:ext cx="464167" cy="477675"/>
            </a:xfrm>
            <a:custGeom>
              <a:avLst/>
              <a:gdLst>
                <a:gd name="T0" fmla="*/ 1040 w 1041"/>
                <a:gd name="T1" fmla="*/ 841 h 1073"/>
                <a:gd name="T2" fmla="*/ 1040 w 1041"/>
                <a:gd name="T3" fmla="*/ 841 h 1073"/>
                <a:gd name="T4" fmla="*/ 894 w 1041"/>
                <a:gd name="T5" fmla="*/ 695 h 1073"/>
                <a:gd name="T6" fmla="*/ 788 w 1041"/>
                <a:gd name="T7" fmla="*/ 794 h 1073"/>
                <a:gd name="T8" fmla="*/ 609 w 1041"/>
                <a:gd name="T9" fmla="*/ 788 h 1073"/>
                <a:gd name="T10" fmla="*/ 278 w 1041"/>
                <a:gd name="T11" fmla="*/ 443 h 1073"/>
                <a:gd name="T12" fmla="*/ 285 w 1041"/>
                <a:gd name="T13" fmla="*/ 265 h 1073"/>
                <a:gd name="T14" fmla="*/ 404 w 1041"/>
                <a:gd name="T15" fmla="*/ 152 h 1073"/>
                <a:gd name="T16" fmla="*/ 258 w 1041"/>
                <a:gd name="T17" fmla="*/ 0 h 1073"/>
                <a:gd name="T18" fmla="*/ 139 w 1041"/>
                <a:gd name="T19" fmla="*/ 119 h 1073"/>
                <a:gd name="T20" fmla="*/ 126 w 1041"/>
                <a:gd name="T21" fmla="*/ 589 h 1073"/>
                <a:gd name="T22" fmla="*/ 464 w 1041"/>
                <a:gd name="T23" fmla="*/ 933 h 1073"/>
                <a:gd name="T24" fmla="*/ 934 w 1041"/>
                <a:gd name="T25" fmla="*/ 947 h 1073"/>
                <a:gd name="T26" fmla="*/ 1040 w 1041"/>
                <a:gd name="T27" fmla="*/ 841 h 1073"/>
                <a:gd name="T28" fmla="*/ 1040 w 1041"/>
                <a:gd name="T29" fmla="*/ 841 h 1073"/>
                <a:gd name="T30" fmla="*/ 1040 w 1041"/>
                <a:gd name="T31" fmla="*/ 841 h 10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41" h="1073">
                  <a:moveTo>
                    <a:pt x="1040" y="841"/>
                  </a:moveTo>
                  <a:lnTo>
                    <a:pt x="1040" y="841"/>
                  </a:lnTo>
                  <a:cubicBezTo>
                    <a:pt x="894" y="695"/>
                    <a:pt x="894" y="695"/>
                    <a:pt x="894" y="695"/>
                  </a:cubicBezTo>
                  <a:cubicBezTo>
                    <a:pt x="788" y="794"/>
                    <a:pt x="788" y="794"/>
                    <a:pt x="788" y="794"/>
                  </a:cubicBezTo>
                  <a:cubicBezTo>
                    <a:pt x="742" y="841"/>
                    <a:pt x="662" y="841"/>
                    <a:pt x="609" y="788"/>
                  </a:cubicBezTo>
                  <a:cubicBezTo>
                    <a:pt x="278" y="443"/>
                    <a:pt x="278" y="443"/>
                    <a:pt x="278" y="443"/>
                  </a:cubicBezTo>
                  <a:cubicBezTo>
                    <a:pt x="232" y="397"/>
                    <a:pt x="232" y="318"/>
                    <a:pt x="285" y="265"/>
                  </a:cubicBezTo>
                  <a:cubicBezTo>
                    <a:pt x="404" y="152"/>
                    <a:pt x="404" y="152"/>
                    <a:pt x="404" y="152"/>
                  </a:cubicBezTo>
                  <a:cubicBezTo>
                    <a:pt x="258" y="0"/>
                    <a:pt x="258" y="0"/>
                    <a:pt x="258" y="0"/>
                  </a:cubicBezTo>
                  <a:cubicBezTo>
                    <a:pt x="139" y="119"/>
                    <a:pt x="139" y="119"/>
                    <a:pt x="139" y="119"/>
                  </a:cubicBezTo>
                  <a:cubicBezTo>
                    <a:pt x="7" y="245"/>
                    <a:pt x="0" y="457"/>
                    <a:pt x="126" y="589"/>
                  </a:cubicBezTo>
                  <a:cubicBezTo>
                    <a:pt x="464" y="933"/>
                    <a:pt x="464" y="933"/>
                    <a:pt x="464" y="933"/>
                  </a:cubicBezTo>
                  <a:cubicBezTo>
                    <a:pt x="589" y="1066"/>
                    <a:pt x="801" y="1072"/>
                    <a:pt x="934" y="947"/>
                  </a:cubicBezTo>
                  <a:lnTo>
                    <a:pt x="1040" y="841"/>
                  </a:lnTo>
                  <a:close/>
                  <a:moveTo>
                    <a:pt x="1040" y="841"/>
                  </a:moveTo>
                  <a:lnTo>
                    <a:pt x="1040" y="84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grpSp>
          <p:nvGrpSpPr>
            <p:cNvPr id="9" name="Group 6"/>
            <p:cNvGrpSpPr/>
            <p:nvPr/>
          </p:nvGrpSpPr>
          <p:grpSpPr>
            <a:xfrm>
              <a:off x="16751331" y="4254306"/>
              <a:ext cx="1289792" cy="1286961"/>
              <a:chOff x="14064382" y="4015878"/>
              <a:chExt cx="1375880" cy="1372860"/>
            </a:xfrm>
          </p:grpSpPr>
          <p:sp>
            <p:nvSpPr>
              <p:cNvPr id="67" name="Freeform 8"/>
              <p:cNvSpPr>
                <a:spLocks noChangeArrowheads="1"/>
              </p:cNvSpPr>
              <p:nvPr/>
            </p:nvSpPr>
            <p:spPr bwMode="auto">
              <a:xfrm>
                <a:off x="14064382" y="4015878"/>
                <a:ext cx="1375880" cy="1372860"/>
              </a:xfrm>
              <a:custGeom>
                <a:avLst/>
                <a:gdLst>
                  <a:gd name="T0" fmla="*/ 2881 w 2882"/>
                  <a:gd name="T1" fmla="*/ 1437 h 2881"/>
                  <a:gd name="T2" fmla="*/ 2881 w 2882"/>
                  <a:gd name="T3" fmla="*/ 1437 h 2881"/>
                  <a:gd name="T4" fmla="*/ 1444 w 2882"/>
                  <a:gd name="T5" fmla="*/ 2880 h 2881"/>
                  <a:gd name="T6" fmla="*/ 0 w 2882"/>
                  <a:gd name="T7" fmla="*/ 1437 h 2881"/>
                  <a:gd name="T8" fmla="*/ 1444 w 2882"/>
                  <a:gd name="T9" fmla="*/ 0 h 2881"/>
                  <a:gd name="T10" fmla="*/ 2881 w 2882"/>
                  <a:gd name="T11" fmla="*/ 1437 h 28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82" h="2881">
                    <a:moveTo>
                      <a:pt x="2881" y="1437"/>
                    </a:moveTo>
                    <a:lnTo>
                      <a:pt x="2881" y="1437"/>
                    </a:lnTo>
                    <a:cubicBezTo>
                      <a:pt x="2881" y="2231"/>
                      <a:pt x="2239" y="2880"/>
                      <a:pt x="1444" y="2880"/>
                    </a:cubicBezTo>
                    <a:cubicBezTo>
                      <a:pt x="649" y="2880"/>
                      <a:pt x="0" y="2231"/>
                      <a:pt x="0" y="1437"/>
                    </a:cubicBezTo>
                    <a:cubicBezTo>
                      <a:pt x="0" y="642"/>
                      <a:pt x="649" y="0"/>
                      <a:pt x="1444" y="0"/>
                    </a:cubicBezTo>
                    <a:cubicBezTo>
                      <a:pt x="2239" y="0"/>
                      <a:pt x="2881" y="642"/>
                      <a:pt x="2881" y="1437"/>
                    </a:cubicBezTo>
                  </a:path>
                </a:pathLst>
              </a:custGeom>
              <a:solidFill>
                <a:schemeClr val="accent3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8" name="Freeform 9"/>
              <p:cNvSpPr>
                <a:spLocks noChangeArrowheads="1"/>
              </p:cNvSpPr>
              <p:nvPr/>
            </p:nvSpPr>
            <p:spPr bwMode="auto">
              <a:xfrm>
                <a:off x="14298260" y="4264340"/>
                <a:ext cx="906016" cy="871724"/>
              </a:xfrm>
              <a:custGeom>
                <a:avLst/>
                <a:gdLst>
                  <a:gd name="T0" fmla="*/ 1881 w 1902"/>
                  <a:gd name="T1" fmla="*/ 529 h 1828"/>
                  <a:gd name="T2" fmla="*/ 1881 w 1902"/>
                  <a:gd name="T3" fmla="*/ 529 h 1828"/>
                  <a:gd name="T4" fmla="*/ 1901 w 1902"/>
                  <a:gd name="T5" fmla="*/ 602 h 1828"/>
                  <a:gd name="T6" fmla="*/ 1822 w 1902"/>
                  <a:gd name="T7" fmla="*/ 1059 h 1828"/>
                  <a:gd name="T8" fmla="*/ 1789 w 1902"/>
                  <a:gd name="T9" fmla="*/ 1119 h 1828"/>
                  <a:gd name="T10" fmla="*/ 1722 w 1902"/>
                  <a:gd name="T11" fmla="*/ 1139 h 1828"/>
                  <a:gd name="T12" fmla="*/ 563 w 1902"/>
                  <a:gd name="T13" fmla="*/ 1139 h 1828"/>
                  <a:gd name="T14" fmla="*/ 543 w 1902"/>
                  <a:gd name="T15" fmla="*/ 1271 h 1828"/>
                  <a:gd name="T16" fmla="*/ 1643 w 1902"/>
                  <a:gd name="T17" fmla="*/ 1271 h 1828"/>
                  <a:gd name="T18" fmla="*/ 1716 w 1902"/>
                  <a:gd name="T19" fmla="*/ 1298 h 1828"/>
                  <a:gd name="T20" fmla="*/ 1742 w 1902"/>
                  <a:gd name="T21" fmla="*/ 1370 h 1828"/>
                  <a:gd name="T22" fmla="*/ 1716 w 1902"/>
                  <a:gd name="T23" fmla="*/ 1437 h 1828"/>
                  <a:gd name="T24" fmla="*/ 1643 w 1902"/>
                  <a:gd name="T25" fmla="*/ 1470 h 1828"/>
                  <a:gd name="T26" fmla="*/ 424 w 1902"/>
                  <a:gd name="T27" fmla="*/ 1470 h 1828"/>
                  <a:gd name="T28" fmla="*/ 351 w 1902"/>
                  <a:gd name="T29" fmla="*/ 1430 h 1828"/>
                  <a:gd name="T30" fmla="*/ 325 w 1902"/>
                  <a:gd name="T31" fmla="*/ 1351 h 1828"/>
                  <a:gd name="T32" fmla="*/ 378 w 1902"/>
                  <a:gd name="T33" fmla="*/ 1066 h 1828"/>
                  <a:gd name="T34" fmla="*/ 298 w 1902"/>
                  <a:gd name="T35" fmla="*/ 264 h 1828"/>
                  <a:gd name="T36" fmla="*/ 73 w 1902"/>
                  <a:gd name="T37" fmla="*/ 198 h 1828"/>
                  <a:gd name="T38" fmla="*/ 14 w 1902"/>
                  <a:gd name="T39" fmla="*/ 145 h 1828"/>
                  <a:gd name="T40" fmla="*/ 7 w 1902"/>
                  <a:gd name="T41" fmla="*/ 72 h 1828"/>
                  <a:gd name="T42" fmla="*/ 60 w 1902"/>
                  <a:gd name="T43" fmla="*/ 13 h 1828"/>
                  <a:gd name="T44" fmla="*/ 133 w 1902"/>
                  <a:gd name="T45" fmla="*/ 6 h 1828"/>
                  <a:gd name="T46" fmla="*/ 424 w 1902"/>
                  <a:gd name="T47" fmla="*/ 99 h 1828"/>
                  <a:gd name="T48" fmla="*/ 464 w 1902"/>
                  <a:gd name="T49" fmla="*/ 132 h 1828"/>
                  <a:gd name="T50" fmla="*/ 490 w 1902"/>
                  <a:gd name="T51" fmla="*/ 185 h 1828"/>
                  <a:gd name="T52" fmla="*/ 504 w 1902"/>
                  <a:gd name="T53" fmla="*/ 344 h 1828"/>
                  <a:gd name="T54" fmla="*/ 1815 w 1902"/>
                  <a:gd name="T55" fmla="*/ 490 h 1828"/>
                  <a:gd name="T56" fmla="*/ 1881 w 1902"/>
                  <a:gd name="T57" fmla="*/ 529 h 1828"/>
                  <a:gd name="T58" fmla="*/ 577 w 1902"/>
                  <a:gd name="T59" fmla="*/ 1523 h 1828"/>
                  <a:gd name="T60" fmla="*/ 577 w 1902"/>
                  <a:gd name="T61" fmla="*/ 1523 h 1828"/>
                  <a:gd name="T62" fmla="*/ 683 w 1902"/>
                  <a:gd name="T63" fmla="*/ 1562 h 1828"/>
                  <a:gd name="T64" fmla="*/ 722 w 1902"/>
                  <a:gd name="T65" fmla="*/ 1668 h 1828"/>
                  <a:gd name="T66" fmla="*/ 683 w 1902"/>
                  <a:gd name="T67" fmla="*/ 1781 h 1828"/>
                  <a:gd name="T68" fmla="*/ 577 w 1902"/>
                  <a:gd name="T69" fmla="*/ 1827 h 1828"/>
                  <a:gd name="T70" fmla="*/ 464 w 1902"/>
                  <a:gd name="T71" fmla="*/ 1781 h 1828"/>
                  <a:gd name="T72" fmla="*/ 424 w 1902"/>
                  <a:gd name="T73" fmla="*/ 1668 h 1828"/>
                  <a:gd name="T74" fmla="*/ 464 w 1902"/>
                  <a:gd name="T75" fmla="*/ 1562 h 1828"/>
                  <a:gd name="T76" fmla="*/ 577 w 1902"/>
                  <a:gd name="T77" fmla="*/ 1523 h 1828"/>
                  <a:gd name="T78" fmla="*/ 1464 w 1902"/>
                  <a:gd name="T79" fmla="*/ 1523 h 1828"/>
                  <a:gd name="T80" fmla="*/ 1464 w 1902"/>
                  <a:gd name="T81" fmla="*/ 1523 h 1828"/>
                  <a:gd name="T82" fmla="*/ 1570 w 1902"/>
                  <a:gd name="T83" fmla="*/ 1562 h 1828"/>
                  <a:gd name="T84" fmla="*/ 1616 w 1902"/>
                  <a:gd name="T85" fmla="*/ 1668 h 1828"/>
                  <a:gd name="T86" fmla="*/ 1570 w 1902"/>
                  <a:gd name="T87" fmla="*/ 1781 h 1828"/>
                  <a:gd name="T88" fmla="*/ 1464 w 1902"/>
                  <a:gd name="T89" fmla="*/ 1827 h 1828"/>
                  <a:gd name="T90" fmla="*/ 1358 w 1902"/>
                  <a:gd name="T91" fmla="*/ 1781 h 1828"/>
                  <a:gd name="T92" fmla="*/ 1318 w 1902"/>
                  <a:gd name="T93" fmla="*/ 1668 h 1828"/>
                  <a:gd name="T94" fmla="*/ 1358 w 1902"/>
                  <a:gd name="T95" fmla="*/ 1562 h 1828"/>
                  <a:gd name="T96" fmla="*/ 1464 w 1902"/>
                  <a:gd name="T97" fmla="*/ 1523 h 1828"/>
                  <a:gd name="T98" fmla="*/ 1464 w 1902"/>
                  <a:gd name="T99" fmla="*/ 1523 h 1828"/>
                  <a:gd name="T100" fmla="*/ 1464 w 1902"/>
                  <a:gd name="T101" fmla="*/ 1523 h 18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902" h="1828">
                    <a:moveTo>
                      <a:pt x="1881" y="529"/>
                    </a:moveTo>
                    <a:lnTo>
                      <a:pt x="1881" y="529"/>
                    </a:lnTo>
                    <a:cubicBezTo>
                      <a:pt x="1895" y="549"/>
                      <a:pt x="1901" y="576"/>
                      <a:pt x="1901" y="602"/>
                    </a:cubicBezTo>
                    <a:cubicBezTo>
                      <a:pt x="1822" y="1059"/>
                      <a:pt x="1822" y="1059"/>
                      <a:pt x="1822" y="1059"/>
                    </a:cubicBezTo>
                    <a:cubicBezTo>
                      <a:pt x="1815" y="1086"/>
                      <a:pt x="1808" y="1106"/>
                      <a:pt x="1789" y="1119"/>
                    </a:cubicBezTo>
                    <a:cubicBezTo>
                      <a:pt x="1769" y="1132"/>
                      <a:pt x="1749" y="1139"/>
                      <a:pt x="1722" y="1139"/>
                    </a:cubicBezTo>
                    <a:cubicBezTo>
                      <a:pt x="563" y="1139"/>
                      <a:pt x="563" y="1139"/>
                      <a:pt x="563" y="1139"/>
                    </a:cubicBezTo>
                    <a:cubicBezTo>
                      <a:pt x="543" y="1271"/>
                      <a:pt x="543" y="1271"/>
                      <a:pt x="543" y="1271"/>
                    </a:cubicBezTo>
                    <a:cubicBezTo>
                      <a:pt x="1643" y="1271"/>
                      <a:pt x="1643" y="1271"/>
                      <a:pt x="1643" y="1271"/>
                    </a:cubicBezTo>
                    <a:cubicBezTo>
                      <a:pt x="1669" y="1271"/>
                      <a:pt x="1696" y="1278"/>
                      <a:pt x="1716" y="1298"/>
                    </a:cubicBezTo>
                    <a:cubicBezTo>
                      <a:pt x="1736" y="1318"/>
                      <a:pt x="1742" y="1344"/>
                      <a:pt x="1742" y="1370"/>
                    </a:cubicBezTo>
                    <a:cubicBezTo>
                      <a:pt x="1742" y="1397"/>
                      <a:pt x="1736" y="1417"/>
                      <a:pt x="1716" y="1437"/>
                    </a:cubicBezTo>
                    <a:cubicBezTo>
                      <a:pt x="1696" y="1457"/>
                      <a:pt x="1669" y="1470"/>
                      <a:pt x="1643" y="1470"/>
                    </a:cubicBezTo>
                    <a:cubicBezTo>
                      <a:pt x="424" y="1470"/>
                      <a:pt x="424" y="1470"/>
                      <a:pt x="424" y="1470"/>
                    </a:cubicBezTo>
                    <a:cubicBezTo>
                      <a:pt x="398" y="1470"/>
                      <a:pt x="371" y="1457"/>
                      <a:pt x="351" y="1430"/>
                    </a:cubicBezTo>
                    <a:cubicBezTo>
                      <a:pt x="332" y="1410"/>
                      <a:pt x="325" y="1384"/>
                      <a:pt x="325" y="1351"/>
                    </a:cubicBezTo>
                    <a:cubicBezTo>
                      <a:pt x="378" y="1066"/>
                      <a:pt x="378" y="1066"/>
                      <a:pt x="378" y="1066"/>
                    </a:cubicBezTo>
                    <a:cubicBezTo>
                      <a:pt x="298" y="264"/>
                      <a:pt x="298" y="264"/>
                      <a:pt x="298" y="264"/>
                    </a:cubicBezTo>
                    <a:cubicBezTo>
                      <a:pt x="73" y="198"/>
                      <a:pt x="73" y="198"/>
                      <a:pt x="73" y="198"/>
                    </a:cubicBezTo>
                    <a:cubicBezTo>
                      <a:pt x="47" y="185"/>
                      <a:pt x="27" y="172"/>
                      <a:pt x="14" y="145"/>
                    </a:cubicBezTo>
                    <a:cubicBezTo>
                      <a:pt x="7" y="125"/>
                      <a:pt x="0" y="99"/>
                      <a:pt x="7" y="72"/>
                    </a:cubicBezTo>
                    <a:cubicBezTo>
                      <a:pt x="20" y="46"/>
                      <a:pt x="33" y="26"/>
                      <a:pt x="60" y="13"/>
                    </a:cubicBezTo>
                    <a:cubicBezTo>
                      <a:pt x="80" y="6"/>
                      <a:pt x="106" y="0"/>
                      <a:pt x="133" y="6"/>
                    </a:cubicBezTo>
                    <a:cubicBezTo>
                      <a:pt x="424" y="99"/>
                      <a:pt x="424" y="99"/>
                      <a:pt x="424" y="99"/>
                    </a:cubicBezTo>
                    <a:cubicBezTo>
                      <a:pt x="438" y="106"/>
                      <a:pt x="457" y="119"/>
                      <a:pt x="464" y="132"/>
                    </a:cubicBezTo>
                    <a:cubicBezTo>
                      <a:pt x="477" y="145"/>
                      <a:pt x="484" y="165"/>
                      <a:pt x="490" y="185"/>
                    </a:cubicBezTo>
                    <a:cubicBezTo>
                      <a:pt x="504" y="344"/>
                      <a:pt x="504" y="344"/>
                      <a:pt x="504" y="344"/>
                    </a:cubicBezTo>
                    <a:cubicBezTo>
                      <a:pt x="1815" y="490"/>
                      <a:pt x="1815" y="490"/>
                      <a:pt x="1815" y="490"/>
                    </a:cubicBezTo>
                    <a:cubicBezTo>
                      <a:pt x="1842" y="496"/>
                      <a:pt x="1861" y="510"/>
                      <a:pt x="1881" y="529"/>
                    </a:cubicBezTo>
                    <a:close/>
                    <a:moveTo>
                      <a:pt x="577" y="1523"/>
                    </a:moveTo>
                    <a:lnTo>
                      <a:pt x="577" y="1523"/>
                    </a:lnTo>
                    <a:cubicBezTo>
                      <a:pt x="616" y="1523"/>
                      <a:pt x="649" y="1536"/>
                      <a:pt x="683" y="1562"/>
                    </a:cubicBezTo>
                    <a:cubicBezTo>
                      <a:pt x="709" y="1596"/>
                      <a:pt x="722" y="1629"/>
                      <a:pt x="722" y="1668"/>
                    </a:cubicBezTo>
                    <a:cubicBezTo>
                      <a:pt x="722" y="1715"/>
                      <a:pt x="709" y="1748"/>
                      <a:pt x="683" y="1781"/>
                    </a:cubicBezTo>
                    <a:cubicBezTo>
                      <a:pt x="649" y="1808"/>
                      <a:pt x="616" y="1827"/>
                      <a:pt x="577" y="1827"/>
                    </a:cubicBezTo>
                    <a:cubicBezTo>
                      <a:pt x="530" y="1827"/>
                      <a:pt x="497" y="1808"/>
                      <a:pt x="464" y="1781"/>
                    </a:cubicBezTo>
                    <a:cubicBezTo>
                      <a:pt x="438" y="1748"/>
                      <a:pt x="424" y="1715"/>
                      <a:pt x="424" y="1668"/>
                    </a:cubicBezTo>
                    <a:cubicBezTo>
                      <a:pt x="424" y="1629"/>
                      <a:pt x="438" y="1596"/>
                      <a:pt x="464" y="1562"/>
                    </a:cubicBezTo>
                    <a:cubicBezTo>
                      <a:pt x="497" y="1536"/>
                      <a:pt x="530" y="1523"/>
                      <a:pt x="577" y="1523"/>
                    </a:cubicBezTo>
                    <a:close/>
                    <a:moveTo>
                      <a:pt x="1464" y="1523"/>
                    </a:moveTo>
                    <a:lnTo>
                      <a:pt x="1464" y="1523"/>
                    </a:lnTo>
                    <a:cubicBezTo>
                      <a:pt x="1510" y="1523"/>
                      <a:pt x="1543" y="1536"/>
                      <a:pt x="1570" y="1562"/>
                    </a:cubicBezTo>
                    <a:cubicBezTo>
                      <a:pt x="1603" y="1596"/>
                      <a:pt x="1616" y="1629"/>
                      <a:pt x="1616" y="1668"/>
                    </a:cubicBezTo>
                    <a:cubicBezTo>
                      <a:pt x="1616" y="1715"/>
                      <a:pt x="1603" y="1748"/>
                      <a:pt x="1570" y="1781"/>
                    </a:cubicBezTo>
                    <a:cubicBezTo>
                      <a:pt x="1543" y="1808"/>
                      <a:pt x="1510" y="1827"/>
                      <a:pt x="1464" y="1827"/>
                    </a:cubicBezTo>
                    <a:cubicBezTo>
                      <a:pt x="1424" y="1827"/>
                      <a:pt x="1391" y="1808"/>
                      <a:pt x="1358" y="1781"/>
                    </a:cubicBezTo>
                    <a:cubicBezTo>
                      <a:pt x="1331" y="1748"/>
                      <a:pt x="1318" y="1715"/>
                      <a:pt x="1318" y="1668"/>
                    </a:cubicBezTo>
                    <a:cubicBezTo>
                      <a:pt x="1318" y="1629"/>
                      <a:pt x="1331" y="1596"/>
                      <a:pt x="1358" y="1562"/>
                    </a:cubicBezTo>
                    <a:cubicBezTo>
                      <a:pt x="1391" y="1536"/>
                      <a:pt x="1424" y="1523"/>
                      <a:pt x="1464" y="1523"/>
                    </a:cubicBezTo>
                    <a:close/>
                    <a:moveTo>
                      <a:pt x="1464" y="1523"/>
                    </a:moveTo>
                    <a:lnTo>
                      <a:pt x="1464" y="152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0" name="Group 8"/>
            <p:cNvGrpSpPr/>
            <p:nvPr/>
          </p:nvGrpSpPr>
          <p:grpSpPr>
            <a:xfrm>
              <a:off x="19216354" y="4730006"/>
              <a:ext cx="707114" cy="706645"/>
              <a:chOff x="16839319" y="4759159"/>
              <a:chExt cx="754311" cy="753810"/>
            </a:xfrm>
          </p:grpSpPr>
          <p:sp>
            <p:nvSpPr>
              <p:cNvPr id="65" name="Freeform 10"/>
              <p:cNvSpPr>
                <a:spLocks noChangeArrowheads="1"/>
              </p:cNvSpPr>
              <p:nvPr/>
            </p:nvSpPr>
            <p:spPr bwMode="auto">
              <a:xfrm>
                <a:off x="16839319" y="4759159"/>
                <a:ext cx="754311" cy="753810"/>
              </a:xfrm>
              <a:custGeom>
                <a:avLst/>
                <a:gdLst>
                  <a:gd name="T0" fmla="*/ 1582 w 1583"/>
                  <a:gd name="T1" fmla="*/ 794 h 1583"/>
                  <a:gd name="T2" fmla="*/ 1582 w 1583"/>
                  <a:gd name="T3" fmla="*/ 794 h 1583"/>
                  <a:gd name="T4" fmla="*/ 788 w 1583"/>
                  <a:gd name="T5" fmla="*/ 1582 h 1583"/>
                  <a:gd name="T6" fmla="*/ 0 w 1583"/>
                  <a:gd name="T7" fmla="*/ 794 h 1583"/>
                  <a:gd name="T8" fmla="*/ 788 w 1583"/>
                  <a:gd name="T9" fmla="*/ 0 h 1583"/>
                  <a:gd name="T10" fmla="*/ 1582 w 1583"/>
                  <a:gd name="T11" fmla="*/ 794 h 15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83" h="1583">
                    <a:moveTo>
                      <a:pt x="1582" y="794"/>
                    </a:moveTo>
                    <a:lnTo>
                      <a:pt x="1582" y="794"/>
                    </a:lnTo>
                    <a:cubicBezTo>
                      <a:pt x="1582" y="1225"/>
                      <a:pt x="1225" y="1582"/>
                      <a:pt x="788" y="1582"/>
                    </a:cubicBezTo>
                    <a:cubicBezTo>
                      <a:pt x="351" y="1582"/>
                      <a:pt x="0" y="1225"/>
                      <a:pt x="0" y="794"/>
                    </a:cubicBezTo>
                    <a:cubicBezTo>
                      <a:pt x="0" y="357"/>
                      <a:pt x="351" y="0"/>
                      <a:pt x="788" y="0"/>
                    </a:cubicBezTo>
                    <a:cubicBezTo>
                      <a:pt x="1225" y="0"/>
                      <a:pt x="1582" y="357"/>
                      <a:pt x="1582" y="794"/>
                    </a:cubicBezTo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6" name="Freeform 11"/>
              <p:cNvSpPr>
                <a:spLocks noChangeArrowheads="1"/>
              </p:cNvSpPr>
              <p:nvPr/>
            </p:nvSpPr>
            <p:spPr bwMode="auto">
              <a:xfrm>
                <a:off x="16984703" y="4900235"/>
                <a:ext cx="463543" cy="469552"/>
              </a:xfrm>
              <a:custGeom>
                <a:avLst/>
                <a:gdLst>
                  <a:gd name="T0" fmla="*/ 794 w 974"/>
                  <a:gd name="T1" fmla="*/ 629 h 988"/>
                  <a:gd name="T2" fmla="*/ 794 w 974"/>
                  <a:gd name="T3" fmla="*/ 629 h 988"/>
                  <a:gd name="T4" fmla="*/ 655 w 974"/>
                  <a:gd name="T5" fmla="*/ 695 h 988"/>
                  <a:gd name="T6" fmla="*/ 351 w 974"/>
                  <a:gd name="T7" fmla="*/ 543 h 988"/>
                  <a:gd name="T8" fmla="*/ 358 w 974"/>
                  <a:gd name="T9" fmla="*/ 496 h 988"/>
                  <a:gd name="T10" fmla="*/ 351 w 974"/>
                  <a:gd name="T11" fmla="*/ 443 h 988"/>
                  <a:gd name="T12" fmla="*/ 655 w 974"/>
                  <a:gd name="T13" fmla="*/ 284 h 988"/>
                  <a:gd name="T14" fmla="*/ 794 w 974"/>
                  <a:gd name="T15" fmla="*/ 357 h 988"/>
                  <a:gd name="T16" fmla="*/ 973 w 974"/>
                  <a:gd name="T17" fmla="*/ 178 h 988"/>
                  <a:gd name="T18" fmla="*/ 794 w 974"/>
                  <a:gd name="T19" fmla="*/ 0 h 988"/>
                  <a:gd name="T20" fmla="*/ 615 w 974"/>
                  <a:gd name="T21" fmla="*/ 178 h 988"/>
                  <a:gd name="T22" fmla="*/ 622 w 974"/>
                  <a:gd name="T23" fmla="*/ 225 h 988"/>
                  <a:gd name="T24" fmla="*/ 318 w 974"/>
                  <a:gd name="T25" fmla="*/ 384 h 988"/>
                  <a:gd name="T26" fmla="*/ 179 w 974"/>
                  <a:gd name="T27" fmla="*/ 311 h 988"/>
                  <a:gd name="T28" fmla="*/ 0 w 974"/>
                  <a:gd name="T29" fmla="*/ 496 h 988"/>
                  <a:gd name="T30" fmla="*/ 179 w 974"/>
                  <a:gd name="T31" fmla="*/ 675 h 988"/>
                  <a:gd name="T32" fmla="*/ 318 w 974"/>
                  <a:gd name="T33" fmla="*/ 602 h 988"/>
                  <a:gd name="T34" fmla="*/ 622 w 974"/>
                  <a:gd name="T35" fmla="*/ 755 h 988"/>
                  <a:gd name="T36" fmla="*/ 615 w 974"/>
                  <a:gd name="T37" fmla="*/ 808 h 988"/>
                  <a:gd name="T38" fmla="*/ 794 w 974"/>
                  <a:gd name="T39" fmla="*/ 987 h 988"/>
                  <a:gd name="T40" fmla="*/ 973 w 974"/>
                  <a:gd name="T41" fmla="*/ 808 h 988"/>
                  <a:gd name="T42" fmla="*/ 794 w 974"/>
                  <a:gd name="T43" fmla="*/ 629 h 988"/>
                  <a:gd name="T44" fmla="*/ 794 w 974"/>
                  <a:gd name="T45" fmla="*/ 629 h 988"/>
                  <a:gd name="T46" fmla="*/ 794 w 974"/>
                  <a:gd name="T47" fmla="*/ 629 h 9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974" h="988">
                    <a:moveTo>
                      <a:pt x="794" y="629"/>
                    </a:moveTo>
                    <a:lnTo>
                      <a:pt x="794" y="629"/>
                    </a:lnTo>
                    <a:cubicBezTo>
                      <a:pt x="734" y="629"/>
                      <a:pt x="688" y="655"/>
                      <a:pt x="655" y="695"/>
                    </a:cubicBezTo>
                    <a:cubicBezTo>
                      <a:pt x="351" y="543"/>
                      <a:pt x="351" y="543"/>
                      <a:pt x="351" y="543"/>
                    </a:cubicBezTo>
                    <a:cubicBezTo>
                      <a:pt x="351" y="523"/>
                      <a:pt x="358" y="510"/>
                      <a:pt x="358" y="496"/>
                    </a:cubicBezTo>
                    <a:cubicBezTo>
                      <a:pt x="358" y="477"/>
                      <a:pt x="351" y="457"/>
                      <a:pt x="351" y="443"/>
                    </a:cubicBezTo>
                    <a:cubicBezTo>
                      <a:pt x="655" y="284"/>
                      <a:pt x="655" y="284"/>
                      <a:pt x="655" y="284"/>
                    </a:cubicBezTo>
                    <a:cubicBezTo>
                      <a:pt x="681" y="331"/>
                      <a:pt x="734" y="357"/>
                      <a:pt x="794" y="357"/>
                    </a:cubicBezTo>
                    <a:cubicBezTo>
                      <a:pt x="893" y="357"/>
                      <a:pt x="973" y="278"/>
                      <a:pt x="973" y="178"/>
                    </a:cubicBezTo>
                    <a:cubicBezTo>
                      <a:pt x="973" y="79"/>
                      <a:pt x="893" y="0"/>
                      <a:pt x="794" y="0"/>
                    </a:cubicBezTo>
                    <a:cubicBezTo>
                      <a:pt x="694" y="0"/>
                      <a:pt x="615" y="79"/>
                      <a:pt x="615" y="178"/>
                    </a:cubicBezTo>
                    <a:cubicBezTo>
                      <a:pt x="615" y="198"/>
                      <a:pt x="615" y="212"/>
                      <a:pt x="622" y="225"/>
                    </a:cubicBezTo>
                    <a:cubicBezTo>
                      <a:pt x="318" y="384"/>
                      <a:pt x="318" y="384"/>
                      <a:pt x="318" y="384"/>
                    </a:cubicBezTo>
                    <a:cubicBezTo>
                      <a:pt x="285" y="337"/>
                      <a:pt x="232" y="311"/>
                      <a:pt x="179" y="311"/>
                    </a:cubicBezTo>
                    <a:cubicBezTo>
                      <a:pt x="79" y="311"/>
                      <a:pt x="0" y="397"/>
                      <a:pt x="0" y="496"/>
                    </a:cubicBezTo>
                    <a:cubicBezTo>
                      <a:pt x="0" y="589"/>
                      <a:pt x="79" y="675"/>
                      <a:pt x="179" y="675"/>
                    </a:cubicBezTo>
                    <a:cubicBezTo>
                      <a:pt x="238" y="675"/>
                      <a:pt x="285" y="642"/>
                      <a:pt x="318" y="602"/>
                    </a:cubicBezTo>
                    <a:cubicBezTo>
                      <a:pt x="622" y="755"/>
                      <a:pt x="622" y="755"/>
                      <a:pt x="622" y="755"/>
                    </a:cubicBezTo>
                    <a:cubicBezTo>
                      <a:pt x="622" y="775"/>
                      <a:pt x="615" y="788"/>
                      <a:pt x="615" y="808"/>
                    </a:cubicBezTo>
                    <a:cubicBezTo>
                      <a:pt x="615" y="907"/>
                      <a:pt x="694" y="987"/>
                      <a:pt x="794" y="987"/>
                    </a:cubicBezTo>
                    <a:cubicBezTo>
                      <a:pt x="893" y="987"/>
                      <a:pt x="973" y="907"/>
                      <a:pt x="973" y="808"/>
                    </a:cubicBezTo>
                    <a:cubicBezTo>
                      <a:pt x="973" y="708"/>
                      <a:pt x="893" y="629"/>
                      <a:pt x="794" y="629"/>
                    </a:cubicBezTo>
                    <a:close/>
                    <a:moveTo>
                      <a:pt x="794" y="629"/>
                    </a:moveTo>
                    <a:lnTo>
                      <a:pt x="794" y="62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8" name="Group 14"/>
            <p:cNvGrpSpPr/>
            <p:nvPr/>
          </p:nvGrpSpPr>
          <p:grpSpPr>
            <a:xfrm>
              <a:off x="14636808" y="5418887"/>
              <a:ext cx="1050796" cy="1048123"/>
              <a:chOff x="14636808" y="5418887"/>
              <a:chExt cx="1050796" cy="1048123"/>
            </a:xfrm>
          </p:grpSpPr>
          <p:sp>
            <p:nvSpPr>
              <p:cNvPr id="60" name="Freeform 12"/>
              <p:cNvSpPr>
                <a:spLocks noChangeArrowheads="1"/>
              </p:cNvSpPr>
              <p:nvPr/>
            </p:nvSpPr>
            <p:spPr bwMode="auto">
              <a:xfrm>
                <a:off x="14636808" y="5418887"/>
                <a:ext cx="1050796" cy="1048123"/>
              </a:xfrm>
              <a:custGeom>
                <a:avLst/>
                <a:gdLst>
                  <a:gd name="T0" fmla="*/ 2351 w 2352"/>
                  <a:gd name="T1" fmla="*/ 1172 h 2345"/>
                  <a:gd name="T2" fmla="*/ 2351 w 2352"/>
                  <a:gd name="T3" fmla="*/ 1172 h 2345"/>
                  <a:gd name="T4" fmla="*/ 1179 w 2352"/>
                  <a:gd name="T5" fmla="*/ 2344 h 2345"/>
                  <a:gd name="T6" fmla="*/ 0 w 2352"/>
                  <a:gd name="T7" fmla="*/ 1172 h 2345"/>
                  <a:gd name="T8" fmla="*/ 1179 w 2352"/>
                  <a:gd name="T9" fmla="*/ 0 h 2345"/>
                  <a:gd name="T10" fmla="*/ 2351 w 2352"/>
                  <a:gd name="T11" fmla="*/ 1172 h 23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352" h="2345">
                    <a:moveTo>
                      <a:pt x="2351" y="1172"/>
                    </a:moveTo>
                    <a:lnTo>
                      <a:pt x="2351" y="1172"/>
                    </a:lnTo>
                    <a:cubicBezTo>
                      <a:pt x="2351" y="1821"/>
                      <a:pt x="1822" y="2344"/>
                      <a:pt x="1179" y="2344"/>
                    </a:cubicBezTo>
                    <a:cubicBezTo>
                      <a:pt x="530" y="2344"/>
                      <a:pt x="0" y="1821"/>
                      <a:pt x="0" y="1172"/>
                    </a:cubicBezTo>
                    <a:cubicBezTo>
                      <a:pt x="0" y="523"/>
                      <a:pt x="530" y="0"/>
                      <a:pt x="1179" y="0"/>
                    </a:cubicBezTo>
                    <a:cubicBezTo>
                      <a:pt x="1822" y="0"/>
                      <a:pt x="2351" y="523"/>
                      <a:pt x="2351" y="1172"/>
                    </a:cubicBezTo>
                  </a:path>
                </a:pathLst>
              </a:custGeom>
              <a:solidFill>
                <a:schemeClr val="accent6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2" name="Freeform 13"/>
              <p:cNvSpPr>
                <a:spLocks noChangeArrowheads="1"/>
              </p:cNvSpPr>
              <p:nvPr/>
            </p:nvSpPr>
            <p:spPr bwMode="auto">
              <a:xfrm>
                <a:off x="14690137" y="5470208"/>
                <a:ext cx="944136" cy="943508"/>
              </a:xfrm>
              <a:custGeom>
                <a:avLst/>
                <a:gdLst>
                  <a:gd name="T0" fmla="*/ 1059 w 2113"/>
                  <a:gd name="T1" fmla="*/ 2112 h 2113"/>
                  <a:gd name="T2" fmla="*/ 1059 w 2113"/>
                  <a:gd name="T3" fmla="*/ 2112 h 2113"/>
                  <a:gd name="T4" fmla="*/ 0 w 2113"/>
                  <a:gd name="T5" fmla="*/ 1059 h 2113"/>
                  <a:gd name="T6" fmla="*/ 1059 w 2113"/>
                  <a:gd name="T7" fmla="*/ 0 h 2113"/>
                  <a:gd name="T8" fmla="*/ 2112 w 2113"/>
                  <a:gd name="T9" fmla="*/ 1059 h 2113"/>
                  <a:gd name="T10" fmla="*/ 1059 w 2113"/>
                  <a:gd name="T11" fmla="*/ 2112 h 2113"/>
                  <a:gd name="T12" fmla="*/ 1059 w 2113"/>
                  <a:gd name="T13" fmla="*/ 132 h 2113"/>
                  <a:gd name="T14" fmla="*/ 1059 w 2113"/>
                  <a:gd name="T15" fmla="*/ 132 h 2113"/>
                  <a:gd name="T16" fmla="*/ 126 w 2113"/>
                  <a:gd name="T17" fmla="*/ 1059 h 2113"/>
                  <a:gd name="T18" fmla="*/ 1059 w 2113"/>
                  <a:gd name="T19" fmla="*/ 1987 h 2113"/>
                  <a:gd name="T20" fmla="*/ 1986 w 2113"/>
                  <a:gd name="T21" fmla="*/ 1059 h 2113"/>
                  <a:gd name="T22" fmla="*/ 1059 w 2113"/>
                  <a:gd name="T23" fmla="*/ 132 h 2113"/>
                  <a:gd name="T24" fmla="*/ 1059 w 2113"/>
                  <a:gd name="T25" fmla="*/ 132 h 2113"/>
                  <a:gd name="T26" fmla="*/ 1059 w 2113"/>
                  <a:gd name="T27" fmla="*/ 132 h 2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113" h="2113">
                    <a:moveTo>
                      <a:pt x="1059" y="2112"/>
                    </a:moveTo>
                    <a:lnTo>
                      <a:pt x="1059" y="2112"/>
                    </a:lnTo>
                    <a:cubicBezTo>
                      <a:pt x="476" y="2112"/>
                      <a:pt x="0" y="1642"/>
                      <a:pt x="0" y="1059"/>
                    </a:cubicBezTo>
                    <a:cubicBezTo>
                      <a:pt x="0" y="477"/>
                      <a:pt x="476" y="0"/>
                      <a:pt x="1059" y="0"/>
                    </a:cubicBezTo>
                    <a:cubicBezTo>
                      <a:pt x="1635" y="0"/>
                      <a:pt x="2112" y="477"/>
                      <a:pt x="2112" y="1059"/>
                    </a:cubicBezTo>
                    <a:cubicBezTo>
                      <a:pt x="2112" y="1642"/>
                      <a:pt x="1635" y="2112"/>
                      <a:pt x="1059" y="2112"/>
                    </a:cubicBezTo>
                    <a:close/>
                    <a:moveTo>
                      <a:pt x="1059" y="132"/>
                    </a:moveTo>
                    <a:lnTo>
                      <a:pt x="1059" y="132"/>
                    </a:lnTo>
                    <a:cubicBezTo>
                      <a:pt x="543" y="132"/>
                      <a:pt x="126" y="543"/>
                      <a:pt x="126" y="1059"/>
                    </a:cubicBezTo>
                    <a:cubicBezTo>
                      <a:pt x="126" y="1569"/>
                      <a:pt x="543" y="1987"/>
                      <a:pt x="1059" y="1987"/>
                    </a:cubicBezTo>
                    <a:cubicBezTo>
                      <a:pt x="1569" y="1987"/>
                      <a:pt x="1986" y="1569"/>
                      <a:pt x="1986" y="1059"/>
                    </a:cubicBezTo>
                    <a:cubicBezTo>
                      <a:pt x="1986" y="543"/>
                      <a:pt x="1569" y="132"/>
                      <a:pt x="1059" y="132"/>
                    </a:cubicBezTo>
                    <a:close/>
                    <a:moveTo>
                      <a:pt x="1059" y="132"/>
                    </a:moveTo>
                    <a:lnTo>
                      <a:pt x="1059" y="13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2" name="Freeform 14"/>
              <p:cNvSpPr>
                <a:spLocks noChangeArrowheads="1"/>
              </p:cNvSpPr>
              <p:nvPr/>
            </p:nvSpPr>
            <p:spPr bwMode="auto">
              <a:xfrm>
                <a:off x="15314295" y="5659699"/>
                <a:ext cx="134312" cy="134223"/>
              </a:xfrm>
              <a:custGeom>
                <a:avLst/>
                <a:gdLst>
                  <a:gd name="T0" fmla="*/ 14 w 306"/>
                  <a:gd name="T1" fmla="*/ 291 h 305"/>
                  <a:gd name="T2" fmla="*/ 14 w 306"/>
                  <a:gd name="T3" fmla="*/ 291 h 305"/>
                  <a:gd name="T4" fmla="*/ 53 w 306"/>
                  <a:gd name="T5" fmla="*/ 291 h 305"/>
                  <a:gd name="T6" fmla="*/ 292 w 306"/>
                  <a:gd name="T7" fmla="*/ 53 h 305"/>
                  <a:gd name="T8" fmla="*/ 292 w 306"/>
                  <a:gd name="T9" fmla="*/ 13 h 305"/>
                  <a:gd name="T10" fmla="*/ 245 w 306"/>
                  <a:gd name="T11" fmla="*/ 13 h 305"/>
                  <a:gd name="T12" fmla="*/ 14 w 306"/>
                  <a:gd name="T13" fmla="*/ 245 h 305"/>
                  <a:gd name="T14" fmla="*/ 14 w 306"/>
                  <a:gd name="T15" fmla="*/ 291 h 305"/>
                  <a:gd name="T16" fmla="*/ 14 w 306"/>
                  <a:gd name="T17" fmla="*/ 291 h 305"/>
                  <a:gd name="T18" fmla="*/ 14 w 306"/>
                  <a:gd name="T19" fmla="*/ 291 h 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06" h="305">
                    <a:moveTo>
                      <a:pt x="14" y="291"/>
                    </a:moveTo>
                    <a:lnTo>
                      <a:pt x="14" y="291"/>
                    </a:lnTo>
                    <a:cubicBezTo>
                      <a:pt x="27" y="304"/>
                      <a:pt x="40" y="304"/>
                      <a:pt x="53" y="291"/>
                    </a:cubicBezTo>
                    <a:cubicBezTo>
                      <a:pt x="292" y="53"/>
                      <a:pt x="292" y="53"/>
                      <a:pt x="292" y="53"/>
                    </a:cubicBezTo>
                    <a:cubicBezTo>
                      <a:pt x="305" y="39"/>
                      <a:pt x="305" y="19"/>
                      <a:pt x="292" y="13"/>
                    </a:cubicBezTo>
                    <a:cubicBezTo>
                      <a:pt x="279" y="0"/>
                      <a:pt x="259" y="0"/>
                      <a:pt x="245" y="13"/>
                    </a:cubicBezTo>
                    <a:cubicBezTo>
                      <a:pt x="14" y="245"/>
                      <a:pt x="14" y="245"/>
                      <a:pt x="14" y="245"/>
                    </a:cubicBezTo>
                    <a:cubicBezTo>
                      <a:pt x="0" y="258"/>
                      <a:pt x="0" y="278"/>
                      <a:pt x="14" y="291"/>
                    </a:cubicBezTo>
                    <a:close/>
                    <a:moveTo>
                      <a:pt x="14" y="291"/>
                    </a:moveTo>
                    <a:lnTo>
                      <a:pt x="14" y="29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3" name="Freeform 15"/>
              <p:cNvSpPr>
                <a:spLocks noChangeArrowheads="1"/>
              </p:cNvSpPr>
              <p:nvPr/>
            </p:nvSpPr>
            <p:spPr bwMode="auto">
              <a:xfrm>
                <a:off x="15178007" y="5839321"/>
                <a:ext cx="79008" cy="78955"/>
              </a:xfrm>
              <a:custGeom>
                <a:avLst/>
                <a:gdLst>
                  <a:gd name="T0" fmla="*/ 145 w 180"/>
                  <a:gd name="T1" fmla="*/ 33 h 179"/>
                  <a:gd name="T2" fmla="*/ 145 w 180"/>
                  <a:gd name="T3" fmla="*/ 33 h 179"/>
                  <a:gd name="T4" fmla="*/ 99 w 180"/>
                  <a:gd name="T5" fmla="*/ 6 h 179"/>
                  <a:gd name="T6" fmla="*/ 53 w 180"/>
                  <a:gd name="T7" fmla="*/ 0 h 179"/>
                  <a:gd name="T8" fmla="*/ 20 w 180"/>
                  <a:gd name="T9" fmla="*/ 19 h 179"/>
                  <a:gd name="T10" fmla="*/ 0 w 180"/>
                  <a:gd name="T11" fmla="*/ 46 h 179"/>
                  <a:gd name="T12" fmla="*/ 0 w 180"/>
                  <a:gd name="T13" fmla="*/ 79 h 179"/>
                  <a:gd name="T14" fmla="*/ 6 w 180"/>
                  <a:gd name="T15" fmla="*/ 112 h 179"/>
                  <a:gd name="T16" fmla="*/ 33 w 180"/>
                  <a:gd name="T17" fmla="*/ 145 h 179"/>
                  <a:gd name="T18" fmla="*/ 66 w 180"/>
                  <a:gd name="T19" fmla="*/ 172 h 179"/>
                  <a:gd name="T20" fmla="*/ 99 w 180"/>
                  <a:gd name="T21" fmla="*/ 178 h 179"/>
                  <a:gd name="T22" fmla="*/ 132 w 180"/>
                  <a:gd name="T23" fmla="*/ 178 h 179"/>
                  <a:gd name="T24" fmla="*/ 159 w 180"/>
                  <a:gd name="T25" fmla="*/ 158 h 179"/>
                  <a:gd name="T26" fmla="*/ 179 w 180"/>
                  <a:gd name="T27" fmla="*/ 125 h 179"/>
                  <a:gd name="T28" fmla="*/ 172 w 180"/>
                  <a:gd name="T29" fmla="*/ 79 h 179"/>
                  <a:gd name="T30" fmla="*/ 145 w 180"/>
                  <a:gd name="T31" fmla="*/ 33 h 179"/>
                  <a:gd name="T32" fmla="*/ 145 w 180"/>
                  <a:gd name="T33" fmla="*/ 33 h 179"/>
                  <a:gd name="T34" fmla="*/ 145 w 180"/>
                  <a:gd name="T35" fmla="*/ 33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80" h="179">
                    <a:moveTo>
                      <a:pt x="145" y="33"/>
                    </a:moveTo>
                    <a:lnTo>
                      <a:pt x="145" y="33"/>
                    </a:lnTo>
                    <a:cubicBezTo>
                      <a:pt x="126" y="19"/>
                      <a:pt x="112" y="13"/>
                      <a:pt x="99" y="6"/>
                    </a:cubicBezTo>
                    <a:cubicBezTo>
                      <a:pt x="86" y="0"/>
                      <a:pt x="73" y="0"/>
                      <a:pt x="53" y="0"/>
                    </a:cubicBezTo>
                    <a:cubicBezTo>
                      <a:pt x="39" y="6"/>
                      <a:pt x="33" y="13"/>
                      <a:pt x="20" y="19"/>
                    </a:cubicBezTo>
                    <a:cubicBezTo>
                      <a:pt x="13" y="33"/>
                      <a:pt x="6" y="39"/>
                      <a:pt x="0" y="46"/>
                    </a:cubicBezTo>
                    <a:cubicBezTo>
                      <a:pt x="0" y="59"/>
                      <a:pt x="0" y="66"/>
                      <a:pt x="0" y="79"/>
                    </a:cubicBezTo>
                    <a:cubicBezTo>
                      <a:pt x="0" y="86"/>
                      <a:pt x="0" y="99"/>
                      <a:pt x="6" y="112"/>
                    </a:cubicBezTo>
                    <a:cubicBezTo>
                      <a:pt x="13" y="119"/>
                      <a:pt x="20" y="132"/>
                      <a:pt x="33" y="145"/>
                    </a:cubicBezTo>
                    <a:cubicBezTo>
                      <a:pt x="46" y="152"/>
                      <a:pt x="53" y="165"/>
                      <a:pt x="66" y="172"/>
                    </a:cubicBezTo>
                    <a:cubicBezTo>
                      <a:pt x="79" y="178"/>
                      <a:pt x="92" y="178"/>
                      <a:pt x="99" y="178"/>
                    </a:cubicBezTo>
                    <a:cubicBezTo>
                      <a:pt x="112" y="178"/>
                      <a:pt x="119" y="178"/>
                      <a:pt x="132" y="178"/>
                    </a:cubicBezTo>
                    <a:cubicBezTo>
                      <a:pt x="139" y="172"/>
                      <a:pt x="145" y="165"/>
                      <a:pt x="159" y="158"/>
                    </a:cubicBezTo>
                    <a:cubicBezTo>
                      <a:pt x="165" y="145"/>
                      <a:pt x="172" y="139"/>
                      <a:pt x="179" y="125"/>
                    </a:cubicBezTo>
                    <a:cubicBezTo>
                      <a:pt x="179" y="112"/>
                      <a:pt x="179" y="92"/>
                      <a:pt x="172" y="79"/>
                    </a:cubicBezTo>
                    <a:cubicBezTo>
                      <a:pt x="165" y="66"/>
                      <a:pt x="159" y="53"/>
                      <a:pt x="145" y="33"/>
                    </a:cubicBezTo>
                    <a:close/>
                    <a:moveTo>
                      <a:pt x="145" y="33"/>
                    </a:moveTo>
                    <a:lnTo>
                      <a:pt x="145" y="3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4" name="Freeform 16"/>
              <p:cNvSpPr>
                <a:spLocks noChangeArrowheads="1"/>
              </p:cNvSpPr>
              <p:nvPr/>
            </p:nvSpPr>
            <p:spPr bwMode="auto">
              <a:xfrm>
                <a:off x="14877780" y="5677464"/>
                <a:ext cx="553050" cy="550708"/>
              </a:xfrm>
              <a:custGeom>
                <a:avLst/>
                <a:gdLst>
                  <a:gd name="T0" fmla="*/ 1205 w 1239"/>
                  <a:gd name="T1" fmla="*/ 206 h 1233"/>
                  <a:gd name="T2" fmla="*/ 1106 w 1239"/>
                  <a:gd name="T3" fmla="*/ 212 h 1233"/>
                  <a:gd name="T4" fmla="*/ 914 w 1239"/>
                  <a:gd name="T5" fmla="*/ 318 h 1233"/>
                  <a:gd name="T6" fmla="*/ 1020 w 1239"/>
                  <a:gd name="T7" fmla="*/ 126 h 1233"/>
                  <a:gd name="T8" fmla="*/ 1033 w 1239"/>
                  <a:gd name="T9" fmla="*/ 27 h 1233"/>
                  <a:gd name="T10" fmla="*/ 26 w 1239"/>
                  <a:gd name="T11" fmla="*/ 656 h 1233"/>
                  <a:gd name="T12" fmla="*/ 470 w 1239"/>
                  <a:gd name="T13" fmla="*/ 1206 h 1233"/>
                  <a:gd name="T14" fmla="*/ 1205 w 1239"/>
                  <a:gd name="T15" fmla="*/ 576 h 1233"/>
                  <a:gd name="T16" fmla="*/ 516 w 1239"/>
                  <a:gd name="T17" fmla="*/ 881 h 1233"/>
                  <a:gd name="T18" fmla="*/ 483 w 1239"/>
                  <a:gd name="T19" fmla="*/ 927 h 1233"/>
                  <a:gd name="T20" fmla="*/ 384 w 1239"/>
                  <a:gd name="T21" fmla="*/ 967 h 1233"/>
                  <a:gd name="T22" fmla="*/ 344 w 1239"/>
                  <a:gd name="T23" fmla="*/ 927 h 1233"/>
                  <a:gd name="T24" fmla="*/ 364 w 1239"/>
                  <a:gd name="T25" fmla="*/ 907 h 1233"/>
                  <a:gd name="T26" fmla="*/ 404 w 1239"/>
                  <a:gd name="T27" fmla="*/ 921 h 1233"/>
                  <a:gd name="T28" fmla="*/ 450 w 1239"/>
                  <a:gd name="T29" fmla="*/ 901 h 1233"/>
                  <a:gd name="T30" fmla="*/ 463 w 1239"/>
                  <a:gd name="T31" fmla="*/ 835 h 1233"/>
                  <a:gd name="T32" fmla="*/ 417 w 1239"/>
                  <a:gd name="T33" fmla="*/ 828 h 1233"/>
                  <a:gd name="T34" fmla="*/ 338 w 1239"/>
                  <a:gd name="T35" fmla="*/ 868 h 1233"/>
                  <a:gd name="T36" fmla="*/ 265 w 1239"/>
                  <a:gd name="T37" fmla="*/ 854 h 1233"/>
                  <a:gd name="T38" fmla="*/ 251 w 1239"/>
                  <a:gd name="T39" fmla="*/ 775 h 1233"/>
                  <a:gd name="T40" fmla="*/ 318 w 1239"/>
                  <a:gd name="T41" fmla="*/ 702 h 1233"/>
                  <a:gd name="T42" fmla="*/ 377 w 1239"/>
                  <a:gd name="T43" fmla="*/ 696 h 1233"/>
                  <a:gd name="T44" fmla="*/ 404 w 1239"/>
                  <a:gd name="T45" fmla="*/ 722 h 1233"/>
                  <a:gd name="T46" fmla="*/ 384 w 1239"/>
                  <a:gd name="T47" fmla="*/ 749 h 1233"/>
                  <a:gd name="T48" fmla="*/ 338 w 1239"/>
                  <a:gd name="T49" fmla="*/ 742 h 1233"/>
                  <a:gd name="T50" fmla="*/ 291 w 1239"/>
                  <a:gd name="T51" fmla="*/ 788 h 1233"/>
                  <a:gd name="T52" fmla="*/ 311 w 1239"/>
                  <a:gd name="T53" fmla="*/ 821 h 1233"/>
                  <a:gd name="T54" fmla="*/ 344 w 1239"/>
                  <a:gd name="T55" fmla="*/ 815 h 1233"/>
                  <a:gd name="T56" fmla="*/ 404 w 1239"/>
                  <a:gd name="T57" fmla="*/ 782 h 1233"/>
                  <a:gd name="T58" fmla="*/ 470 w 1239"/>
                  <a:gd name="T59" fmla="*/ 768 h 1233"/>
                  <a:gd name="T60" fmla="*/ 523 w 1239"/>
                  <a:gd name="T61" fmla="*/ 828 h 1233"/>
                  <a:gd name="T62" fmla="*/ 722 w 1239"/>
                  <a:gd name="T63" fmla="*/ 682 h 1233"/>
                  <a:gd name="T64" fmla="*/ 616 w 1239"/>
                  <a:gd name="T65" fmla="*/ 788 h 1233"/>
                  <a:gd name="T66" fmla="*/ 563 w 1239"/>
                  <a:gd name="T67" fmla="*/ 788 h 1233"/>
                  <a:gd name="T68" fmla="*/ 410 w 1239"/>
                  <a:gd name="T69" fmla="*/ 629 h 1233"/>
                  <a:gd name="T70" fmla="*/ 424 w 1239"/>
                  <a:gd name="T71" fmla="*/ 596 h 1233"/>
                  <a:gd name="T72" fmla="*/ 543 w 1239"/>
                  <a:gd name="T73" fmla="*/ 484 h 1233"/>
                  <a:gd name="T74" fmla="*/ 563 w 1239"/>
                  <a:gd name="T75" fmla="*/ 510 h 1233"/>
                  <a:gd name="T76" fmla="*/ 463 w 1239"/>
                  <a:gd name="T77" fmla="*/ 616 h 1233"/>
                  <a:gd name="T78" fmla="*/ 596 w 1239"/>
                  <a:gd name="T79" fmla="*/ 583 h 1233"/>
                  <a:gd name="T80" fmla="*/ 629 w 1239"/>
                  <a:gd name="T81" fmla="*/ 576 h 1233"/>
                  <a:gd name="T82" fmla="*/ 622 w 1239"/>
                  <a:gd name="T83" fmla="*/ 610 h 1233"/>
                  <a:gd name="T84" fmla="*/ 596 w 1239"/>
                  <a:gd name="T85" fmla="*/ 742 h 1233"/>
                  <a:gd name="T86" fmla="*/ 708 w 1239"/>
                  <a:gd name="T87" fmla="*/ 643 h 1233"/>
                  <a:gd name="T88" fmla="*/ 728 w 1239"/>
                  <a:gd name="T89" fmla="*/ 669 h 1233"/>
                  <a:gd name="T90" fmla="*/ 887 w 1239"/>
                  <a:gd name="T91" fmla="*/ 504 h 1233"/>
                  <a:gd name="T92" fmla="*/ 854 w 1239"/>
                  <a:gd name="T93" fmla="*/ 557 h 1233"/>
                  <a:gd name="T94" fmla="*/ 761 w 1239"/>
                  <a:gd name="T95" fmla="*/ 596 h 1233"/>
                  <a:gd name="T96" fmla="*/ 662 w 1239"/>
                  <a:gd name="T97" fmla="*/ 550 h 1233"/>
                  <a:gd name="T98" fmla="*/ 616 w 1239"/>
                  <a:gd name="T99" fmla="*/ 451 h 1233"/>
                  <a:gd name="T100" fmla="*/ 655 w 1239"/>
                  <a:gd name="T101" fmla="*/ 358 h 1233"/>
                  <a:gd name="T102" fmla="*/ 788 w 1239"/>
                  <a:gd name="T103" fmla="*/ 318 h 1233"/>
                  <a:gd name="T104" fmla="*/ 887 w 1239"/>
                  <a:gd name="T105" fmla="*/ 404 h 1233"/>
                  <a:gd name="T106" fmla="*/ 887 w 1239"/>
                  <a:gd name="T107" fmla="*/ 504 h 1233"/>
                  <a:gd name="T108" fmla="*/ 887 w 1239"/>
                  <a:gd name="T109" fmla="*/ 504 h 12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239" h="1233">
                    <a:moveTo>
                      <a:pt x="1205" y="206"/>
                    </a:moveTo>
                    <a:lnTo>
                      <a:pt x="1205" y="206"/>
                    </a:lnTo>
                    <a:cubicBezTo>
                      <a:pt x="1166" y="159"/>
                      <a:pt x="1166" y="159"/>
                      <a:pt x="1166" y="159"/>
                    </a:cubicBezTo>
                    <a:cubicBezTo>
                      <a:pt x="1106" y="212"/>
                      <a:pt x="1106" y="212"/>
                      <a:pt x="1106" y="212"/>
                    </a:cubicBezTo>
                    <a:cubicBezTo>
                      <a:pt x="1113" y="252"/>
                      <a:pt x="1106" y="292"/>
                      <a:pt x="1079" y="318"/>
                    </a:cubicBezTo>
                    <a:cubicBezTo>
                      <a:pt x="1033" y="365"/>
                      <a:pt x="960" y="365"/>
                      <a:pt x="914" y="318"/>
                    </a:cubicBezTo>
                    <a:cubicBezTo>
                      <a:pt x="867" y="272"/>
                      <a:pt x="867" y="206"/>
                      <a:pt x="914" y="159"/>
                    </a:cubicBezTo>
                    <a:cubicBezTo>
                      <a:pt x="940" y="133"/>
                      <a:pt x="980" y="120"/>
                      <a:pt x="1020" y="126"/>
                    </a:cubicBezTo>
                    <a:cubicBezTo>
                      <a:pt x="1073" y="73"/>
                      <a:pt x="1073" y="73"/>
                      <a:pt x="1073" y="73"/>
                    </a:cubicBezTo>
                    <a:cubicBezTo>
                      <a:pt x="1033" y="27"/>
                      <a:pt x="1033" y="27"/>
                      <a:pt x="1033" y="27"/>
                    </a:cubicBezTo>
                    <a:cubicBezTo>
                      <a:pt x="1000" y="0"/>
                      <a:pt x="689" y="0"/>
                      <a:pt x="655" y="27"/>
                    </a:cubicBezTo>
                    <a:cubicBezTo>
                      <a:pt x="26" y="656"/>
                      <a:pt x="26" y="656"/>
                      <a:pt x="26" y="656"/>
                    </a:cubicBezTo>
                    <a:cubicBezTo>
                      <a:pt x="0" y="682"/>
                      <a:pt x="0" y="735"/>
                      <a:pt x="26" y="762"/>
                    </a:cubicBezTo>
                    <a:cubicBezTo>
                      <a:pt x="470" y="1206"/>
                      <a:pt x="470" y="1206"/>
                      <a:pt x="470" y="1206"/>
                    </a:cubicBezTo>
                    <a:cubicBezTo>
                      <a:pt x="503" y="1232"/>
                      <a:pt x="549" y="1232"/>
                      <a:pt x="583" y="1206"/>
                    </a:cubicBezTo>
                    <a:cubicBezTo>
                      <a:pt x="1205" y="576"/>
                      <a:pt x="1205" y="576"/>
                      <a:pt x="1205" y="576"/>
                    </a:cubicBezTo>
                    <a:cubicBezTo>
                      <a:pt x="1238" y="550"/>
                      <a:pt x="1238" y="232"/>
                      <a:pt x="1205" y="206"/>
                    </a:cubicBezTo>
                    <a:close/>
                    <a:moveTo>
                      <a:pt x="516" y="881"/>
                    </a:moveTo>
                    <a:lnTo>
                      <a:pt x="516" y="881"/>
                    </a:lnTo>
                    <a:cubicBezTo>
                      <a:pt x="510" y="894"/>
                      <a:pt x="496" y="914"/>
                      <a:pt x="483" y="927"/>
                    </a:cubicBezTo>
                    <a:cubicBezTo>
                      <a:pt x="463" y="947"/>
                      <a:pt x="443" y="960"/>
                      <a:pt x="424" y="960"/>
                    </a:cubicBezTo>
                    <a:cubicBezTo>
                      <a:pt x="410" y="967"/>
                      <a:pt x="397" y="967"/>
                      <a:pt x="384" y="967"/>
                    </a:cubicBezTo>
                    <a:cubicBezTo>
                      <a:pt x="371" y="960"/>
                      <a:pt x="357" y="954"/>
                      <a:pt x="351" y="947"/>
                    </a:cubicBezTo>
                    <a:cubicBezTo>
                      <a:pt x="344" y="941"/>
                      <a:pt x="344" y="934"/>
                      <a:pt x="344" y="927"/>
                    </a:cubicBezTo>
                    <a:cubicBezTo>
                      <a:pt x="344" y="921"/>
                      <a:pt x="344" y="921"/>
                      <a:pt x="351" y="914"/>
                    </a:cubicBezTo>
                    <a:cubicBezTo>
                      <a:pt x="351" y="907"/>
                      <a:pt x="357" y="907"/>
                      <a:pt x="364" y="907"/>
                    </a:cubicBezTo>
                    <a:cubicBezTo>
                      <a:pt x="371" y="907"/>
                      <a:pt x="377" y="907"/>
                      <a:pt x="384" y="907"/>
                    </a:cubicBezTo>
                    <a:cubicBezTo>
                      <a:pt x="391" y="914"/>
                      <a:pt x="397" y="914"/>
                      <a:pt x="404" y="921"/>
                    </a:cubicBezTo>
                    <a:cubicBezTo>
                      <a:pt x="410" y="921"/>
                      <a:pt x="424" y="921"/>
                      <a:pt x="430" y="914"/>
                    </a:cubicBezTo>
                    <a:cubicBezTo>
                      <a:pt x="437" y="914"/>
                      <a:pt x="443" y="907"/>
                      <a:pt x="450" y="901"/>
                    </a:cubicBezTo>
                    <a:cubicBezTo>
                      <a:pt x="463" y="888"/>
                      <a:pt x="470" y="874"/>
                      <a:pt x="470" y="861"/>
                    </a:cubicBezTo>
                    <a:cubicBezTo>
                      <a:pt x="477" y="848"/>
                      <a:pt x="470" y="841"/>
                      <a:pt x="463" y="835"/>
                    </a:cubicBezTo>
                    <a:cubicBezTo>
                      <a:pt x="457" y="828"/>
                      <a:pt x="450" y="821"/>
                      <a:pt x="443" y="821"/>
                    </a:cubicBezTo>
                    <a:cubicBezTo>
                      <a:pt x="437" y="821"/>
                      <a:pt x="424" y="828"/>
                      <a:pt x="417" y="828"/>
                    </a:cubicBezTo>
                    <a:cubicBezTo>
                      <a:pt x="410" y="835"/>
                      <a:pt x="397" y="841"/>
                      <a:pt x="384" y="848"/>
                    </a:cubicBezTo>
                    <a:cubicBezTo>
                      <a:pt x="371" y="854"/>
                      <a:pt x="357" y="868"/>
                      <a:pt x="338" y="868"/>
                    </a:cubicBezTo>
                    <a:cubicBezTo>
                      <a:pt x="324" y="874"/>
                      <a:pt x="311" y="874"/>
                      <a:pt x="298" y="874"/>
                    </a:cubicBezTo>
                    <a:cubicBezTo>
                      <a:pt x="291" y="874"/>
                      <a:pt x="278" y="868"/>
                      <a:pt x="265" y="854"/>
                    </a:cubicBezTo>
                    <a:cubicBezTo>
                      <a:pt x="251" y="841"/>
                      <a:pt x="245" y="835"/>
                      <a:pt x="245" y="821"/>
                    </a:cubicBezTo>
                    <a:cubicBezTo>
                      <a:pt x="245" y="802"/>
                      <a:pt x="245" y="788"/>
                      <a:pt x="251" y="775"/>
                    </a:cubicBezTo>
                    <a:cubicBezTo>
                      <a:pt x="258" y="762"/>
                      <a:pt x="271" y="742"/>
                      <a:pt x="285" y="729"/>
                    </a:cubicBezTo>
                    <a:cubicBezTo>
                      <a:pt x="298" y="715"/>
                      <a:pt x="304" y="709"/>
                      <a:pt x="318" y="702"/>
                    </a:cubicBezTo>
                    <a:cubicBezTo>
                      <a:pt x="331" y="696"/>
                      <a:pt x="344" y="696"/>
                      <a:pt x="351" y="696"/>
                    </a:cubicBezTo>
                    <a:cubicBezTo>
                      <a:pt x="364" y="696"/>
                      <a:pt x="371" y="696"/>
                      <a:pt x="377" y="696"/>
                    </a:cubicBezTo>
                    <a:cubicBezTo>
                      <a:pt x="384" y="696"/>
                      <a:pt x="391" y="702"/>
                      <a:pt x="397" y="709"/>
                    </a:cubicBezTo>
                    <a:cubicBezTo>
                      <a:pt x="404" y="715"/>
                      <a:pt x="404" y="715"/>
                      <a:pt x="404" y="722"/>
                    </a:cubicBezTo>
                    <a:cubicBezTo>
                      <a:pt x="404" y="735"/>
                      <a:pt x="404" y="735"/>
                      <a:pt x="397" y="742"/>
                    </a:cubicBezTo>
                    <a:cubicBezTo>
                      <a:pt x="397" y="749"/>
                      <a:pt x="391" y="749"/>
                      <a:pt x="384" y="749"/>
                    </a:cubicBezTo>
                    <a:cubicBezTo>
                      <a:pt x="384" y="749"/>
                      <a:pt x="377" y="749"/>
                      <a:pt x="371" y="749"/>
                    </a:cubicBezTo>
                    <a:cubicBezTo>
                      <a:pt x="357" y="742"/>
                      <a:pt x="344" y="742"/>
                      <a:pt x="338" y="742"/>
                    </a:cubicBezTo>
                    <a:cubicBezTo>
                      <a:pt x="331" y="742"/>
                      <a:pt x="318" y="749"/>
                      <a:pt x="311" y="762"/>
                    </a:cubicBezTo>
                    <a:cubicBezTo>
                      <a:pt x="298" y="768"/>
                      <a:pt x="291" y="782"/>
                      <a:pt x="291" y="788"/>
                    </a:cubicBezTo>
                    <a:cubicBezTo>
                      <a:pt x="291" y="802"/>
                      <a:pt x="291" y="808"/>
                      <a:pt x="298" y="815"/>
                    </a:cubicBezTo>
                    <a:cubicBezTo>
                      <a:pt x="304" y="821"/>
                      <a:pt x="304" y="821"/>
                      <a:pt x="311" y="821"/>
                    </a:cubicBezTo>
                    <a:cubicBezTo>
                      <a:pt x="318" y="821"/>
                      <a:pt x="318" y="821"/>
                      <a:pt x="324" y="821"/>
                    </a:cubicBezTo>
                    <a:cubicBezTo>
                      <a:pt x="331" y="821"/>
                      <a:pt x="338" y="815"/>
                      <a:pt x="344" y="815"/>
                    </a:cubicBezTo>
                    <a:cubicBezTo>
                      <a:pt x="344" y="815"/>
                      <a:pt x="357" y="808"/>
                      <a:pt x="364" y="802"/>
                    </a:cubicBezTo>
                    <a:cubicBezTo>
                      <a:pt x="377" y="795"/>
                      <a:pt x="391" y="788"/>
                      <a:pt x="404" y="782"/>
                    </a:cubicBezTo>
                    <a:cubicBezTo>
                      <a:pt x="417" y="775"/>
                      <a:pt x="424" y="768"/>
                      <a:pt x="437" y="768"/>
                    </a:cubicBezTo>
                    <a:cubicBezTo>
                      <a:pt x="450" y="768"/>
                      <a:pt x="457" y="768"/>
                      <a:pt x="470" y="768"/>
                    </a:cubicBezTo>
                    <a:cubicBezTo>
                      <a:pt x="477" y="775"/>
                      <a:pt x="490" y="782"/>
                      <a:pt x="496" y="788"/>
                    </a:cubicBezTo>
                    <a:cubicBezTo>
                      <a:pt x="510" y="802"/>
                      <a:pt x="516" y="815"/>
                      <a:pt x="523" y="828"/>
                    </a:cubicBezTo>
                    <a:cubicBezTo>
                      <a:pt x="523" y="848"/>
                      <a:pt x="523" y="861"/>
                      <a:pt x="516" y="881"/>
                    </a:cubicBezTo>
                    <a:close/>
                    <a:moveTo>
                      <a:pt x="722" y="682"/>
                    </a:moveTo>
                    <a:lnTo>
                      <a:pt x="722" y="682"/>
                    </a:lnTo>
                    <a:cubicBezTo>
                      <a:pt x="616" y="788"/>
                      <a:pt x="616" y="788"/>
                      <a:pt x="616" y="788"/>
                    </a:cubicBezTo>
                    <a:cubicBezTo>
                      <a:pt x="602" y="802"/>
                      <a:pt x="596" y="802"/>
                      <a:pt x="589" y="802"/>
                    </a:cubicBezTo>
                    <a:cubicBezTo>
                      <a:pt x="583" y="802"/>
                      <a:pt x="576" y="802"/>
                      <a:pt x="563" y="788"/>
                    </a:cubicBezTo>
                    <a:cubicBezTo>
                      <a:pt x="424" y="649"/>
                      <a:pt x="424" y="649"/>
                      <a:pt x="424" y="649"/>
                    </a:cubicBezTo>
                    <a:cubicBezTo>
                      <a:pt x="417" y="643"/>
                      <a:pt x="410" y="636"/>
                      <a:pt x="410" y="629"/>
                    </a:cubicBezTo>
                    <a:cubicBezTo>
                      <a:pt x="410" y="623"/>
                      <a:pt x="410" y="623"/>
                      <a:pt x="410" y="616"/>
                    </a:cubicBezTo>
                    <a:cubicBezTo>
                      <a:pt x="410" y="610"/>
                      <a:pt x="417" y="603"/>
                      <a:pt x="424" y="596"/>
                    </a:cubicBezTo>
                    <a:cubicBezTo>
                      <a:pt x="523" y="497"/>
                      <a:pt x="523" y="497"/>
                      <a:pt x="523" y="497"/>
                    </a:cubicBezTo>
                    <a:cubicBezTo>
                      <a:pt x="530" y="490"/>
                      <a:pt x="536" y="484"/>
                      <a:pt x="543" y="484"/>
                    </a:cubicBezTo>
                    <a:cubicBezTo>
                      <a:pt x="549" y="484"/>
                      <a:pt x="549" y="490"/>
                      <a:pt x="556" y="490"/>
                    </a:cubicBezTo>
                    <a:cubicBezTo>
                      <a:pt x="563" y="497"/>
                      <a:pt x="563" y="504"/>
                      <a:pt x="563" y="510"/>
                    </a:cubicBezTo>
                    <a:cubicBezTo>
                      <a:pt x="563" y="517"/>
                      <a:pt x="563" y="517"/>
                      <a:pt x="556" y="523"/>
                    </a:cubicBezTo>
                    <a:cubicBezTo>
                      <a:pt x="463" y="616"/>
                      <a:pt x="463" y="616"/>
                      <a:pt x="463" y="616"/>
                    </a:cubicBezTo>
                    <a:cubicBezTo>
                      <a:pt x="510" y="662"/>
                      <a:pt x="510" y="662"/>
                      <a:pt x="510" y="662"/>
                    </a:cubicBezTo>
                    <a:cubicBezTo>
                      <a:pt x="596" y="583"/>
                      <a:pt x="596" y="583"/>
                      <a:pt x="596" y="583"/>
                    </a:cubicBezTo>
                    <a:cubicBezTo>
                      <a:pt x="602" y="576"/>
                      <a:pt x="602" y="570"/>
                      <a:pt x="609" y="570"/>
                    </a:cubicBezTo>
                    <a:cubicBezTo>
                      <a:pt x="616" y="570"/>
                      <a:pt x="622" y="570"/>
                      <a:pt x="629" y="576"/>
                    </a:cubicBezTo>
                    <a:cubicBezTo>
                      <a:pt x="629" y="583"/>
                      <a:pt x="636" y="590"/>
                      <a:pt x="629" y="590"/>
                    </a:cubicBezTo>
                    <a:cubicBezTo>
                      <a:pt x="629" y="596"/>
                      <a:pt x="629" y="603"/>
                      <a:pt x="622" y="610"/>
                    </a:cubicBezTo>
                    <a:cubicBezTo>
                      <a:pt x="543" y="689"/>
                      <a:pt x="543" y="689"/>
                      <a:pt x="543" y="689"/>
                    </a:cubicBezTo>
                    <a:cubicBezTo>
                      <a:pt x="596" y="742"/>
                      <a:pt x="596" y="742"/>
                      <a:pt x="596" y="742"/>
                    </a:cubicBezTo>
                    <a:cubicBezTo>
                      <a:pt x="689" y="656"/>
                      <a:pt x="689" y="656"/>
                      <a:pt x="689" y="656"/>
                    </a:cubicBezTo>
                    <a:cubicBezTo>
                      <a:pt x="695" y="649"/>
                      <a:pt x="702" y="643"/>
                      <a:pt x="708" y="643"/>
                    </a:cubicBezTo>
                    <a:cubicBezTo>
                      <a:pt x="708" y="643"/>
                      <a:pt x="715" y="649"/>
                      <a:pt x="722" y="649"/>
                    </a:cubicBezTo>
                    <a:cubicBezTo>
                      <a:pt x="728" y="656"/>
                      <a:pt x="728" y="662"/>
                      <a:pt x="728" y="669"/>
                    </a:cubicBezTo>
                    <a:cubicBezTo>
                      <a:pt x="728" y="676"/>
                      <a:pt x="722" y="676"/>
                      <a:pt x="722" y="682"/>
                    </a:cubicBezTo>
                    <a:close/>
                    <a:moveTo>
                      <a:pt x="887" y="504"/>
                    </a:moveTo>
                    <a:lnTo>
                      <a:pt x="887" y="504"/>
                    </a:lnTo>
                    <a:cubicBezTo>
                      <a:pt x="881" y="523"/>
                      <a:pt x="874" y="537"/>
                      <a:pt x="854" y="557"/>
                    </a:cubicBezTo>
                    <a:cubicBezTo>
                      <a:pt x="841" y="570"/>
                      <a:pt x="828" y="576"/>
                      <a:pt x="808" y="590"/>
                    </a:cubicBezTo>
                    <a:cubicBezTo>
                      <a:pt x="795" y="596"/>
                      <a:pt x="775" y="596"/>
                      <a:pt x="761" y="596"/>
                    </a:cubicBezTo>
                    <a:cubicBezTo>
                      <a:pt x="742" y="596"/>
                      <a:pt x="728" y="590"/>
                      <a:pt x="708" y="583"/>
                    </a:cubicBezTo>
                    <a:cubicBezTo>
                      <a:pt x="695" y="576"/>
                      <a:pt x="675" y="563"/>
                      <a:pt x="662" y="550"/>
                    </a:cubicBezTo>
                    <a:cubicBezTo>
                      <a:pt x="649" y="530"/>
                      <a:pt x="636" y="517"/>
                      <a:pt x="629" y="504"/>
                    </a:cubicBezTo>
                    <a:cubicBezTo>
                      <a:pt x="622" y="484"/>
                      <a:pt x="616" y="470"/>
                      <a:pt x="616" y="451"/>
                    </a:cubicBezTo>
                    <a:cubicBezTo>
                      <a:pt x="616" y="437"/>
                      <a:pt x="616" y="418"/>
                      <a:pt x="622" y="404"/>
                    </a:cubicBezTo>
                    <a:cubicBezTo>
                      <a:pt x="629" y="384"/>
                      <a:pt x="642" y="371"/>
                      <a:pt x="655" y="358"/>
                    </a:cubicBezTo>
                    <a:cubicBezTo>
                      <a:pt x="675" y="338"/>
                      <a:pt x="695" y="325"/>
                      <a:pt x="722" y="318"/>
                    </a:cubicBezTo>
                    <a:cubicBezTo>
                      <a:pt x="742" y="312"/>
                      <a:pt x="768" y="312"/>
                      <a:pt x="788" y="318"/>
                    </a:cubicBezTo>
                    <a:cubicBezTo>
                      <a:pt x="808" y="325"/>
                      <a:pt x="828" y="338"/>
                      <a:pt x="854" y="358"/>
                    </a:cubicBezTo>
                    <a:cubicBezTo>
                      <a:pt x="867" y="378"/>
                      <a:pt x="881" y="391"/>
                      <a:pt x="887" y="404"/>
                    </a:cubicBezTo>
                    <a:cubicBezTo>
                      <a:pt x="894" y="424"/>
                      <a:pt x="901" y="437"/>
                      <a:pt x="901" y="457"/>
                    </a:cubicBezTo>
                    <a:cubicBezTo>
                      <a:pt x="901" y="470"/>
                      <a:pt x="894" y="490"/>
                      <a:pt x="887" y="504"/>
                    </a:cubicBezTo>
                    <a:close/>
                    <a:moveTo>
                      <a:pt x="887" y="504"/>
                    </a:moveTo>
                    <a:lnTo>
                      <a:pt x="887" y="50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9" name="Group 17"/>
            <p:cNvGrpSpPr/>
            <p:nvPr/>
          </p:nvGrpSpPr>
          <p:grpSpPr>
            <a:xfrm>
              <a:off x="16265436" y="7890168"/>
              <a:ext cx="1491261" cy="1492243"/>
              <a:chOff x="16265436" y="7890168"/>
              <a:chExt cx="1491261" cy="1492243"/>
            </a:xfrm>
          </p:grpSpPr>
          <p:sp>
            <p:nvSpPr>
              <p:cNvPr id="58" name="Freeform 17"/>
              <p:cNvSpPr>
                <a:spLocks noChangeArrowheads="1"/>
              </p:cNvSpPr>
              <p:nvPr/>
            </p:nvSpPr>
            <p:spPr bwMode="auto">
              <a:xfrm>
                <a:off x="16265436" y="7890168"/>
                <a:ext cx="1491261" cy="1492243"/>
              </a:xfrm>
              <a:custGeom>
                <a:avLst/>
                <a:gdLst>
                  <a:gd name="T0" fmla="*/ 3331 w 3332"/>
                  <a:gd name="T1" fmla="*/ 1668 h 3338"/>
                  <a:gd name="T2" fmla="*/ 3331 w 3332"/>
                  <a:gd name="T3" fmla="*/ 1668 h 3338"/>
                  <a:gd name="T4" fmla="*/ 1669 w 3332"/>
                  <a:gd name="T5" fmla="*/ 3337 h 3338"/>
                  <a:gd name="T6" fmla="*/ 0 w 3332"/>
                  <a:gd name="T7" fmla="*/ 1668 h 3338"/>
                  <a:gd name="T8" fmla="*/ 1669 w 3332"/>
                  <a:gd name="T9" fmla="*/ 0 h 3338"/>
                  <a:gd name="T10" fmla="*/ 3331 w 3332"/>
                  <a:gd name="T11" fmla="*/ 1668 h 33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332" h="3338">
                    <a:moveTo>
                      <a:pt x="3331" y="1668"/>
                    </a:moveTo>
                    <a:lnTo>
                      <a:pt x="3331" y="1668"/>
                    </a:lnTo>
                    <a:cubicBezTo>
                      <a:pt x="3331" y="2589"/>
                      <a:pt x="2590" y="3337"/>
                      <a:pt x="1669" y="3337"/>
                    </a:cubicBezTo>
                    <a:cubicBezTo>
                      <a:pt x="742" y="3337"/>
                      <a:pt x="0" y="2589"/>
                      <a:pt x="0" y="1668"/>
                    </a:cubicBezTo>
                    <a:cubicBezTo>
                      <a:pt x="0" y="748"/>
                      <a:pt x="742" y="0"/>
                      <a:pt x="1669" y="0"/>
                    </a:cubicBezTo>
                    <a:cubicBezTo>
                      <a:pt x="2590" y="0"/>
                      <a:pt x="3331" y="748"/>
                      <a:pt x="3331" y="1668"/>
                    </a:cubicBezTo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" name="Freeform 18"/>
              <p:cNvSpPr>
                <a:spLocks noChangeArrowheads="1"/>
              </p:cNvSpPr>
              <p:nvPr/>
            </p:nvSpPr>
            <p:spPr bwMode="auto">
              <a:xfrm>
                <a:off x="16528135" y="8200065"/>
                <a:ext cx="961913" cy="874423"/>
              </a:xfrm>
              <a:custGeom>
                <a:avLst/>
                <a:gdLst>
                  <a:gd name="T0" fmla="*/ 2006 w 2153"/>
                  <a:gd name="T1" fmla="*/ 767 h 1960"/>
                  <a:gd name="T2" fmla="*/ 1814 w 2153"/>
                  <a:gd name="T3" fmla="*/ 198 h 1960"/>
                  <a:gd name="T4" fmla="*/ 198 w 2153"/>
                  <a:gd name="T5" fmla="*/ 0 h 1960"/>
                  <a:gd name="T6" fmla="*/ 0 w 2153"/>
                  <a:gd name="T7" fmla="*/ 1025 h 1960"/>
                  <a:gd name="T8" fmla="*/ 377 w 2153"/>
                  <a:gd name="T9" fmla="*/ 1224 h 1960"/>
                  <a:gd name="T10" fmla="*/ 543 w 2153"/>
                  <a:gd name="T11" fmla="*/ 1959 h 1960"/>
                  <a:gd name="T12" fmla="*/ 1066 w 2153"/>
                  <a:gd name="T13" fmla="*/ 1800 h 1960"/>
                  <a:gd name="T14" fmla="*/ 1192 w 2153"/>
                  <a:gd name="T15" fmla="*/ 1224 h 1960"/>
                  <a:gd name="T16" fmla="*/ 1337 w 2153"/>
                  <a:gd name="T17" fmla="*/ 1655 h 1960"/>
                  <a:gd name="T18" fmla="*/ 2152 w 2153"/>
                  <a:gd name="T19" fmla="*/ 1509 h 1960"/>
                  <a:gd name="T20" fmla="*/ 2006 w 2153"/>
                  <a:gd name="T21" fmla="*/ 767 h 1960"/>
                  <a:gd name="T22" fmla="*/ 1966 w 2153"/>
                  <a:gd name="T23" fmla="*/ 846 h 1960"/>
                  <a:gd name="T24" fmla="*/ 1966 w 2153"/>
                  <a:gd name="T25" fmla="*/ 933 h 1960"/>
                  <a:gd name="T26" fmla="*/ 1966 w 2153"/>
                  <a:gd name="T27" fmla="*/ 846 h 1960"/>
                  <a:gd name="T28" fmla="*/ 2046 w 2153"/>
                  <a:gd name="T29" fmla="*/ 1535 h 1960"/>
                  <a:gd name="T30" fmla="*/ 1304 w 2153"/>
                  <a:gd name="T31" fmla="*/ 999 h 1960"/>
                  <a:gd name="T32" fmla="*/ 2046 w 2153"/>
                  <a:gd name="T33" fmla="*/ 1535 h 1960"/>
                  <a:gd name="T34" fmla="*/ 1841 w 2153"/>
                  <a:gd name="T35" fmla="*/ 846 h 1960"/>
                  <a:gd name="T36" fmla="*/ 1841 w 2153"/>
                  <a:gd name="T37" fmla="*/ 933 h 1960"/>
                  <a:gd name="T38" fmla="*/ 1841 w 2153"/>
                  <a:gd name="T39" fmla="*/ 846 h 1960"/>
                  <a:gd name="T40" fmla="*/ 1576 w 2153"/>
                  <a:gd name="T41" fmla="*/ 98 h 1960"/>
                  <a:gd name="T42" fmla="*/ 1576 w 2153"/>
                  <a:gd name="T43" fmla="*/ 218 h 1960"/>
                  <a:gd name="T44" fmla="*/ 1576 w 2153"/>
                  <a:gd name="T45" fmla="*/ 98 h 1960"/>
                  <a:gd name="T46" fmla="*/ 1410 w 2153"/>
                  <a:gd name="T47" fmla="*/ 98 h 1960"/>
                  <a:gd name="T48" fmla="*/ 1410 w 2153"/>
                  <a:gd name="T49" fmla="*/ 218 h 1960"/>
                  <a:gd name="T50" fmla="*/ 1410 w 2153"/>
                  <a:gd name="T51" fmla="*/ 98 h 1960"/>
                  <a:gd name="T52" fmla="*/ 721 w 2153"/>
                  <a:gd name="T53" fmla="*/ 919 h 1960"/>
                  <a:gd name="T54" fmla="*/ 807 w 2153"/>
                  <a:gd name="T55" fmla="*/ 919 h 1960"/>
                  <a:gd name="T56" fmla="*/ 721 w 2153"/>
                  <a:gd name="T57" fmla="*/ 919 h 1960"/>
                  <a:gd name="T58" fmla="*/ 847 w 2153"/>
                  <a:gd name="T59" fmla="*/ 919 h 1960"/>
                  <a:gd name="T60" fmla="*/ 933 w 2153"/>
                  <a:gd name="T61" fmla="*/ 919 h 1960"/>
                  <a:gd name="T62" fmla="*/ 847 w 2153"/>
                  <a:gd name="T63" fmla="*/ 919 h 1960"/>
                  <a:gd name="T64" fmla="*/ 940 w 2153"/>
                  <a:gd name="T65" fmla="*/ 1820 h 1960"/>
                  <a:gd name="T66" fmla="*/ 503 w 2153"/>
                  <a:gd name="T67" fmla="*/ 1045 h 1960"/>
                  <a:gd name="T68" fmla="*/ 940 w 2153"/>
                  <a:gd name="T69" fmla="*/ 1820 h 1960"/>
                  <a:gd name="T70" fmla="*/ 1066 w 2153"/>
                  <a:gd name="T71" fmla="*/ 1058 h 1960"/>
                  <a:gd name="T72" fmla="*/ 900 w 2153"/>
                  <a:gd name="T73" fmla="*/ 787 h 1960"/>
                  <a:gd name="T74" fmla="*/ 377 w 2153"/>
                  <a:gd name="T75" fmla="*/ 952 h 1960"/>
                  <a:gd name="T76" fmla="*/ 152 w 2153"/>
                  <a:gd name="T77" fmla="*/ 1058 h 1960"/>
                  <a:gd name="T78" fmla="*/ 1669 w 2153"/>
                  <a:gd name="T79" fmla="*/ 310 h 1960"/>
                  <a:gd name="T80" fmla="*/ 1337 w 2153"/>
                  <a:gd name="T81" fmla="*/ 767 h 1960"/>
                  <a:gd name="T82" fmla="*/ 1192 w 2153"/>
                  <a:gd name="T83" fmla="*/ 1058 h 1960"/>
                  <a:gd name="T84" fmla="*/ 1066 w 2153"/>
                  <a:gd name="T85" fmla="*/ 1058 h 19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153" h="1960">
                    <a:moveTo>
                      <a:pt x="2006" y="767"/>
                    </a:moveTo>
                    <a:lnTo>
                      <a:pt x="2006" y="767"/>
                    </a:lnTo>
                    <a:cubicBezTo>
                      <a:pt x="1814" y="767"/>
                      <a:pt x="1814" y="767"/>
                      <a:pt x="1814" y="767"/>
                    </a:cubicBezTo>
                    <a:cubicBezTo>
                      <a:pt x="1814" y="198"/>
                      <a:pt x="1814" y="198"/>
                      <a:pt x="1814" y="198"/>
                    </a:cubicBezTo>
                    <a:cubicBezTo>
                      <a:pt x="1814" y="85"/>
                      <a:pt x="1728" y="0"/>
                      <a:pt x="1622" y="0"/>
                    </a:cubicBezTo>
                    <a:cubicBezTo>
                      <a:pt x="198" y="0"/>
                      <a:pt x="198" y="0"/>
                      <a:pt x="198" y="0"/>
                    </a:cubicBezTo>
                    <a:cubicBezTo>
                      <a:pt x="92" y="0"/>
                      <a:pt x="0" y="85"/>
                      <a:pt x="0" y="198"/>
                    </a:cubicBezTo>
                    <a:cubicBezTo>
                      <a:pt x="0" y="1025"/>
                      <a:pt x="0" y="1025"/>
                      <a:pt x="0" y="1025"/>
                    </a:cubicBezTo>
                    <a:cubicBezTo>
                      <a:pt x="0" y="1138"/>
                      <a:pt x="92" y="1224"/>
                      <a:pt x="198" y="1224"/>
                    </a:cubicBezTo>
                    <a:cubicBezTo>
                      <a:pt x="377" y="1224"/>
                      <a:pt x="377" y="1224"/>
                      <a:pt x="377" y="1224"/>
                    </a:cubicBezTo>
                    <a:cubicBezTo>
                      <a:pt x="377" y="1800"/>
                      <a:pt x="377" y="1800"/>
                      <a:pt x="377" y="1800"/>
                    </a:cubicBezTo>
                    <a:cubicBezTo>
                      <a:pt x="377" y="1886"/>
                      <a:pt x="450" y="1959"/>
                      <a:pt x="543" y="1959"/>
                    </a:cubicBezTo>
                    <a:cubicBezTo>
                      <a:pt x="900" y="1959"/>
                      <a:pt x="900" y="1959"/>
                      <a:pt x="900" y="1959"/>
                    </a:cubicBezTo>
                    <a:cubicBezTo>
                      <a:pt x="993" y="1959"/>
                      <a:pt x="1066" y="1886"/>
                      <a:pt x="1066" y="1800"/>
                    </a:cubicBezTo>
                    <a:cubicBezTo>
                      <a:pt x="1066" y="1224"/>
                      <a:pt x="1066" y="1224"/>
                      <a:pt x="1066" y="1224"/>
                    </a:cubicBezTo>
                    <a:cubicBezTo>
                      <a:pt x="1192" y="1224"/>
                      <a:pt x="1192" y="1224"/>
                      <a:pt x="1192" y="1224"/>
                    </a:cubicBezTo>
                    <a:cubicBezTo>
                      <a:pt x="1192" y="1509"/>
                      <a:pt x="1192" y="1509"/>
                      <a:pt x="1192" y="1509"/>
                    </a:cubicBezTo>
                    <a:cubicBezTo>
                      <a:pt x="1192" y="1588"/>
                      <a:pt x="1258" y="1655"/>
                      <a:pt x="1337" y="1655"/>
                    </a:cubicBezTo>
                    <a:cubicBezTo>
                      <a:pt x="2006" y="1655"/>
                      <a:pt x="2006" y="1655"/>
                      <a:pt x="2006" y="1655"/>
                    </a:cubicBezTo>
                    <a:cubicBezTo>
                      <a:pt x="2086" y="1655"/>
                      <a:pt x="2152" y="1588"/>
                      <a:pt x="2152" y="1509"/>
                    </a:cubicBezTo>
                    <a:cubicBezTo>
                      <a:pt x="2152" y="913"/>
                      <a:pt x="2152" y="913"/>
                      <a:pt x="2152" y="913"/>
                    </a:cubicBezTo>
                    <a:cubicBezTo>
                      <a:pt x="2152" y="833"/>
                      <a:pt x="2086" y="767"/>
                      <a:pt x="2006" y="767"/>
                    </a:cubicBezTo>
                    <a:close/>
                    <a:moveTo>
                      <a:pt x="1966" y="846"/>
                    </a:moveTo>
                    <a:lnTo>
                      <a:pt x="1966" y="846"/>
                    </a:lnTo>
                    <a:cubicBezTo>
                      <a:pt x="1993" y="846"/>
                      <a:pt x="2013" y="866"/>
                      <a:pt x="2013" y="893"/>
                    </a:cubicBezTo>
                    <a:cubicBezTo>
                      <a:pt x="2013" y="913"/>
                      <a:pt x="1993" y="933"/>
                      <a:pt x="1966" y="933"/>
                    </a:cubicBezTo>
                    <a:cubicBezTo>
                      <a:pt x="1940" y="933"/>
                      <a:pt x="1920" y="913"/>
                      <a:pt x="1920" y="893"/>
                    </a:cubicBezTo>
                    <a:cubicBezTo>
                      <a:pt x="1920" y="866"/>
                      <a:pt x="1940" y="846"/>
                      <a:pt x="1966" y="846"/>
                    </a:cubicBezTo>
                    <a:close/>
                    <a:moveTo>
                      <a:pt x="2046" y="1535"/>
                    </a:moveTo>
                    <a:lnTo>
                      <a:pt x="2046" y="1535"/>
                    </a:lnTo>
                    <a:cubicBezTo>
                      <a:pt x="1304" y="1535"/>
                      <a:pt x="1304" y="1535"/>
                      <a:pt x="1304" y="1535"/>
                    </a:cubicBezTo>
                    <a:cubicBezTo>
                      <a:pt x="1304" y="999"/>
                      <a:pt x="1304" y="999"/>
                      <a:pt x="1304" y="999"/>
                    </a:cubicBezTo>
                    <a:cubicBezTo>
                      <a:pt x="2046" y="999"/>
                      <a:pt x="2046" y="999"/>
                      <a:pt x="2046" y="999"/>
                    </a:cubicBezTo>
                    <a:lnTo>
                      <a:pt x="2046" y="1535"/>
                    </a:lnTo>
                    <a:close/>
                    <a:moveTo>
                      <a:pt x="1841" y="846"/>
                    </a:moveTo>
                    <a:lnTo>
                      <a:pt x="1841" y="846"/>
                    </a:lnTo>
                    <a:cubicBezTo>
                      <a:pt x="1867" y="846"/>
                      <a:pt x="1887" y="866"/>
                      <a:pt x="1887" y="893"/>
                    </a:cubicBezTo>
                    <a:cubicBezTo>
                      <a:pt x="1887" y="913"/>
                      <a:pt x="1867" y="933"/>
                      <a:pt x="1841" y="933"/>
                    </a:cubicBezTo>
                    <a:cubicBezTo>
                      <a:pt x="1814" y="933"/>
                      <a:pt x="1794" y="913"/>
                      <a:pt x="1794" y="893"/>
                    </a:cubicBezTo>
                    <a:cubicBezTo>
                      <a:pt x="1794" y="866"/>
                      <a:pt x="1814" y="846"/>
                      <a:pt x="1841" y="846"/>
                    </a:cubicBezTo>
                    <a:close/>
                    <a:moveTo>
                      <a:pt x="1576" y="98"/>
                    </a:moveTo>
                    <a:lnTo>
                      <a:pt x="1576" y="98"/>
                    </a:lnTo>
                    <a:cubicBezTo>
                      <a:pt x="1609" y="98"/>
                      <a:pt x="1635" y="125"/>
                      <a:pt x="1635" y="158"/>
                    </a:cubicBezTo>
                    <a:cubicBezTo>
                      <a:pt x="1635" y="191"/>
                      <a:pt x="1609" y="218"/>
                      <a:pt x="1576" y="218"/>
                    </a:cubicBezTo>
                    <a:cubicBezTo>
                      <a:pt x="1543" y="218"/>
                      <a:pt x="1516" y="191"/>
                      <a:pt x="1516" y="158"/>
                    </a:cubicBezTo>
                    <a:cubicBezTo>
                      <a:pt x="1516" y="125"/>
                      <a:pt x="1543" y="98"/>
                      <a:pt x="1576" y="98"/>
                    </a:cubicBezTo>
                    <a:close/>
                    <a:moveTo>
                      <a:pt x="1410" y="98"/>
                    </a:moveTo>
                    <a:lnTo>
                      <a:pt x="1410" y="98"/>
                    </a:lnTo>
                    <a:cubicBezTo>
                      <a:pt x="1443" y="98"/>
                      <a:pt x="1470" y="125"/>
                      <a:pt x="1470" y="158"/>
                    </a:cubicBezTo>
                    <a:cubicBezTo>
                      <a:pt x="1470" y="191"/>
                      <a:pt x="1443" y="218"/>
                      <a:pt x="1410" y="218"/>
                    </a:cubicBezTo>
                    <a:cubicBezTo>
                      <a:pt x="1377" y="218"/>
                      <a:pt x="1351" y="191"/>
                      <a:pt x="1351" y="158"/>
                    </a:cubicBezTo>
                    <a:cubicBezTo>
                      <a:pt x="1351" y="125"/>
                      <a:pt x="1377" y="98"/>
                      <a:pt x="1410" y="98"/>
                    </a:cubicBezTo>
                    <a:close/>
                    <a:moveTo>
                      <a:pt x="721" y="919"/>
                    </a:moveTo>
                    <a:lnTo>
                      <a:pt x="721" y="919"/>
                    </a:lnTo>
                    <a:cubicBezTo>
                      <a:pt x="721" y="893"/>
                      <a:pt x="741" y="873"/>
                      <a:pt x="761" y="873"/>
                    </a:cubicBezTo>
                    <a:cubicBezTo>
                      <a:pt x="788" y="873"/>
                      <a:pt x="807" y="893"/>
                      <a:pt x="807" y="919"/>
                    </a:cubicBezTo>
                    <a:cubicBezTo>
                      <a:pt x="807" y="946"/>
                      <a:pt x="788" y="966"/>
                      <a:pt x="761" y="966"/>
                    </a:cubicBezTo>
                    <a:cubicBezTo>
                      <a:pt x="741" y="966"/>
                      <a:pt x="721" y="946"/>
                      <a:pt x="721" y="919"/>
                    </a:cubicBezTo>
                    <a:close/>
                    <a:moveTo>
                      <a:pt x="847" y="919"/>
                    </a:moveTo>
                    <a:lnTo>
                      <a:pt x="847" y="919"/>
                    </a:lnTo>
                    <a:cubicBezTo>
                      <a:pt x="847" y="893"/>
                      <a:pt x="867" y="873"/>
                      <a:pt x="887" y="873"/>
                    </a:cubicBezTo>
                    <a:cubicBezTo>
                      <a:pt x="913" y="873"/>
                      <a:pt x="933" y="893"/>
                      <a:pt x="933" y="919"/>
                    </a:cubicBezTo>
                    <a:cubicBezTo>
                      <a:pt x="933" y="946"/>
                      <a:pt x="913" y="966"/>
                      <a:pt x="887" y="966"/>
                    </a:cubicBezTo>
                    <a:cubicBezTo>
                      <a:pt x="867" y="966"/>
                      <a:pt x="847" y="946"/>
                      <a:pt x="847" y="919"/>
                    </a:cubicBezTo>
                    <a:close/>
                    <a:moveTo>
                      <a:pt x="940" y="1820"/>
                    </a:moveTo>
                    <a:lnTo>
                      <a:pt x="940" y="1820"/>
                    </a:lnTo>
                    <a:cubicBezTo>
                      <a:pt x="503" y="1820"/>
                      <a:pt x="503" y="1820"/>
                      <a:pt x="503" y="1820"/>
                    </a:cubicBezTo>
                    <a:cubicBezTo>
                      <a:pt x="503" y="1045"/>
                      <a:pt x="503" y="1045"/>
                      <a:pt x="503" y="1045"/>
                    </a:cubicBezTo>
                    <a:cubicBezTo>
                      <a:pt x="940" y="1045"/>
                      <a:pt x="940" y="1045"/>
                      <a:pt x="940" y="1045"/>
                    </a:cubicBezTo>
                    <a:lnTo>
                      <a:pt x="940" y="1820"/>
                    </a:lnTo>
                    <a:close/>
                    <a:moveTo>
                      <a:pt x="1066" y="1058"/>
                    </a:moveTo>
                    <a:lnTo>
                      <a:pt x="1066" y="1058"/>
                    </a:lnTo>
                    <a:cubicBezTo>
                      <a:pt x="1066" y="952"/>
                      <a:pt x="1066" y="952"/>
                      <a:pt x="1066" y="952"/>
                    </a:cubicBezTo>
                    <a:cubicBezTo>
                      <a:pt x="1066" y="860"/>
                      <a:pt x="993" y="787"/>
                      <a:pt x="900" y="787"/>
                    </a:cubicBezTo>
                    <a:cubicBezTo>
                      <a:pt x="543" y="787"/>
                      <a:pt x="543" y="787"/>
                      <a:pt x="543" y="787"/>
                    </a:cubicBezTo>
                    <a:cubicBezTo>
                      <a:pt x="450" y="787"/>
                      <a:pt x="377" y="860"/>
                      <a:pt x="377" y="952"/>
                    </a:cubicBezTo>
                    <a:cubicBezTo>
                      <a:pt x="377" y="1058"/>
                      <a:pt x="377" y="1058"/>
                      <a:pt x="377" y="1058"/>
                    </a:cubicBezTo>
                    <a:cubicBezTo>
                      <a:pt x="152" y="1058"/>
                      <a:pt x="152" y="1058"/>
                      <a:pt x="152" y="1058"/>
                    </a:cubicBezTo>
                    <a:cubicBezTo>
                      <a:pt x="152" y="310"/>
                      <a:pt x="152" y="310"/>
                      <a:pt x="152" y="310"/>
                    </a:cubicBezTo>
                    <a:cubicBezTo>
                      <a:pt x="1669" y="310"/>
                      <a:pt x="1669" y="310"/>
                      <a:pt x="1669" y="310"/>
                    </a:cubicBezTo>
                    <a:cubicBezTo>
                      <a:pt x="1669" y="767"/>
                      <a:pt x="1669" y="767"/>
                      <a:pt x="1669" y="767"/>
                    </a:cubicBezTo>
                    <a:cubicBezTo>
                      <a:pt x="1337" y="767"/>
                      <a:pt x="1337" y="767"/>
                      <a:pt x="1337" y="767"/>
                    </a:cubicBezTo>
                    <a:cubicBezTo>
                      <a:pt x="1258" y="767"/>
                      <a:pt x="1192" y="833"/>
                      <a:pt x="1192" y="913"/>
                    </a:cubicBezTo>
                    <a:cubicBezTo>
                      <a:pt x="1192" y="1058"/>
                      <a:pt x="1192" y="1058"/>
                      <a:pt x="1192" y="1058"/>
                    </a:cubicBezTo>
                    <a:lnTo>
                      <a:pt x="1066" y="1058"/>
                    </a:lnTo>
                    <a:close/>
                    <a:moveTo>
                      <a:pt x="1066" y="1058"/>
                    </a:moveTo>
                    <a:lnTo>
                      <a:pt x="1066" y="105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4" name="Group 7"/>
            <p:cNvGrpSpPr/>
            <p:nvPr/>
          </p:nvGrpSpPr>
          <p:grpSpPr>
            <a:xfrm>
              <a:off x="18347275" y="3778604"/>
              <a:ext cx="770320" cy="771782"/>
              <a:chOff x="15766849" y="3508425"/>
              <a:chExt cx="821736" cy="823295"/>
            </a:xfrm>
          </p:grpSpPr>
          <p:sp>
            <p:nvSpPr>
              <p:cNvPr id="7" name="Freeform 19"/>
              <p:cNvSpPr>
                <a:spLocks noChangeArrowheads="1"/>
              </p:cNvSpPr>
              <p:nvPr/>
            </p:nvSpPr>
            <p:spPr bwMode="auto">
              <a:xfrm>
                <a:off x="15766849" y="3508425"/>
                <a:ext cx="821736" cy="823295"/>
              </a:xfrm>
              <a:custGeom>
                <a:avLst/>
                <a:gdLst>
                  <a:gd name="T0" fmla="*/ 1722 w 1723"/>
                  <a:gd name="T1" fmla="*/ 867 h 1729"/>
                  <a:gd name="T2" fmla="*/ 1722 w 1723"/>
                  <a:gd name="T3" fmla="*/ 867 h 1729"/>
                  <a:gd name="T4" fmla="*/ 861 w 1723"/>
                  <a:gd name="T5" fmla="*/ 1728 h 1729"/>
                  <a:gd name="T6" fmla="*/ 0 w 1723"/>
                  <a:gd name="T7" fmla="*/ 867 h 1729"/>
                  <a:gd name="T8" fmla="*/ 861 w 1723"/>
                  <a:gd name="T9" fmla="*/ 0 h 1729"/>
                  <a:gd name="T10" fmla="*/ 1722 w 1723"/>
                  <a:gd name="T11" fmla="*/ 867 h 17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23" h="1729">
                    <a:moveTo>
                      <a:pt x="1722" y="867"/>
                    </a:moveTo>
                    <a:lnTo>
                      <a:pt x="1722" y="867"/>
                    </a:lnTo>
                    <a:cubicBezTo>
                      <a:pt x="1722" y="1344"/>
                      <a:pt x="1338" y="1728"/>
                      <a:pt x="861" y="1728"/>
                    </a:cubicBezTo>
                    <a:cubicBezTo>
                      <a:pt x="384" y="1728"/>
                      <a:pt x="0" y="1344"/>
                      <a:pt x="0" y="867"/>
                    </a:cubicBezTo>
                    <a:cubicBezTo>
                      <a:pt x="0" y="391"/>
                      <a:pt x="384" y="0"/>
                      <a:pt x="861" y="0"/>
                    </a:cubicBezTo>
                    <a:cubicBezTo>
                      <a:pt x="1338" y="0"/>
                      <a:pt x="1722" y="391"/>
                      <a:pt x="1722" y="867"/>
                    </a:cubicBezTo>
                  </a:path>
                </a:pathLst>
              </a:custGeom>
              <a:solidFill>
                <a:schemeClr val="accent3">
                  <a:lumMod val="5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7" name="Freeform 20"/>
              <p:cNvSpPr>
                <a:spLocks noChangeArrowheads="1"/>
              </p:cNvSpPr>
              <p:nvPr/>
            </p:nvSpPr>
            <p:spPr bwMode="auto">
              <a:xfrm>
                <a:off x="16019691" y="3632656"/>
                <a:ext cx="313945" cy="581149"/>
              </a:xfrm>
              <a:custGeom>
                <a:avLst/>
                <a:gdLst>
                  <a:gd name="T0" fmla="*/ 636 w 663"/>
                  <a:gd name="T1" fmla="*/ 0 h 1220"/>
                  <a:gd name="T2" fmla="*/ 636 w 663"/>
                  <a:gd name="T3" fmla="*/ 0 h 1220"/>
                  <a:gd name="T4" fmla="*/ 477 w 663"/>
                  <a:gd name="T5" fmla="*/ 0 h 1220"/>
                  <a:gd name="T6" fmla="*/ 185 w 663"/>
                  <a:gd name="T7" fmla="*/ 298 h 1220"/>
                  <a:gd name="T8" fmla="*/ 185 w 663"/>
                  <a:gd name="T9" fmla="*/ 437 h 1220"/>
                  <a:gd name="T10" fmla="*/ 27 w 663"/>
                  <a:gd name="T11" fmla="*/ 437 h 1220"/>
                  <a:gd name="T12" fmla="*/ 0 w 663"/>
                  <a:gd name="T13" fmla="*/ 464 h 1220"/>
                  <a:gd name="T14" fmla="*/ 0 w 663"/>
                  <a:gd name="T15" fmla="*/ 662 h 1220"/>
                  <a:gd name="T16" fmla="*/ 27 w 663"/>
                  <a:gd name="T17" fmla="*/ 689 h 1220"/>
                  <a:gd name="T18" fmla="*/ 185 w 663"/>
                  <a:gd name="T19" fmla="*/ 689 h 1220"/>
                  <a:gd name="T20" fmla="*/ 185 w 663"/>
                  <a:gd name="T21" fmla="*/ 1192 h 1220"/>
                  <a:gd name="T22" fmla="*/ 212 w 663"/>
                  <a:gd name="T23" fmla="*/ 1219 h 1220"/>
                  <a:gd name="T24" fmla="*/ 417 w 663"/>
                  <a:gd name="T25" fmla="*/ 1219 h 1220"/>
                  <a:gd name="T26" fmla="*/ 444 w 663"/>
                  <a:gd name="T27" fmla="*/ 1192 h 1220"/>
                  <a:gd name="T28" fmla="*/ 444 w 663"/>
                  <a:gd name="T29" fmla="*/ 689 h 1220"/>
                  <a:gd name="T30" fmla="*/ 629 w 663"/>
                  <a:gd name="T31" fmla="*/ 689 h 1220"/>
                  <a:gd name="T32" fmla="*/ 656 w 663"/>
                  <a:gd name="T33" fmla="*/ 662 h 1220"/>
                  <a:gd name="T34" fmla="*/ 656 w 663"/>
                  <a:gd name="T35" fmla="*/ 464 h 1220"/>
                  <a:gd name="T36" fmla="*/ 649 w 663"/>
                  <a:gd name="T37" fmla="*/ 444 h 1220"/>
                  <a:gd name="T38" fmla="*/ 629 w 663"/>
                  <a:gd name="T39" fmla="*/ 437 h 1220"/>
                  <a:gd name="T40" fmla="*/ 444 w 663"/>
                  <a:gd name="T41" fmla="*/ 437 h 1220"/>
                  <a:gd name="T42" fmla="*/ 444 w 663"/>
                  <a:gd name="T43" fmla="*/ 318 h 1220"/>
                  <a:gd name="T44" fmla="*/ 530 w 663"/>
                  <a:gd name="T45" fmla="*/ 232 h 1220"/>
                  <a:gd name="T46" fmla="*/ 636 w 663"/>
                  <a:gd name="T47" fmla="*/ 232 h 1220"/>
                  <a:gd name="T48" fmla="*/ 662 w 663"/>
                  <a:gd name="T49" fmla="*/ 205 h 1220"/>
                  <a:gd name="T50" fmla="*/ 662 w 663"/>
                  <a:gd name="T51" fmla="*/ 20 h 1220"/>
                  <a:gd name="T52" fmla="*/ 636 w 663"/>
                  <a:gd name="T53" fmla="*/ 0 h 1220"/>
                  <a:gd name="T54" fmla="*/ 636 w 663"/>
                  <a:gd name="T55" fmla="*/ 0 h 1220"/>
                  <a:gd name="T56" fmla="*/ 636 w 663"/>
                  <a:gd name="T57" fmla="*/ 0 h 12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663" h="1220">
                    <a:moveTo>
                      <a:pt x="636" y="0"/>
                    </a:moveTo>
                    <a:lnTo>
                      <a:pt x="636" y="0"/>
                    </a:lnTo>
                    <a:cubicBezTo>
                      <a:pt x="477" y="0"/>
                      <a:pt x="477" y="0"/>
                      <a:pt x="477" y="0"/>
                    </a:cubicBezTo>
                    <a:cubicBezTo>
                      <a:pt x="298" y="0"/>
                      <a:pt x="185" y="113"/>
                      <a:pt x="185" y="298"/>
                    </a:cubicBezTo>
                    <a:cubicBezTo>
                      <a:pt x="185" y="437"/>
                      <a:pt x="185" y="437"/>
                      <a:pt x="185" y="437"/>
                    </a:cubicBezTo>
                    <a:cubicBezTo>
                      <a:pt x="27" y="437"/>
                      <a:pt x="27" y="437"/>
                      <a:pt x="27" y="437"/>
                    </a:cubicBezTo>
                    <a:cubicBezTo>
                      <a:pt x="13" y="437"/>
                      <a:pt x="0" y="444"/>
                      <a:pt x="0" y="464"/>
                    </a:cubicBezTo>
                    <a:cubicBezTo>
                      <a:pt x="0" y="662"/>
                      <a:pt x="0" y="662"/>
                      <a:pt x="0" y="662"/>
                    </a:cubicBezTo>
                    <a:cubicBezTo>
                      <a:pt x="0" y="676"/>
                      <a:pt x="13" y="689"/>
                      <a:pt x="27" y="689"/>
                    </a:cubicBezTo>
                    <a:cubicBezTo>
                      <a:pt x="185" y="689"/>
                      <a:pt x="185" y="689"/>
                      <a:pt x="185" y="689"/>
                    </a:cubicBezTo>
                    <a:cubicBezTo>
                      <a:pt x="185" y="1192"/>
                      <a:pt x="185" y="1192"/>
                      <a:pt x="185" y="1192"/>
                    </a:cubicBezTo>
                    <a:cubicBezTo>
                      <a:pt x="185" y="1205"/>
                      <a:pt x="199" y="1219"/>
                      <a:pt x="212" y="1219"/>
                    </a:cubicBezTo>
                    <a:cubicBezTo>
                      <a:pt x="417" y="1219"/>
                      <a:pt x="417" y="1219"/>
                      <a:pt x="417" y="1219"/>
                    </a:cubicBezTo>
                    <a:cubicBezTo>
                      <a:pt x="430" y="1219"/>
                      <a:pt x="444" y="1205"/>
                      <a:pt x="444" y="1192"/>
                    </a:cubicBezTo>
                    <a:cubicBezTo>
                      <a:pt x="444" y="689"/>
                      <a:pt x="444" y="689"/>
                      <a:pt x="444" y="689"/>
                    </a:cubicBezTo>
                    <a:cubicBezTo>
                      <a:pt x="629" y="689"/>
                      <a:pt x="629" y="689"/>
                      <a:pt x="629" y="689"/>
                    </a:cubicBezTo>
                    <a:cubicBezTo>
                      <a:pt x="642" y="689"/>
                      <a:pt x="656" y="676"/>
                      <a:pt x="656" y="662"/>
                    </a:cubicBezTo>
                    <a:cubicBezTo>
                      <a:pt x="656" y="464"/>
                      <a:pt x="656" y="464"/>
                      <a:pt x="656" y="464"/>
                    </a:cubicBezTo>
                    <a:cubicBezTo>
                      <a:pt x="656" y="457"/>
                      <a:pt x="649" y="450"/>
                      <a:pt x="649" y="444"/>
                    </a:cubicBezTo>
                    <a:cubicBezTo>
                      <a:pt x="642" y="437"/>
                      <a:pt x="636" y="437"/>
                      <a:pt x="629" y="437"/>
                    </a:cubicBezTo>
                    <a:cubicBezTo>
                      <a:pt x="444" y="437"/>
                      <a:pt x="444" y="437"/>
                      <a:pt x="444" y="437"/>
                    </a:cubicBezTo>
                    <a:cubicBezTo>
                      <a:pt x="444" y="318"/>
                      <a:pt x="444" y="318"/>
                      <a:pt x="444" y="318"/>
                    </a:cubicBezTo>
                    <a:cubicBezTo>
                      <a:pt x="444" y="265"/>
                      <a:pt x="457" y="232"/>
                      <a:pt x="530" y="232"/>
                    </a:cubicBezTo>
                    <a:cubicBezTo>
                      <a:pt x="636" y="232"/>
                      <a:pt x="636" y="232"/>
                      <a:pt x="636" y="232"/>
                    </a:cubicBezTo>
                    <a:cubicBezTo>
                      <a:pt x="649" y="232"/>
                      <a:pt x="662" y="225"/>
                      <a:pt x="662" y="205"/>
                    </a:cubicBezTo>
                    <a:cubicBezTo>
                      <a:pt x="662" y="20"/>
                      <a:pt x="662" y="20"/>
                      <a:pt x="662" y="20"/>
                    </a:cubicBezTo>
                    <a:cubicBezTo>
                      <a:pt x="662" y="7"/>
                      <a:pt x="649" y="0"/>
                      <a:pt x="636" y="0"/>
                    </a:cubicBezTo>
                    <a:close/>
                    <a:moveTo>
                      <a:pt x="636" y="0"/>
                    </a:moveTo>
                    <a:lnTo>
                      <a:pt x="636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5" name="Group 4"/>
            <p:cNvGrpSpPr/>
            <p:nvPr/>
          </p:nvGrpSpPr>
          <p:grpSpPr>
            <a:xfrm>
              <a:off x="15848673" y="6307127"/>
              <a:ext cx="790072" cy="789546"/>
              <a:chOff x="13101476" y="6205716"/>
              <a:chExt cx="842806" cy="842245"/>
            </a:xfrm>
          </p:grpSpPr>
          <p:sp>
            <p:nvSpPr>
              <p:cNvPr id="54" name="Freeform 40"/>
              <p:cNvSpPr>
                <a:spLocks noChangeArrowheads="1"/>
              </p:cNvSpPr>
              <p:nvPr/>
            </p:nvSpPr>
            <p:spPr bwMode="auto">
              <a:xfrm>
                <a:off x="13101476" y="6205716"/>
                <a:ext cx="842806" cy="842245"/>
              </a:xfrm>
              <a:custGeom>
                <a:avLst/>
                <a:gdLst>
                  <a:gd name="T0" fmla="*/ 1768 w 1769"/>
                  <a:gd name="T1" fmla="*/ 881 h 1769"/>
                  <a:gd name="T2" fmla="*/ 1768 w 1769"/>
                  <a:gd name="T3" fmla="*/ 881 h 1769"/>
                  <a:gd name="T4" fmla="*/ 881 w 1769"/>
                  <a:gd name="T5" fmla="*/ 1768 h 1769"/>
                  <a:gd name="T6" fmla="*/ 0 w 1769"/>
                  <a:gd name="T7" fmla="*/ 881 h 1769"/>
                  <a:gd name="T8" fmla="*/ 881 w 1769"/>
                  <a:gd name="T9" fmla="*/ 0 h 1769"/>
                  <a:gd name="T10" fmla="*/ 1768 w 1769"/>
                  <a:gd name="T11" fmla="*/ 881 h 17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69" h="1769">
                    <a:moveTo>
                      <a:pt x="1768" y="881"/>
                    </a:moveTo>
                    <a:lnTo>
                      <a:pt x="1768" y="881"/>
                    </a:lnTo>
                    <a:cubicBezTo>
                      <a:pt x="1768" y="1371"/>
                      <a:pt x="1371" y="1768"/>
                      <a:pt x="881" y="1768"/>
                    </a:cubicBezTo>
                    <a:cubicBezTo>
                      <a:pt x="397" y="1768"/>
                      <a:pt x="0" y="1371"/>
                      <a:pt x="0" y="881"/>
                    </a:cubicBezTo>
                    <a:cubicBezTo>
                      <a:pt x="0" y="397"/>
                      <a:pt x="397" y="0"/>
                      <a:pt x="881" y="0"/>
                    </a:cubicBezTo>
                    <a:cubicBezTo>
                      <a:pt x="1371" y="0"/>
                      <a:pt x="1768" y="397"/>
                      <a:pt x="1768" y="881"/>
                    </a:cubicBezTo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5" name="Freeform 41"/>
              <p:cNvSpPr>
                <a:spLocks noChangeArrowheads="1"/>
              </p:cNvSpPr>
              <p:nvPr/>
            </p:nvSpPr>
            <p:spPr bwMode="auto">
              <a:xfrm>
                <a:off x="13274251" y="6376270"/>
                <a:ext cx="501469" cy="501136"/>
              </a:xfrm>
              <a:custGeom>
                <a:avLst/>
                <a:gdLst>
                  <a:gd name="T0" fmla="*/ 1046 w 1054"/>
                  <a:gd name="T1" fmla="*/ 464 h 1054"/>
                  <a:gd name="T2" fmla="*/ 914 w 1054"/>
                  <a:gd name="T3" fmla="*/ 265 h 1054"/>
                  <a:gd name="T4" fmla="*/ 940 w 1054"/>
                  <a:gd name="T5" fmla="*/ 193 h 1054"/>
                  <a:gd name="T6" fmla="*/ 861 w 1054"/>
                  <a:gd name="T7" fmla="*/ 113 h 1054"/>
                  <a:gd name="T8" fmla="*/ 794 w 1054"/>
                  <a:gd name="T9" fmla="*/ 140 h 1054"/>
                  <a:gd name="T10" fmla="*/ 589 w 1054"/>
                  <a:gd name="T11" fmla="*/ 0 h 1054"/>
                  <a:gd name="T12" fmla="*/ 529 w 1054"/>
                  <a:gd name="T13" fmla="*/ 0 h 1054"/>
                  <a:gd name="T14" fmla="*/ 463 w 1054"/>
                  <a:gd name="T15" fmla="*/ 0 h 1054"/>
                  <a:gd name="T16" fmla="*/ 264 w 1054"/>
                  <a:gd name="T17" fmla="*/ 140 h 1054"/>
                  <a:gd name="T18" fmla="*/ 192 w 1054"/>
                  <a:gd name="T19" fmla="*/ 113 h 1054"/>
                  <a:gd name="T20" fmla="*/ 112 w 1054"/>
                  <a:gd name="T21" fmla="*/ 193 h 1054"/>
                  <a:gd name="T22" fmla="*/ 139 w 1054"/>
                  <a:gd name="T23" fmla="*/ 259 h 1054"/>
                  <a:gd name="T24" fmla="*/ 0 w 1054"/>
                  <a:gd name="T25" fmla="*/ 464 h 1054"/>
                  <a:gd name="T26" fmla="*/ 0 w 1054"/>
                  <a:gd name="T27" fmla="*/ 524 h 1054"/>
                  <a:gd name="T28" fmla="*/ 0 w 1054"/>
                  <a:gd name="T29" fmla="*/ 583 h 1054"/>
                  <a:gd name="T30" fmla="*/ 139 w 1054"/>
                  <a:gd name="T31" fmla="*/ 788 h 1054"/>
                  <a:gd name="T32" fmla="*/ 112 w 1054"/>
                  <a:gd name="T33" fmla="*/ 861 h 1054"/>
                  <a:gd name="T34" fmla="*/ 192 w 1054"/>
                  <a:gd name="T35" fmla="*/ 941 h 1054"/>
                  <a:gd name="T36" fmla="*/ 258 w 1054"/>
                  <a:gd name="T37" fmla="*/ 914 h 1054"/>
                  <a:gd name="T38" fmla="*/ 463 w 1054"/>
                  <a:gd name="T39" fmla="*/ 1047 h 1054"/>
                  <a:gd name="T40" fmla="*/ 523 w 1054"/>
                  <a:gd name="T41" fmla="*/ 1053 h 1054"/>
                  <a:gd name="T42" fmla="*/ 582 w 1054"/>
                  <a:gd name="T43" fmla="*/ 1047 h 1054"/>
                  <a:gd name="T44" fmla="*/ 788 w 1054"/>
                  <a:gd name="T45" fmla="*/ 914 h 1054"/>
                  <a:gd name="T46" fmla="*/ 854 w 1054"/>
                  <a:gd name="T47" fmla="*/ 941 h 1054"/>
                  <a:gd name="T48" fmla="*/ 933 w 1054"/>
                  <a:gd name="T49" fmla="*/ 861 h 1054"/>
                  <a:gd name="T50" fmla="*/ 914 w 1054"/>
                  <a:gd name="T51" fmla="*/ 795 h 1054"/>
                  <a:gd name="T52" fmla="*/ 1046 w 1054"/>
                  <a:gd name="T53" fmla="*/ 590 h 1054"/>
                  <a:gd name="T54" fmla="*/ 1053 w 1054"/>
                  <a:gd name="T55" fmla="*/ 530 h 1054"/>
                  <a:gd name="T56" fmla="*/ 1046 w 1054"/>
                  <a:gd name="T57" fmla="*/ 464 h 1054"/>
                  <a:gd name="T58" fmla="*/ 523 w 1054"/>
                  <a:gd name="T59" fmla="*/ 815 h 1054"/>
                  <a:gd name="T60" fmla="*/ 523 w 1054"/>
                  <a:gd name="T61" fmla="*/ 239 h 1054"/>
                  <a:gd name="T62" fmla="*/ 523 w 1054"/>
                  <a:gd name="T63" fmla="*/ 815 h 10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054" h="1054">
                    <a:moveTo>
                      <a:pt x="1046" y="464"/>
                    </a:moveTo>
                    <a:lnTo>
                      <a:pt x="1046" y="464"/>
                    </a:lnTo>
                    <a:cubicBezTo>
                      <a:pt x="986" y="444"/>
                      <a:pt x="986" y="444"/>
                      <a:pt x="986" y="444"/>
                    </a:cubicBezTo>
                    <a:cubicBezTo>
                      <a:pt x="973" y="378"/>
                      <a:pt x="953" y="318"/>
                      <a:pt x="914" y="265"/>
                    </a:cubicBezTo>
                    <a:cubicBezTo>
                      <a:pt x="940" y="199"/>
                      <a:pt x="940" y="199"/>
                      <a:pt x="940" y="199"/>
                    </a:cubicBezTo>
                    <a:cubicBezTo>
                      <a:pt x="940" y="199"/>
                      <a:pt x="940" y="199"/>
                      <a:pt x="940" y="193"/>
                    </a:cubicBezTo>
                    <a:cubicBezTo>
                      <a:pt x="900" y="153"/>
                      <a:pt x="900" y="153"/>
                      <a:pt x="900" y="153"/>
                    </a:cubicBezTo>
                    <a:cubicBezTo>
                      <a:pt x="861" y="113"/>
                      <a:pt x="861" y="113"/>
                      <a:pt x="861" y="113"/>
                    </a:cubicBezTo>
                    <a:lnTo>
                      <a:pt x="854" y="113"/>
                    </a:lnTo>
                    <a:cubicBezTo>
                      <a:pt x="794" y="140"/>
                      <a:pt x="794" y="140"/>
                      <a:pt x="794" y="140"/>
                    </a:cubicBezTo>
                    <a:cubicBezTo>
                      <a:pt x="741" y="106"/>
                      <a:pt x="682" y="80"/>
                      <a:pt x="615" y="67"/>
                    </a:cubicBezTo>
                    <a:cubicBezTo>
                      <a:pt x="589" y="0"/>
                      <a:pt x="589" y="0"/>
                      <a:pt x="589" y="0"/>
                    </a:cubicBezTo>
                    <a:lnTo>
                      <a:pt x="582" y="0"/>
                    </a:lnTo>
                    <a:cubicBezTo>
                      <a:pt x="529" y="0"/>
                      <a:pt x="529" y="0"/>
                      <a:pt x="529" y="0"/>
                    </a:cubicBezTo>
                    <a:cubicBezTo>
                      <a:pt x="470" y="0"/>
                      <a:pt x="470" y="0"/>
                      <a:pt x="470" y="0"/>
                    </a:cubicBezTo>
                    <a:lnTo>
                      <a:pt x="463" y="0"/>
                    </a:lnTo>
                    <a:cubicBezTo>
                      <a:pt x="443" y="67"/>
                      <a:pt x="443" y="67"/>
                      <a:pt x="443" y="67"/>
                    </a:cubicBezTo>
                    <a:cubicBezTo>
                      <a:pt x="377" y="73"/>
                      <a:pt x="317" y="100"/>
                      <a:pt x="264" y="140"/>
                    </a:cubicBezTo>
                    <a:cubicBezTo>
                      <a:pt x="198" y="113"/>
                      <a:pt x="198" y="113"/>
                      <a:pt x="198" y="113"/>
                    </a:cubicBezTo>
                    <a:lnTo>
                      <a:pt x="192" y="113"/>
                    </a:lnTo>
                    <a:cubicBezTo>
                      <a:pt x="152" y="153"/>
                      <a:pt x="152" y="153"/>
                      <a:pt x="152" y="153"/>
                    </a:cubicBezTo>
                    <a:cubicBezTo>
                      <a:pt x="112" y="193"/>
                      <a:pt x="112" y="193"/>
                      <a:pt x="112" y="193"/>
                    </a:cubicBezTo>
                    <a:lnTo>
                      <a:pt x="112" y="199"/>
                    </a:lnTo>
                    <a:cubicBezTo>
                      <a:pt x="139" y="259"/>
                      <a:pt x="139" y="259"/>
                      <a:pt x="139" y="259"/>
                    </a:cubicBezTo>
                    <a:cubicBezTo>
                      <a:pt x="99" y="312"/>
                      <a:pt x="79" y="371"/>
                      <a:pt x="66" y="438"/>
                    </a:cubicBezTo>
                    <a:cubicBezTo>
                      <a:pt x="0" y="464"/>
                      <a:pt x="0" y="464"/>
                      <a:pt x="0" y="464"/>
                    </a:cubicBezTo>
                    <a:cubicBezTo>
                      <a:pt x="0" y="464"/>
                      <a:pt x="0" y="464"/>
                      <a:pt x="0" y="471"/>
                    </a:cubicBezTo>
                    <a:cubicBezTo>
                      <a:pt x="0" y="524"/>
                      <a:pt x="0" y="524"/>
                      <a:pt x="0" y="524"/>
                    </a:cubicBezTo>
                    <a:cubicBezTo>
                      <a:pt x="0" y="583"/>
                      <a:pt x="0" y="583"/>
                      <a:pt x="0" y="583"/>
                    </a:cubicBezTo>
                    <a:lnTo>
                      <a:pt x="0" y="583"/>
                    </a:lnTo>
                    <a:cubicBezTo>
                      <a:pt x="66" y="610"/>
                      <a:pt x="66" y="610"/>
                      <a:pt x="66" y="610"/>
                    </a:cubicBezTo>
                    <a:cubicBezTo>
                      <a:pt x="72" y="676"/>
                      <a:pt x="99" y="735"/>
                      <a:pt x="139" y="788"/>
                    </a:cubicBezTo>
                    <a:cubicBezTo>
                      <a:pt x="112" y="855"/>
                      <a:pt x="112" y="855"/>
                      <a:pt x="112" y="855"/>
                    </a:cubicBezTo>
                    <a:cubicBezTo>
                      <a:pt x="106" y="855"/>
                      <a:pt x="112" y="855"/>
                      <a:pt x="112" y="861"/>
                    </a:cubicBezTo>
                    <a:cubicBezTo>
                      <a:pt x="152" y="901"/>
                      <a:pt x="152" y="901"/>
                      <a:pt x="152" y="901"/>
                    </a:cubicBezTo>
                    <a:cubicBezTo>
                      <a:pt x="192" y="941"/>
                      <a:pt x="192" y="941"/>
                      <a:pt x="192" y="941"/>
                    </a:cubicBezTo>
                    <a:cubicBezTo>
                      <a:pt x="192" y="941"/>
                      <a:pt x="192" y="941"/>
                      <a:pt x="198" y="941"/>
                    </a:cubicBezTo>
                    <a:cubicBezTo>
                      <a:pt x="258" y="914"/>
                      <a:pt x="258" y="914"/>
                      <a:pt x="258" y="914"/>
                    </a:cubicBezTo>
                    <a:cubicBezTo>
                      <a:pt x="311" y="947"/>
                      <a:pt x="370" y="974"/>
                      <a:pt x="437" y="987"/>
                    </a:cubicBezTo>
                    <a:cubicBezTo>
                      <a:pt x="463" y="1047"/>
                      <a:pt x="463" y="1047"/>
                      <a:pt x="463" y="1047"/>
                    </a:cubicBezTo>
                    <a:cubicBezTo>
                      <a:pt x="463" y="1053"/>
                      <a:pt x="463" y="1053"/>
                      <a:pt x="470" y="1053"/>
                    </a:cubicBezTo>
                    <a:cubicBezTo>
                      <a:pt x="523" y="1053"/>
                      <a:pt x="523" y="1053"/>
                      <a:pt x="523" y="1053"/>
                    </a:cubicBezTo>
                    <a:cubicBezTo>
                      <a:pt x="582" y="1053"/>
                      <a:pt x="582" y="1053"/>
                      <a:pt x="582" y="1053"/>
                    </a:cubicBezTo>
                    <a:cubicBezTo>
                      <a:pt x="582" y="1053"/>
                      <a:pt x="582" y="1053"/>
                      <a:pt x="582" y="1047"/>
                    </a:cubicBezTo>
                    <a:cubicBezTo>
                      <a:pt x="609" y="987"/>
                      <a:pt x="609" y="987"/>
                      <a:pt x="609" y="987"/>
                    </a:cubicBezTo>
                    <a:cubicBezTo>
                      <a:pt x="675" y="974"/>
                      <a:pt x="735" y="954"/>
                      <a:pt x="788" y="914"/>
                    </a:cubicBezTo>
                    <a:cubicBezTo>
                      <a:pt x="847" y="941"/>
                      <a:pt x="847" y="941"/>
                      <a:pt x="847" y="941"/>
                    </a:cubicBezTo>
                    <a:cubicBezTo>
                      <a:pt x="854" y="941"/>
                      <a:pt x="854" y="941"/>
                      <a:pt x="854" y="941"/>
                    </a:cubicBezTo>
                    <a:cubicBezTo>
                      <a:pt x="894" y="901"/>
                      <a:pt x="894" y="901"/>
                      <a:pt x="894" y="901"/>
                    </a:cubicBezTo>
                    <a:cubicBezTo>
                      <a:pt x="933" y="861"/>
                      <a:pt x="933" y="861"/>
                      <a:pt x="933" y="861"/>
                    </a:cubicBezTo>
                    <a:cubicBezTo>
                      <a:pt x="940" y="861"/>
                      <a:pt x="940" y="855"/>
                      <a:pt x="940" y="855"/>
                    </a:cubicBezTo>
                    <a:cubicBezTo>
                      <a:pt x="914" y="795"/>
                      <a:pt x="914" y="795"/>
                      <a:pt x="914" y="795"/>
                    </a:cubicBezTo>
                    <a:cubicBezTo>
                      <a:pt x="947" y="742"/>
                      <a:pt x="973" y="683"/>
                      <a:pt x="986" y="616"/>
                    </a:cubicBezTo>
                    <a:cubicBezTo>
                      <a:pt x="1046" y="590"/>
                      <a:pt x="1046" y="590"/>
                      <a:pt x="1046" y="590"/>
                    </a:cubicBezTo>
                    <a:cubicBezTo>
                      <a:pt x="1053" y="590"/>
                      <a:pt x="1053" y="590"/>
                      <a:pt x="1053" y="583"/>
                    </a:cubicBezTo>
                    <a:cubicBezTo>
                      <a:pt x="1053" y="530"/>
                      <a:pt x="1053" y="530"/>
                      <a:pt x="1053" y="530"/>
                    </a:cubicBezTo>
                    <a:cubicBezTo>
                      <a:pt x="1053" y="471"/>
                      <a:pt x="1053" y="471"/>
                      <a:pt x="1053" y="471"/>
                    </a:cubicBezTo>
                    <a:cubicBezTo>
                      <a:pt x="1053" y="471"/>
                      <a:pt x="1053" y="471"/>
                      <a:pt x="1046" y="464"/>
                    </a:cubicBezTo>
                    <a:close/>
                    <a:moveTo>
                      <a:pt x="523" y="815"/>
                    </a:moveTo>
                    <a:lnTo>
                      <a:pt x="523" y="815"/>
                    </a:lnTo>
                    <a:cubicBezTo>
                      <a:pt x="370" y="815"/>
                      <a:pt x="238" y="683"/>
                      <a:pt x="238" y="524"/>
                    </a:cubicBezTo>
                    <a:cubicBezTo>
                      <a:pt x="238" y="371"/>
                      <a:pt x="370" y="239"/>
                      <a:pt x="523" y="239"/>
                    </a:cubicBezTo>
                    <a:cubicBezTo>
                      <a:pt x="682" y="239"/>
                      <a:pt x="808" y="371"/>
                      <a:pt x="808" y="524"/>
                    </a:cubicBezTo>
                    <a:cubicBezTo>
                      <a:pt x="808" y="683"/>
                      <a:pt x="682" y="815"/>
                      <a:pt x="523" y="81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6" name="Group 11"/>
            <p:cNvGrpSpPr/>
            <p:nvPr/>
          </p:nvGrpSpPr>
          <p:grpSpPr>
            <a:xfrm>
              <a:off x="14493987" y="7249294"/>
              <a:ext cx="1645325" cy="1644231"/>
              <a:chOff x="19502585" y="4333825"/>
              <a:chExt cx="1755143" cy="1753976"/>
            </a:xfrm>
          </p:grpSpPr>
          <p:sp>
            <p:nvSpPr>
              <p:cNvPr id="6" name="Freeform 44"/>
              <p:cNvSpPr>
                <a:spLocks noChangeArrowheads="1"/>
              </p:cNvSpPr>
              <p:nvPr/>
            </p:nvSpPr>
            <p:spPr bwMode="auto">
              <a:xfrm>
                <a:off x="19502585" y="4333825"/>
                <a:ext cx="1755143" cy="1753976"/>
              </a:xfrm>
              <a:custGeom>
                <a:avLst/>
                <a:gdLst>
                  <a:gd name="T0" fmla="*/ 3675 w 3676"/>
                  <a:gd name="T1" fmla="*/ 1841 h 3677"/>
                  <a:gd name="T2" fmla="*/ 3675 w 3676"/>
                  <a:gd name="T3" fmla="*/ 1841 h 3677"/>
                  <a:gd name="T4" fmla="*/ 1841 w 3676"/>
                  <a:gd name="T5" fmla="*/ 3676 h 3677"/>
                  <a:gd name="T6" fmla="*/ 0 w 3676"/>
                  <a:gd name="T7" fmla="*/ 1841 h 3677"/>
                  <a:gd name="T8" fmla="*/ 1841 w 3676"/>
                  <a:gd name="T9" fmla="*/ 0 h 3677"/>
                  <a:gd name="T10" fmla="*/ 3675 w 3676"/>
                  <a:gd name="T11" fmla="*/ 1841 h 36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76" h="3677">
                    <a:moveTo>
                      <a:pt x="3675" y="1841"/>
                    </a:moveTo>
                    <a:lnTo>
                      <a:pt x="3675" y="1841"/>
                    </a:lnTo>
                    <a:cubicBezTo>
                      <a:pt x="3675" y="2855"/>
                      <a:pt x="2854" y="3676"/>
                      <a:pt x="1841" y="3676"/>
                    </a:cubicBezTo>
                    <a:cubicBezTo>
                      <a:pt x="821" y="3676"/>
                      <a:pt x="0" y="2855"/>
                      <a:pt x="0" y="1841"/>
                    </a:cubicBezTo>
                    <a:cubicBezTo>
                      <a:pt x="0" y="822"/>
                      <a:pt x="821" y="0"/>
                      <a:pt x="1841" y="0"/>
                    </a:cubicBezTo>
                    <a:cubicBezTo>
                      <a:pt x="2854" y="0"/>
                      <a:pt x="3675" y="822"/>
                      <a:pt x="3675" y="1841"/>
                    </a:cubicBezTo>
                  </a:path>
                </a:pathLst>
              </a:custGeom>
              <a:solidFill>
                <a:schemeClr val="accent5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3" name="Freeform 45"/>
              <p:cNvSpPr>
                <a:spLocks noChangeArrowheads="1"/>
              </p:cNvSpPr>
              <p:nvPr/>
            </p:nvSpPr>
            <p:spPr bwMode="auto">
              <a:xfrm>
                <a:off x="19886062" y="4717047"/>
                <a:ext cx="988190" cy="987533"/>
              </a:xfrm>
              <a:custGeom>
                <a:avLst/>
                <a:gdLst>
                  <a:gd name="T0" fmla="*/ 1040 w 2074"/>
                  <a:gd name="T1" fmla="*/ 0 h 2073"/>
                  <a:gd name="T2" fmla="*/ 1040 w 2074"/>
                  <a:gd name="T3" fmla="*/ 2072 h 2073"/>
                  <a:gd name="T4" fmla="*/ 1040 w 2074"/>
                  <a:gd name="T5" fmla="*/ 0 h 2073"/>
                  <a:gd name="T6" fmla="*/ 1643 w 2074"/>
                  <a:gd name="T7" fmla="*/ 967 h 2073"/>
                  <a:gd name="T8" fmla="*/ 1775 w 2074"/>
                  <a:gd name="T9" fmla="*/ 529 h 2073"/>
                  <a:gd name="T10" fmla="*/ 1643 w 2074"/>
                  <a:gd name="T11" fmla="*/ 967 h 2073"/>
                  <a:gd name="T12" fmla="*/ 1497 w 2074"/>
                  <a:gd name="T13" fmla="*/ 967 h 2073"/>
                  <a:gd name="T14" fmla="*/ 1113 w 2074"/>
                  <a:gd name="T15" fmla="*/ 695 h 2073"/>
                  <a:gd name="T16" fmla="*/ 1497 w 2074"/>
                  <a:gd name="T17" fmla="*/ 967 h 2073"/>
                  <a:gd name="T18" fmla="*/ 1113 w 2074"/>
                  <a:gd name="T19" fmla="*/ 549 h 2073"/>
                  <a:gd name="T20" fmla="*/ 1212 w 2074"/>
                  <a:gd name="T21" fmla="*/ 159 h 2073"/>
                  <a:gd name="T22" fmla="*/ 1113 w 2074"/>
                  <a:gd name="T23" fmla="*/ 549 h 2073"/>
                  <a:gd name="T24" fmla="*/ 973 w 2074"/>
                  <a:gd name="T25" fmla="*/ 556 h 2073"/>
                  <a:gd name="T26" fmla="*/ 887 w 2074"/>
                  <a:gd name="T27" fmla="*/ 152 h 2073"/>
                  <a:gd name="T28" fmla="*/ 973 w 2074"/>
                  <a:gd name="T29" fmla="*/ 556 h 2073"/>
                  <a:gd name="T30" fmla="*/ 973 w 2074"/>
                  <a:gd name="T31" fmla="*/ 695 h 2073"/>
                  <a:gd name="T32" fmla="*/ 589 w 2074"/>
                  <a:gd name="T33" fmla="*/ 967 h 2073"/>
                  <a:gd name="T34" fmla="*/ 973 w 2074"/>
                  <a:gd name="T35" fmla="*/ 695 h 2073"/>
                  <a:gd name="T36" fmla="*/ 450 w 2074"/>
                  <a:gd name="T37" fmla="*/ 967 h 2073"/>
                  <a:gd name="T38" fmla="*/ 298 w 2074"/>
                  <a:gd name="T39" fmla="*/ 536 h 2073"/>
                  <a:gd name="T40" fmla="*/ 450 w 2074"/>
                  <a:gd name="T41" fmla="*/ 967 h 2073"/>
                  <a:gd name="T42" fmla="*/ 450 w 2074"/>
                  <a:gd name="T43" fmla="*/ 1106 h 2073"/>
                  <a:gd name="T44" fmla="*/ 291 w 2074"/>
                  <a:gd name="T45" fmla="*/ 1529 h 2073"/>
                  <a:gd name="T46" fmla="*/ 450 w 2074"/>
                  <a:gd name="T47" fmla="*/ 1106 h 2073"/>
                  <a:gd name="T48" fmla="*/ 589 w 2074"/>
                  <a:gd name="T49" fmla="*/ 1106 h 2073"/>
                  <a:gd name="T50" fmla="*/ 973 w 2074"/>
                  <a:gd name="T51" fmla="*/ 1364 h 2073"/>
                  <a:gd name="T52" fmla="*/ 589 w 2074"/>
                  <a:gd name="T53" fmla="*/ 1106 h 2073"/>
                  <a:gd name="T54" fmla="*/ 973 w 2074"/>
                  <a:gd name="T55" fmla="*/ 1503 h 2073"/>
                  <a:gd name="T56" fmla="*/ 887 w 2074"/>
                  <a:gd name="T57" fmla="*/ 1920 h 2073"/>
                  <a:gd name="T58" fmla="*/ 973 w 2074"/>
                  <a:gd name="T59" fmla="*/ 1503 h 2073"/>
                  <a:gd name="T60" fmla="*/ 1113 w 2074"/>
                  <a:gd name="T61" fmla="*/ 1503 h 2073"/>
                  <a:gd name="T62" fmla="*/ 1212 w 2074"/>
                  <a:gd name="T63" fmla="*/ 1913 h 2073"/>
                  <a:gd name="T64" fmla="*/ 1113 w 2074"/>
                  <a:gd name="T65" fmla="*/ 1503 h 2073"/>
                  <a:gd name="T66" fmla="*/ 1113 w 2074"/>
                  <a:gd name="T67" fmla="*/ 1364 h 2073"/>
                  <a:gd name="T68" fmla="*/ 1497 w 2074"/>
                  <a:gd name="T69" fmla="*/ 1106 h 2073"/>
                  <a:gd name="T70" fmla="*/ 1113 w 2074"/>
                  <a:gd name="T71" fmla="*/ 1364 h 2073"/>
                  <a:gd name="T72" fmla="*/ 1643 w 2074"/>
                  <a:gd name="T73" fmla="*/ 1106 h 2073"/>
                  <a:gd name="T74" fmla="*/ 1782 w 2074"/>
                  <a:gd name="T75" fmla="*/ 1536 h 2073"/>
                  <a:gd name="T76" fmla="*/ 1643 w 2074"/>
                  <a:gd name="T77" fmla="*/ 1106 h 2073"/>
                  <a:gd name="T78" fmla="*/ 1682 w 2074"/>
                  <a:gd name="T79" fmla="*/ 417 h 2073"/>
                  <a:gd name="T80" fmla="*/ 1431 w 2074"/>
                  <a:gd name="T81" fmla="*/ 231 h 2073"/>
                  <a:gd name="T82" fmla="*/ 662 w 2074"/>
                  <a:gd name="T83" fmla="*/ 225 h 2073"/>
                  <a:gd name="T84" fmla="*/ 543 w 2074"/>
                  <a:gd name="T85" fmla="*/ 483 h 2073"/>
                  <a:gd name="T86" fmla="*/ 662 w 2074"/>
                  <a:gd name="T87" fmla="*/ 225 h 2073"/>
                  <a:gd name="T88" fmla="*/ 378 w 2074"/>
                  <a:gd name="T89" fmla="*/ 1642 h 2073"/>
                  <a:gd name="T90" fmla="*/ 662 w 2074"/>
                  <a:gd name="T91" fmla="*/ 1854 h 2073"/>
                  <a:gd name="T92" fmla="*/ 1431 w 2074"/>
                  <a:gd name="T93" fmla="*/ 1841 h 2073"/>
                  <a:gd name="T94" fmla="*/ 1550 w 2074"/>
                  <a:gd name="T95" fmla="*/ 1589 h 2073"/>
                  <a:gd name="T96" fmla="*/ 1431 w 2074"/>
                  <a:gd name="T97" fmla="*/ 1841 h 20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2074" h="2073">
                    <a:moveTo>
                      <a:pt x="1040" y="0"/>
                    </a:moveTo>
                    <a:lnTo>
                      <a:pt x="1040" y="0"/>
                    </a:lnTo>
                    <a:cubicBezTo>
                      <a:pt x="464" y="0"/>
                      <a:pt x="0" y="463"/>
                      <a:pt x="0" y="1039"/>
                    </a:cubicBezTo>
                    <a:cubicBezTo>
                      <a:pt x="0" y="1609"/>
                      <a:pt x="464" y="2072"/>
                      <a:pt x="1040" y="2072"/>
                    </a:cubicBezTo>
                    <a:cubicBezTo>
                      <a:pt x="1609" y="2072"/>
                      <a:pt x="2073" y="1609"/>
                      <a:pt x="2073" y="1039"/>
                    </a:cubicBezTo>
                    <a:cubicBezTo>
                      <a:pt x="2073" y="463"/>
                      <a:pt x="1609" y="0"/>
                      <a:pt x="1040" y="0"/>
                    </a:cubicBezTo>
                    <a:close/>
                    <a:moveTo>
                      <a:pt x="1643" y="967"/>
                    </a:moveTo>
                    <a:lnTo>
                      <a:pt x="1643" y="967"/>
                    </a:lnTo>
                    <a:cubicBezTo>
                      <a:pt x="1636" y="841"/>
                      <a:pt x="1616" y="721"/>
                      <a:pt x="1583" y="602"/>
                    </a:cubicBezTo>
                    <a:cubicBezTo>
                      <a:pt x="1649" y="582"/>
                      <a:pt x="1715" y="556"/>
                      <a:pt x="1775" y="529"/>
                    </a:cubicBezTo>
                    <a:cubicBezTo>
                      <a:pt x="1861" y="655"/>
                      <a:pt x="1921" y="801"/>
                      <a:pt x="1934" y="967"/>
                    </a:cubicBezTo>
                    <a:lnTo>
                      <a:pt x="1643" y="967"/>
                    </a:lnTo>
                    <a:close/>
                    <a:moveTo>
                      <a:pt x="1497" y="967"/>
                    </a:moveTo>
                    <a:lnTo>
                      <a:pt x="1497" y="967"/>
                    </a:lnTo>
                    <a:cubicBezTo>
                      <a:pt x="1113" y="967"/>
                      <a:pt x="1113" y="967"/>
                      <a:pt x="1113" y="967"/>
                    </a:cubicBezTo>
                    <a:cubicBezTo>
                      <a:pt x="1113" y="695"/>
                      <a:pt x="1113" y="695"/>
                      <a:pt x="1113" y="695"/>
                    </a:cubicBezTo>
                    <a:cubicBezTo>
                      <a:pt x="1232" y="688"/>
                      <a:pt x="1344" y="668"/>
                      <a:pt x="1450" y="642"/>
                    </a:cubicBezTo>
                    <a:cubicBezTo>
                      <a:pt x="1477" y="748"/>
                      <a:pt x="1497" y="854"/>
                      <a:pt x="1497" y="967"/>
                    </a:cubicBezTo>
                    <a:close/>
                    <a:moveTo>
                      <a:pt x="1113" y="549"/>
                    </a:moveTo>
                    <a:lnTo>
                      <a:pt x="1113" y="549"/>
                    </a:lnTo>
                    <a:cubicBezTo>
                      <a:pt x="1113" y="145"/>
                      <a:pt x="1113" y="145"/>
                      <a:pt x="1113" y="145"/>
                    </a:cubicBezTo>
                    <a:cubicBezTo>
                      <a:pt x="1146" y="145"/>
                      <a:pt x="1179" y="152"/>
                      <a:pt x="1212" y="159"/>
                    </a:cubicBezTo>
                    <a:cubicBezTo>
                      <a:pt x="1291" y="258"/>
                      <a:pt x="1358" y="377"/>
                      <a:pt x="1411" y="510"/>
                    </a:cubicBezTo>
                    <a:cubicBezTo>
                      <a:pt x="1311" y="529"/>
                      <a:pt x="1219" y="549"/>
                      <a:pt x="1113" y="549"/>
                    </a:cubicBezTo>
                    <a:close/>
                    <a:moveTo>
                      <a:pt x="973" y="556"/>
                    </a:moveTo>
                    <a:lnTo>
                      <a:pt x="973" y="556"/>
                    </a:lnTo>
                    <a:cubicBezTo>
                      <a:pt x="874" y="549"/>
                      <a:pt x="775" y="536"/>
                      <a:pt x="682" y="516"/>
                    </a:cubicBezTo>
                    <a:cubicBezTo>
                      <a:pt x="728" y="377"/>
                      <a:pt x="801" y="258"/>
                      <a:pt x="887" y="152"/>
                    </a:cubicBezTo>
                    <a:cubicBezTo>
                      <a:pt x="914" y="152"/>
                      <a:pt x="940" y="145"/>
                      <a:pt x="973" y="145"/>
                    </a:cubicBezTo>
                    <a:lnTo>
                      <a:pt x="973" y="556"/>
                    </a:lnTo>
                    <a:close/>
                    <a:moveTo>
                      <a:pt x="973" y="695"/>
                    </a:moveTo>
                    <a:lnTo>
                      <a:pt x="973" y="695"/>
                    </a:lnTo>
                    <a:cubicBezTo>
                      <a:pt x="973" y="967"/>
                      <a:pt x="973" y="967"/>
                      <a:pt x="973" y="967"/>
                    </a:cubicBezTo>
                    <a:cubicBezTo>
                      <a:pt x="589" y="967"/>
                      <a:pt x="589" y="967"/>
                      <a:pt x="589" y="967"/>
                    </a:cubicBezTo>
                    <a:cubicBezTo>
                      <a:pt x="596" y="854"/>
                      <a:pt x="609" y="748"/>
                      <a:pt x="636" y="649"/>
                    </a:cubicBezTo>
                    <a:cubicBezTo>
                      <a:pt x="742" y="675"/>
                      <a:pt x="854" y="688"/>
                      <a:pt x="973" y="695"/>
                    </a:cubicBezTo>
                    <a:close/>
                    <a:moveTo>
                      <a:pt x="450" y="967"/>
                    </a:moveTo>
                    <a:lnTo>
                      <a:pt x="450" y="967"/>
                    </a:lnTo>
                    <a:cubicBezTo>
                      <a:pt x="146" y="967"/>
                      <a:pt x="146" y="967"/>
                      <a:pt x="146" y="967"/>
                    </a:cubicBezTo>
                    <a:cubicBezTo>
                      <a:pt x="159" y="808"/>
                      <a:pt x="212" y="662"/>
                      <a:pt x="298" y="536"/>
                    </a:cubicBezTo>
                    <a:cubicBezTo>
                      <a:pt x="364" y="562"/>
                      <a:pt x="430" y="596"/>
                      <a:pt x="503" y="615"/>
                    </a:cubicBezTo>
                    <a:cubicBezTo>
                      <a:pt x="470" y="728"/>
                      <a:pt x="457" y="841"/>
                      <a:pt x="450" y="967"/>
                    </a:cubicBezTo>
                    <a:close/>
                    <a:moveTo>
                      <a:pt x="450" y="1106"/>
                    </a:moveTo>
                    <a:lnTo>
                      <a:pt x="450" y="1106"/>
                    </a:lnTo>
                    <a:cubicBezTo>
                      <a:pt x="457" y="1225"/>
                      <a:pt x="470" y="1337"/>
                      <a:pt x="497" y="1443"/>
                    </a:cubicBezTo>
                    <a:cubicBezTo>
                      <a:pt x="424" y="1470"/>
                      <a:pt x="358" y="1496"/>
                      <a:pt x="291" y="1529"/>
                    </a:cubicBezTo>
                    <a:cubicBezTo>
                      <a:pt x="205" y="1404"/>
                      <a:pt x="159" y="1258"/>
                      <a:pt x="146" y="1106"/>
                    </a:cubicBezTo>
                    <a:lnTo>
                      <a:pt x="450" y="1106"/>
                    </a:lnTo>
                    <a:close/>
                    <a:moveTo>
                      <a:pt x="589" y="1106"/>
                    </a:moveTo>
                    <a:lnTo>
                      <a:pt x="589" y="1106"/>
                    </a:lnTo>
                    <a:cubicBezTo>
                      <a:pt x="973" y="1106"/>
                      <a:pt x="973" y="1106"/>
                      <a:pt x="973" y="1106"/>
                    </a:cubicBezTo>
                    <a:cubicBezTo>
                      <a:pt x="973" y="1364"/>
                      <a:pt x="973" y="1364"/>
                      <a:pt x="973" y="1364"/>
                    </a:cubicBezTo>
                    <a:cubicBezTo>
                      <a:pt x="854" y="1364"/>
                      <a:pt x="742" y="1377"/>
                      <a:pt x="636" y="1404"/>
                    </a:cubicBezTo>
                    <a:cubicBezTo>
                      <a:pt x="609" y="1311"/>
                      <a:pt x="596" y="1212"/>
                      <a:pt x="589" y="1106"/>
                    </a:cubicBezTo>
                    <a:close/>
                    <a:moveTo>
                      <a:pt x="973" y="1503"/>
                    </a:moveTo>
                    <a:lnTo>
                      <a:pt x="973" y="1503"/>
                    </a:lnTo>
                    <a:cubicBezTo>
                      <a:pt x="973" y="1933"/>
                      <a:pt x="973" y="1933"/>
                      <a:pt x="973" y="1933"/>
                    </a:cubicBezTo>
                    <a:cubicBezTo>
                      <a:pt x="940" y="1927"/>
                      <a:pt x="914" y="1927"/>
                      <a:pt x="887" y="1920"/>
                    </a:cubicBezTo>
                    <a:cubicBezTo>
                      <a:pt x="795" y="1814"/>
                      <a:pt x="722" y="1682"/>
                      <a:pt x="675" y="1543"/>
                    </a:cubicBezTo>
                    <a:cubicBezTo>
                      <a:pt x="768" y="1516"/>
                      <a:pt x="867" y="1503"/>
                      <a:pt x="973" y="1503"/>
                    </a:cubicBezTo>
                    <a:close/>
                    <a:moveTo>
                      <a:pt x="1113" y="1503"/>
                    </a:moveTo>
                    <a:lnTo>
                      <a:pt x="1113" y="1503"/>
                    </a:lnTo>
                    <a:cubicBezTo>
                      <a:pt x="1219" y="1510"/>
                      <a:pt x="1318" y="1523"/>
                      <a:pt x="1417" y="1549"/>
                    </a:cubicBezTo>
                    <a:cubicBezTo>
                      <a:pt x="1364" y="1688"/>
                      <a:pt x="1298" y="1814"/>
                      <a:pt x="1212" y="1913"/>
                    </a:cubicBezTo>
                    <a:cubicBezTo>
                      <a:pt x="1179" y="1920"/>
                      <a:pt x="1146" y="1927"/>
                      <a:pt x="1113" y="1933"/>
                    </a:cubicBezTo>
                    <a:lnTo>
                      <a:pt x="1113" y="1503"/>
                    </a:lnTo>
                    <a:close/>
                    <a:moveTo>
                      <a:pt x="1113" y="1364"/>
                    </a:moveTo>
                    <a:lnTo>
                      <a:pt x="1113" y="1364"/>
                    </a:lnTo>
                    <a:cubicBezTo>
                      <a:pt x="1113" y="1106"/>
                      <a:pt x="1113" y="1106"/>
                      <a:pt x="1113" y="1106"/>
                    </a:cubicBezTo>
                    <a:cubicBezTo>
                      <a:pt x="1497" y="1106"/>
                      <a:pt x="1497" y="1106"/>
                      <a:pt x="1497" y="1106"/>
                    </a:cubicBezTo>
                    <a:cubicBezTo>
                      <a:pt x="1497" y="1212"/>
                      <a:pt x="1477" y="1318"/>
                      <a:pt x="1457" y="1410"/>
                    </a:cubicBezTo>
                    <a:cubicBezTo>
                      <a:pt x="1344" y="1384"/>
                      <a:pt x="1232" y="1371"/>
                      <a:pt x="1113" y="1364"/>
                    </a:cubicBezTo>
                    <a:close/>
                    <a:moveTo>
                      <a:pt x="1643" y="1106"/>
                    </a:moveTo>
                    <a:lnTo>
                      <a:pt x="1643" y="1106"/>
                    </a:lnTo>
                    <a:cubicBezTo>
                      <a:pt x="1934" y="1106"/>
                      <a:pt x="1934" y="1106"/>
                      <a:pt x="1934" y="1106"/>
                    </a:cubicBezTo>
                    <a:cubicBezTo>
                      <a:pt x="1921" y="1265"/>
                      <a:pt x="1868" y="1410"/>
                      <a:pt x="1782" y="1536"/>
                    </a:cubicBezTo>
                    <a:cubicBezTo>
                      <a:pt x="1722" y="1503"/>
                      <a:pt x="1656" y="1476"/>
                      <a:pt x="1590" y="1457"/>
                    </a:cubicBezTo>
                    <a:cubicBezTo>
                      <a:pt x="1616" y="1344"/>
                      <a:pt x="1636" y="1225"/>
                      <a:pt x="1643" y="1106"/>
                    </a:cubicBezTo>
                    <a:close/>
                    <a:moveTo>
                      <a:pt x="1682" y="417"/>
                    </a:moveTo>
                    <a:lnTo>
                      <a:pt x="1682" y="417"/>
                    </a:lnTo>
                    <a:cubicBezTo>
                      <a:pt x="1636" y="437"/>
                      <a:pt x="1590" y="457"/>
                      <a:pt x="1543" y="470"/>
                    </a:cubicBezTo>
                    <a:cubicBezTo>
                      <a:pt x="1510" y="384"/>
                      <a:pt x="1477" y="304"/>
                      <a:pt x="1431" y="231"/>
                    </a:cubicBezTo>
                    <a:cubicBezTo>
                      <a:pt x="1530" y="278"/>
                      <a:pt x="1609" y="337"/>
                      <a:pt x="1682" y="417"/>
                    </a:cubicBezTo>
                    <a:close/>
                    <a:moveTo>
                      <a:pt x="662" y="225"/>
                    </a:moveTo>
                    <a:lnTo>
                      <a:pt x="662" y="225"/>
                    </a:lnTo>
                    <a:cubicBezTo>
                      <a:pt x="616" y="304"/>
                      <a:pt x="576" y="390"/>
                      <a:pt x="543" y="483"/>
                    </a:cubicBezTo>
                    <a:cubicBezTo>
                      <a:pt x="490" y="463"/>
                      <a:pt x="437" y="443"/>
                      <a:pt x="391" y="423"/>
                    </a:cubicBezTo>
                    <a:cubicBezTo>
                      <a:pt x="464" y="337"/>
                      <a:pt x="563" y="271"/>
                      <a:pt x="662" y="225"/>
                    </a:cubicBezTo>
                    <a:close/>
                    <a:moveTo>
                      <a:pt x="378" y="1642"/>
                    </a:moveTo>
                    <a:lnTo>
                      <a:pt x="378" y="1642"/>
                    </a:lnTo>
                    <a:cubicBezTo>
                      <a:pt x="430" y="1616"/>
                      <a:pt x="483" y="1596"/>
                      <a:pt x="536" y="1576"/>
                    </a:cubicBezTo>
                    <a:cubicBezTo>
                      <a:pt x="570" y="1675"/>
                      <a:pt x="616" y="1768"/>
                      <a:pt x="662" y="1854"/>
                    </a:cubicBezTo>
                    <a:cubicBezTo>
                      <a:pt x="556" y="1801"/>
                      <a:pt x="457" y="1728"/>
                      <a:pt x="378" y="1642"/>
                    </a:cubicBezTo>
                    <a:close/>
                    <a:moveTo>
                      <a:pt x="1431" y="1841"/>
                    </a:moveTo>
                    <a:lnTo>
                      <a:pt x="1431" y="1841"/>
                    </a:lnTo>
                    <a:cubicBezTo>
                      <a:pt x="1477" y="1761"/>
                      <a:pt x="1517" y="1682"/>
                      <a:pt x="1550" y="1589"/>
                    </a:cubicBezTo>
                    <a:cubicBezTo>
                      <a:pt x="1603" y="1609"/>
                      <a:pt x="1649" y="1629"/>
                      <a:pt x="1695" y="1649"/>
                    </a:cubicBezTo>
                    <a:cubicBezTo>
                      <a:pt x="1623" y="1728"/>
                      <a:pt x="1530" y="1794"/>
                      <a:pt x="1431" y="184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7" name="Group 15"/>
            <p:cNvGrpSpPr/>
            <p:nvPr/>
          </p:nvGrpSpPr>
          <p:grpSpPr>
            <a:xfrm>
              <a:off x="19352642" y="7299628"/>
              <a:ext cx="770320" cy="771782"/>
              <a:chOff x="19352642" y="7299628"/>
              <a:chExt cx="770320" cy="771782"/>
            </a:xfrm>
          </p:grpSpPr>
          <p:sp>
            <p:nvSpPr>
              <p:cNvPr id="11" name="Freeform 19"/>
              <p:cNvSpPr>
                <a:spLocks noChangeArrowheads="1"/>
              </p:cNvSpPr>
              <p:nvPr/>
            </p:nvSpPr>
            <p:spPr bwMode="auto">
              <a:xfrm>
                <a:off x="19352642" y="7299628"/>
                <a:ext cx="770320" cy="771782"/>
              </a:xfrm>
              <a:custGeom>
                <a:avLst/>
                <a:gdLst>
                  <a:gd name="T0" fmla="*/ 1722 w 1723"/>
                  <a:gd name="T1" fmla="*/ 867 h 1729"/>
                  <a:gd name="T2" fmla="*/ 1722 w 1723"/>
                  <a:gd name="T3" fmla="*/ 867 h 1729"/>
                  <a:gd name="T4" fmla="*/ 861 w 1723"/>
                  <a:gd name="T5" fmla="*/ 1728 h 1729"/>
                  <a:gd name="T6" fmla="*/ 0 w 1723"/>
                  <a:gd name="T7" fmla="*/ 867 h 1729"/>
                  <a:gd name="T8" fmla="*/ 861 w 1723"/>
                  <a:gd name="T9" fmla="*/ 0 h 1729"/>
                  <a:gd name="T10" fmla="*/ 1722 w 1723"/>
                  <a:gd name="T11" fmla="*/ 867 h 17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23" h="1729">
                    <a:moveTo>
                      <a:pt x="1722" y="867"/>
                    </a:moveTo>
                    <a:lnTo>
                      <a:pt x="1722" y="867"/>
                    </a:lnTo>
                    <a:cubicBezTo>
                      <a:pt x="1722" y="1344"/>
                      <a:pt x="1338" y="1728"/>
                      <a:pt x="861" y="1728"/>
                    </a:cubicBezTo>
                    <a:cubicBezTo>
                      <a:pt x="384" y="1728"/>
                      <a:pt x="0" y="1344"/>
                      <a:pt x="0" y="867"/>
                    </a:cubicBezTo>
                    <a:cubicBezTo>
                      <a:pt x="0" y="391"/>
                      <a:pt x="384" y="0"/>
                      <a:pt x="861" y="0"/>
                    </a:cubicBezTo>
                    <a:cubicBezTo>
                      <a:pt x="1338" y="0"/>
                      <a:pt x="1722" y="391"/>
                      <a:pt x="1722" y="867"/>
                    </a:cubicBezTo>
                  </a:path>
                </a:pathLst>
              </a:custGeom>
              <a:solidFill>
                <a:schemeClr val="accent4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12" name="Freeform 152"/>
              <p:cNvSpPr>
                <a:spLocks noChangeArrowheads="1"/>
              </p:cNvSpPr>
              <p:nvPr/>
            </p:nvSpPr>
            <p:spPr bwMode="auto">
              <a:xfrm>
                <a:off x="19520871" y="7547768"/>
                <a:ext cx="426498" cy="214099"/>
              </a:xfrm>
              <a:custGeom>
                <a:avLst/>
                <a:gdLst>
                  <a:gd name="T0" fmla="*/ 29 w 954"/>
                  <a:gd name="T1" fmla="*/ 474 h 481"/>
                  <a:gd name="T2" fmla="*/ 29 w 954"/>
                  <a:gd name="T3" fmla="*/ 474 h 481"/>
                  <a:gd name="T4" fmla="*/ 70 w 954"/>
                  <a:gd name="T5" fmla="*/ 474 h 481"/>
                  <a:gd name="T6" fmla="*/ 304 w 954"/>
                  <a:gd name="T7" fmla="*/ 404 h 481"/>
                  <a:gd name="T8" fmla="*/ 339 w 954"/>
                  <a:gd name="T9" fmla="*/ 381 h 481"/>
                  <a:gd name="T10" fmla="*/ 339 w 954"/>
                  <a:gd name="T11" fmla="*/ 334 h 481"/>
                  <a:gd name="T12" fmla="*/ 339 w 954"/>
                  <a:gd name="T13" fmla="*/ 328 h 481"/>
                  <a:gd name="T14" fmla="*/ 287 w 954"/>
                  <a:gd name="T15" fmla="*/ 252 h 481"/>
                  <a:gd name="T16" fmla="*/ 638 w 954"/>
                  <a:gd name="T17" fmla="*/ 211 h 481"/>
                  <a:gd name="T18" fmla="*/ 608 w 954"/>
                  <a:gd name="T19" fmla="*/ 299 h 481"/>
                  <a:gd name="T20" fmla="*/ 602 w 954"/>
                  <a:gd name="T21" fmla="*/ 304 h 481"/>
                  <a:gd name="T22" fmla="*/ 620 w 954"/>
                  <a:gd name="T23" fmla="*/ 345 h 481"/>
                  <a:gd name="T24" fmla="*/ 655 w 954"/>
                  <a:gd name="T25" fmla="*/ 363 h 481"/>
                  <a:gd name="T26" fmla="*/ 901 w 954"/>
                  <a:gd name="T27" fmla="*/ 375 h 481"/>
                  <a:gd name="T28" fmla="*/ 936 w 954"/>
                  <a:gd name="T29" fmla="*/ 363 h 481"/>
                  <a:gd name="T30" fmla="*/ 953 w 954"/>
                  <a:gd name="T31" fmla="*/ 328 h 481"/>
                  <a:gd name="T32" fmla="*/ 953 w 954"/>
                  <a:gd name="T33" fmla="*/ 322 h 481"/>
                  <a:gd name="T34" fmla="*/ 913 w 954"/>
                  <a:gd name="T35" fmla="*/ 111 h 481"/>
                  <a:gd name="T36" fmla="*/ 907 w 954"/>
                  <a:gd name="T37" fmla="*/ 106 h 481"/>
                  <a:gd name="T38" fmla="*/ 895 w 954"/>
                  <a:gd name="T39" fmla="*/ 100 h 481"/>
                  <a:gd name="T40" fmla="*/ 6 w 954"/>
                  <a:gd name="T41" fmla="*/ 205 h 481"/>
                  <a:gd name="T42" fmla="*/ 0 w 954"/>
                  <a:gd name="T43" fmla="*/ 205 h 481"/>
                  <a:gd name="T44" fmla="*/ 0 w 954"/>
                  <a:gd name="T45" fmla="*/ 217 h 481"/>
                  <a:gd name="T46" fmla="*/ 6 w 954"/>
                  <a:gd name="T47" fmla="*/ 433 h 481"/>
                  <a:gd name="T48" fmla="*/ 6 w 954"/>
                  <a:gd name="T49" fmla="*/ 439 h 481"/>
                  <a:gd name="T50" fmla="*/ 29 w 954"/>
                  <a:gd name="T51" fmla="*/ 474 h 4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954" h="481">
                    <a:moveTo>
                      <a:pt x="29" y="474"/>
                    </a:moveTo>
                    <a:lnTo>
                      <a:pt x="29" y="474"/>
                    </a:lnTo>
                    <a:cubicBezTo>
                      <a:pt x="41" y="480"/>
                      <a:pt x="53" y="480"/>
                      <a:pt x="70" y="474"/>
                    </a:cubicBezTo>
                    <a:cubicBezTo>
                      <a:pt x="158" y="474"/>
                      <a:pt x="234" y="451"/>
                      <a:pt x="304" y="404"/>
                    </a:cubicBezTo>
                    <a:cubicBezTo>
                      <a:pt x="322" y="398"/>
                      <a:pt x="333" y="392"/>
                      <a:pt x="339" y="381"/>
                    </a:cubicBezTo>
                    <a:cubicBezTo>
                      <a:pt x="345" y="369"/>
                      <a:pt x="345" y="351"/>
                      <a:pt x="339" y="334"/>
                    </a:cubicBezTo>
                    <a:cubicBezTo>
                      <a:pt x="339" y="334"/>
                      <a:pt x="339" y="334"/>
                      <a:pt x="339" y="328"/>
                    </a:cubicBezTo>
                    <a:cubicBezTo>
                      <a:pt x="287" y="252"/>
                      <a:pt x="287" y="252"/>
                      <a:pt x="287" y="252"/>
                    </a:cubicBezTo>
                    <a:cubicBezTo>
                      <a:pt x="404" y="217"/>
                      <a:pt x="515" y="205"/>
                      <a:pt x="638" y="211"/>
                    </a:cubicBezTo>
                    <a:cubicBezTo>
                      <a:pt x="608" y="299"/>
                      <a:pt x="608" y="299"/>
                      <a:pt x="608" y="299"/>
                    </a:cubicBezTo>
                    <a:cubicBezTo>
                      <a:pt x="608" y="304"/>
                      <a:pt x="602" y="304"/>
                      <a:pt x="602" y="304"/>
                    </a:cubicBezTo>
                    <a:cubicBezTo>
                      <a:pt x="602" y="322"/>
                      <a:pt x="608" y="340"/>
                      <a:pt x="620" y="345"/>
                    </a:cubicBezTo>
                    <a:cubicBezTo>
                      <a:pt x="626" y="357"/>
                      <a:pt x="638" y="363"/>
                      <a:pt x="655" y="363"/>
                    </a:cubicBezTo>
                    <a:cubicBezTo>
                      <a:pt x="731" y="392"/>
                      <a:pt x="819" y="398"/>
                      <a:pt x="901" y="375"/>
                    </a:cubicBezTo>
                    <a:cubicBezTo>
                      <a:pt x="918" y="381"/>
                      <a:pt x="930" y="375"/>
                      <a:pt x="936" y="363"/>
                    </a:cubicBezTo>
                    <a:cubicBezTo>
                      <a:pt x="948" y="357"/>
                      <a:pt x="953" y="345"/>
                      <a:pt x="953" y="328"/>
                    </a:cubicBezTo>
                    <a:lnTo>
                      <a:pt x="953" y="322"/>
                    </a:lnTo>
                    <a:cubicBezTo>
                      <a:pt x="913" y="111"/>
                      <a:pt x="913" y="111"/>
                      <a:pt x="913" y="111"/>
                    </a:cubicBezTo>
                    <a:cubicBezTo>
                      <a:pt x="907" y="111"/>
                      <a:pt x="907" y="106"/>
                      <a:pt x="907" y="106"/>
                    </a:cubicBezTo>
                    <a:cubicBezTo>
                      <a:pt x="907" y="100"/>
                      <a:pt x="901" y="100"/>
                      <a:pt x="895" y="100"/>
                    </a:cubicBezTo>
                    <a:cubicBezTo>
                      <a:pt x="585" y="0"/>
                      <a:pt x="287" y="41"/>
                      <a:pt x="6" y="205"/>
                    </a:cubicBezTo>
                    <a:cubicBezTo>
                      <a:pt x="6" y="205"/>
                      <a:pt x="6" y="205"/>
                      <a:pt x="0" y="205"/>
                    </a:cubicBezTo>
                    <a:cubicBezTo>
                      <a:pt x="0" y="211"/>
                      <a:pt x="0" y="217"/>
                      <a:pt x="0" y="217"/>
                    </a:cubicBezTo>
                    <a:cubicBezTo>
                      <a:pt x="6" y="433"/>
                      <a:pt x="6" y="433"/>
                      <a:pt x="6" y="433"/>
                    </a:cubicBezTo>
                    <a:cubicBezTo>
                      <a:pt x="6" y="433"/>
                      <a:pt x="6" y="433"/>
                      <a:pt x="6" y="439"/>
                    </a:cubicBezTo>
                    <a:cubicBezTo>
                      <a:pt x="11" y="457"/>
                      <a:pt x="17" y="468"/>
                      <a:pt x="29" y="474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4784" name="Group 16"/>
            <p:cNvGrpSpPr/>
            <p:nvPr/>
          </p:nvGrpSpPr>
          <p:grpSpPr>
            <a:xfrm>
              <a:off x="18567508" y="8327743"/>
              <a:ext cx="1289792" cy="1286961"/>
              <a:chOff x="18567508" y="8327743"/>
              <a:chExt cx="1289792" cy="1286961"/>
            </a:xfrm>
          </p:grpSpPr>
          <p:sp>
            <p:nvSpPr>
              <p:cNvPr id="13" name="Freeform 8"/>
              <p:cNvSpPr>
                <a:spLocks noChangeArrowheads="1"/>
              </p:cNvSpPr>
              <p:nvPr/>
            </p:nvSpPr>
            <p:spPr bwMode="auto">
              <a:xfrm>
                <a:off x="18567508" y="8327743"/>
                <a:ext cx="1289792" cy="1286961"/>
              </a:xfrm>
              <a:custGeom>
                <a:avLst/>
                <a:gdLst>
                  <a:gd name="T0" fmla="*/ 2881 w 2882"/>
                  <a:gd name="T1" fmla="*/ 1437 h 2881"/>
                  <a:gd name="T2" fmla="*/ 2881 w 2882"/>
                  <a:gd name="T3" fmla="*/ 1437 h 2881"/>
                  <a:gd name="T4" fmla="*/ 1444 w 2882"/>
                  <a:gd name="T5" fmla="*/ 2880 h 2881"/>
                  <a:gd name="T6" fmla="*/ 0 w 2882"/>
                  <a:gd name="T7" fmla="*/ 1437 h 2881"/>
                  <a:gd name="T8" fmla="*/ 1444 w 2882"/>
                  <a:gd name="T9" fmla="*/ 0 h 2881"/>
                  <a:gd name="T10" fmla="*/ 2881 w 2882"/>
                  <a:gd name="T11" fmla="*/ 1437 h 28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82" h="2881">
                    <a:moveTo>
                      <a:pt x="2881" y="1437"/>
                    </a:moveTo>
                    <a:lnTo>
                      <a:pt x="2881" y="1437"/>
                    </a:lnTo>
                    <a:cubicBezTo>
                      <a:pt x="2881" y="2231"/>
                      <a:pt x="2239" y="2880"/>
                      <a:pt x="1444" y="2880"/>
                    </a:cubicBezTo>
                    <a:cubicBezTo>
                      <a:pt x="649" y="2880"/>
                      <a:pt x="0" y="2231"/>
                      <a:pt x="0" y="1437"/>
                    </a:cubicBezTo>
                    <a:cubicBezTo>
                      <a:pt x="0" y="642"/>
                      <a:pt x="649" y="0"/>
                      <a:pt x="1444" y="0"/>
                    </a:cubicBezTo>
                    <a:cubicBezTo>
                      <a:pt x="2239" y="0"/>
                      <a:pt x="2881" y="642"/>
                      <a:pt x="2881" y="1437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15" name="Freeform 250"/>
              <p:cNvSpPr>
                <a:spLocks noChangeArrowheads="1"/>
              </p:cNvSpPr>
              <p:nvPr/>
            </p:nvSpPr>
            <p:spPr bwMode="auto">
              <a:xfrm>
                <a:off x="18903937" y="8646372"/>
                <a:ext cx="616934" cy="578859"/>
              </a:xfrm>
              <a:custGeom>
                <a:avLst/>
                <a:gdLst>
                  <a:gd name="T0" fmla="*/ 1130 w 1376"/>
                  <a:gd name="T1" fmla="*/ 848 h 1293"/>
                  <a:gd name="T2" fmla="*/ 1130 w 1376"/>
                  <a:gd name="T3" fmla="*/ 848 h 1293"/>
                  <a:gd name="T4" fmla="*/ 1194 w 1376"/>
                  <a:gd name="T5" fmla="*/ 555 h 1293"/>
                  <a:gd name="T6" fmla="*/ 907 w 1376"/>
                  <a:gd name="T7" fmla="*/ 0 h 1293"/>
                  <a:gd name="T8" fmla="*/ 907 w 1376"/>
                  <a:gd name="T9" fmla="*/ 47 h 1293"/>
                  <a:gd name="T10" fmla="*/ 702 w 1376"/>
                  <a:gd name="T11" fmla="*/ 532 h 1293"/>
                  <a:gd name="T12" fmla="*/ 428 w 1376"/>
                  <a:gd name="T13" fmla="*/ 404 h 1293"/>
                  <a:gd name="T14" fmla="*/ 123 w 1376"/>
                  <a:gd name="T15" fmla="*/ 590 h 1293"/>
                  <a:gd name="T16" fmla="*/ 0 w 1376"/>
                  <a:gd name="T17" fmla="*/ 590 h 1293"/>
                  <a:gd name="T18" fmla="*/ 88 w 1376"/>
                  <a:gd name="T19" fmla="*/ 701 h 1293"/>
                  <a:gd name="T20" fmla="*/ 82 w 1376"/>
                  <a:gd name="T21" fmla="*/ 713 h 1293"/>
                  <a:gd name="T22" fmla="*/ 0 w 1376"/>
                  <a:gd name="T23" fmla="*/ 801 h 1293"/>
                  <a:gd name="T24" fmla="*/ 88 w 1376"/>
                  <a:gd name="T25" fmla="*/ 801 h 1293"/>
                  <a:gd name="T26" fmla="*/ 147 w 1376"/>
                  <a:gd name="T27" fmla="*/ 953 h 1293"/>
                  <a:gd name="T28" fmla="*/ 738 w 1376"/>
                  <a:gd name="T29" fmla="*/ 1292 h 1293"/>
                  <a:gd name="T30" fmla="*/ 1375 w 1376"/>
                  <a:gd name="T31" fmla="*/ 848 h 1293"/>
                  <a:gd name="T32" fmla="*/ 1130 w 1376"/>
                  <a:gd name="T33" fmla="*/ 848 h 1293"/>
                  <a:gd name="T34" fmla="*/ 334 w 1376"/>
                  <a:gd name="T35" fmla="*/ 684 h 1293"/>
                  <a:gd name="T36" fmla="*/ 334 w 1376"/>
                  <a:gd name="T37" fmla="*/ 684 h 1293"/>
                  <a:gd name="T38" fmla="*/ 287 w 1376"/>
                  <a:gd name="T39" fmla="*/ 637 h 1293"/>
                  <a:gd name="T40" fmla="*/ 334 w 1376"/>
                  <a:gd name="T41" fmla="*/ 590 h 1293"/>
                  <a:gd name="T42" fmla="*/ 381 w 1376"/>
                  <a:gd name="T43" fmla="*/ 637 h 1293"/>
                  <a:gd name="T44" fmla="*/ 334 w 1376"/>
                  <a:gd name="T45" fmla="*/ 684 h 12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376" h="1293">
                    <a:moveTo>
                      <a:pt x="1130" y="848"/>
                    </a:moveTo>
                    <a:lnTo>
                      <a:pt x="1130" y="848"/>
                    </a:lnTo>
                    <a:cubicBezTo>
                      <a:pt x="1171" y="760"/>
                      <a:pt x="1194" y="655"/>
                      <a:pt x="1194" y="555"/>
                    </a:cubicBezTo>
                    <a:cubicBezTo>
                      <a:pt x="1194" y="328"/>
                      <a:pt x="1083" y="123"/>
                      <a:pt x="907" y="0"/>
                    </a:cubicBezTo>
                    <a:cubicBezTo>
                      <a:pt x="907" y="12"/>
                      <a:pt x="907" y="30"/>
                      <a:pt x="907" y="47"/>
                    </a:cubicBezTo>
                    <a:cubicBezTo>
                      <a:pt x="907" y="234"/>
                      <a:pt x="831" y="410"/>
                      <a:pt x="702" y="532"/>
                    </a:cubicBezTo>
                    <a:cubicBezTo>
                      <a:pt x="638" y="457"/>
                      <a:pt x="539" y="404"/>
                      <a:pt x="428" y="404"/>
                    </a:cubicBezTo>
                    <a:cubicBezTo>
                      <a:pt x="299" y="404"/>
                      <a:pt x="182" y="480"/>
                      <a:pt x="123" y="590"/>
                    </a:cubicBezTo>
                    <a:cubicBezTo>
                      <a:pt x="0" y="590"/>
                      <a:pt x="0" y="590"/>
                      <a:pt x="0" y="590"/>
                    </a:cubicBezTo>
                    <a:cubicBezTo>
                      <a:pt x="88" y="701"/>
                      <a:pt x="88" y="701"/>
                      <a:pt x="88" y="701"/>
                    </a:cubicBezTo>
                    <a:cubicBezTo>
                      <a:pt x="82" y="707"/>
                      <a:pt x="82" y="707"/>
                      <a:pt x="82" y="713"/>
                    </a:cubicBezTo>
                    <a:cubicBezTo>
                      <a:pt x="0" y="801"/>
                      <a:pt x="0" y="801"/>
                      <a:pt x="0" y="801"/>
                    </a:cubicBezTo>
                    <a:cubicBezTo>
                      <a:pt x="88" y="801"/>
                      <a:pt x="88" y="801"/>
                      <a:pt x="88" y="801"/>
                    </a:cubicBezTo>
                    <a:cubicBezTo>
                      <a:pt x="100" y="865"/>
                      <a:pt x="141" y="941"/>
                      <a:pt x="147" y="953"/>
                    </a:cubicBezTo>
                    <a:cubicBezTo>
                      <a:pt x="264" y="1158"/>
                      <a:pt x="486" y="1292"/>
                      <a:pt x="738" y="1292"/>
                    </a:cubicBezTo>
                    <a:cubicBezTo>
                      <a:pt x="1030" y="1292"/>
                      <a:pt x="1282" y="1111"/>
                      <a:pt x="1375" y="848"/>
                    </a:cubicBezTo>
                    <a:lnTo>
                      <a:pt x="1130" y="848"/>
                    </a:lnTo>
                    <a:close/>
                    <a:moveTo>
                      <a:pt x="334" y="684"/>
                    </a:moveTo>
                    <a:lnTo>
                      <a:pt x="334" y="684"/>
                    </a:lnTo>
                    <a:cubicBezTo>
                      <a:pt x="311" y="684"/>
                      <a:pt x="287" y="661"/>
                      <a:pt x="287" y="637"/>
                    </a:cubicBezTo>
                    <a:cubicBezTo>
                      <a:pt x="287" y="608"/>
                      <a:pt x="311" y="590"/>
                      <a:pt x="334" y="590"/>
                    </a:cubicBezTo>
                    <a:cubicBezTo>
                      <a:pt x="363" y="590"/>
                      <a:pt x="381" y="608"/>
                      <a:pt x="381" y="637"/>
                    </a:cubicBezTo>
                    <a:cubicBezTo>
                      <a:pt x="381" y="661"/>
                      <a:pt x="363" y="684"/>
                      <a:pt x="334" y="68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33" name="Freeform 31"/>
            <p:cNvSpPr>
              <a:spLocks noEditPoints="1"/>
            </p:cNvSpPr>
            <p:nvPr/>
          </p:nvSpPr>
          <p:spPr bwMode="auto">
            <a:xfrm>
              <a:off x="19662860" y="6008221"/>
              <a:ext cx="809183" cy="810990"/>
            </a:xfrm>
            <a:custGeom>
              <a:avLst/>
              <a:gdLst>
                <a:gd name="T0" fmla="*/ 140 w 280"/>
                <a:gd name="T1" fmla="*/ 0 h 280"/>
                <a:gd name="T2" fmla="*/ 0 w 280"/>
                <a:gd name="T3" fmla="*/ 140 h 280"/>
                <a:gd name="T4" fmla="*/ 140 w 280"/>
                <a:gd name="T5" fmla="*/ 280 h 280"/>
                <a:gd name="T6" fmla="*/ 280 w 280"/>
                <a:gd name="T7" fmla="*/ 140 h 280"/>
                <a:gd name="T8" fmla="*/ 140 w 280"/>
                <a:gd name="T9" fmla="*/ 0 h 280"/>
                <a:gd name="T10" fmla="*/ 185 w 280"/>
                <a:gd name="T11" fmla="*/ 69 h 280"/>
                <a:gd name="T12" fmla="*/ 211 w 280"/>
                <a:gd name="T13" fmla="*/ 95 h 280"/>
                <a:gd name="T14" fmla="*/ 185 w 280"/>
                <a:gd name="T15" fmla="*/ 122 h 280"/>
                <a:gd name="T16" fmla="*/ 174 w 280"/>
                <a:gd name="T17" fmla="*/ 119 h 280"/>
                <a:gd name="T18" fmla="*/ 158 w 280"/>
                <a:gd name="T19" fmla="*/ 95 h 280"/>
                <a:gd name="T20" fmla="*/ 185 w 280"/>
                <a:gd name="T21" fmla="*/ 69 h 280"/>
                <a:gd name="T22" fmla="*/ 141 w 280"/>
                <a:gd name="T23" fmla="*/ 96 h 280"/>
                <a:gd name="T24" fmla="*/ 167 w 280"/>
                <a:gd name="T25" fmla="*/ 123 h 280"/>
                <a:gd name="T26" fmla="*/ 141 w 280"/>
                <a:gd name="T27" fmla="*/ 149 h 280"/>
                <a:gd name="T28" fmla="*/ 115 w 280"/>
                <a:gd name="T29" fmla="*/ 123 h 280"/>
                <a:gd name="T30" fmla="*/ 141 w 280"/>
                <a:gd name="T31" fmla="*/ 96 h 280"/>
                <a:gd name="T32" fmla="*/ 95 w 280"/>
                <a:gd name="T33" fmla="*/ 69 h 280"/>
                <a:gd name="T34" fmla="*/ 121 w 280"/>
                <a:gd name="T35" fmla="*/ 95 h 280"/>
                <a:gd name="T36" fmla="*/ 121 w 280"/>
                <a:gd name="T37" fmla="*/ 97 h 280"/>
                <a:gd name="T38" fmla="*/ 109 w 280"/>
                <a:gd name="T39" fmla="*/ 118 h 280"/>
                <a:gd name="T40" fmla="*/ 95 w 280"/>
                <a:gd name="T41" fmla="*/ 122 h 280"/>
                <a:gd name="T42" fmla="*/ 68 w 280"/>
                <a:gd name="T43" fmla="*/ 95 h 280"/>
                <a:gd name="T44" fmla="*/ 95 w 280"/>
                <a:gd name="T45" fmla="*/ 69 h 280"/>
                <a:gd name="T46" fmla="*/ 90 w 280"/>
                <a:gd name="T47" fmla="*/ 193 h 280"/>
                <a:gd name="T48" fmla="*/ 52 w 280"/>
                <a:gd name="T49" fmla="*/ 186 h 280"/>
                <a:gd name="T50" fmla="*/ 50 w 280"/>
                <a:gd name="T51" fmla="*/ 185 h 280"/>
                <a:gd name="T52" fmla="*/ 50 w 280"/>
                <a:gd name="T53" fmla="*/ 185 h 280"/>
                <a:gd name="T54" fmla="*/ 50 w 280"/>
                <a:gd name="T55" fmla="*/ 157 h 280"/>
                <a:gd name="T56" fmla="*/ 84 w 280"/>
                <a:gd name="T57" fmla="*/ 124 h 280"/>
                <a:gd name="T58" fmla="*/ 106 w 280"/>
                <a:gd name="T59" fmla="*/ 124 h 280"/>
                <a:gd name="T60" fmla="*/ 108 w 280"/>
                <a:gd name="T61" fmla="*/ 124 h 280"/>
                <a:gd name="T62" fmla="*/ 118 w 280"/>
                <a:gd name="T63" fmla="*/ 146 h 280"/>
                <a:gd name="T64" fmla="*/ 90 w 280"/>
                <a:gd name="T65" fmla="*/ 185 h 280"/>
                <a:gd name="T66" fmla="*/ 90 w 280"/>
                <a:gd name="T67" fmla="*/ 193 h 280"/>
                <a:gd name="T68" fmla="*/ 186 w 280"/>
                <a:gd name="T69" fmla="*/ 212 h 280"/>
                <a:gd name="T70" fmla="*/ 186 w 280"/>
                <a:gd name="T71" fmla="*/ 212 h 280"/>
                <a:gd name="T72" fmla="*/ 184 w 280"/>
                <a:gd name="T73" fmla="*/ 213 h 280"/>
                <a:gd name="T74" fmla="*/ 144 w 280"/>
                <a:gd name="T75" fmla="*/ 220 h 280"/>
                <a:gd name="T76" fmla="*/ 98 w 280"/>
                <a:gd name="T77" fmla="*/ 213 h 280"/>
                <a:gd name="T78" fmla="*/ 96 w 280"/>
                <a:gd name="T79" fmla="*/ 212 h 280"/>
                <a:gd name="T80" fmla="*/ 96 w 280"/>
                <a:gd name="T81" fmla="*/ 212 h 280"/>
                <a:gd name="T82" fmla="*/ 96 w 280"/>
                <a:gd name="T83" fmla="*/ 185 h 280"/>
                <a:gd name="T84" fmla="*/ 130 w 280"/>
                <a:gd name="T85" fmla="*/ 151 h 280"/>
                <a:gd name="T86" fmla="*/ 152 w 280"/>
                <a:gd name="T87" fmla="*/ 151 h 280"/>
                <a:gd name="T88" fmla="*/ 186 w 280"/>
                <a:gd name="T89" fmla="*/ 185 h 280"/>
                <a:gd name="T90" fmla="*/ 186 w 280"/>
                <a:gd name="T91" fmla="*/ 212 h 280"/>
                <a:gd name="T92" fmla="*/ 230 w 280"/>
                <a:gd name="T93" fmla="*/ 185 h 280"/>
                <a:gd name="T94" fmla="*/ 230 w 280"/>
                <a:gd name="T95" fmla="*/ 185 h 280"/>
                <a:gd name="T96" fmla="*/ 228 w 280"/>
                <a:gd name="T97" fmla="*/ 186 h 280"/>
                <a:gd name="T98" fmla="*/ 192 w 280"/>
                <a:gd name="T99" fmla="*/ 193 h 280"/>
                <a:gd name="T100" fmla="*/ 192 w 280"/>
                <a:gd name="T101" fmla="*/ 185 h 280"/>
                <a:gd name="T102" fmla="*/ 164 w 280"/>
                <a:gd name="T103" fmla="*/ 146 h 280"/>
                <a:gd name="T104" fmla="*/ 174 w 280"/>
                <a:gd name="T105" fmla="*/ 124 h 280"/>
                <a:gd name="T106" fmla="*/ 196 w 280"/>
                <a:gd name="T107" fmla="*/ 124 h 280"/>
                <a:gd name="T108" fmla="*/ 230 w 280"/>
                <a:gd name="T109" fmla="*/ 157 h 280"/>
                <a:gd name="T110" fmla="*/ 230 w 280"/>
                <a:gd name="T111" fmla="*/ 185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80" h="280">
                  <a:moveTo>
                    <a:pt x="140" y="0"/>
                  </a:moveTo>
                  <a:cubicBezTo>
                    <a:pt x="62" y="0"/>
                    <a:pt x="0" y="62"/>
                    <a:pt x="0" y="140"/>
                  </a:cubicBezTo>
                  <a:cubicBezTo>
                    <a:pt x="0" y="217"/>
                    <a:pt x="62" y="280"/>
                    <a:pt x="140" y="280"/>
                  </a:cubicBezTo>
                  <a:cubicBezTo>
                    <a:pt x="217" y="280"/>
                    <a:pt x="280" y="217"/>
                    <a:pt x="280" y="140"/>
                  </a:cubicBezTo>
                  <a:cubicBezTo>
                    <a:pt x="280" y="62"/>
                    <a:pt x="217" y="0"/>
                    <a:pt x="140" y="0"/>
                  </a:cubicBezTo>
                  <a:close/>
                  <a:moveTo>
                    <a:pt x="185" y="69"/>
                  </a:moveTo>
                  <a:cubicBezTo>
                    <a:pt x="199" y="69"/>
                    <a:pt x="211" y="81"/>
                    <a:pt x="211" y="95"/>
                  </a:cubicBezTo>
                  <a:cubicBezTo>
                    <a:pt x="211" y="110"/>
                    <a:pt x="199" y="122"/>
                    <a:pt x="185" y="122"/>
                  </a:cubicBezTo>
                  <a:cubicBezTo>
                    <a:pt x="181" y="122"/>
                    <a:pt x="177" y="121"/>
                    <a:pt x="174" y="119"/>
                  </a:cubicBezTo>
                  <a:cubicBezTo>
                    <a:pt x="173" y="109"/>
                    <a:pt x="167" y="100"/>
                    <a:pt x="158" y="95"/>
                  </a:cubicBezTo>
                  <a:cubicBezTo>
                    <a:pt x="159" y="81"/>
                    <a:pt x="170" y="69"/>
                    <a:pt x="185" y="69"/>
                  </a:cubicBezTo>
                  <a:close/>
                  <a:moveTo>
                    <a:pt x="141" y="96"/>
                  </a:moveTo>
                  <a:cubicBezTo>
                    <a:pt x="156" y="96"/>
                    <a:pt x="167" y="108"/>
                    <a:pt x="167" y="123"/>
                  </a:cubicBezTo>
                  <a:cubicBezTo>
                    <a:pt x="167" y="137"/>
                    <a:pt x="156" y="149"/>
                    <a:pt x="141" y="149"/>
                  </a:cubicBezTo>
                  <a:cubicBezTo>
                    <a:pt x="127" y="149"/>
                    <a:pt x="115" y="137"/>
                    <a:pt x="115" y="123"/>
                  </a:cubicBezTo>
                  <a:cubicBezTo>
                    <a:pt x="115" y="108"/>
                    <a:pt x="127" y="96"/>
                    <a:pt x="141" y="96"/>
                  </a:cubicBezTo>
                  <a:close/>
                  <a:moveTo>
                    <a:pt x="95" y="69"/>
                  </a:moveTo>
                  <a:cubicBezTo>
                    <a:pt x="109" y="69"/>
                    <a:pt x="121" y="81"/>
                    <a:pt x="121" y="95"/>
                  </a:cubicBezTo>
                  <a:cubicBezTo>
                    <a:pt x="121" y="96"/>
                    <a:pt x="121" y="96"/>
                    <a:pt x="121" y="97"/>
                  </a:cubicBezTo>
                  <a:cubicBezTo>
                    <a:pt x="115" y="102"/>
                    <a:pt x="110" y="109"/>
                    <a:pt x="109" y="118"/>
                  </a:cubicBezTo>
                  <a:cubicBezTo>
                    <a:pt x="105" y="120"/>
                    <a:pt x="100" y="122"/>
                    <a:pt x="95" y="122"/>
                  </a:cubicBezTo>
                  <a:cubicBezTo>
                    <a:pt x="80" y="122"/>
                    <a:pt x="68" y="110"/>
                    <a:pt x="68" y="95"/>
                  </a:cubicBezTo>
                  <a:cubicBezTo>
                    <a:pt x="68" y="81"/>
                    <a:pt x="80" y="69"/>
                    <a:pt x="95" y="69"/>
                  </a:cubicBezTo>
                  <a:close/>
                  <a:moveTo>
                    <a:pt x="90" y="193"/>
                  </a:moveTo>
                  <a:cubicBezTo>
                    <a:pt x="79" y="192"/>
                    <a:pt x="66" y="190"/>
                    <a:pt x="52" y="186"/>
                  </a:cubicBezTo>
                  <a:cubicBezTo>
                    <a:pt x="50" y="185"/>
                    <a:pt x="50" y="185"/>
                    <a:pt x="50" y="185"/>
                  </a:cubicBezTo>
                  <a:cubicBezTo>
                    <a:pt x="50" y="185"/>
                    <a:pt x="50" y="185"/>
                    <a:pt x="50" y="185"/>
                  </a:cubicBezTo>
                  <a:cubicBezTo>
                    <a:pt x="50" y="157"/>
                    <a:pt x="50" y="157"/>
                    <a:pt x="50" y="157"/>
                  </a:cubicBezTo>
                  <a:cubicBezTo>
                    <a:pt x="50" y="139"/>
                    <a:pt x="65" y="124"/>
                    <a:pt x="84" y="124"/>
                  </a:cubicBezTo>
                  <a:cubicBezTo>
                    <a:pt x="106" y="124"/>
                    <a:pt x="106" y="124"/>
                    <a:pt x="106" y="124"/>
                  </a:cubicBezTo>
                  <a:cubicBezTo>
                    <a:pt x="107" y="124"/>
                    <a:pt x="108" y="124"/>
                    <a:pt x="108" y="124"/>
                  </a:cubicBezTo>
                  <a:cubicBezTo>
                    <a:pt x="109" y="132"/>
                    <a:pt x="113" y="140"/>
                    <a:pt x="118" y="146"/>
                  </a:cubicBezTo>
                  <a:cubicBezTo>
                    <a:pt x="102" y="151"/>
                    <a:pt x="90" y="166"/>
                    <a:pt x="90" y="185"/>
                  </a:cubicBezTo>
                  <a:lnTo>
                    <a:pt x="90" y="193"/>
                  </a:lnTo>
                  <a:close/>
                  <a:moveTo>
                    <a:pt x="186" y="212"/>
                  </a:moveTo>
                  <a:cubicBezTo>
                    <a:pt x="186" y="212"/>
                    <a:pt x="186" y="212"/>
                    <a:pt x="186" y="212"/>
                  </a:cubicBezTo>
                  <a:cubicBezTo>
                    <a:pt x="184" y="213"/>
                    <a:pt x="184" y="213"/>
                    <a:pt x="184" y="213"/>
                  </a:cubicBezTo>
                  <a:cubicBezTo>
                    <a:pt x="183" y="213"/>
                    <a:pt x="169" y="220"/>
                    <a:pt x="144" y="220"/>
                  </a:cubicBezTo>
                  <a:cubicBezTo>
                    <a:pt x="131" y="220"/>
                    <a:pt x="116" y="218"/>
                    <a:pt x="98" y="213"/>
                  </a:cubicBezTo>
                  <a:cubicBezTo>
                    <a:pt x="96" y="212"/>
                    <a:pt x="96" y="212"/>
                    <a:pt x="96" y="212"/>
                  </a:cubicBezTo>
                  <a:cubicBezTo>
                    <a:pt x="96" y="212"/>
                    <a:pt x="96" y="212"/>
                    <a:pt x="96" y="212"/>
                  </a:cubicBezTo>
                  <a:cubicBezTo>
                    <a:pt x="96" y="185"/>
                    <a:pt x="96" y="185"/>
                    <a:pt x="96" y="185"/>
                  </a:cubicBezTo>
                  <a:cubicBezTo>
                    <a:pt x="96" y="166"/>
                    <a:pt x="111" y="151"/>
                    <a:pt x="130" y="151"/>
                  </a:cubicBezTo>
                  <a:cubicBezTo>
                    <a:pt x="152" y="151"/>
                    <a:pt x="152" y="151"/>
                    <a:pt x="152" y="151"/>
                  </a:cubicBezTo>
                  <a:cubicBezTo>
                    <a:pt x="171" y="151"/>
                    <a:pt x="186" y="166"/>
                    <a:pt x="186" y="185"/>
                  </a:cubicBezTo>
                  <a:lnTo>
                    <a:pt x="186" y="212"/>
                  </a:lnTo>
                  <a:close/>
                  <a:moveTo>
                    <a:pt x="230" y="185"/>
                  </a:moveTo>
                  <a:cubicBezTo>
                    <a:pt x="230" y="185"/>
                    <a:pt x="230" y="185"/>
                    <a:pt x="230" y="185"/>
                  </a:cubicBezTo>
                  <a:cubicBezTo>
                    <a:pt x="228" y="186"/>
                    <a:pt x="228" y="186"/>
                    <a:pt x="228" y="186"/>
                  </a:cubicBezTo>
                  <a:cubicBezTo>
                    <a:pt x="227" y="186"/>
                    <a:pt x="214" y="192"/>
                    <a:pt x="192" y="193"/>
                  </a:cubicBezTo>
                  <a:cubicBezTo>
                    <a:pt x="192" y="185"/>
                    <a:pt x="192" y="185"/>
                    <a:pt x="192" y="185"/>
                  </a:cubicBezTo>
                  <a:cubicBezTo>
                    <a:pt x="192" y="166"/>
                    <a:pt x="180" y="151"/>
                    <a:pt x="164" y="146"/>
                  </a:cubicBezTo>
                  <a:cubicBezTo>
                    <a:pt x="170" y="140"/>
                    <a:pt x="173" y="132"/>
                    <a:pt x="174" y="124"/>
                  </a:cubicBezTo>
                  <a:cubicBezTo>
                    <a:pt x="196" y="124"/>
                    <a:pt x="196" y="124"/>
                    <a:pt x="196" y="124"/>
                  </a:cubicBezTo>
                  <a:cubicBezTo>
                    <a:pt x="215" y="124"/>
                    <a:pt x="230" y="139"/>
                    <a:pt x="230" y="157"/>
                  </a:cubicBezTo>
                  <a:lnTo>
                    <a:pt x="230" y="185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23" tIns="45711" rIns="91423" bIns="45711" numCol="1" anchor="t" anchorCtr="0" compatLnSpc="1"/>
            <a:lstStyle/>
            <a:p>
              <a:pPr>
                <a:lnSpc>
                  <a:spcPts val="1500"/>
                </a:lnSpc>
              </a:pPr>
              <a:endParaRPr lang="id-ID" sz="1200">
                <a:solidFill>
                  <a:schemeClr val="bg1">
                    <a:lumMod val="50000"/>
                  </a:schemeClr>
                </a:solidFill>
                <a:latin typeface="Raleway Black"/>
                <a:ea typeface="微软雅黑" panose="020B0503020204020204" pitchFamily="34" charset="-122"/>
                <a:cs typeface="Raleway Black"/>
              </a:endParaRPr>
            </a:p>
          </p:txBody>
        </p:sp>
        <p:sp>
          <p:nvSpPr>
            <p:cNvPr id="16" name="Freeform 38"/>
            <p:cNvSpPr>
              <a:spLocks noEditPoints="1"/>
            </p:cNvSpPr>
            <p:nvPr/>
          </p:nvSpPr>
          <p:spPr bwMode="auto">
            <a:xfrm>
              <a:off x="15566710" y="8945894"/>
              <a:ext cx="807447" cy="820202"/>
            </a:xfrm>
            <a:custGeom>
              <a:avLst/>
              <a:gdLst>
                <a:gd name="T0" fmla="*/ 190 w 195"/>
                <a:gd name="T1" fmla="*/ 120 h 198"/>
                <a:gd name="T2" fmla="*/ 192 w 195"/>
                <a:gd name="T3" fmla="*/ 100 h 198"/>
                <a:gd name="T4" fmla="*/ 99 w 195"/>
                <a:gd name="T5" fmla="*/ 7 h 198"/>
                <a:gd name="T6" fmla="*/ 83 w 195"/>
                <a:gd name="T7" fmla="*/ 8 h 198"/>
                <a:gd name="T8" fmla="*/ 54 w 195"/>
                <a:gd name="T9" fmla="*/ 0 h 198"/>
                <a:gd name="T10" fmla="*/ 0 w 195"/>
                <a:gd name="T11" fmla="*/ 54 h 198"/>
                <a:gd name="T12" fmla="*/ 7 w 195"/>
                <a:gd name="T13" fmla="*/ 81 h 198"/>
                <a:gd name="T14" fmla="*/ 5 w 195"/>
                <a:gd name="T15" fmla="*/ 100 h 198"/>
                <a:gd name="T16" fmla="*/ 99 w 195"/>
                <a:gd name="T17" fmla="*/ 193 h 198"/>
                <a:gd name="T18" fmla="*/ 116 w 195"/>
                <a:gd name="T19" fmla="*/ 192 h 198"/>
                <a:gd name="T20" fmla="*/ 141 w 195"/>
                <a:gd name="T21" fmla="*/ 198 h 198"/>
                <a:gd name="T22" fmla="*/ 195 w 195"/>
                <a:gd name="T23" fmla="*/ 144 h 198"/>
                <a:gd name="T24" fmla="*/ 190 w 195"/>
                <a:gd name="T25" fmla="*/ 120 h 198"/>
                <a:gd name="T26" fmla="*/ 146 w 195"/>
                <a:gd name="T27" fmla="*/ 145 h 198"/>
                <a:gd name="T28" fmla="*/ 127 w 195"/>
                <a:gd name="T29" fmla="*/ 159 h 198"/>
                <a:gd name="T30" fmla="*/ 98 w 195"/>
                <a:gd name="T31" fmla="*/ 164 h 198"/>
                <a:gd name="T32" fmla="*/ 65 w 195"/>
                <a:gd name="T33" fmla="*/ 157 h 198"/>
                <a:gd name="T34" fmla="*/ 49 w 195"/>
                <a:gd name="T35" fmla="*/ 144 h 198"/>
                <a:gd name="T36" fmla="*/ 44 w 195"/>
                <a:gd name="T37" fmla="*/ 127 h 198"/>
                <a:gd name="T38" fmla="*/ 47 w 195"/>
                <a:gd name="T39" fmla="*/ 118 h 198"/>
                <a:gd name="T40" fmla="*/ 57 w 195"/>
                <a:gd name="T41" fmla="*/ 114 h 198"/>
                <a:gd name="T42" fmla="*/ 65 w 195"/>
                <a:gd name="T43" fmla="*/ 117 h 198"/>
                <a:gd name="T44" fmla="*/ 71 w 195"/>
                <a:gd name="T45" fmla="*/ 125 h 198"/>
                <a:gd name="T46" fmla="*/ 76 w 195"/>
                <a:gd name="T47" fmla="*/ 135 h 198"/>
                <a:gd name="T48" fmla="*/ 84 w 195"/>
                <a:gd name="T49" fmla="*/ 141 h 198"/>
                <a:gd name="T50" fmla="*/ 98 w 195"/>
                <a:gd name="T51" fmla="*/ 143 h 198"/>
                <a:gd name="T52" fmla="*/ 116 w 195"/>
                <a:gd name="T53" fmla="*/ 138 h 198"/>
                <a:gd name="T54" fmla="*/ 123 w 195"/>
                <a:gd name="T55" fmla="*/ 127 h 198"/>
                <a:gd name="T56" fmla="*/ 120 w 195"/>
                <a:gd name="T57" fmla="*/ 118 h 198"/>
                <a:gd name="T58" fmla="*/ 110 w 195"/>
                <a:gd name="T59" fmla="*/ 112 h 198"/>
                <a:gd name="T60" fmla="*/ 93 w 195"/>
                <a:gd name="T61" fmla="*/ 108 h 198"/>
                <a:gd name="T62" fmla="*/ 68 w 195"/>
                <a:gd name="T63" fmla="*/ 101 h 198"/>
                <a:gd name="T64" fmla="*/ 52 w 195"/>
                <a:gd name="T65" fmla="*/ 89 h 198"/>
                <a:gd name="T66" fmla="*/ 46 w 195"/>
                <a:gd name="T67" fmla="*/ 70 h 198"/>
                <a:gd name="T68" fmla="*/ 52 w 195"/>
                <a:gd name="T69" fmla="*/ 51 h 198"/>
                <a:gd name="T70" fmla="*/ 71 w 195"/>
                <a:gd name="T71" fmla="*/ 39 h 198"/>
                <a:gd name="T72" fmla="*/ 98 w 195"/>
                <a:gd name="T73" fmla="*/ 35 h 198"/>
                <a:gd name="T74" fmla="*/ 120 w 195"/>
                <a:gd name="T75" fmla="*/ 37 h 198"/>
                <a:gd name="T76" fmla="*/ 135 w 195"/>
                <a:gd name="T77" fmla="*/ 45 h 198"/>
                <a:gd name="T78" fmla="*/ 144 w 195"/>
                <a:gd name="T79" fmla="*/ 55 h 198"/>
                <a:gd name="T80" fmla="*/ 147 w 195"/>
                <a:gd name="T81" fmla="*/ 66 h 198"/>
                <a:gd name="T82" fmla="*/ 143 w 195"/>
                <a:gd name="T83" fmla="*/ 75 h 198"/>
                <a:gd name="T84" fmla="*/ 134 w 195"/>
                <a:gd name="T85" fmla="*/ 79 h 198"/>
                <a:gd name="T86" fmla="*/ 126 w 195"/>
                <a:gd name="T87" fmla="*/ 76 h 198"/>
                <a:gd name="T88" fmla="*/ 120 w 195"/>
                <a:gd name="T89" fmla="*/ 69 h 198"/>
                <a:gd name="T90" fmla="*/ 112 w 195"/>
                <a:gd name="T91" fmla="*/ 59 h 198"/>
                <a:gd name="T92" fmla="*/ 96 w 195"/>
                <a:gd name="T93" fmla="*/ 55 h 198"/>
                <a:gd name="T94" fmla="*/ 80 w 195"/>
                <a:gd name="T95" fmla="*/ 59 h 198"/>
                <a:gd name="T96" fmla="*/ 74 w 195"/>
                <a:gd name="T97" fmla="*/ 68 h 198"/>
                <a:gd name="T98" fmla="*/ 76 w 195"/>
                <a:gd name="T99" fmla="*/ 73 h 198"/>
                <a:gd name="T100" fmla="*/ 82 w 195"/>
                <a:gd name="T101" fmla="*/ 78 h 198"/>
                <a:gd name="T102" fmla="*/ 89 w 195"/>
                <a:gd name="T103" fmla="*/ 81 h 198"/>
                <a:gd name="T104" fmla="*/ 102 w 195"/>
                <a:gd name="T105" fmla="*/ 84 h 198"/>
                <a:gd name="T106" fmla="*/ 123 w 195"/>
                <a:gd name="T107" fmla="*/ 89 h 198"/>
                <a:gd name="T108" fmla="*/ 139 w 195"/>
                <a:gd name="T109" fmla="*/ 96 h 198"/>
                <a:gd name="T110" fmla="*/ 149 w 195"/>
                <a:gd name="T111" fmla="*/ 108 h 198"/>
                <a:gd name="T112" fmla="*/ 153 w 195"/>
                <a:gd name="T113" fmla="*/ 124 h 198"/>
                <a:gd name="T114" fmla="*/ 146 w 195"/>
                <a:gd name="T115" fmla="*/ 145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95" h="198">
                  <a:moveTo>
                    <a:pt x="190" y="120"/>
                  </a:moveTo>
                  <a:cubicBezTo>
                    <a:pt x="191" y="114"/>
                    <a:pt x="192" y="107"/>
                    <a:pt x="192" y="100"/>
                  </a:cubicBezTo>
                  <a:cubicBezTo>
                    <a:pt x="192" y="49"/>
                    <a:pt x="150" y="7"/>
                    <a:pt x="99" y="7"/>
                  </a:cubicBezTo>
                  <a:cubicBezTo>
                    <a:pt x="93" y="7"/>
                    <a:pt x="88" y="7"/>
                    <a:pt x="83" y="8"/>
                  </a:cubicBezTo>
                  <a:cubicBezTo>
                    <a:pt x="74" y="3"/>
                    <a:pt x="64" y="0"/>
                    <a:pt x="54" y="0"/>
                  </a:cubicBezTo>
                  <a:cubicBezTo>
                    <a:pt x="24" y="0"/>
                    <a:pt x="0" y="24"/>
                    <a:pt x="0" y="54"/>
                  </a:cubicBezTo>
                  <a:cubicBezTo>
                    <a:pt x="0" y="64"/>
                    <a:pt x="2" y="73"/>
                    <a:pt x="7" y="81"/>
                  </a:cubicBezTo>
                  <a:cubicBezTo>
                    <a:pt x="6" y="87"/>
                    <a:pt x="5" y="94"/>
                    <a:pt x="5" y="100"/>
                  </a:cubicBezTo>
                  <a:cubicBezTo>
                    <a:pt x="5" y="152"/>
                    <a:pt x="47" y="193"/>
                    <a:pt x="99" y="193"/>
                  </a:cubicBezTo>
                  <a:cubicBezTo>
                    <a:pt x="104" y="193"/>
                    <a:pt x="110" y="193"/>
                    <a:pt x="116" y="192"/>
                  </a:cubicBezTo>
                  <a:cubicBezTo>
                    <a:pt x="123" y="196"/>
                    <a:pt x="132" y="198"/>
                    <a:pt x="141" y="198"/>
                  </a:cubicBezTo>
                  <a:cubicBezTo>
                    <a:pt x="171" y="198"/>
                    <a:pt x="195" y="174"/>
                    <a:pt x="195" y="144"/>
                  </a:cubicBezTo>
                  <a:cubicBezTo>
                    <a:pt x="195" y="136"/>
                    <a:pt x="193" y="127"/>
                    <a:pt x="190" y="120"/>
                  </a:cubicBezTo>
                  <a:close/>
                  <a:moveTo>
                    <a:pt x="146" y="145"/>
                  </a:moveTo>
                  <a:cubicBezTo>
                    <a:pt x="142" y="151"/>
                    <a:pt x="136" y="156"/>
                    <a:pt x="127" y="159"/>
                  </a:cubicBezTo>
                  <a:cubicBezTo>
                    <a:pt x="119" y="163"/>
                    <a:pt x="109" y="164"/>
                    <a:pt x="98" y="164"/>
                  </a:cubicBezTo>
                  <a:cubicBezTo>
                    <a:pt x="85" y="164"/>
                    <a:pt x="74" y="162"/>
                    <a:pt x="65" y="157"/>
                  </a:cubicBezTo>
                  <a:cubicBezTo>
                    <a:pt x="59" y="154"/>
                    <a:pt x="53" y="149"/>
                    <a:pt x="49" y="144"/>
                  </a:cubicBezTo>
                  <a:cubicBezTo>
                    <a:pt x="46" y="138"/>
                    <a:pt x="44" y="132"/>
                    <a:pt x="44" y="127"/>
                  </a:cubicBezTo>
                  <a:cubicBezTo>
                    <a:pt x="44" y="123"/>
                    <a:pt x="45" y="120"/>
                    <a:pt x="47" y="118"/>
                  </a:cubicBezTo>
                  <a:cubicBezTo>
                    <a:pt x="50" y="116"/>
                    <a:pt x="53" y="114"/>
                    <a:pt x="57" y="114"/>
                  </a:cubicBezTo>
                  <a:cubicBezTo>
                    <a:pt x="60" y="114"/>
                    <a:pt x="63" y="115"/>
                    <a:pt x="65" y="117"/>
                  </a:cubicBezTo>
                  <a:cubicBezTo>
                    <a:pt x="68" y="119"/>
                    <a:pt x="69" y="122"/>
                    <a:pt x="71" y="125"/>
                  </a:cubicBezTo>
                  <a:cubicBezTo>
                    <a:pt x="72" y="129"/>
                    <a:pt x="74" y="132"/>
                    <a:pt x="76" y="135"/>
                  </a:cubicBezTo>
                  <a:cubicBezTo>
                    <a:pt x="78" y="137"/>
                    <a:pt x="81" y="139"/>
                    <a:pt x="84" y="141"/>
                  </a:cubicBezTo>
                  <a:cubicBezTo>
                    <a:pt x="87" y="142"/>
                    <a:pt x="92" y="143"/>
                    <a:pt x="98" y="143"/>
                  </a:cubicBezTo>
                  <a:cubicBezTo>
                    <a:pt x="105" y="143"/>
                    <a:pt x="112" y="142"/>
                    <a:pt x="116" y="138"/>
                  </a:cubicBezTo>
                  <a:cubicBezTo>
                    <a:pt x="121" y="135"/>
                    <a:pt x="123" y="131"/>
                    <a:pt x="123" y="127"/>
                  </a:cubicBezTo>
                  <a:cubicBezTo>
                    <a:pt x="123" y="123"/>
                    <a:pt x="122" y="120"/>
                    <a:pt x="120" y="118"/>
                  </a:cubicBezTo>
                  <a:cubicBezTo>
                    <a:pt x="117" y="115"/>
                    <a:pt x="114" y="114"/>
                    <a:pt x="110" y="112"/>
                  </a:cubicBezTo>
                  <a:cubicBezTo>
                    <a:pt x="105" y="111"/>
                    <a:pt x="100" y="110"/>
                    <a:pt x="93" y="108"/>
                  </a:cubicBezTo>
                  <a:cubicBezTo>
                    <a:pt x="83" y="106"/>
                    <a:pt x="75" y="104"/>
                    <a:pt x="68" y="101"/>
                  </a:cubicBezTo>
                  <a:cubicBezTo>
                    <a:pt x="61" y="98"/>
                    <a:pt x="56" y="94"/>
                    <a:pt x="52" y="89"/>
                  </a:cubicBezTo>
                  <a:cubicBezTo>
                    <a:pt x="48" y="84"/>
                    <a:pt x="46" y="78"/>
                    <a:pt x="46" y="70"/>
                  </a:cubicBezTo>
                  <a:cubicBezTo>
                    <a:pt x="46" y="63"/>
                    <a:pt x="48" y="57"/>
                    <a:pt x="52" y="51"/>
                  </a:cubicBezTo>
                  <a:cubicBezTo>
                    <a:pt x="57" y="46"/>
                    <a:pt x="63" y="42"/>
                    <a:pt x="71" y="39"/>
                  </a:cubicBezTo>
                  <a:cubicBezTo>
                    <a:pt x="78" y="36"/>
                    <a:pt x="87" y="35"/>
                    <a:pt x="98" y="35"/>
                  </a:cubicBezTo>
                  <a:cubicBezTo>
                    <a:pt x="106" y="35"/>
                    <a:pt x="114" y="35"/>
                    <a:pt x="120" y="37"/>
                  </a:cubicBezTo>
                  <a:cubicBezTo>
                    <a:pt x="126" y="39"/>
                    <a:pt x="131" y="42"/>
                    <a:pt x="135" y="45"/>
                  </a:cubicBezTo>
                  <a:cubicBezTo>
                    <a:pt x="139" y="48"/>
                    <a:pt x="142" y="52"/>
                    <a:pt x="144" y="55"/>
                  </a:cubicBezTo>
                  <a:cubicBezTo>
                    <a:pt x="146" y="59"/>
                    <a:pt x="147" y="62"/>
                    <a:pt x="147" y="66"/>
                  </a:cubicBezTo>
                  <a:cubicBezTo>
                    <a:pt x="147" y="69"/>
                    <a:pt x="146" y="72"/>
                    <a:pt x="143" y="75"/>
                  </a:cubicBezTo>
                  <a:cubicBezTo>
                    <a:pt x="141" y="78"/>
                    <a:pt x="137" y="79"/>
                    <a:pt x="134" y="79"/>
                  </a:cubicBezTo>
                  <a:cubicBezTo>
                    <a:pt x="130" y="79"/>
                    <a:pt x="128" y="78"/>
                    <a:pt x="126" y="76"/>
                  </a:cubicBezTo>
                  <a:cubicBezTo>
                    <a:pt x="124" y="75"/>
                    <a:pt x="122" y="72"/>
                    <a:pt x="120" y="69"/>
                  </a:cubicBezTo>
                  <a:cubicBezTo>
                    <a:pt x="118" y="65"/>
                    <a:pt x="115" y="61"/>
                    <a:pt x="112" y="59"/>
                  </a:cubicBezTo>
                  <a:cubicBezTo>
                    <a:pt x="109" y="56"/>
                    <a:pt x="103" y="55"/>
                    <a:pt x="96" y="55"/>
                  </a:cubicBezTo>
                  <a:cubicBezTo>
                    <a:pt x="89" y="55"/>
                    <a:pt x="84" y="56"/>
                    <a:pt x="80" y="59"/>
                  </a:cubicBezTo>
                  <a:cubicBezTo>
                    <a:pt x="76" y="62"/>
                    <a:pt x="74" y="65"/>
                    <a:pt x="74" y="68"/>
                  </a:cubicBezTo>
                  <a:cubicBezTo>
                    <a:pt x="74" y="70"/>
                    <a:pt x="75" y="72"/>
                    <a:pt x="76" y="73"/>
                  </a:cubicBezTo>
                  <a:cubicBezTo>
                    <a:pt x="77" y="75"/>
                    <a:pt x="79" y="76"/>
                    <a:pt x="82" y="78"/>
                  </a:cubicBezTo>
                  <a:cubicBezTo>
                    <a:pt x="84" y="79"/>
                    <a:pt x="87" y="80"/>
                    <a:pt x="89" y="81"/>
                  </a:cubicBezTo>
                  <a:cubicBezTo>
                    <a:pt x="92" y="81"/>
                    <a:pt x="96" y="82"/>
                    <a:pt x="102" y="84"/>
                  </a:cubicBezTo>
                  <a:cubicBezTo>
                    <a:pt x="110" y="85"/>
                    <a:pt x="117" y="87"/>
                    <a:pt x="123" y="89"/>
                  </a:cubicBezTo>
                  <a:cubicBezTo>
                    <a:pt x="129" y="91"/>
                    <a:pt x="134" y="94"/>
                    <a:pt x="139" y="96"/>
                  </a:cubicBezTo>
                  <a:cubicBezTo>
                    <a:pt x="143" y="99"/>
                    <a:pt x="147" y="103"/>
                    <a:pt x="149" y="108"/>
                  </a:cubicBezTo>
                  <a:cubicBezTo>
                    <a:pt x="152" y="112"/>
                    <a:pt x="153" y="118"/>
                    <a:pt x="153" y="124"/>
                  </a:cubicBezTo>
                  <a:cubicBezTo>
                    <a:pt x="153" y="132"/>
                    <a:pt x="151" y="139"/>
                    <a:pt x="146" y="145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23" tIns="45711" rIns="91423" bIns="45711" numCol="1" anchor="t" anchorCtr="0" compatLnSpc="1"/>
            <a:lstStyle/>
            <a:p>
              <a:pPr>
                <a:lnSpc>
                  <a:spcPts val="1500"/>
                </a:lnSpc>
              </a:pPr>
              <a:endParaRPr lang="id-ID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5" name="Freeform 21"/>
            <p:cNvSpPr/>
            <p:nvPr/>
          </p:nvSpPr>
          <p:spPr bwMode="auto">
            <a:xfrm>
              <a:off x="13970835" y="6413716"/>
              <a:ext cx="918608" cy="914274"/>
            </a:xfrm>
            <a:custGeom>
              <a:avLst/>
              <a:gdLst>
                <a:gd name="T0" fmla="*/ 114 w 228"/>
                <a:gd name="T1" fmla="*/ 0 h 227"/>
                <a:gd name="T2" fmla="*/ 0 w 228"/>
                <a:gd name="T3" fmla="*/ 114 h 227"/>
                <a:gd name="T4" fmla="*/ 68 w 228"/>
                <a:gd name="T5" fmla="*/ 218 h 227"/>
                <a:gd name="T6" fmla="*/ 70 w 228"/>
                <a:gd name="T7" fmla="*/ 192 h 227"/>
                <a:gd name="T8" fmla="*/ 85 w 228"/>
                <a:gd name="T9" fmla="*/ 130 h 227"/>
                <a:gd name="T10" fmla="*/ 81 w 228"/>
                <a:gd name="T11" fmla="*/ 112 h 227"/>
                <a:gd name="T12" fmla="*/ 103 w 228"/>
                <a:gd name="T13" fmla="*/ 82 h 227"/>
                <a:gd name="T14" fmla="*/ 119 w 228"/>
                <a:gd name="T15" fmla="*/ 99 h 227"/>
                <a:gd name="T16" fmla="*/ 109 w 228"/>
                <a:gd name="T17" fmla="*/ 140 h 227"/>
                <a:gd name="T18" fmla="*/ 127 w 228"/>
                <a:gd name="T19" fmla="*/ 162 h 227"/>
                <a:gd name="T20" fmla="*/ 163 w 228"/>
                <a:gd name="T21" fmla="*/ 101 h 227"/>
                <a:gd name="T22" fmla="*/ 115 w 228"/>
                <a:gd name="T23" fmla="*/ 57 h 227"/>
                <a:gd name="T24" fmla="*/ 59 w 228"/>
                <a:gd name="T25" fmla="*/ 112 h 227"/>
                <a:gd name="T26" fmla="*/ 67 w 228"/>
                <a:gd name="T27" fmla="*/ 134 h 227"/>
                <a:gd name="T28" fmla="*/ 68 w 228"/>
                <a:gd name="T29" fmla="*/ 141 h 227"/>
                <a:gd name="T30" fmla="*/ 66 w 228"/>
                <a:gd name="T31" fmla="*/ 150 h 227"/>
                <a:gd name="T32" fmla="*/ 60 w 228"/>
                <a:gd name="T33" fmla="*/ 153 h 227"/>
                <a:gd name="T34" fmla="*/ 37 w 228"/>
                <a:gd name="T35" fmla="*/ 109 h 227"/>
                <a:gd name="T36" fmla="*/ 118 w 228"/>
                <a:gd name="T37" fmla="*/ 38 h 227"/>
                <a:gd name="T38" fmla="*/ 191 w 228"/>
                <a:gd name="T39" fmla="*/ 103 h 227"/>
                <a:gd name="T40" fmla="*/ 129 w 228"/>
                <a:gd name="T41" fmla="*/ 181 h 227"/>
                <a:gd name="T42" fmla="*/ 101 w 228"/>
                <a:gd name="T43" fmla="*/ 167 h 227"/>
                <a:gd name="T44" fmla="*/ 93 w 228"/>
                <a:gd name="T45" fmla="*/ 198 h 227"/>
                <a:gd name="T46" fmla="*/ 82 w 228"/>
                <a:gd name="T47" fmla="*/ 223 h 227"/>
                <a:gd name="T48" fmla="*/ 114 w 228"/>
                <a:gd name="T49" fmla="*/ 227 h 227"/>
                <a:gd name="T50" fmla="*/ 228 w 228"/>
                <a:gd name="T51" fmla="*/ 114 h 227"/>
                <a:gd name="T52" fmla="*/ 114 w 228"/>
                <a:gd name="T53" fmla="*/ 0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28" h="227">
                  <a:moveTo>
                    <a:pt x="114" y="0"/>
                  </a:moveTo>
                  <a:cubicBezTo>
                    <a:pt x="51" y="0"/>
                    <a:pt x="0" y="51"/>
                    <a:pt x="0" y="114"/>
                  </a:cubicBezTo>
                  <a:cubicBezTo>
                    <a:pt x="0" y="160"/>
                    <a:pt x="28" y="200"/>
                    <a:pt x="68" y="218"/>
                  </a:cubicBezTo>
                  <a:cubicBezTo>
                    <a:pt x="68" y="210"/>
                    <a:pt x="68" y="200"/>
                    <a:pt x="70" y="192"/>
                  </a:cubicBezTo>
                  <a:cubicBezTo>
                    <a:pt x="73" y="183"/>
                    <a:pt x="85" y="130"/>
                    <a:pt x="85" y="130"/>
                  </a:cubicBezTo>
                  <a:cubicBezTo>
                    <a:pt x="85" y="130"/>
                    <a:pt x="81" y="122"/>
                    <a:pt x="81" y="112"/>
                  </a:cubicBezTo>
                  <a:cubicBezTo>
                    <a:pt x="81" y="95"/>
                    <a:pt x="91" y="82"/>
                    <a:pt x="103" y="82"/>
                  </a:cubicBezTo>
                  <a:cubicBezTo>
                    <a:pt x="114" y="82"/>
                    <a:pt x="119" y="90"/>
                    <a:pt x="119" y="99"/>
                  </a:cubicBezTo>
                  <a:cubicBezTo>
                    <a:pt x="119" y="110"/>
                    <a:pt x="112" y="125"/>
                    <a:pt x="109" y="140"/>
                  </a:cubicBezTo>
                  <a:cubicBezTo>
                    <a:pt x="106" y="152"/>
                    <a:pt x="115" y="162"/>
                    <a:pt x="127" y="162"/>
                  </a:cubicBezTo>
                  <a:cubicBezTo>
                    <a:pt x="148" y="162"/>
                    <a:pt x="163" y="134"/>
                    <a:pt x="163" y="101"/>
                  </a:cubicBezTo>
                  <a:cubicBezTo>
                    <a:pt x="163" y="76"/>
                    <a:pt x="146" y="57"/>
                    <a:pt x="115" y="57"/>
                  </a:cubicBezTo>
                  <a:cubicBezTo>
                    <a:pt x="81" y="57"/>
                    <a:pt x="59" y="83"/>
                    <a:pt x="59" y="112"/>
                  </a:cubicBezTo>
                  <a:cubicBezTo>
                    <a:pt x="59" y="122"/>
                    <a:pt x="62" y="129"/>
                    <a:pt x="67" y="134"/>
                  </a:cubicBezTo>
                  <a:cubicBezTo>
                    <a:pt x="69" y="137"/>
                    <a:pt x="69" y="138"/>
                    <a:pt x="68" y="141"/>
                  </a:cubicBezTo>
                  <a:cubicBezTo>
                    <a:pt x="68" y="143"/>
                    <a:pt x="67" y="148"/>
                    <a:pt x="66" y="150"/>
                  </a:cubicBezTo>
                  <a:cubicBezTo>
                    <a:pt x="65" y="153"/>
                    <a:pt x="63" y="154"/>
                    <a:pt x="60" y="153"/>
                  </a:cubicBezTo>
                  <a:cubicBezTo>
                    <a:pt x="44" y="146"/>
                    <a:pt x="37" y="129"/>
                    <a:pt x="37" y="109"/>
                  </a:cubicBezTo>
                  <a:cubicBezTo>
                    <a:pt x="37" y="77"/>
                    <a:pt x="64" y="38"/>
                    <a:pt x="118" y="38"/>
                  </a:cubicBezTo>
                  <a:cubicBezTo>
                    <a:pt x="162" y="38"/>
                    <a:pt x="191" y="70"/>
                    <a:pt x="191" y="103"/>
                  </a:cubicBezTo>
                  <a:cubicBezTo>
                    <a:pt x="191" y="148"/>
                    <a:pt x="166" y="181"/>
                    <a:pt x="129" y="181"/>
                  </a:cubicBezTo>
                  <a:cubicBezTo>
                    <a:pt x="117" y="181"/>
                    <a:pt x="105" y="175"/>
                    <a:pt x="101" y="167"/>
                  </a:cubicBezTo>
                  <a:cubicBezTo>
                    <a:pt x="101" y="167"/>
                    <a:pt x="95" y="193"/>
                    <a:pt x="93" y="198"/>
                  </a:cubicBezTo>
                  <a:cubicBezTo>
                    <a:pt x="91" y="207"/>
                    <a:pt x="86" y="216"/>
                    <a:pt x="82" y="223"/>
                  </a:cubicBezTo>
                  <a:cubicBezTo>
                    <a:pt x="92" y="226"/>
                    <a:pt x="103" y="227"/>
                    <a:pt x="114" y="227"/>
                  </a:cubicBezTo>
                  <a:cubicBezTo>
                    <a:pt x="177" y="227"/>
                    <a:pt x="228" y="176"/>
                    <a:pt x="228" y="114"/>
                  </a:cubicBezTo>
                  <a:cubicBezTo>
                    <a:pt x="228" y="51"/>
                    <a:pt x="177" y="0"/>
                    <a:pt x="11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23" tIns="45711" rIns="91423" bIns="45711" numCol="1" anchor="t" anchorCtr="0" compatLnSpc="1"/>
            <a:lstStyle/>
            <a:p>
              <a:pPr>
                <a:lnSpc>
                  <a:spcPts val="1500"/>
                </a:lnSpc>
              </a:pPr>
              <a:endParaRPr lang="id-ID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grpSp>
          <p:nvGrpSpPr>
            <p:cNvPr id="14785" name="Group 20"/>
            <p:cNvGrpSpPr/>
            <p:nvPr/>
          </p:nvGrpSpPr>
          <p:grpSpPr>
            <a:xfrm>
              <a:off x="15267971" y="9715995"/>
              <a:ext cx="3620504" cy="2723936"/>
              <a:chOff x="15267971" y="9715995"/>
              <a:chExt cx="3620504" cy="2723936"/>
            </a:xfrm>
          </p:grpSpPr>
          <p:sp>
            <p:nvSpPr>
              <p:cNvPr id="40" name="Freeform 21"/>
              <p:cNvSpPr>
                <a:spLocks noChangeArrowheads="1"/>
              </p:cNvSpPr>
              <p:nvPr/>
            </p:nvSpPr>
            <p:spPr bwMode="auto">
              <a:xfrm>
                <a:off x="15431911" y="11790529"/>
                <a:ext cx="2832407" cy="564525"/>
              </a:xfrm>
              <a:custGeom>
                <a:avLst/>
                <a:gdLst>
                  <a:gd name="T0" fmla="*/ 3166 w 6326"/>
                  <a:gd name="T1" fmla="*/ 0 h 1266"/>
                  <a:gd name="T2" fmla="*/ 0 w 6326"/>
                  <a:gd name="T3" fmla="*/ 629 h 1266"/>
                  <a:gd name="T4" fmla="*/ 3166 w 6326"/>
                  <a:gd name="T5" fmla="*/ 1265 h 1266"/>
                  <a:gd name="T6" fmla="*/ 6325 w 6326"/>
                  <a:gd name="T7" fmla="*/ 629 h 1266"/>
                  <a:gd name="T8" fmla="*/ 3166 w 6326"/>
                  <a:gd name="T9" fmla="*/ 0 h 12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326" h="1266">
                    <a:moveTo>
                      <a:pt x="3166" y="0"/>
                    </a:moveTo>
                    <a:lnTo>
                      <a:pt x="0" y="629"/>
                    </a:lnTo>
                    <a:lnTo>
                      <a:pt x="3166" y="1265"/>
                    </a:lnTo>
                    <a:lnTo>
                      <a:pt x="6325" y="629"/>
                    </a:lnTo>
                    <a:lnTo>
                      <a:pt x="3166" y="0"/>
                    </a:lnTo>
                  </a:path>
                </a:pathLst>
              </a:custGeom>
              <a:solidFill>
                <a:srgbClr val="A68C5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1" name="Freeform 23"/>
              <p:cNvSpPr>
                <a:spLocks noChangeArrowheads="1"/>
              </p:cNvSpPr>
              <p:nvPr/>
            </p:nvSpPr>
            <p:spPr bwMode="auto">
              <a:xfrm>
                <a:off x="16850089" y="9915356"/>
                <a:ext cx="1414228" cy="2524575"/>
              </a:xfrm>
              <a:custGeom>
                <a:avLst/>
                <a:gdLst>
                  <a:gd name="T0" fmla="*/ 3159 w 3160"/>
                  <a:gd name="T1" fmla="*/ 0 h 5644"/>
                  <a:gd name="T2" fmla="*/ 3159 w 3160"/>
                  <a:gd name="T3" fmla="*/ 4821 h 5644"/>
                  <a:gd name="T4" fmla="*/ 0 w 3160"/>
                  <a:gd name="T5" fmla="*/ 5643 h 5644"/>
                  <a:gd name="T6" fmla="*/ 0 w 3160"/>
                  <a:gd name="T7" fmla="*/ 444 h 5644"/>
                  <a:gd name="T8" fmla="*/ 3159 w 3160"/>
                  <a:gd name="T9" fmla="*/ 0 h 56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60" h="5644">
                    <a:moveTo>
                      <a:pt x="3159" y="0"/>
                    </a:moveTo>
                    <a:lnTo>
                      <a:pt x="3159" y="4821"/>
                    </a:lnTo>
                    <a:lnTo>
                      <a:pt x="0" y="5643"/>
                    </a:lnTo>
                    <a:lnTo>
                      <a:pt x="0" y="444"/>
                    </a:lnTo>
                    <a:lnTo>
                      <a:pt x="3159" y="0"/>
                    </a:lnTo>
                  </a:path>
                </a:pathLst>
              </a:custGeom>
              <a:solidFill>
                <a:srgbClr val="AF9374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2" name="Freeform 24"/>
              <p:cNvSpPr>
                <a:spLocks noChangeArrowheads="1"/>
              </p:cNvSpPr>
              <p:nvPr/>
            </p:nvSpPr>
            <p:spPr bwMode="auto">
              <a:xfrm>
                <a:off x="16850089" y="9715995"/>
                <a:ext cx="1414228" cy="396747"/>
              </a:xfrm>
              <a:custGeom>
                <a:avLst/>
                <a:gdLst>
                  <a:gd name="T0" fmla="*/ 0 w 3160"/>
                  <a:gd name="T1" fmla="*/ 0 h 889"/>
                  <a:gd name="T2" fmla="*/ 3159 w 3160"/>
                  <a:gd name="T3" fmla="*/ 444 h 889"/>
                  <a:gd name="T4" fmla="*/ 0 w 3160"/>
                  <a:gd name="T5" fmla="*/ 888 h 889"/>
                  <a:gd name="T6" fmla="*/ 0 w 3160"/>
                  <a:gd name="T7" fmla="*/ 0 h 8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60" h="889">
                    <a:moveTo>
                      <a:pt x="0" y="0"/>
                    </a:moveTo>
                    <a:lnTo>
                      <a:pt x="3159" y="444"/>
                    </a:lnTo>
                    <a:lnTo>
                      <a:pt x="0" y="888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6C543C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17" name="Freeform 25"/>
              <p:cNvSpPr>
                <a:spLocks noChangeArrowheads="1"/>
              </p:cNvSpPr>
              <p:nvPr/>
            </p:nvSpPr>
            <p:spPr bwMode="auto">
              <a:xfrm>
                <a:off x="15431911" y="9715995"/>
                <a:ext cx="1416204" cy="396747"/>
              </a:xfrm>
              <a:custGeom>
                <a:avLst/>
                <a:gdLst>
                  <a:gd name="T0" fmla="*/ 0 w 3167"/>
                  <a:gd name="T1" fmla="*/ 444 h 889"/>
                  <a:gd name="T2" fmla="*/ 3166 w 3167"/>
                  <a:gd name="T3" fmla="*/ 0 h 889"/>
                  <a:gd name="T4" fmla="*/ 3166 w 3167"/>
                  <a:gd name="T5" fmla="*/ 888 h 889"/>
                  <a:gd name="T6" fmla="*/ 0 w 3167"/>
                  <a:gd name="T7" fmla="*/ 444 h 8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67" h="889">
                    <a:moveTo>
                      <a:pt x="0" y="444"/>
                    </a:moveTo>
                    <a:lnTo>
                      <a:pt x="3166" y="0"/>
                    </a:lnTo>
                    <a:lnTo>
                      <a:pt x="3166" y="888"/>
                    </a:lnTo>
                    <a:lnTo>
                      <a:pt x="0" y="444"/>
                    </a:lnTo>
                  </a:path>
                </a:pathLst>
              </a:custGeom>
              <a:solidFill>
                <a:srgbClr val="A68C5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28" name="Freeform 26"/>
              <p:cNvSpPr>
                <a:spLocks noChangeArrowheads="1"/>
              </p:cNvSpPr>
              <p:nvPr/>
            </p:nvSpPr>
            <p:spPr bwMode="auto">
              <a:xfrm>
                <a:off x="16850089" y="10041683"/>
                <a:ext cx="1414228" cy="982985"/>
              </a:xfrm>
              <a:custGeom>
                <a:avLst/>
                <a:gdLst>
                  <a:gd name="T0" fmla="*/ 3159 w 3160"/>
                  <a:gd name="T1" fmla="*/ 0 h 2200"/>
                  <a:gd name="T2" fmla="*/ 0 w 3160"/>
                  <a:gd name="T3" fmla="*/ 159 h 2200"/>
                  <a:gd name="T4" fmla="*/ 1377 w 3160"/>
                  <a:gd name="T5" fmla="*/ 2199 h 2200"/>
                  <a:gd name="T6" fmla="*/ 3159 w 3160"/>
                  <a:gd name="T7" fmla="*/ 1768 h 2200"/>
                  <a:gd name="T8" fmla="*/ 3159 w 3160"/>
                  <a:gd name="T9" fmla="*/ 0 h 2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60" h="2200">
                    <a:moveTo>
                      <a:pt x="3159" y="0"/>
                    </a:moveTo>
                    <a:lnTo>
                      <a:pt x="0" y="159"/>
                    </a:lnTo>
                    <a:lnTo>
                      <a:pt x="1377" y="2199"/>
                    </a:lnTo>
                    <a:lnTo>
                      <a:pt x="3159" y="1768"/>
                    </a:lnTo>
                    <a:lnTo>
                      <a:pt x="3159" y="0"/>
                    </a:lnTo>
                  </a:path>
                </a:pathLst>
              </a:custGeom>
              <a:solidFill>
                <a:srgbClr val="6C543C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29" name="Freeform 27"/>
              <p:cNvSpPr>
                <a:spLocks noChangeArrowheads="1"/>
              </p:cNvSpPr>
              <p:nvPr/>
            </p:nvSpPr>
            <p:spPr bwMode="auto">
              <a:xfrm>
                <a:off x="16850089" y="9915356"/>
                <a:ext cx="2038386" cy="961273"/>
              </a:xfrm>
              <a:custGeom>
                <a:avLst/>
                <a:gdLst>
                  <a:gd name="T0" fmla="*/ 0 w 4557"/>
                  <a:gd name="T1" fmla="*/ 444 h 2153"/>
                  <a:gd name="T2" fmla="*/ 1708 w 4557"/>
                  <a:gd name="T3" fmla="*/ 2152 h 2153"/>
                  <a:gd name="T4" fmla="*/ 4556 w 4557"/>
                  <a:gd name="T5" fmla="*/ 1398 h 2153"/>
                  <a:gd name="T6" fmla="*/ 3159 w 4557"/>
                  <a:gd name="T7" fmla="*/ 0 h 2153"/>
                  <a:gd name="T8" fmla="*/ 0 w 4557"/>
                  <a:gd name="T9" fmla="*/ 444 h 2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57" h="2153">
                    <a:moveTo>
                      <a:pt x="0" y="444"/>
                    </a:moveTo>
                    <a:lnTo>
                      <a:pt x="1708" y="2152"/>
                    </a:lnTo>
                    <a:lnTo>
                      <a:pt x="4556" y="1398"/>
                    </a:lnTo>
                    <a:lnTo>
                      <a:pt x="3159" y="0"/>
                    </a:lnTo>
                    <a:lnTo>
                      <a:pt x="0" y="444"/>
                    </a:lnTo>
                  </a:path>
                </a:pathLst>
              </a:custGeom>
              <a:solidFill>
                <a:srgbClr val="BFA27E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30" name="Freeform 28"/>
              <p:cNvSpPr>
                <a:spLocks noChangeArrowheads="1"/>
              </p:cNvSpPr>
              <p:nvPr/>
            </p:nvSpPr>
            <p:spPr bwMode="auto">
              <a:xfrm>
                <a:off x="15267971" y="9915356"/>
                <a:ext cx="161965" cy="805337"/>
              </a:xfrm>
              <a:custGeom>
                <a:avLst/>
                <a:gdLst>
                  <a:gd name="T0" fmla="*/ 364 w 365"/>
                  <a:gd name="T1" fmla="*/ 0 h 1803"/>
                  <a:gd name="T2" fmla="*/ 364 w 365"/>
                  <a:gd name="T3" fmla="*/ 0 h 1803"/>
                  <a:gd name="T4" fmla="*/ 0 w 365"/>
                  <a:gd name="T5" fmla="*/ 1802 h 1803"/>
                  <a:gd name="T6" fmla="*/ 364 w 365"/>
                  <a:gd name="T7" fmla="*/ 1802 h 1803"/>
                  <a:gd name="T8" fmla="*/ 364 w 365"/>
                  <a:gd name="T9" fmla="*/ 0 h 18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5" h="1803">
                    <a:moveTo>
                      <a:pt x="364" y="0"/>
                    </a:moveTo>
                    <a:lnTo>
                      <a:pt x="364" y="0"/>
                    </a:lnTo>
                    <a:cubicBezTo>
                      <a:pt x="305" y="7"/>
                      <a:pt x="0" y="1802"/>
                      <a:pt x="0" y="1802"/>
                    </a:cubicBezTo>
                    <a:cubicBezTo>
                      <a:pt x="364" y="1802"/>
                      <a:pt x="364" y="1802"/>
                      <a:pt x="364" y="1802"/>
                    </a:cubicBezTo>
                    <a:lnTo>
                      <a:pt x="364" y="0"/>
                    </a:lnTo>
                  </a:path>
                </a:pathLst>
              </a:custGeom>
              <a:solidFill>
                <a:srgbClr val="A68C5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31" name="Freeform 22"/>
              <p:cNvSpPr>
                <a:spLocks noChangeArrowheads="1"/>
              </p:cNvSpPr>
              <p:nvPr/>
            </p:nvSpPr>
            <p:spPr bwMode="auto">
              <a:xfrm>
                <a:off x="15431911" y="9915356"/>
                <a:ext cx="1416204" cy="2524575"/>
              </a:xfrm>
              <a:custGeom>
                <a:avLst/>
                <a:gdLst>
                  <a:gd name="T0" fmla="*/ 3166 w 3167"/>
                  <a:gd name="T1" fmla="*/ 444 h 5644"/>
                  <a:gd name="T2" fmla="*/ 3166 w 3167"/>
                  <a:gd name="T3" fmla="*/ 5643 h 5644"/>
                  <a:gd name="T4" fmla="*/ 0 w 3167"/>
                  <a:gd name="T5" fmla="*/ 4821 h 5644"/>
                  <a:gd name="T6" fmla="*/ 0 w 3167"/>
                  <a:gd name="T7" fmla="*/ 0 h 5644"/>
                  <a:gd name="T8" fmla="*/ 3166 w 3167"/>
                  <a:gd name="T9" fmla="*/ 444 h 56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67" h="5644">
                    <a:moveTo>
                      <a:pt x="3166" y="444"/>
                    </a:moveTo>
                    <a:lnTo>
                      <a:pt x="3166" y="5643"/>
                    </a:lnTo>
                    <a:lnTo>
                      <a:pt x="0" y="4821"/>
                    </a:lnTo>
                    <a:lnTo>
                      <a:pt x="0" y="0"/>
                    </a:lnTo>
                    <a:lnTo>
                      <a:pt x="3166" y="444"/>
                    </a:lnTo>
                  </a:path>
                </a:pathLst>
              </a:custGeom>
              <a:solidFill>
                <a:srgbClr val="745B3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4786" name="Group 1"/>
            <p:cNvGrpSpPr/>
            <p:nvPr/>
          </p:nvGrpSpPr>
          <p:grpSpPr>
            <a:xfrm>
              <a:off x="17545352" y="9514661"/>
              <a:ext cx="689338" cy="497415"/>
              <a:chOff x="14911401" y="9627338"/>
              <a:chExt cx="735348" cy="530615"/>
            </a:xfrm>
          </p:grpSpPr>
          <p:sp>
            <p:nvSpPr>
              <p:cNvPr id="39" name="Freeform 42"/>
              <p:cNvSpPr>
                <a:spLocks noChangeArrowheads="1"/>
              </p:cNvSpPr>
              <p:nvPr/>
            </p:nvSpPr>
            <p:spPr bwMode="auto">
              <a:xfrm>
                <a:off x="14911401" y="9627338"/>
                <a:ext cx="735348" cy="530615"/>
              </a:xfrm>
              <a:custGeom>
                <a:avLst/>
                <a:gdLst>
                  <a:gd name="T0" fmla="*/ 1530 w 1544"/>
                  <a:gd name="T1" fmla="*/ 908 h 1114"/>
                  <a:gd name="T2" fmla="*/ 1530 w 1544"/>
                  <a:gd name="T3" fmla="*/ 908 h 1114"/>
                  <a:gd name="T4" fmla="*/ 1543 w 1544"/>
                  <a:gd name="T5" fmla="*/ 775 h 1114"/>
                  <a:gd name="T6" fmla="*/ 768 w 1544"/>
                  <a:gd name="T7" fmla="*/ 0 h 1114"/>
                  <a:gd name="T8" fmla="*/ 0 w 1544"/>
                  <a:gd name="T9" fmla="*/ 775 h 1114"/>
                  <a:gd name="T10" fmla="*/ 73 w 1544"/>
                  <a:gd name="T11" fmla="*/ 1113 h 1114"/>
                  <a:gd name="T12" fmla="*/ 1530 w 1544"/>
                  <a:gd name="T13" fmla="*/ 908 h 1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44" h="1114">
                    <a:moveTo>
                      <a:pt x="1530" y="908"/>
                    </a:moveTo>
                    <a:lnTo>
                      <a:pt x="1530" y="908"/>
                    </a:lnTo>
                    <a:cubicBezTo>
                      <a:pt x="1543" y="861"/>
                      <a:pt x="1543" y="815"/>
                      <a:pt x="1543" y="775"/>
                    </a:cubicBezTo>
                    <a:cubicBezTo>
                      <a:pt x="1543" y="345"/>
                      <a:pt x="1199" y="0"/>
                      <a:pt x="768" y="0"/>
                    </a:cubicBezTo>
                    <a:cubicBezTo>
                      <a:pt x="345" y="0"/>
                      <a:pt x="0" y="345"/>
                      <a:pt x="0" y="775"/>
                    </a:cubicBezTo>
                    <a:cubicBezTo>
                      <a:pt x="0" y="894"/>
                      <a:pt x="27" y="1007"/>
                      <a:pt x="73" y="1113"/>
                    </a:cubicBezTo>
                    <a:lnTo>
                      <a:pt x="1530" y="908"/>
                    </a:lnTo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6" name="Freeform 43"/>
              <p:cNvSpPr>
                <a:spLocks noChangeArrowheads="1"/>
              </p:cNvSpPr>
              <p:nvPr/>
            </p:nvSpPr>
            <p:spPr bwMode="auto">
              <a:xfrm>
                <a:off x="15090498" y="9808420"/>
                <a:ext cx="379263" cy="307420"/>
              </a:xfrm>
              <a:custGeom>
                <a:avLst/>
                <a:gdLst>
                  <a:gd name="T0" fmla="*/ 795 w 796"/>
                  <a:gd name="T1" fmla="*/ 79 h 650"/>
                  <a:gd name="T2" fmla="*/ 795 w 796"/>
                  <a:gd name="T3" fmla="*/ 79 h 650"/>
                  <a:gd name="T4" fmla="*/ 702 w 796"/>
                  <a:gd name="T5" fmla="*/ 106 h 650"/>
                  <a:gd name="T6" fmla="*/ 775 w 796"/>
                  <a:gd name="T7" fmla="*/ 13 h 650"/>
                  <a:gd name="T8" fmla="*/ 669 w 796"/>
                  <a:gd name="T9" fmla="*/ 53 h 650"/>
                  <a:gd name="T10" fmla="*/ 550 w 796"/>
                  <a:gd name="T11" fmla="*/ 0 h 650"/>
                  <a:gd name="T12" fmla="*/ 391 w 796"/>
                  <a:gd name="T13" fmla="*/ 165 h 650"/>
                  <a:gd name="T14" fmla="*/ 391 w 796"/>
                  <a:gd name="T15" fmla="*/ 205 h 650"/>
                  <a:gd name="T16" fmla="*/ 60 w 796"/>
                  <a:gd name="T17" fmla="*/ 33 h 650"/>
                  <a:gd name="T18" fmla="*/ 33 w 796"/>
                  <a:gd name="T19" fmla="*/ 112 h 650"/>
                  <a:gd name="T20" fmla="*/ 106 w 796"/>
                  <a:gd name="T21" fmla="*/ 251 h 650"/>
                  <a:gd name="T22" fmla="*/ 33 w 796"/>
                  <a:gd name="T23" fmla="*/ 231 h 650"/>
                  <a:gd name="T24" fmla="*/ 33 w 796"/>
                  <a:gd name="T25" fmla="*/ 231 h 650"/>
                  <a:gd name="T26" fmla="*/ 166 w 796"/>
                  <a:gd name="T27" fmla="*/ 390 h 650"/>
                  <a:gd name="T28" fmla="*/ 119 w 796"/>
                  <a:gd name="T29" fmla="*/ 397 h 650"/>
                  <a:gd name="T30" fmla="*/ 93 w 796"/>
                  <a:gd name="T31" fmla="*/ 397 h 650"/>
                  <a:gd name="T32" fmla="*/ 245 w 796"/>
                  <a:gd name="T33" fmla="*/ 510 h 650"/>
                  <a:gd name="T34" fmla="*/ 40 w 796"/>
                  <a:gd name="T35" fmla="*/ 576 h 650"/>
                  <a:gd name="T36" fmla="*/ 0 w 796"/>
                  <a:gd name="T37" fmla="*/ 576 h 650"/>
                  <a:gd name="T38" fmla="*/ 252 w 796"/>
                  <a:gd name="T39" fmla="*/ 649 h 650"/>
                  <a:gd name="T40" fmla="*/ 715 w 796"/>
                  <a:gd name="T41" fmla="*/ 185 h 650"/>
                  <a:gd name="T42" fmla="*/ 715 w 796"/>
                  <a:gd name="T43" fmla="*/ 165 h 650"/>
                  <a:gd name="T44" fmla="*/ 795 w 796"/>
                  <a:gd name="T45" fmla="*/ 79 h 650"/>
                  <a:gd name="T46" fmla="*/ 795 w 796"/>
                  <a:gd name="T47" fmla="*/ 79 h 650"/>
                  <a:gd name="T48" fmla="*/ 795 w 796"/>
                  <a:gd name="T49" fmla="*/ 79 h 6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796" h="650">
                    <a:moveTo>
                      <a:pt x="795" y="79"/>
                    </a:moveTo>
                    <a:lnTo>
                      <a:pt x="795" y="79"/>
                    </a:lnTo>
                    <a:cubicBezTo>
                      <a:pt x="768" y="92"/>
                      <a:pt x="735" y="99"/>
                      <a:pt x="702" y="106"/>
                    </a:cubicBezTo>
                    <a:cubicBezTo>
                      <a:pt x="735" y="86"/>
                      <a:pt x="762" y="53"/>
                      <a:pt x="775" y="13"/>
                    </a:cubicBezTo>
                    <a:cubicBezTo>
                      <a:pt x="742" y="33"/>
                      <a:pt x="709" y="46"/>
                      <a:pt x="669" y="53"/>
                    </a:cubicBezTo>
                    <a:cubicBezTo>
                      <a:pt x="642" y="20"/>
                      <a:pt x="603" y="0"/>
                      <a:pt x="550" y="0"/>
                    </a:cubicBezTo>
                    <a:cubicBezTo>
                      <a:pt x="464" y="0"/>
                      <a:pt x="391" y="79"/>
                      <a:pt x="391" y="165"/>
                    </a:cubicBezTo>
                    <a:cubicBezTo>
                      <a:pt x="391" y="178"/>
                      <a:pt x="391" y="192"/>
                      <a:pt x="391" y="205"/>
                    </a:cubicBezTo>
                    <a:cubicBezTo>
                      <a:pt x="258" y="198"/>
                      <a:pt x="139" y="132"/>
                      <a:pt x="60" y="33"/>
                    </a:cubicBezTo>
                    <a:cubicBezTo>
                      <a:pt x="46" y="59"/>
                      <a:pt x="33" y="86"/>
                      <a:pt x="33" y="112"/>
                    </a:cubicBezTo>
                    <a:cubicBezTo>
                      <a:pt x="33" y="172"/>
                      <a:pt x="66" y="218"/>
                      <a:pt x="106" y="251"/>
                    </a:cubicBezTo>
                    <a:cubicBezTo>
                      <a:pt x="80" y="251"/>
                      <a:pt x="53" y="245"/>
                      <a:pt x="33" y="231"/>
                    </a:cubicBezTo>
                    <a:lnTo>
                      <a:pt x="33" y="231"/>
                    </a:lnTo>
                    <a:cubicBezTo>
                      <a:pt x="33" y="311"/>
                      <a:pt x="93" y="377"/>
                      <a:pt x="166" y="390"/>
                    </a:cubicBezTo>
                    <a:cubicBezTo>
                      <a:pt x="152" y="397"/>
                      <a:pt x="139" y="397"/>
                      <a:pt x="119" y="397"/>
                    </a:cubicBezTo>
                    <a:cubicBezTo>
                      <a:pt x="113" y="397"/>
                      <a:pt x="99" y="397"/>
                      <a:pt x="93" y="397"/>
                    </a:cubicBezTo>
                    <a:cubicBezTo>
                      <a:pt x="113" y="457"/>
                      <a:pt x="172" y="510"/>
                      <a:pt x="245" y="510"/>
                    </a:cubicBezTo>
                    <a:cubicBezTo>
                      <a:pt x="186" y="549"/>
                      <a:pt x="119" y="576"/>
                      <a:pt x="40" y="576"/>
                    </a:cubicBezTo>
                    <a:cubicBezTo>
                      <a:pt x="27" y="576"/>
                      <a:pt x="13" y="576"/>
                      <a:pt x="0" y="576"/>
                    </a:cubicBezTo>
                    <a:cubicBezTo>
                      <a:pt x="73" y="622"/>
                      <a:pt x="159" y="649"/>
                      <a:pt x="252" y="649"/>
                    </a:cubicBezTo>
                    <a:cubicBezTo>
                      <a:pt x="550" y="649"/>
                      <a:pt x="715" y="404"/>
                      <a:pt x="715" y="185"/>
                    </a:cubicBezTo>
                    <a:cubicBezTo>
                      <a:pt x="715" y="165"/>
                      <a:pt x="715" y="165"/>
                      <a:pt x="715" y="165"/>
                    </a:cubicBezTo>
                    <a:cubicBezTo>
                      <a:pt x="748" y="139"/>
                      <a:pt x="775" y="112"/>
                      <a:pt x="795" y="79"/>
                    </a:cubicBezTo>
                    <a:close/>
                    <a:moveTo>
                      <a:pt x="795" y="79"/>
                    </a:moveTo>
                    <a:lnTo>
                      <a:pt x="795" y="7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3" name="组合 2"/>
          <p:cNvGrpSpPr/>
          <p:nvPr/>
        </p:nvGrpSpPr>
        <p:grpSpPr>
          <a:xfrm>
            <a:off x="2064385" y="436245"/>
            <a:ext cx="3917950" cy="5857875"/>
            <a:chOff x="610" y="915"/>
            <a:chExt cx="6170" cy="9226"/>
          </a:xfrm>
        </p:grpSpPr>
        <p:sp>
          <p:nvSpPr>
            <p:cNvPr id="47110" name="Rectangle 2"/>
            <p:cNvSpPr txBox="1">
              <a:spLocks noRot="1"/>
            </p:cNvSpPr>
            <p:nvPr/>
          </p:nvSpPr>
          <p:spPr>
            <a:xfrm>
              <a:off x="610" y="9263"/>
              <a:ext cx="6171" cy="878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lstStyle/>
            <a:p>
              <a:pPr defTabSz="1219200" eaLnBrk="0" hangingPunct="0"/>
              <a:r>
                <a:rPr lang="zh-CN" altLang="en-US" sz="3200" b="1" dirty="0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短命二郎</a:t>
              </a:r>
              <a:r>
                <a:rPr lang="en-US" altLang="zh-CN" sz="3200" b="1" dirty="0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——</a:t>
              </a:r>
              <a:r>
                <a:rPr lang="zh-CN" altLang="en-US" sz="3200" b="1" dirty="0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阮小五</a:t>
              </a:r>
              <a:endParaRPr lang="zh-CN" altLang="en-US" sz="32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</p:txBody>
        </p:sp>
        <p:pic>
          <p:nvPicPr>
            <p:cNvPr id="47111" name="Picture 3" descr="shb1a-29"/>
            <p:cNvPicPr>
              <a:picLocks noChangeAspect="1"/>
            </p:cNvPicPr>
            <p:nvPr/>
          </p:nvPicPr>
          <p:blipFill>
            <a:blip r:embed="rId1" cstate="print"/>
            <a:stretch>
              <a:fillRect/>
            </a:stretch>
          </p:blipFill>
          <p:spPr>
            <a:xfrm>
              <a:off x="850" y="915"/>
              <a:ext cx="5690" cy="8196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14" name="组合 13"/>
          <p:cNvGrpSpPr/>
          <p:nvPr/>
        </p:nvGrpSpPr>
        <p:grpSpPr>
          <a:xfrm>
            <a:off x="6118860" y="436245"/>
            <a:ext cx="3898900" cy="5883275"/>
            <a:chOff x="6995" y="915"/>
            <a:chExt cx="6140" cy="9266"/>
          </a:xfrm>
        </p:grpSpPr>
        <p:pic>
          <p:nvPicPr>
            <p:cNvPr id="47108" name="Picture 6" descr="shb1a-31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6995" y="915"/>
              <a:ext cx="6140" cy="819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7109" name="Rectangle 7"/>
            <p:cNvSpPr/>
            <p:nvPr/>
          </p:nvSpPr>
          <p:spPr>
            <a:xfrm>
              <a:off x="7401" y="9263"/>
              <a:ext cx="5584" cy="91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zh-CN" altLang="en-US" sz="3200" b="1" dirty="0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活阎罗</a:t>
              </a:r>
              <a:r>
                <a:rPr lang="en-US" altLang="zh-CN" sz="3200" b="1" dirty="0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——</a:t>
              </a:r>
              <a:r>
                <a:rPr lang="zh-CN" altLang="en-US" sz="3200" b="1" dirty="0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阮小七</a:t>
              </a:r>
              <a:endParaRPr lang="zh-CN" altLang="en-US" sz="32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10"/>
          <p:cNvGrpSpPr/>
          <p:nvPr/>
        </p:nvGrpSpPr>
        <p:grpSpPr>
          <a:xfrm>
            <a:off x="10595610" y="4842510"/>
            <a:ext cx="1421130" cy="1915795"/>
            <a:chOff x="13970835" y="3543714"/>
            <a:chExt cx="6501208" cy="8896217"/>
          </a:xfrm>
        </p:grpSpPr>
        <p:grpSp>
          <p:nvGrpSpPr>
            <p:cNvPr id="8" name="Group 5"/>
            <p:cNvGrpSpPr/>
            <p:nvPr/>
          </p:nvGrpSpPr>
          <p:grpSpPr>
            <a:xfrm>
              <a:off x="17264877" y="5815634"/>
              <a:ext cx="1947527" cy="1946233"/>
              <a:chOff x="14612205" y="5681418"/>
              <a:chExt cx="2077516" cy="2076135"/>
            </a:xfrm>
          </p:grpSpPr>
          <p:sp>
            <p:nvSpPr>
              <p:cNvPr id="69" name="Freeform 2"/>
              <p:cNvSpPr>
                <a:spLocks noChangeArrowheads="1"/>
              </p:cNvSpPr>
              <p:nvPr/>
            </p:nvSpPr>
            <p:spPr bwMode="auto">
              <a:xfrm>
                <a:off x="14612205" y="5681418"/>
                <a:ext cx="2077516" cy="2076135"/>
              </a:xfrm>
              <a:custGeom>
                <a:avLst/>
                <a:gdLst>
                  <a:gd name="T0" fmla="*/ 4351 w 4352"/>
                  <a:gd name="T1" fmla="*/ 2179 h 4352"/>
                  <a:gd name="T2" fmla="*/ 4351 w 4352"/>
                  <a:gd name="T3" fmla="*/ 2179 h 4352"/>
                  <a:gd name="T4" fmla="*/ 2172 w 4352"/>
                  <a:gd name="T5" fmla="*/ 4351 h 4352"/>
                  <a:gd name="T6" fmla="*/ 0 w 4352"/>
                  <a:gd name="T7" fmla="*/ 2179 h 4352"/>
                  <a:gd name="T8" fmla="*/ 2172 w 4352"/>
                  <a:gd name="T9" fmla="*/ 0 h 4352"/>
                  <a:gd name="T10" fmla="*/ 4351 w 4352"/>
                  <a:gd name="T11" fmla="*/ 2179 h 43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52" h="4352">
                    <a:moveTo>
                      <a:pt x="4351" y="2179"/>
                    </a:moveTo>
                    <a:lnTo>
                      <a:pt x="4351" y="2179"/>
                    </a:lnTo>
                    <a:cubicBezTo>
                      <a:pt x="4351" y="3378"/>
                      <a:pt x="3377" y="4351"/>
                      <a:pt x="2172" y="4351"/>
                    </a:cubicBezTo>
                    <a:cubicBezTo>
                      <a:pt x="974" y="4351"/>
                      <a:pt x="0" y="3378"/>
                      <a:pt x="0" y="2179"/>
                    </a:cubicBezTo>
                    <a:cubicBezTo>
                      <a:pt x="0" y="974"/>
                      <a:pt x="974" y="0"/>
                      <a:pt x="2172" y="0"/>
                    </a:cubicBezTo>
                    <a:cubicBezTo>
                      <a:pt x="3377" y="0"/>
                      <a:pt x="4351" y="974"/>
                      <a:pt x="4351" y="2179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70" name="Freeform 3"/>
              <p:cNvSpPr>
                <a:spLocks noChangeArrowheads="1"/>
              </p:cNvSpPr>
              <p:nvPr/>
            </p:nvSpPr>
            <p:spPr bwMode="auto">
              <a:xfrm>
                <a:off x="15111568" y="5990943"/>
                <a:ext cx="1064042" cy="1436028"/>
              </a:xfrm>
              <a:custGeom>
                <a:avLst/>
                <a:gdLst>
                  <a:gd name="T0" fmla="*/ 2232 w 2233"/>
                  <a:gd name="T1" fmla="*/ 1033 h 3014"/>
                  <a:gd name="T2" fmla="*/ 2232 w 2233"/>
                  <a:gd name="T3" fmla="*/ 1033 h 3014"/>
                  <a:gd name="T4" fmla="*/ 1086 w 2233"/>
                  <a:gd name="T5" fmla="*/ 46 h 3014"/>
                  <a:gd name="T6" fmla="*/ 206 w 2233"/>
                  <a:gd name="T7" fmla="*/ 754 h 3014"/>
                  <a:gd name="T8" fmla="*/ 179 w 2233"/>
                  <a:gd name="T9" fmla="*/ 1304 h 3014"/>
                  <a:gd name="T10" fmla="*/ 265 w 2233"/>
                  <a:gd name="T11" fmla="*/ 1423 h 3014"/>
                  <a:gd name="T12" fmla="*/ 27 w 2233"/>
                  <a:gd name="T13" fmla="*/ 1920 h 3014"/>
                  <a:gd name="T14" fmla="*/ 265 w 2233"/>
                  <a:gd name="T15" fmla="*/ 2019 h 3014"/>
                  <a:gd name="T16" fmla="*/ 265 w 2233"/>
                  <a:gd name="T17" fmla="*/ 2331 h 3014"/>
                  <a:gd name="T18" fmla="*/ 649 w 2233"/>
                  <a:gd name="T19" fmla="*/ 2635 h 3014"/>
                  <a:gd name="T20" fmla="*/ 848 w 2233"/>
                  <a:gd name="T21" fmla="*/ 2596 h 3014"/>
                  <a:gd name="T22" fmla="*/ 894 w 2233"/>
                  <a:gd name="T23" fmla="*/ 3013 h 3014"/>
                  <a:gd name="T24" fmla="*/ 2060 w 2233"/>
                  <a:gd name="T25" fmla="*/ 3013 h 3014"/>
                  <a:gd name="T26" fmla="*/ 1888 w 2233"/>
                  <a:gd name="T27" fmla="*/ 2125 h 3014"/>
                  <a:gd name="T28" fmla="*/ 2232 w 2233"/>
                  <a:gd name="T29" fmla="*/ 1033 h 3014"/>
                  <a:gd name="T30" fmla="*/ 941 w 2233"/>
                  <a:gd name="T31" fmla="*/ 1384 h 3014"/>
                  <a:gd name="T32" fmla="*/ 941 w 2233"/>
                  <a:gd name="T33" fmla="*/ 1384 h 3014"/>
                  <a:gd name="T34" fmla="*/ 1338 w 2233"/>
                  <a:gd name="T35" fmla="*/ 913 h 3014"/>
                  <a:gd name="T36" fmla="*/ 504 w 2233"/>
                  <a:gd name="T37" fmla="*/ 913 h 3014"/>
                  <a:gd name="T38" fmla="*/ 1451 w 2233"/>
                  <a:gd name="T39" fmla="*/ 304 h 3014"/>
                  <a:gd name="T40" fmla="*/ 1067 w 2233"/>
                  <a:gd name="T41" fmla="*/ 748 h 3014"/>
                  <a:gd name="T42" fmla="*/ 1881 w 2233"/>
                  <a:gd name="T43" fmla="*/ 748 h 3014"/>
                  <a:gd name="T44" fmla="*/ 941 w 2233"/>
                  <a:gd name="T45" fmla="*/ 1384 h 3014"/>
                  <a:gd name="T46" fmla="*/ 941 w 2233"/>
                  <a:gd name="T47" fmla="*/ 1384 h 3014"/>
                  <a:gd name="T48" fmla="*/ 941 w 2233"/>
                  <a:gd name="T49" fmla="*/ 1384 h 30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233" h="3014">
                    <a:moveTo>
                      <a:pt x="2232" y="1033"/>
                    </a:moveTo>
                    <a:lnTo>
                      <a:pt x="2232" y="1033"/>
                    </a:lnTo>
                    <a:cubicBezTo>
                      <a:pt x="2232" y="198"/>
                      <a:pt x="1557" y="0"/>
                      <a:pt x="1086" y="46"/>
                    </a:cubicBezTo>
                    <a:cubicBezTo>
                      <a:pt x="616" y="92"/>
                      <a:pt x="206" y="337"/>
                      <a:pt x="206" y="754"/>
                    </a:cubicBezTo>
                    <a:cubicBezTo>
                      <a:pt x="206" y="1165"/>
                      <a:pt x="179" y="1304"/>
                      <a:pt x="179" y="1304"/>
                    </a:cubicBezTo>
                    <a:cubicBezTo>
                      <a:pt x="265" y="1423"/>
                      <a:pt x="265" y="1423"/>
                      <a:pt x="265" y="1423"/>
                    </a:cubicBezTo>
                    <a:cubicBezTo>
                      <a:pt x="265" y="1423"/>
                      <a:pt x="0" y="1860"/>
                      <a:pt x="27" y="1920"/>
                    </a:cubicBezTo>
                    <a:cubicBezTo>
                      <a:pt x="47" y="1980"/>
                      <a:pt x="265" y="2019"/>
                      <a:pt x="265" y="2019"/>
                    </a:cubicBezTo>
                    <a:cubicBezTo>
                      <a:pt x="265" y="2019"/>
                      <a:pt x="285" y="2046"/>
                      <a:pt x="265" y="2331"/>
                    </a:cubicBezTo>
                    <a:cubicBezTo>
                      <a:pt x="245" y="2648"/>
                      <a:pt x="477" y="2662"/>
                      <a:pt x="649" y="2635"/>
                    </a:cubicBezTo>
                    <a:cubicBezTo>
                      <a:pt x="729" y="2622"/>
                      <a:pt x="788" y="2609"/>
                      <a:pt x="848" y="2596"/>
                    </a:cubicBezTo>
                    <a:cubicBezTo>
                      <a:pt x="894" y="3013"/>
                      <a:pt x="894" y="3013"/>
                      <a:pt x="894" y="3013"/>
                    </a:cubicBezTo>
                    <a:cubicBezTo>
                      <a:pt x="2060" y="3013"/>
                      <a:pt x="2060" y="3013"/>
                      <a:pt x="2060" y="3013"/>
                    </a:cubicBezTo>
                    <a:cubicBezTo>
                      <a:pt x="1888" y="2125"/>
                      <a:pt x="1888" y="2125"/>
                      <a:pt x="1888" y="2125"/>
                    </a:cubicBezTo>
                    <a:cubicBezTo>
                      <a:pt x="1961" y="1840"/>
                      <a:pt x="2232" y="1668"/>
                      <a:pt x="2232" y="1033"/>
                    </a:cubicBezTo>
                    <a:close/>
                    <a:moveTo>
                      <a:pt x="941" y="1384"/>
                    </a:moveTo>
                    <a:lnTo>
                      <a:pt x="941" y="1384"/>
                    </a:lnTo>
                    <a:cubicBezTo>
                      <a:pt x="1338" y="913"/>
                      <a:pt x="1338" y="913"/>
                      <a:pt x="1338" y="913"/>
                    </a:cubicBezTo>
                    <a:cubicBezTo>
                      <a:pt x="504" y="913"/>
                      <a:pt x="504" y="913"/>
                      <a:pt x="504" y="913"/>
                    </a:cubicBezTo>
                    <a:cubicBezTo>
                      <a:pt x="1451" y="304"/>
                      <a:pt x="1451" y="304"/>
                      <a:pt x="1451" y="304"/>
                    </a:cubicBezTo>
                    <a:cubicBezTo>
                      <a:pt x="1067" y="748"/>
                      <a:pt x="1067" y="748"/>
                      <a:pt x="1067" y="748"/>
                    </a:cubicBezTo>
                    <a:cubicBezTo>
                      <a:pt x="1881" y="748"/>
                      <a:pt x="1881" y="748"/>
                      <a:pt x="1881" y="748"/>
                    </a:cubicBezTo>
                    <a:lnTo>
                      <a:pt x="941" y="1384"/>
                    </a:lnTo>
                    <a:close/>
                    <a:moveTo>
                      <a:pt x="941" y="1384"/>
                    </a:moveTo>
                    <a:lnTo>
                      <a:pt x="941" y="138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0" name="Freeform 4"/>
            <p:cNvSpPr>
              <a:spLocks noChangeArrowheads="1"/>
            </p:cNvSpPr>
            <p:nvPr/>
          </p:nvSpPr>
          <p:spPr bwMode="auto">
            <a:xfrm>
              <a:off x="15002597" y="3543714"/>
              <a:ext cx="1544590" cy="1539615"/>
            </a:xfrm>
            <a:custGeom>
              <a:avLst/>
              <a:gdLst>
                <a:gd name="T0" fmla="*/ 3451 w 3452"/>
                <a:gd name="T1" fmla="*/ 1722 h 3444"/>
                <a:gd name="T2" fmla="*/ 3451 w 3452"/>
                <a:gd name="T3" fmla="*/ 1722 h 3444"/>
                <a:gd name="T4" fmla="*/ 1722 w 3452"/>
                <a:gd name="T5" fmla="*/ 3443 h 3444"/>
                <a:gd name="T6" fmla="*/ 0 w 3452"/>
                <a:gd name="T7" fmla="*/ 1722 h 3444"/>
                <a:gd name="T8" fmla="*/ 1722 w 3452"/>
                <a:gd name="T9" fmla="*/ 0 h 3444"/>
                <a:gd name="T10" fmla="*/ 3451 w 3452"/>
                <a:gd name="T11" fmla="*/ 1722 h 34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52" h="3444">
                  <a:moveTo>
                    <a:pt x="3451" y="1722"/>
                  </a:moveTo>
                  <a:lnTo>
                    <a:pt x="3451" y="1722"/>
                  </a:lnTo>
                  <a:cubicBezTo>
                    <a:pt x="3451" y="2675"/>
                    <a:pt x="2676" y="3443"/>
                    <a:pt x="1722" y="3443"/>
                  </a:cubicBezTo>
                  <a:cubicBezTo>
                    <a:pt x="775" y="3443"/>
                    <a:pt x="0" y="2675"/>
                    <a:pt x="0" y="1722"/>
                  </a:cubicBezTo>
                  <a:cubicBezTo>
                    <a:pt x="0" y="768"/>
                    <a:pt x="775" y="0"/>
                    <a:pt x="1722" y="0"/>
                  </a:cubicBezTo>
                  <a:cubicBezTo>
                    <a:pt x="2676" y="0"/>
                    <a:pt x="3451" y="768"/>
                    <a:pt x="3451" y="1722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5"/>
            <p:cNvSpPr>
              <a:spLocks noChangeArrowheads="1"/>
            </p:cNvSpPr>
            <p:nvPr/>
          </p:nvSpPr>
          <p:spPr bwMode="auto">
            <a:xfrm>
              <a:off x="15766991" y="4272070"/>
              <a:ext cx="464167" cy="509257"/>
            </a:xfrm>
            <a:custGeom>
              <a:avLst/>
              <a:gdLst>
                <a:gd name="T0" fmla="*/ 914 w 1040"/>
                <a:gd name="T1" fmla="*/ 483 h 1140"/>
                <a:gd name="T2" fmla="*/ 914 w 1040"/>
                <a:gd name="T3" fmla="*/ 483 h 1140"/>
                <a:gd name="T4" fmla="*/ 583 w 1040"/>
                <a:gd name="T5" fmla="*/ 139 h 1140"/>
                <a:gd name="T6" fmla="*/ 106 w 1040"/>
                <a:gd name="T7" fmla="*/ 126 h 1140"/>
                <a:gd name="T8" fmla="*/ 6 w 1040"/>
                <a:gd name="T9" fmla="*/ 225 h 1140"/>
                <a:gd name="T10" fmla="*/ 0 w 1040"/>
                <a:gd name="T11" fmla="*/ 225 h 1140"/>
                <a:gd name="T12" fmla="*/ 146 w 1040"/>
                <a:gd name="T13" fmla="*/ 377 h 1140"/>
                <a:gd name="T14" fmla="*/ 152 w 1040"/>
                <a:gd name="T15" fmla="*/ 377 h 1140"/>
                <a:gd name="T16" fmla="*/ 252 w 1040"/>
                <a:gd name="T17" fmla="*/ 278 h 1140"/>
                <a:gd name="T18" fmla="*/ 430 w 1040"/>
                <a:gd name="T19" fmla="*/ 285 h 1140"/>
                <a:gd name="T20" fmla="*/ 761 w 1040"/>
                <a:gd name="T21" fmla="*/ 629 h 1140"/>
                <a:gd name="T22" fmla="*/ 761 w 1040"/>
                <a:gd name="T23" fmla="*/ 808 h 1140"/>
                <a:gd name="T24" fmla="*/ 702 w 1040"/>
                <a:gd name="T25" fmla="*/ 861 h 1140"/>
                <a:gd name="T26" fmla="*/ 523 w 1040"/>
                <a:gd name="T27" fmla="*/ 854 h 1140"/>
                <a:gd name="T28" fmla="*/ 377 w 1040"/>
                <a:gd name="T29" fmla="*/ 702 h 1140"/>
                <a:gd name="T30" fmla="*/ 146 w 1040"/>
                <a:gd name="T31" fmla="*/ 761 h 1140"/>
                <a:gd name="T32" fmla="*/ 371 w 1040"/>
                <a:gd name="T33" fmla="*/ 1000 h 1140"/>
                <a:gd name="T34" fmla="*/ 847 w 1040"/>
                <a:gd name="T35" fmla="*/ 1006 h 1140"/>
                <a:gd name="T36" fmla="*/ 900 w 1040"/>
                <a:gd name="T37" fmla="*/ 953 h 1140"/>
                <a:gd name="T38" fmla="*/ 914 w 1040"/>
                <a:gd name="T39" fmla="*/ 483 h 1140"/>
                <a:gd name="T40" fmla="*/ 914 w 1040"/>
                <a:gd name="T41" fmla="*/ 483 h 1140"/>
                <a:gd name="T42" fmla="*/ 914 w 1040"/>
                <a:gd name="T43" fmla="*/ 483 h 1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040" h="1140">
                  <a:moveTo>
                    <a:pt x="914" y="483"/>
                  </a:moveTo>
                  <a:lnTo>
                    <a:pt x="914" y="483"/>
                  </a:lnTo>
                  <a:cubicBezTo>
                    <a:pt x="583" y="139"/>
                    <a:pt x="583" y="139"/>
                    <a:pt x="583" y="139"/>
                  </a:cubicBezTo>
                  <a:cubicBezTo>
                    <a:pt x="450" y="6"/>
                    <a:pt x="238" y="0"/>
                    <a:pt x="106" y="126"/>
                  </a:cubicBezTo>
                  <a:cubicBezTo>
                    <a:pt x="6" y="225"/>
                    <a:pt x="6" y="225"/>
                    <a:pt x="6" y="225"/>
                  </a:cubicBezTo>
                  <a:cubicBezTo>
                    <a:pt x="6" y="225"/>
                    <a:pt x="6" y="225"/>
                    <a:pt x="0" y="225"/>
                  </a:cubicBezTo>
                  <a:cubicBezTo>
                    <a:pt x="146" y="377"/>
                    <a:pt x="146" y="377"/>
                    <a:pt x="146" y="377"/>
                  </a:cubicBezTo>
                  <a:cubicBezTo>
                    <a:pt x="146" y="377"/>
                    <a:pt x="146" y="377"/>
                    <a:pt x="152" y="377"/>
                  </a:cubicBezTo>
                  <a:cubicBezTo>
                    <a:pt x="252" y="278"/>
                    <a:pt x="252" y="278"/>
                    <a:pt x="252" y="278"/>
                  </a:cubicBezTo>
                  <a:cubicBezTo>
                    <a:pt x="305" y="232"/>
                    <a:pt x="384" y="232"/>
                    <a:pt x="430" y="285"/>
                  </a:cubicBezTo>
                  <a:cubicBezTo>
                    <a:pt x="761" y="629"/>
                    <a:pt x="761" y="629"/>
                    <a:pt x="761" y="629"/>
                  </a:cubicBezTo>
                  <a:cubicBezTo>
                    <a:pt x="808" y="675"/>
                    <a:pt x="808" y="755"/>
                    <a:pt x="761" y="808"/>
                  </a:cubicBezTo>
                  <a:cubicBezTo>
                    <a:pt x="702" y="861"/>
                    <a:pt x="702" y="861"/>
                    <a:pt x="702" y="861"/>
                  </a:cubicBezTo>
                  <a:cubicBezTo>
                    <a:pt x="655" y="907"/>
                    <a:pt x="569" y="907"/>
                    <a:pt x="523" y="854"/>
                  </a:cubicBezTo>
                  <a:cubicBezTo>
                    <a:pt x="377" y="702"/>
                    <a:pt x="377" y="702"/>
                    <a:pt x="377" y="702"/>
                  </a:cubicBezTo>
                  <a:cubicBezTo>
                    <a:pt x="305" y="741"/>
                    <a:pt x="225" y="761"/>
                    <a:pt x="146" y="761"/>
                  </a:cubicBezTo>
                  <a:cubicBezTo>
                    <a:pt x="371" y="1000"/>
                    <a:pt x="371" y="1000"/>
                    <a:pt x="371" y="1000"/>
                  </a:cubicBezTo>
                  <a:cubicBezTo>
                    <a:pt x="503" y="1132"/>
                    <a:pt x="715" y="1139"/>
                    <a:pt x="847" y="1006"/>
                  </a:cubicBezTo>
                  <a:cubicBezTo>
                    <a:pt x="900" y="953"/>
                    <a:pt x="900" y="953"/>
                    <a:pt x="900" y="953"/>
                  </a:cubicBezTo>
                  <a:cubicBezTo>
                    <a:pt x="1033" y="827"/>
                    <a:pt x="1039" y="616"/>
                    <a:pt x="914" y="483"/>
                  </a:cubicBezTo>
                  <a:close/>
                  <a:moveTo>
                    <a:pt x="914" y="483"/>
                  </a:moveTo>
                  <a:lnTo>
                    <a:pt x="914" y="48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6"/>
            <p:cNvSpPr>
              <a:spLocks noChangeArrowheads="1"/>
            </p:cNvSpPr>
            <p:nvPr/>
          </p:nvSpPr>
          <p:spPr bwMode="auto">
            <a:xfrm>
              <a:off x="15316650" y="3841767"/>
              <a:ext cx="503671" cy="471754"/>
            </a:xfrm>
            <a:custGeom>
              <a:avLst/>
              <a:gdLst>
                <a:gd name="T0" fmla="*/ 278 w 1127"/>
                <a:gd name="T1" fmla="*/ 337 h 1060"/>
                <a:gd name="T2" fmla="*/ 278 w 1127"/>
                <a:gd name="T3" fmla="*/ 337 h 1060"/>
                <a:gd name="T4" fmla="*/ 338 w 1127"/>
                <a:gd name="T5" fmla="*/ 278 h 1060"/>
                <a:gd name="T6" fmla="*/ 517 w 1127"/>
                <a:gd name="T7" fmla="*/ 284 h 1060"/>
                <a:gd name="T8" fmla="*/ 848 w 1127"/>
                <a:gd name="T9" fmla="*/ 629 h 1060"/>
                <a:gd name="T10" fmla="*/ 848 w 1127"/>
                <a:gd name="T11" fmla="*/ 807 h 1060"/>
                <a:gd name="T12" fmla="*/ 742 w 1127"/>
                <a:gd name="T13" fmla="*/ 907 h 1060"/>
                <a:gd name="T14" fmla="*/ 742 w 1127"/>
                <a:gd name="T15" fmla="*/ 907 h 1060"/>
                <a:gd name="T16" fmla="*/ 888 w 1127"/>
                <a:gd name="T17" fmla="*/ 1059 h 1060"/>
                <a:gd name="T18" fmla="*/ 888 w 1127"/>
                <a:gd name="T19" fmla="*/ 1053 h 1060"/>
                <a:gd name="T20" fmla="*/ 987 w 1127"/>
                <a:gd name="T21" fmla="*/ 960 h 1060"/>
                <a:gd name="T22" fmla="*/ 1000 w 1127"/>
                <a:gd name="T23" fmla="*/ 483 h 1060"/>
                <a:gd name="T24" fmla="*/ 669 w 1127"/>
                <a:gd name="T25" fmla="*/ 139 h 1060"/>
                <a:gd name="T26" fmla="*/ 192 w 1127"/>
                <a:gd name="T27" fmla="*/ 132 h 1060"/>
                <a:gd name="T28" fmla="*/ 139 w 1127"/>
                <a:gd name="T29" fmla="*/ 185 h 1060"/>
                <a:gd name="T30" fmla="*/ 126 w 1127"/>
                <a:gd name="T31" fmla="*/ 655 h 1060"/>
                <a:gd name="T32" fmla="*/ 358 w 1127"/>
                <a:gd name="T33" fmla="*/ 900 h 1060"/>
                <a:gd name="T34" fmla="*/ 424 w 1127"/>
                <a:gd name="T35" fmla="*/ 668 h 1060"/>
                <a:gd name="T36" fmla="*/ 278 w 1127"/>
                <a:gd name="T37" fmla="*/ 516 h 1060"/>
                <a:gd name="T38" fmla="*/ 278 w 1127"/>
                <a:gd name="T39" fmla="*/ 337 h 1060"/>
                <a:gd name="T40" fmla="*/ 278 w 1127"/>
                <a:gd name="T41" fmla="*/ 337 h 1060"/>
                <a:gd name="T42" fmla="*/ 278 w 1127"/>
                <a:gd name="T43" fmla="*/ 337 h 10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127" h="1060">
                  <a:moveTo>
                    <a:pt x="278" y="337"/>
                  </a:moveTo>
                  <a:lnTo>
                    <a:pt x="278" y="337"/>
                  </a:lnTo>
                  <a:cubicBezTo>
                    <a:pt x="338" y="278"/>
                    <a:pt x="338" y="278"/>
                    <a:pt x="338" y="278"/>
                  </a:cubicBezTo>
                  <a:cubicBezTo>
                    <a:pt x="384" y="231"/>
                    <a:pt x="470" y="231"/>
                    <a:pt x="517" y="284"/>
                  </a:cubicBezTo>
                  <a:cubicBezTo>
                    <a:pt x="848" y="629"/>
                    <a:pt x="848" y="629"/>
                    <a:pt x="848" y="629"/>
                  </a:cubicBezTo>
                  <a:cubicBezTo>
                    <a:pt x="894" y="682"/>
                    <a:pt x="894" y="761"/>
                    <a:pt x="848" y="807"/>
                  </a:cubicBezTo>
                  <a:cubicBezTo>
                    <a:pt x="742" y="907"/>
                    <a:pt x="742" y="907"/>
                    <a:pt x="742" y="907"/>
                  </a:cubicBezTo>
                  <a:lnTo>
                    <a:pt x="742" y="907"/>
                  </a:lnTo>
                  <a:cubicBezTo>
                    <a:pt x="888" y="1059"/>
                    <a:pt x="888" y="1059"/>
                    <a:pt x="888" y="1059"/>
                  </a:cubicBezTo>
                  <a:cubicBezTo>
                    <a:pt x="888" y="1059"/>
                    <a:pt x="888" y="1059"/>
                    <a:pt x="888" y="1053"/>
                  </a:cubicBezTo>
                  <a:cubicBezTo>
                    <a:pt x="987" y="960"/>
                    <a:pt x="987" y="960"/>
                    <a:pt x="987" y="960"/>
                  </a:cubicBezTo>
                  <a:cubicBezTo>
                    <a:pt x="1119" y="827"/>
                    <a:pt x="1126" y="615"/>
                    <a:pt x="1000" y="483"/>
                  </a:cubicBezTo>
                  <a:cubicBezTo>
                    <a:pt x="669" y="139"/>
                    <a:pt x="669" y="139"/>
                    <a:pt x="669" y="139"/>
                  </a:cubicBezTo>
                  <a:cubicBezTo>
                    <a:pt x="537" y="6"/>
                    <a:pt x="325" y="0"/>
                    <a:pt x="192" y="132"/>
                  </a:cubicBezTo>
                  <a:cubicBezTo>
                    <a:pt x="139" y="185"/>
                    <a:pt x="139" y="185"/>
                    <a:pt x="139" y="185"/>
                  </a:cubicBezTo>
                  <a:cubicBezTo>
                    <a:pt x="7" y="311"/>
                    <a:pt x="0" y="523"/>
                    <a:pt x="126" y="655"/>
                  </a:cubicBezTo>
                  <a:cubicBezTo>
                    <a:pt x="358" y="900"/>
                    <a:pt x="358" y="900"/>
                    <a:pt x="358" y="900"/>
                  </a:cubicBezTo>
                  <a:cubicBezTo>
                    <a:pt x="358" y="814"/>
                    <a:pt x="384" y="735"/>
                    <a:pt x="424" y="668"/>
                  </a:cubicBezTo>
                  <a:cubicBezTo>
                    <a:pt x="278" y="516"/>
                    <a:pt x="278" y="516"/>
                    <a:pt x="278" y="516"/>
                  </a:cubicBezTo>
                  <a:cubicBezTo>
                    <a:pt x="232" y="463"/>
                    <a:pt x="232" y="384"/>
                    <a:pt x="278" y="337"/>
                  </a:cubicBezTo>
                  <a:close/>
                  <a:moveTo>
                    <a:pt x="278" y="337"/>
                  </a:moveTo>
                  <a:lnTo>
                    <a:pt x="278" y="33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3" name="Freeform 7"/>
            <p:cNvSpPr>
              <a:spLocks noChangeArrowheads="1"/>
            </p:cNvSpPr>
            <p:nvPr/>
          </p:nvSpPr>
          <p:spPr bwMode="auto">
            <a:xfrm>
              <a:off x="15506267" y="4100344"/>
              <a:ext cx="464167" cy="477675"/>
            </a:xfrm>
            <a:custGeom>
              <a:avLst/>
              <a:gdLst>
                <a:gd name="T0" fmla="*/ 1040 w 1041"/>
                <a:gd name="T1" fmla="*/ 841 h 1073"/>
                <a:gd name="T2" fmla="*/ 1040 w 1041"/>
                <a:gd name="T3" fmla="*/ 841 h 1073"/>
                <a:gd name="T4" fmla="*/ 894 w 1041"/>
                <a:gd name="T5" fmla="*/ 695 h 1073"/>
                <a:gd name="T6" fmla="*/ 788 w 1041"/>
                <a:gd name="T7" fmla="*/ 794 h 1073"/>
                <a:gd name="T8" fmla="*/ 609 w 1041"/>
                <a:gd name="T9" fmla="*/ 788 h 1073"/>
                <a:gd name="T10" fmla="*/ 278 w 1041"/>
                <a:gd name="T11" fmla="*/ 443 h 1073"/>
                <a:gd name="T12" fmla="*/ 285 w 1041"/>
                <a:gd name="T13" fmla="*/ 265 h 1073"/>
                <a:gd name="T14" fmla="*/ 404 w 1041"/>
                <a:gd name="T15" fmla="*/ 152 h 1073"/>
                <a:gd name="T16" fmla="*/ 258 w 1041"/>
                <a:gd name="T17" fmla="*/ 0 h 1073"/>
                <a:gd name="T18" fmla="*/ 139 w 1041"/>
                <a:gd name="T19" fmla="*/ 119 h 1073"/>
                <a:gd name="T20" fmla="*/ 126 w 1041"/>
                <a:gd name="T21" fmla="*/ 589 h 1073"/>
                <a:gd name="T22" fmla="*/ 464 w 1041"/>
                <a:gd name="T23" fmla="*/ 933 h 1073"/>
                <a:gd name="T24" fmla="*/ 934 w 1041"/>
                <a:gd name="T25" fmla="*/ 947 h 1073"/>
                <a:gd name="T26" fmla="*/ 1040 w 1041"/>
                <a:gd name="T27" fmla="*/ 841 h 1073"/>
                <a:gd name="T28" fmla="*/ 1040 w 1041"/>
                <a:gd name="T29" fmla="*/ 841 h 1073"/>
                <a:gd name="T30" fmla="*/ 1040 w 1041"/>
                <a:gd name="T31" fmla="*/ 841 h 10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41" h="1073">
                  <a:moveTo>
                    <a:pt x="1040" y="841"/>
                  </a:moveTo>
                  <a:lnTo>
                    <a:pt x="1040" y="841"/>
                  </a:lnTo>
                  <a:cubicBezTo>
                    <a:pt x="894" y="695"/>
                    <a:pt x="894" y="695"/>
                    <a:pt x="894" y="695"/>
                  </a:cubicBezTo>
                  <a:cubicBezTo>
                    <a:pt x="788" y="794"/>
                    <a:pt x="788" y="794"/>
                    <a:pt x="788" y="794"/>
                  </a:cubicBezTo>
                  <a:cubicBezTo>
                    <a:pt x="742" y="841"/>
                    <a:pt x="662" y="841"/>
                    <a:pt x="609" y="788"/>
                  </a:cubicBezTo>
                  <a:cubicBezTo>
                    <a:pt x="278" y="443"/>
                    <a:pt x="278" y="443"/>
                    <a:pt x="278" y="443"/>
                  </a:cubicBezTo>
                  <a:cubicBezTo>
                    <a:pt x="232" y="397"/>
                    <a:pt x="232" y="318"/>
                    <a:pt x="285" y="265"/>
                  </a:cubicBezTo>
                  <a:cubicBezTo>
                    <a:pt x="404" y="152"/>
                    <a:pt x="404" y="152"/>
                    <a:pt x="404" y="152"/>
                  </a:cubicBezTo>
                  <a:cubicBezTo>
                    <a:pt x="258" y="0"/>
                    <a:pt x="258" y="0"/>
                    <a:pt x="258" y="0"/>
                  </a:cubicBezTo>
                  <a:cubicBezTo>
                    <a:pt x="139" y="119"/>
                    <a:pt x="139" y="119"/>
                    <a:pt x="139" y="119"/>
                  </a:cubicBezTo>
                  <a:cubicBezTo>
                    <a:pt x="7" y="245"/>
                    <a:pt x="0" y="457"/>
                    <a:pt x="126" y="589"/>
                  </a:cubicBezTo>
                  <a:cubicBezTo>
                    <a:pt x="464" y="933"/>
                    <a:pt x="464" y="933"/>
                    <a:pt x="464" y="933"/>
                  </a:cubicBezTo>
                  <a:cubicBezTo>
                    <a:pt x="589" y="1066"/>
                    <a:pt x="801" y="1072"/>
                    <a:pt x="934" y="947"/>
                  </a:cubicBezTo>
                  <a:lnTo>
                    <a:pt x="1040" y="841"/>
                  </a:lnTo>
                  <a:close/>
                  <a:moveTo>
                    <a:pt x="1040" y="841"/>
                  </a:moveTo>
                  <a:lnTo>
                    <a:pt x="1040" y="84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grpSp>
          <p:nvGrpSpPr>
            <p:cNvPr id="9" name="Group 6"/>
            <p:cNvGrpSpPr/>
            <p:nvPr/>
          </p:nvGrpSpPr>
          <p:grpSpPr>
            <a:xfrm>
              <a:off x="16751331" y="4254306"/>
              <a:ext cx="1289792" cy="1286961"/>
              <a:chOff x="14064382" y="4015878"/>
              <a:chExt cx="1375880" cy="1372860"/>
            </a:xfrm>
          </p:grpSpPr>
          <p:sp>
            <p:nvSpPr>
              <p:cNvPr id="67" name="Freeform 8"/>
              <p:cNvSpPr>
                <a:spLocks noChangeArrowheads="1"/>
              </p:cNvSpPr>
              <p:nvPr/>
            </p:nvSpPr>
            <p:spPr bwMode="auto">
              <a:xfrm>
                <a:off x="14064382" y="4015878"/>
                <a:ext cx="1375880" cy="1372860"/>
              </a:xfrm>
              <a:custGeom>
                <a:avLst/>
                <a:gdLst>
                  <a:gd name="T0" fmla="*/ 2881 w 2882"/>
                  <a:gd name="T1" fmla="*/ 1437 h 2881"/>
                  <a:gd name="T2" fmla="*/ 2881 w 2882"/>
                  <a:gd name="T3" fmla="*/ 1437 h 2881"/>
                  <a:gd name="T4" fmla="*/ 1444 w 2882"/>
                  <a:gd name="T5" fmla="*/ 2880 h 2881"/>
                  <a:gd name="T6" fmla="*/ 0 w 2882"/>
                  <a:gd name="T7" fmla="*/ 1437 h 2881"/>
                  <a:gd name="T8" fmla="*/ 1444 w 2882"/>
                  <a:gd name="T9" fmla="*/ 0 h 2881"/>
                  <a:gd name="T10" fmla="*/ 2881 w 2882"/>
                  <a:gd name="T11" fmla="*/ 1437 h 28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82" h="2881">
                    <a:moveTo>
                      <a:pt x="2881" y="1437"/>
                    </a:moveTo>
                    <a:lnTo>
                      <a:pt x="2881" y="1437"/>
                    </a:lnTo>
                    <a:cubicBezTo>
                      <a:pt x="2881" y="2231"/>
                      <a:pt x="2239" y="2880"/>
                      <a:pt x="1444" y="2880"/>
                    </a:cubicBezTo>
                    <a:cubicBezTo>
                      <a:pt x="649" y="2880"/>
                      <a:pt x="0" y="2231"/>
                      <a:pt x="0" y="1437"/>
                    </a:cubicBezTo>
                    <a:cubicBezTo>
                      <a:pt x="0" y="642"/>
                      <a:pt x="649" y="0"/>
                      <a:pt x="1444" y="0"/>
                    </a:cubicBezTo>
                    <a:cubicBezTo>
                      <a:pt x="2239" y="0"/>
                      <a:pt x="2881" y="642"/>
                      <a:pt x="2881" y="1437"/>
                    </a:cubicBezTo>
                  </a:path>
                </a:pathLst>
              </a:custGeom>
              <a:solidFill>
                <a:schemeClr val="accent3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8" name="Freeform 9"/>
              <p:cNvSpPr>
                <a:spLocks noChangeArrowheads="1"/>
              </p:cNvSpPr>
              <p:nvPr/>
            </p:nvSpPr>
            <p:spPr bwMode="auto">
              <a:xfrm>
                <a:off x="14298260" y="4264340"/>
                <a:ext cx="906016" cy="871724"/>
              </a:xfrm>
              <a:custGeom>
                <a:avLst/>
                <a:gdLst>
                  <a:gd name="T0" fmla="*/ 1881 w 1902"/>
                  <a:gd name="T1" fmla="*/ 529 h 1828"/>
                  <a:gd name="T2" fmla="*/ 1881 w 1902"/>
                  <a:gd name="T3" fmla="*/ 529 h 1828"/>
                  <a:gd name="T4" fmla="*/ 1901 w 1902"/>
                  <a:gd name="T5" fmla="*/ 602 h 1828"/>
                  <a:gd name="T6" fmla="*/ 1822 w 1902"/>
                  <a:gd name="T7" fmla="*/ 1059 h 1828"/>
                  <a:gd name="T8" fmla="*/ 1789 w 1902"/>
                  <a:gd name="T9" fmla="*/ 1119 h 1828"/>
                  <a:gd name="T10" fmla="*/ 1722 w 1902"/>
                  <a:gd name="T11" fmla="*/ 1139 h 1828"/>
                  <a:gd name="T12" fmla="*/ 563 w 1902"/>
                  <a:gd name="T13" fmla="*/ 1139 h 1828"/>
                  <a:gd name="T14" fmla="*/ 543 w 1902"/>
                  <a:gd name="T15" fmla="*/ 1271 h 1828"/>
                  <a:gd name="T16" fmla="*/ 1643 w 1902"/>
                  <a:gd name="T17" fmla="*/ 1271 h 1828"/>
                  <a:gd name="T18" fmla="*/ 1716 w 1902"/>
                  <a:gd name="T19" fmla="*/ 1298 h 1828"/>
                  <a:gd name="T20" fmla="*/ 1742 w 1902"/>
                  <a:gd name="T21" fmla="*/ 1370 h 1828"/>
                  <a:gd name="T22" fmla="*/ 1716 w 1902"/>
                  <a:gd name="T23" fmla="*/ 1437 h 1828"/>
                  <a:gd name="T24" fmla="*/ 1643 w 1902"/>
                  <a:gd name="T25" fmla="*/ 1470 h 1828"/>
                  <a:gd name="T26" fmla="*/ 424 w 1902"/>
                  <a:gd name="T27" fmla="*/ 1470 h 1828"/>
                  <a:gd name="T28" fmla="*/ 351 w 1902"/>
                  <a:gd name="T29" fmla="*/ 1430 h 1828"/>
                  <a:gd name="T30" fmla="*/ 325 w 1902"/>
                  <a:gd name="T31" fmla="*/ 1351 h 1828"/>
                  <a:gd name="T32" fmla="*/ 378 w 1902"/>
                  <a:gd name="T33" fmla="*/ 1066 h 1828"/>
                  <a:gd name="T34" fmla="*/ 298 w 1902"/>
                  <a:gd name="T35" fmla="*/ 264 h 1828"/>
                  <a:gd name="T36" fmla="*/ 73 w 1902"/>
                  <a:gd name="T37" fmla="*/ 198 h 1828"/>
                  <a:gd name="T38" fmla="*/ 14 w 1902"/>
                  <a:gd name="T39" fmla="*/ 145 h 1828"/>
                  <a:gd name="T40" fmla="*/ 7 w 1902"/>
                  <a:gd name="T41" fmla="*/ 72 h 1828"/>
                  <a:gd name="T42" fmla="*/ 60 w 1902"/>
                  <a:gd name="T43" fmla="*/ 13 h 1828"/>
                  <a:gd name="T44" fmla="*/ 133 w 1902"/>
                  <a:gd name="T45" fmla="*/ 6 h 1828"/>
                  <a:gd name="T46" fmla="*/ 424 w 1902"/>
                  <a:gd name="T47" fmla="*/ 99 h 1828"/>
                  <a:gd name="T48" fmla="*/ 464 w 1902"/>
                  <a:gd name="T49" fmla="*/ 132 h 1828"/>
                  <a:gd name="T50" fmla="*/ 490 w 1902"/>
                  <a:gd name="T51" fmla="*/ 185 h 1828"/>
                  <a:gd name="T52" fmla="*/ 504 w 1902"/>
                  <a:gd name="T53" fmla="*/ 344 h 1828"/>
                  <a:gd name="T54" fmla="*/ 1815 w 1902"/>
                  <a:gd name="T55" fmla="*/ 490 h 1828"/>
                  <a:gd name="T56" fmla="*/ 1881 w 1902"/>
                  <a:gd name="T57" fmla="*/ 529 h 1828"/>
                  <a:gd name="T58" fmla="*/ 577 w 1902"/>
                  <a:gd name="T59" fmla="*/ 1523 h 1828"/>
                  <a:gd name="T60" fmla="*/ 577 w 1902"/>
                  <a:gd name="T61" fmla="*/ 1523 h 1828"/>
                  <a:gd name="T62" fmla="*/ 683 w 1902"/>
                  <a:gd name="T63" fmla="*/ 1562 h 1828"/>
                  <a:gd name="T64" fmla="*/ 722 w 1902"/>
                  <a:gd name="T65" fmla="*/ 1668 h 1828"/>
                  <a:gd name="T66" fmla="*/ 683 w 1902"/>
                  <a:gd name="T67" fmla="*/ 1781 h 1828"/>
                  <a:gd name="T68" fmla="*/ 577 w 1902"/>
                  <a:gd name="T69" fmla="*/ 1827 h 1828"/>
                  <a:gd name="T70" fmla="*/ 464 w 1902"/>
                  <a:gd name="T71" fmla="*/ 1781 h 1828"/>
                  <a:gd name="T72" fmla="*/ 424 w 1902"/>
                  <a:gd name="T73" fmla="*/ 1668 h 1828"/>
                  <a:gd name="T74" fmla="*/ 464 w 1902"/>
                  <a:gd name="T75" fmla="*/ 1562 h 1828"/>
                  <a:gd name="T76" fmla="*/ 577 w 1902"/>
                  <a:gd name="T77" fmla="*/ 1523 h 1828"/>
                  <a:gd name="T78" fmla="*/ 1464 w 1902"/>
                  <a:gd name="T79" fmla="*/ 1523 h 1828"/>
                  <a:gd name="T80" fmla="*/ 1464 w 1902"/>
                  <a:gd name="T81" fmla="*/ 1523 h 1828"/>
                  <a:gd name="T82" fmla="*/ 1570 w 1902"/>
                  <a:gd name="T83" fmla="*/ 1562 h 1828"/>
                  <a:gd name="T84" fmla="*/ 1616 w 1902"/>
                  <a:gd name="T85" fmla="*/ 1668 h 1828"/>
                  <a:gd name="T86" fmla="*/ 1570 w 1902"/>
                  <a:gd name="T87" fmla="*/ 1781 h 1828"/>
                  <a:gd name="T88" fmla="*/ 1464 w 1902"/>
                  <a:gd name="T89" fmla="*/ 1827 h 1828"/>
                  <a:gd name="T90" fmla="*/ 1358 w 1902"/>
                  <a:gd name="T91" fmla="*/ 1781 h 1828"/>
                  <a:gd name="T92" fmla="*/ 1318 w 1902"/>
                  <a:gd name="T93" fmla="*/ 1668 h 1828"/>
                  <a:gd name="T94" fmla="*/ 1358 w 1902"/>
                  <a:gd name="T95" fmla="*/ 1562 h 1828"/>
                  <a:gd name="T96" fmla="*/ 1464 w 1902"/>
                  <a:gd name="T97" fmla="*/ 1523 h 1828"/>
                  <a:gd name="T98" fmla="*/ 1464 w 1902"/>
                  <a:gd name="T99" fmla="*/ 1523 h 1828"/>
                  <a:gd name="T100" fmla="*/ 1464 w 1902"/>
                  <a:gd name="T101" fmla="*/ 1523 h 18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902" h="1828">
                    <a:moveTo>
                      <a:pt x="1881" y="529"/>
                    </a:moveTo>
                    <a:lnTo>
                      <a:pt x="1881" y="529"/>
                    </a:lnTo>
                    <a:cubicBezTo>
                      <a:pt x="1895" y="549"/>
                      <a:pt x="1901" y="576"/>
                      <a:pt x="1901" y="602"/>
                    </a:cubicBezTo>
                    <a:cubicBezTo>
                      <a:pt x="1822" y="1059"/>
                      <a:pt x="1822" y="1059"/>
                      <a:pt x="1822" y="1059"/>
                    </a:cubicBezTo>
                    <a:cubicBezTo>
                      <a:pt x="1815" y="1086"/>
                      <a:pt x="1808" y="1106"/>
                      <a:pt x="1789" y="1119"/>
                    </a:cubicBezTo>
                    <a:cubicBezTo>
                      <a:pt x="1769" y="1132"/>
                      <a:pt x="1749" y="1139"/>
                      <a:pt x="1722" y="1139"/>
                    </a:cubicBezTo>
                    <a:cubicBezTo>
                      <a:pt x="563" y="1139"/>
                      <a:pt x="563" y="1139"/>
                      <a:pt x="563" y="1139"/>
                    </a:cubicBezTo>
                    <a:cubicBezTo>
                      <a:pt x="543" y="1271"/>
                      <a:pt x="543" y="1271"/>
                      <a:pt x="543" y="1271"/>
                    </a:cubicBezTo>
                    <a:cubicBezTo>
                      <a:pt x="1643" y="1271"/>
                      <a:pt x="1643" y="1271"/>
                      <a:pt x="1643" y="1271"/>
                    </a:cubicBezTo>
                    <a:cubicBezTo>
                      <a:pt x="1669" y="1271"/>
                      <a:pt x="1696" y="1278"/>
                      <a:pt x="1716" y="1298"/>
                    </a:cubicBezTo>
                    <a:cubicBezTo>
                      <a:pt x="1736" y="1318"/>
                      <a:pt x="1742" y="1344"/>
                      <a:pt x="1742" y="1370"/>
                    </a:cubicBezTo>
                    <a:cubicBezTo>
                      <a:pt x="1742" y="1397"/>
                      <a:pt x="1736" y="1417"/>
                      <a:pt x="1716" y="1437"/>
                    </a:cubicBezTo>
                    <a:cubicBezTo>
                      <a:pt x="1696" y="1457"/>
                      <a:pt x="1669" y="1470"/>
                      <a:pt x="1643" y="1470"/>
                    </a:cubicBezTo>
                    <a:cubicBezTo>
                      <a:pt x="424" y="1470"/>
                      <a:pt x="424" y="1470"/>
                      <a:pt x="424" y="1470"/>
                    </a:cubicBezTo>
                    <a:cubicBezTo>
                      <a:pt x="398" y="1470"/>
                      <a:pt x="371" y="1457"/>
                      <a:pt x="351" y="1430"/>
                    </a:cubicBezTo>
                    <a:cubicBezTo>
                      <a:pt x="332" y="1410"/>
                      <a:pt x="325" y="1384"/>
                      <a:pt x="325" y="1351"/>
                    </a:cubicBezTo>
                    <a:cubicBezTo>
                      <a:pt x="378" y="1066"/>
                      <a:pt x="378" y="1066"/>
                      <a:pt x="378" y="1066"/>
                    </a:cubicBezTo>
                    <a:cubicBezTo>
                      <a:pt x="298" y="264"/>
                      <a:pt x="298" y="264"/>
                      <a:pt x="298" y="264"/>
                    </a:cubicBezTo>
                    <a:cubicBezTo>
                      <a:pt x="73" y="198"/>
                      <a:pt x="73" y="198"/>
                      <a:pt x="73" y="198"/>
                    </a:cubicBezTo>
                    <a:cubicBezTo>
                      <a:pt x="47" y="185"/>
                      <a:pt x="27" y="172"/>
                      <a:pt x="14" y="145"/>
                    </a:cubicBezTo>
                    <a:cubicBezTo>
                      <a:pt x="7" y="125"/>
                      <a:pt x="0" y="99"/>
                      <a:pt x="7" y="72"/>
                    </a:cubicBezTo>
                    <a:cubicBezTo>
                      <a:pt x="20" y="46"/>
                      <a:pt x="33" y="26"/>
                      <a:pt x="60" y="13"/>
                    </a:cubicBezTo>
                    <a:cubicBezTo>
                      <a:pt x="80" y="6"/>
                      <a:pt x="106" y="0"/>
                      <a:pt x="133" y="6"/>
                    </a:cubicBezTo>
                    <a:cubicBezTo>
                      <a:pt x="424" y="99"/>
                      <a:pt x="424" y="99"/>
                      <a:pt x="424" y="99"/>
                    </a:cubicBezTo>
                    <a:cubicBezTo>
                      <a:pt x="438" y="106"/>
                      <a:pt x="457" y="119"/>
                      <a:pt x="464" y="132"/>
                    </a:cubicBezTo>
                    <a:cubicBezTo>
                      <a:pt x="477" y="145"/>
                      <a:pt x="484" y="165"/>
                      <a:pt x="490" y="185"/>
                    </a:cubicBezTo>
                    <a:cubicBezTo>
                      <a:pt x="504" y="344"/>
                      <a:pt x="504" y="344"/>
                      <a:pt x="504" y="344"/>
                    </a:cubicBezTo>
                    <a:cubicBezTo>
                      <a:pt x="1815" y="490"/>
                      <a:pt x="1815" y="490"/>
                      <a:pt x="1815" y="490"/>
                    </a:cubicBezTo>
                    <a:cubicBezTo>
                      <a:pt x="1842" y="496"/>
                      <a:pt x="1861" y="510"/>
                      <a:pt x="1881" y="529"/>
                    </a:cubicBezTo>
                    <a:close/>
                    <a:moveTo>
                      <a:pt x="577" y="1523"/>
                    </a:moveTo>
                    <a:lnTo>
                      <a:pt x="577" y="1523"/>
                    </a:lnTo>
                    <a:cubicBezTo>
                      <a:pt x="616" y="1523"/>
                      <a:pt x="649" y="1536"/>
                      <a:pt x="683" y="1562"/>
                    </a:cubicBezTo>
                    <a:cubicBezTo>
                      <a:pt x="709" y="1596"/>
                      <a:pt x="722" y="1629"/>
                      <a:pt x="722" y="1668"/>
                    </a:cubicBezTo>
                    <a:cubicBezTo>
                      <a:pt x="722" y="1715"/>
                      <a:pt x="709" y="1748"/>
                      <a:pt x="683" y="1781"/>
                    </a:cubicBezTo>
                    <a:cubicBezTo>
                      <a:pt x="649" y="1808"/>
                      <a:pt x="616" y="1827"/>
                      <a:pt x="577" y="1827"/>
                    </a:cubicBezTo>
                    <a:cubicBezTo>
                      <a:pt x="530" y="1827"/>
                      <a:pt x="497" y="1808"/>
                      <a:pt x="464" y="1781"/>
                    </a:cubicBezTo>
                    <a:cubicBezTo>
                      <a:pt x="438" y="1748"/>
                      <a:pt x="424" y="1715"/>
                      <a:pt x="424" y="1668"/>
                    </a:cubicBezTo>
                    <a:cubicBezTo>
                      <a:pt x="424" y="1629"/>
                      <a:pt x="438" y="1596"/>
                      <a:pt x="464" y="1562"/>
                    </a:cubicBezTo>
                    <a:cubicBezTo>
                      <a:pt x="497" y="1536"/>
                      <a:pt x="530" y="1523"/>
                      <a:pt x="577" y="1523"/>
                    </a:cubicBezTo>
                    <a:close/>
                    <a:moveTo>
                      <a:pt x="1464" y="1523"/>
                    </a:moveTo>
                    <a:lnTo>
                      <a:pt x="1464" y="1523"/>
                    </a:lnTo>
                    <a:cubicBezTo>
                      <a:pt x="1510" y="1523"/>
                      <a:pt x="1543" y="1536"/>
                      <a:pt x="1570" y="1562"/>
                    </a:cubicBezTo>
                    <a:cubicBezTo>
                      <a:pt x="1603" y="1596"/>
                      <a:pt x="1616" y="1629"/>
                      <a:pt x="1616" y="1668"/>
                    </a:cubicBezTo>
                    <a:cubicBezTo>
                      <a:pt x="1616" y="1715"/>
                      <a:pt x="1603" y="1748"/>
                      <a:pt x="1570" y="1781"/>
                    </a:cubicBezTo>
                    <a:cubicBezTo>
                      <a:pt x="1543" y="1808"/>
                      <a:pt x="1510" y="1827"/>
                      <a:pt x="1464" y="1827"/>
                    </a:cubicBezTo>
                    <a:cubicBezTo>
                      <a:pt x="1424" y="1827"/>
                      <a:pt x="1391" y="1808"/>
                      <a:pt x="1358" y="1781"/>
                    </a:cubicBezTo>
                    <a:cubicBezTo>
                      <a:pt x="1331" y="1748"/>
                      <a:pt x="1318" y="1715"/>
                      <a:pt x="1318" y="1668"/>
                    </a:cubicBezTo>
                    <a:cubicBezTo>
                      <a:pt x="1318" y="1629"/>
                      <a:pt x="1331" y="1596"/>
                      <a:pt x="1358" y="1562"/>
                    </a:cubicBezTo>
                    <a:cubicBezTo>
                      <a:pt x="1391" y="1536"/>
                      <a:pt x="1424" y="1523"/>
                      <a:pt x="1464" y="1523"/>
                    </a:cubicBezTo>
                    <a:close/>
                    <a:moveTo>
                      <a:pt x="1464" y="1523"/>
                    </a:moveTo>
                    <a:lnTo>
                      <a:pt x="1464" y="152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0" name="Group 8"/>
            <p:cNvGrpSpPr/>
            <p:nvPr/>
          </p:nvGrpSpPr>
          <p:grpSpPr>
            <a:xfrm>
              <a:off x="19216354" y="4730006"/>
              <a:ext cx="707114" cy="706645"/>
              <a:chOff x="16839319" y="4759159"/>
              <a:chExt cx="754311" cy="753810"/>
            </a:xfrm>
          </p:grpSpPr>
          <p:sp>
            <p:nvSpPr>
              <p:cNvPr id="65" name="Freeform 10"/>
              <p:cNvSpPr>
                <a:spLocks noChangeArrowheads="1"/>
              </p:cNvSpPr>
              <p:nvPr/>
            </p:nvSpPr>
            <p:spPr bwMode="auto">
              <a:xfrm>
                <a:off x="16839319" y="4759159"/>
                <a:ext cx="754311" cy="753810"/>
              </a:xfrm>
              <a:custGeom>
                <a:avLst/>
                <a:gdLst>
                  <a:gd name="T0" fmla="*/ 1582 w 1583"/>
                  <a:gd name="T1" fmla="*/ 794 h 1583"/>
                  <a:gd name="T2" fmla="*/ 1582 w 1583"/>
                  <a:gd name="T3" fmla="*/ 794 h 1583"/>
                  <a:gd name="T4" fmla="*/ 788 w 1583"/>
                  <a:gd name="T5" fmla="*/ 1582 h 1583"/>
                  <a:gd name="T6" fmla="*/ 0 w 1583"/>
                  <a:gd name="T7" fmla="*/ 794 h 1583"/>
                  <a:gd name="T8" fmla="*/ 788 w 1583"/>
                  <a:gd name="T9" fmla="*/ 0 h 1583"/>
                  <a:gd name="T10" fmla="*/ 1582 w 1583"/>
                  <a:gd name="T11" fmla="*/ 794 h 15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83" h="1583">
                    <a:moveTo>
                      <a:pt x="1582" y="794"/>
                    </a:moveTo>
                    <a:lnTo>
                      <a:pt x="1582" y="794"/>
                    </a:lnTo>
                    <a:cubicBezTo>
                      <a:pt x="1582" y="1225"/>
                      <a:pt x="1225" y="1582"/>
                      <a:pt x="788" y="1582"/>
                    </a:cubicBezTo>
                    <a:cubicBezTo>
                      <a:pt x="351" y="1582"/>
                      <a:pt x="0" y="1225"/>
                      <a:pt x="0" y="794"/>
                    </a:cubicBezTo>
                    <a:cubicBezTo>
                      <a:pt x="0" y="357"/>
                      <a:pt x="351" y="0"/>
                      <a:pt x="788" y="0"/>
                    </a:cubicBezTo>
                    <a:cubicBezTo>
                      <a:pt x="1225" y="0"/>
                      <a:pt x="1582" y="357"/>
                      <a:pt x="1582" y="794"/>
                    </a:cubicBezTo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6" name="Freeform 11"/>
              <p:cNvSpPr>
                <a:spLocks noChangeArrowheads="1"/>
              </p:cNvSpPr>
              <p:nvPr/>
            </p:nvSpPr>
            <p:spPr bwMode="auto">
              <a:xfrm>
                <a:off x="16984703" y="4900235"/>
                <a:ext cx="463543" cy="469552"/>
              </a:xfrm>
              <a:custGeom>
                <a:avLst/>
                <a:gdLst>
                  <a:gd name="T0" fmla="*/ 794 w 974"/>
                  <a:gd name="T1" fmla="*/ 629 h 988"/>
                  <a:gd name="T2" fmla="*/ 794 w 974"/>
                  <a:gd name="T3" fmla="*/ 629 h 988"/>
                  <a:gd name="T4" fmla="*/ 655 w 974"/>
                  <a:gd name="T5" fmla="*/ 695 h 988"/>
                  <a:gd name="T6" fmla="*/ 351 w 974"/>
                  <a:gd name="T7" fmla="*/ 543 h 988"/>
                  <a:gd name="T8" fmla="*/ 358 w 974"/>
                  <a:gd name="T9" fmla="*/ 496 h 988"/>
                  <a:gd name="T10" fmla="*/ 351 w 974"/>
                  <a:gd name="T11" fmla="*/ 443 h 988"/>
                  <a:gd name="T12" fmla="*/ 655 w 974"/>
                  <a:gd name="T13" fmla="*/ 284 h 988"/>
                  <a:gd name="T14" fmla="*/ 794 w 974"/>
                  <a:gd name="T15" fmla="*/ 357 h 988"/>
                  <a:gd name="T16" fmla="*/ 973 w 974"/>
                  <a:gd name="T17" fmla="*/ 178 h 988"/>
                  <a:gd name="T18" fmla="*/ 794 w 974"/>
                  <a:gd name="T19" fmla="*/ 0 h 988"/>
                  <a:gd name="T20" fmla="*/ 615 w 974"/>
                  <a:gd name="T21" fmla="*/ 178 h 988"/>
                  <a:gd name="T22" fmla="*/ 622 w 974"/>
                  <a:gd name="T23" fmla="*/ 225 h 988"/>
                  <a:gd name="T24" fmla="*/ 318 w 974"/>
                  <a:gd name="T25" fmla="*/ 384 h 988"/>
                  <a:gd name="T26" fmla="*/ 179 w 974"/>
                  <a:gd name="T27" fmla="*/ 311 h 988"/>
                  <a:gd name="T28" fmla="*/ 0 w 974"/>
                  <a:gd name="T29" fmla="*/ 496 h 988"/>
                  <a:gd name="T30" fmla="*/ 179 w 974"/>
                  <a:gd name="T31" fmla="*/ 675 h 988"/>
                  <a:gd name="T32" fmla="*/ 318 w 974"/>
                  <a:gd name="T33" fmla="*/ 602 h 988"/>
                  <a:gd name="T34" fmla="*/ 622 w 974"/>
                  <a:gd name="T35" fmla="*/ 755 h 988"/>
                  <a:gd name="T36" fmla="*/ 615 w 974"/>
                  <a:gd name="T37" fmla="*/ 808 h 988"/>
                  <a:gd name="T38" fmla="*/ 794 w 974"/>
                  <a:gd name="T39" fmla="*/ 987 h 988"/>
                  <a:gd name="T40" fmla="*/ 973 w 974"/>
                  <a:gd name="T41" fmla="*/ 808 h 988"/>
                  <a:gd name="T42" fmla="*/ 794 w 974"/>
                  <a:gd name="T43" fmla="*/ 629 h 988"/>
                  <a:gd name="T44" fmla="*/ 794 w 974"/>
                  <a:gd name="T45" fmla="*/ 629 h 988"/>
                  <a:gd name="T46" fmla="*/ 794 w 974"/>
                  <a:gd name="T47" fmla="*/ 629 h 9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974" h="988">
                    <a:moveTo>
                      <a:pt x="794" y="629"/>
                    </a:moveTo>
                    <a:lnTo>
                      <a:pt x="794" y="629"/>
                    </a:lnTo>
                    <a:cubicBezTo>
                      <a:pt x="734" y="629"/>
                      <a:pt x="688" y="655"/>
                      <a:pt x="655" y="695"/>
                    </a:cubicBezTo>
                    <a:cubicBezTo>
                      <a:pt x="351" y="543"/>
                      <a:pt x="351" y="543"/>
                      <a:pt x="351" y="543"/>
                    </a:cubicBezTo>
                    <a:cubicBezTo>
                      <a:pt x="351" y="523"/>
                      <a:pt x="358" y="510"/>
                      <a:pt x="358" y="496"/>
                    </a:cubicBezTo>
                    <a:cubicBezTo>
                      <a:pt x="358" y="477"/>
                      <a:pt x="351" y="457"/>
                      <a:pt x="351" y="443"/>
                    </a:cubicBezTo>
                    <a:cubicBezTo>
                      <a:pt x="655" y="284"/>
                      <a:pt x="655" y="284"/>
                      <a:pt x="655" y="284"/>
                    </a:cubicBezTo>
                    <a:cubicBezTo>
                      <a:pt x="681" y="331"/>
                      <a:pt x="734" y="357"/>
                      <a:pt x="794" y="357"/>
                    </a:cubicBezTo>
                    <a:cubicBezTo>
                      <a:pt x="893" y="357"/>
                      <a:pt x="973" y="278"/>
                      <a:pt x="973" y="178"/>
                    </a:cubicBezTo>
                    <a:cubicBezTo>
                      <a:pt x="973" y="79"/>
                      <a:pt x="893" y="0"/>
                      <a:pt x="794" y="0"/>
                    </a:cubicBezTo>
                    <a:cubicBezTo>
                      <a:pt x="694" y="0"/>
                      <a:pt x="615" y="79"/>
                      <a:pt x="615" y="178"/>
                    </a:cubicBezTo>
                    <a:cubicBezTo>
                      <a:pt x="615" y="198"/>
                      <a:pt x="615" y="212"/>
                      <a:pt x="622" y="225"/>
                    </a:cubicBezTo>
                    <a:cubicBezTo>
                      <a:pt x="318" y="384"/>
                      <a:pt x="318" y="384"/>
                      <a:pt x="318" y="384"/>
                    </a:cubicBezTo>
                    <a:cubicBezTo>
                      <a:pt x="285" y="337"/>
                      <a:pt x="232" y="311"/>
                      <a:pt x="179" y="311"/>
                    </a:cubicBezTo>
                    <a:cubicBezTo>
                      <a:pt x="79" y="311"/>
                      <a:pt x="0" y="397"/>
                      <a:pt x="0" y="496"/>
                    </a:cubicBezTo>
                    <a:cubicBezTo>
                      <a:pt x="0" y="589"/>
                      <a:pt x="79" y="675"/>
                      <a:pt x="179" y="675"/>
                    </a:cubicBezTo>
                    <a:cubicBezTo>
                      <a:pt x="238" y="675"/>
                      <a:pt x="285" y="642"/>
                      <a:pt x="318" y="602"/>
                    </a:cubicBezTo>
                    <a:cubicBezTo>
                      <a:pt x="622" y="755"/>
                      <a:pt x="622" y="755"/>
                      <a:pt x="622" y="755"/>
                    </a:cubicBezTo>
                    <a:cubicBezTo>
                      <a:pt x="622" y="775"/>
                      <a:pt x="615" y="788"/>
                      <a:pt x="615" y="808"/>
                    </a:cubicBezTo>
                    <a:cubicBezTo>
                      <a:pt x="615" y="907"/>
                      <a:pt x="694" y="987"/>
                      <a:pt x="794" y="987"/>
                    </a:cubicBezTo>
                    <a:cubicBezTo>
                      <a:pt x="893" y="987"/>
                      <a:pt x="973" y="907"/>
                      <a:pt x="973" y="808"/>
                    </a:cubicBezTo>
                    <a:cubicBezTo>
                      <a:pt x="973" y="708"/>
                      <a:pt x="893" y="629"/>
                      <a:pt x="794" y="629"/>
                    </a:cubicBezTo>
                    <a:close/>
                    <a:moveTo>
                      <a:pt x="794" y="629"/>
                    </a:moveTo>
                    <a:lnTo>
                      <a:pt x="794" y="62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8" name="Group 14"/>
            <p:cNvGrpSpPr/>
            <p:nvPr/>
          </p:nvGrpSpPr>
          <p:grpSpPr>
            <a:xfrm>
              <a:off x="14636808" y="5418887"/>
              <a:ext cx="1050796" cy="1048123"/>
              <a:chOff x="14636808" y="5418887"/>
              <a:chExt cx="1050796" cy="1048123"/>
            </a:xfrm>
          </p:grpSpPr>
          <p:sp>
            <p:nvSpPr>
              <p:cNvPr id="60" name="Freeform 12"/>
              <p:cNvSpPr>
                <a:spLocks noChangeArrowheads="1"/>
              </p:cNvSpPr>
              <p:nvPr/>
            </p:nvSpPr>
            <p:spPr bwMode="auto">
              <a:xfrm>
                <a:off x="14636808" y="5418887"/>
                <a:ext cx="1050796" cy="1048123"/>
              </a:xfrm>
              <a:custGeom>
                <a:avLst/>
                <a:gdLst>
                  <a:gd name="T0" fmla="*/ 2351 w 2352"/>
                  <a:gd name="T1" fmla="*/ 1172 h 2345"/>
                  <a:gd name="T2" fmla="*/ 2351 w 2352"/>
                  <a:gd name="T3" fmla="*/ 1172 h 2345"/>
                  <a:gd name="T4" fmla="*/ 1179 w 2352"/>
                  <a:gd name="T5" fmla="*/ 2344 h 2345"/>
                  <a:gd name="T6" fmla="*/ 0 w 2352"/>
                  <a:gd name="T7" fmla="*/ 1172 h 2345"/>
                  <a:gd name="T8" fmla="*/ 1179 w 2352"/>
                  <a:gd name="T9" fmla="*/ 0 h 2345"/>
                  <a:gd name="T10" fmla="*/ 2351 w 2352"/>
                  <a:gd name="T11" fmla="*/ 1172 h 23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352" h="2345">
                    <a:moveTo>
                      <a:pt x="2351" y="1172"/>
                    </a:moveTo>
                    <a:lnTo>
                      <a:pt x="2351" y="1172"/>
                    </a:lnTo>
                    <a:cubicBezTo>
                      <a:pt x="2351" y="1821"/>
                      <a:pt x="1822" y="2344"/>
                      <a:pt x="1179" y="2344"/>
                    </a:cubicBezTo>
                    <a:cubicBezTo>
                      <a:pt x="530" y="2344"/>
                      <a:pt x="0" y="1821"/>
                      <a:pt x="0" y="1172"/>
                    </a:cubicBezTo>
                    <a:cubicBezTo>
                      <a:pt x="0" y="523"/>
                      <a:pt x="530" y="0"/>
                      <a:pt x="1179" y="0"/>
                    </a:cubicBezTo>
                    <a:cubicBezTo>
                      <a:pt x="1822" y="0"/>
                      <a:pt x="2351" y="523"/>
                      <a:pt x="2351" y="1172"/>
                    </a:cubicBezTo>
                  </a:path>
                </a:pathLst>
              </a:custGeom>
              <a:solidFill>
                <a:schemeClr val="accent6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2" name="Freeform 13"/>
              <p:cNvSpPr>
                <a:spLocks noChangeArrowheads="1"/>
              </p:cNvSpPr>
              <p:nvPr/>
            </p:nvSpPr>
            <p:spPr bwMode="auto">
              <a:xfrm>
                <a:off x="14690137" y="5470208"/>
                <a:ext cx="944136" cy="943508"/>
              </a:xfrm>
              <a:custGeom>
                <a:avLst/>
                <a:gdLst>
                  <a:gd name="T0" fmla="*/ 1059 w 2113"/>
                  <a:gd name="T1" fmla="*/ 2112 h 2113"/>
                  <a:gd name="T2" fmla="*/ 1059 w 2113"/>
                  <a:gd name="T3" fmla="*/ 2112 h 2113"/>
                  <a:gd name="T4" fmla="*/ 0 w 2113"/>
                  <a:gd name="T5" fmla="*/ 1059 h 2113"/>
                  <a:gd name="T6" fmla="*/ 1059 w 2113"/>
                  <a:gd name="T7" fmla="*/ 0 h 2113"/>
                  <a:gd name="T8" fmla="*/ 2112 w 2113"/>
                  <a:gd name="T9" fmla="*/ 1059 h 2113"/>
                  <a:gd name="T10" fmla="*/ 1059 w 2113"/>
                  <a:gd name="T11" fmla="*/ 2112 h 2113"/>
                  <a:gd name="T12" fmla="*/ 1059 w 2113"/>
                  <a:gd name="T13" fmla="*/ 132 h 2113"/>
                  <a:gd name="T14" fmla="*/ 1059 w 2113"/>
                  <a:gd name="T15" fmla="*/ 132 h 2113"/>
                  <a:gd name="T16" fmla="*/ 126 w 2113"/>
                  <a:gd name="T17" fmla="*/ 1059 h 2113"/>
                  <a:gd name="T18" fmla="*/ 1059 w 2113"/>
                  <a:gd name="T19" fmla="*/ 1987 h 2113"/>
                  <a:gd name="T20" fmla="*/ 1986 w 2113"/>
                  <a:gd name="T21" fmla="*/ 1059 h 2113"/>
                  <a:gd name="T22" fmla="*/ 1059 w 2113"/>
                  <a:gd name="T23" fmla="*/ 132 h 2113"/>
                  <a:gd name="T24" fmla="*/ 1059 w 2113"/>
                  <a:gd name="T25" fmla="*/ 132 h 2113"/>
                  <a:gd name="T26" fmla="*/ 1059 w 2113"/>
                  <a:gd name="T27" fmla="*/ 132 h 2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113" h="2113">
                    <a:moveTo>
                      <a:pt x="1059" y="2112"/>
                    </a:moveTo>
                    <a:lnTo>
                      <a:pt x="1059" y="2112"/>
                    </a:lnTo>
                    <a:cubicBezTo>
                      <a:pt x="476" y="2112"/>
                      <a:pt x="0" y="1642"/>
                      <a:pt x="0" y="1059"/>
                    </a:cubicBezTo>
                    <a:cubicBezTo>
                      <a:pt x="0" y="477"/>
                      <a:pt x="476" y="0"/>
                      <a:pt x="1059" y="0"/>
                    </a:cubicBezTo>
                    <a:cubicBezTo>
                      <a:pt x="1635" y="0"/>
                      <a:pt x="2112" y="477"/>
                      <a:pt x="2112" y="1059"/>
                    </a:cubicBezTo>
                    <a:cubicBezTo>
                      <a:pt x="2112" y="1642"/>
                      <a:pt x="1635" y="2112"/>
                      <a:pt x="1059" y="2112"/>
                    </a:cubicBezTo>
                    <a:close/>
                    <a:moveTo>
                      <a:pt x="1059" y="132"/>
                    </a:moveTo>
                    <a:lnTo>
                      <a:pt x="1059" y="132"/>
                    </a:lnTo>
                    <a:cubicBezTo>
                      <a:pt x="543" y="132"/>
                      <a:pt x="126" y="543"/>
                      <a:pt x="126" y="1059"/>
                    </a:cubicBezTo>
                    <a:cubicBezTo>
                      <a:pt x="126" y="1569"/>
                      <a:pt x="543" y="1987"/>
                      <a:pt x="1059" y="1987"/>
                    </a:cubicBezTo>
                    <a:cubicBezTo>
                      <a:pt x="1569" y="1987"/>
                      <a:pt x="1986" y="1569"/>
                      <a:pt x="1986" y="1059"/>
                    </a:cubicBezTo>
                    <a:cubicBezTo>
                      <a:pt x="1986" y="543"/>
                      <a:pt x="1569" y="132"/>
                      <a:pt x="1059" y="132"/>
                    </a:cubicBezTo>
                    <a:close/>
                    <a:moveTo>
                      <a:pt x="1059" y="132"/>
                    </a:moveTo>
                    <a:lnTo>
                      <a:pt x="1059" y="13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2" name="Freeform 14"/>
              <p:cNvSpPr>
                <a:spLocks noChangeArrowheads="1"/>
              </p:cNvSpPr>
              <p:nvPr/>
            </p:nvSpPr>
            <p:spPr bwMode="auto">
              <a:xfrm>
                <a:off x="15314295" y="5659699"/>
                <a:ext cx="134312" cy="134223"/>
              </a:xfrm>
              <a:custGeom>
                <a:avLst/>
                <a:gdLst>
                  <a:gd name="T0" fmla="*/ 14 w 306"/>
                  <a:gd name="T1" fmla="*/ 291 h 305"/>
                  <a:gd name="T2" fmla="*/ 14 w 306"/>
                  <a:gd name="T3" fmla="*/ 291 h 305"/>
                  <a:gd name="T4" fmla="*/ 53 w 306"/>
                  <a:gd name="T5" fmla="*/ 291 h 305"/>
                  <a:gd name="T6" fmla="*/ 292 w 306"/>
                  <a:gd name="T7" fmla="*/ 53 h 305"/>
                  <a:gd name="T8" fmla="*/ 292 w 306"/>
                  <a:gd name="T9" fmla="*/ 13 h 305"/>
                  <a:gd name="T10" fmla="*/ 245 w 306"/>
                  <a:gd name="T11" fmla="*/ 13 h 305"/>
                  <a:gd name="T12" fmla="*/ 14 w 306"/>
                  <a:gd name="T13" fmla="*/ 245 h 305"/>
                  <a:gd name="T14" fmla="*/ 14 w 306"/>
                  <a:gd name="T15" fmla="*/ 291 h 305"/>
                  <a:gd name="T16" fmla="*/ 14 w 306"/>
                  <a:gd name="T17" fmla="*/ 291 h 305"/>
                  <a:gd name="T18" fmla="*/ 14 w 306"/>
                  <a:gd name="T19" fmla="*/ 291 h 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06" h="305">
                    <a:moveTo>
                      <a:pt x="14" y="291"/>
                    </a:moveTo>
                    <a:lnTo>
                      <a:pt x="14" y="291"/>
                    </a:lnTo>
                    <a:cubicBezTo>
                      <a:pt x="27" y="304"/>
                      <a:pt x="40" y="304"/>
                      <a:pt x="53" y="291"/>
                    </a:cubicBezTo>
                    <a:cubicBezTo>
                      <a:pt x="292" y="53"/>
                      <a:pt x="292" y="53"/>
                      <a:pt x="292" y="53"/>
                    </a:cubicBezTo>
                    <a:cubicBezTo>
                      <a:pt x="305" y="39"/>
                      <a:pt x="305" y="19"/>
                      <a:pt x="292" y="13"/>
                    </a:cubicBezTo>
                    <a:cubicBezTo>
                      <a:pt x="279" y="0"/>
                      <a:pt x="259" y="0"/>
                      <a:pt x="245" y="13"/>
                    </a:cubicBezTo>
                    <a:cubicBezTo>
                      <a:pt x="14" y="245"/>
                      <a:pt x="14" y="245"/>
                      <a:pt x="14" y="245"/>
                    </a:cubicBezTo>
                    <a:cubicBezTo>
                      <a:pt x="0" y="258"/>
                      <a:pt x="0" y="278"/>
                      <a:pt x="14" y="291"/>
                    </a:cubicBezTo>
                    <a:close/>
                    <a:moveTo>
                      <a:pt x="14" y="291"/>
                    </a:moveTo>
                    <a:lnTo>
                      <a:pt x="14" y="29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3" name="Freeform 15"/>
              <p:cNvSpPr>
                <a:spLocks noChangeArrowheads="1"/>
              </p:cNvSpPr>
              <p:nvPr/>
            </p:nvSpPr>
            <p:spPr bwMode="auto">
              <a:xfrm>
                <a:off x="15178007" y="5839321"/>
                <a:ext cx="79008" cy="78955"/>
              </a:xfrm>
              <a:custGeom>
                <a:avLst/>
                <a:gdLst>
                  <a:gd name="T0" fmla="*/ 145 w 180"/>
                  <a:gd name="T1" fmla="*/ 33 h 179"/>
                  <a:gd name="T2" fmla="*/ 145 w 180"/>
                  <a:gd name="T3" fmla="*/ 33 h 179"/>
                  <a:gd name="T4" fmla="*/ 99 w 180"/>
                  <a:gd name="T5" fmla="*/ 6 h 179"/>
                  <a:gd name="T6" fmla="*/ 53 w 180"/>
                  <a:gd name="T7" fmla="*/ 0 h 179"/>
                  <a:gd name="T8" fmla="*/ 20 w 180"/>
                  <a:gd name="T9" fmla="*/ 19 h 179"/>
                  <a:gd name="T10" fmla="*/ 0 w 180"/>
                  <a:gd name="T11" fmla="*/ 46 h 179"/>
                  <a:gd name="T12" fmla="*/ 0 w 180"/>
                  <a:gd name="T13" fmla="*/ 79 h 179"/>
                  <a:gd name="T14" fmla="*/ 6 w 180"/>
                  <a:gd name="T15" fmla="*/ 112 h 179"/>
                  <a:gd name="T16" fmla="*/ 33 w 180"/>
                  <a:gd name="T17" fmla="*/ 145 h 179"/>
                  <a:gd name="T18" fmla="*/ 66 w 180"/>
                  <a:gd name="T19" fmla="*/ 172 h 179"/>
                  <a:gd name="T20" fmla="*/ 99 w 180"/>
                  <a:gd name="T21" fmla="*/ 178 h 179"/>
                  <a:gd name="T22" fmla="*/ 132 w 180"/>
                  <a:gd name="T23" fmla="*/ 178 h 179"/>
                  <a:gd name="T24" fmla="*/ 159 w 180"/>
                  <a:gd name="T25" fmla="*/ 158 h 179"/>
                  <a:gd name="T26" fmla="*/ 179 w 180"/>
                  <a:gd name="T27" fmla="*/ 125 h 179"/>
                  <a:gd name="T28" fmla="*/ 172 w 180"/>
                  <a:gd name="T29" fmla="*/ 79 h 179"/>
                  <a:gd name="T30" fmla="*/ 145 w 180"/>
                  <a:gd name="T31" fmla="*/ 33 h 179"/>
                  <a:gd name="T32" fmla="*/ 145 w 180"/>
                  <a:gd name="T33" fmla="*/ 33 h 179"/>
                  <a:gd name="T34" fmla="*/ 145 w 180"/>
                  <a:gd name="T35" fmla="*/ 33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80" h="179">
                    <a:moveTo>
                      <a:pt x="145" y="33"/>
                    </a:moveTo>
                    <a:lnTo>
                      <a:pt x="145" y="33"/>
                    </a:lnTo>
                    <a:cubicBezTo>
                      <a:pt x="126" y="19"/>
                      <a:pt x="112" y="13"/>
                      <a:pt x="99" y="6"/>
                    </a:cubicBezTo>
                    <a:cubicBezTo>
                      <a:pt x="86" y="0"/>
                      <a:pt x="73" y="0"/>
                      <a:pt x="53" y="0"/>
                    </a:cubicBezTo>
                    <a:cubicBezTo>
                      <a:pt x="39" y="6"/>
                      <a:pt x="33" y="13"/>
                      <a:pt x="20" y="19"/>
                    </a:cubicBezTo>
                    <a:cubicBezTo>
                      <a:pt x="13" y="33"/>
                      <a:pt x="6" y="39"/>
                      <a:pt x="0" y="46"/>
                    </a:cubicBezTo>
                    <a:cubicBezTo>
                      <a:pt x="0" y="59"/>
                      <a:pt x="0" y="66"/>
                      <a:pt x="0" y="79"/>
                    </a:cubicBezTo>
                    <a:cubicBezTo>
                      <a:pt x="0" y="86"/>
                      <a:pt x="0" y="99"/>
                      <a:pt x="6" y="112"/>
                    </a:cubicBezTo>
                    <a:cubicBezTo>
                      <a:pt x="13" y="119"/>
                      <a:pt x="20" y="132"/>
                      <a:pt x="33" y="145"/>
                    </a:cubicBezTo>
                    <a:cubicBezTo>
                      <a:pt x="46" y="152"/>
                      <a:pt x="53" y="165"/>
                      <a:pt x="66" y="172"/>
                    </a:cubicBezTo>
                    <a:cubicBezTo>
                      <a:pt x="79" y="178"/>
                      <a:pt x="92" y="178"/>
                      <a:pt x="99" y="178"/>
                    </a:cubicBezTo>
                    <a:cubicBezTo>
                      <a:pt x="112" y="178"/>
                      <a:pt x="119" y="178"/>
                      <a:pt x="132" y="178"/>
                    </a:cubicBezTo>
                    <a:cubicBezTo>
                      <a:pt x="139" y="172"/>
                      <a:pt x="145" y="165"/>
                      <a:pt x="159" y="158"/>
                    </a:cubicBezTo>
                    <a:cubicBezTo>
                      <a:pt x="165" y="145"/>
                      <a:pt x="172" y="139"/>
                      <a:pt x="179" y="125"/>
                    </a:cubicBezTo>
                    <a:cubicBezTo>
                      <a:pt x="179" y="112"/>
                      <a:pt x="179" y="92"/>
                      <a:pt x="172" y="79"/>
                    </a:cubicBezTo>
                    <a:cubicBezTo>
                      <a:pt x="165" y="66"/>
                      <a:pt x="159" y="53"/>
                      <a:pt x="145" y="33"/>
                    </a:cubicBezTo>
                    <a:close/>
                    <a:moveTo>
                      <a:pt x="145" y="33"/>
                    </a:moveTo>
                    <a:lnTo>
                      <a:pt x="145" y="3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4" name="Freeform 16"/>
              <p:cNvSpPr>
                <a:spLocks noChangeArrowheads="1"/>
              </p:cNvSpPr>
              <p:nvPr/>
            </p:nvSpPr>
            <p:spPr bwMode="auto">
              <a:xfrm>
                <a:off x="14877780" y="5677464"/>
                <a:ext cx="553050" cy="550708"/>
              </a:xfrm>
              <a:custGeom>
                <a:avLst/>
                <a:gdLst>
                  <a:gd name="T0" fmla="*/ 1205 w 1239"/>
                  <a:gd name="T1" fmla="*/ 206 h 1233"/>
                  <a:gd name="T2" fmla="*/ 1106 w 1239"/>
                  <a:gd name="T3" fmla="*/ 212 h 1233"/>
                  <a:gd name="T4" fmla="*/ 914 w 1239"/>
                  <a:gd name="T5" fmla="*/ 318 h 1233"/>
                  <a:gd name="T6" fmla="*/ 1020 w 1239"/>
                  <a:gd name="T7" fmla="*/ 126 h 1233"/>
                  <a:gd name="T8" fmla="*/ 1033 w 1239"/>
                  <a:gd name="T9" fmla="*/ 27 h 1233"/>
                  <a:gd name="T10" fmla="*/ 26 w 1239"/>
                  <a:gd name="T11" fmla="*/ 656 h 1233"/>
                  <a:gd name="T12" fmla="*/ 470 w 1239"/>
                  <a:gd name="T13" fmla="*/ 1206 h 1233"/>
                  <a:gd name="T14" fmla="*/ 1205 w 1239"/>
                  <a:gd name="T15" fmla="*/ 576 h 1233"/>
                  <a:gd name="T16" fmla="*/ 516 w 1239"/>
                  <a:gd name="T17" fmla="*/ 881 h 1233"/>
                  <a:gd name="T18" fmla="*/ 483 w 1239"/>
                  <a:gd name="T19" fmla="*/ 927 h 1233"/>
                  <a:gd name="T20" fmla="*/ 384 w 1239"/>
                  <a:gd name="T21" fmla="*/ 967 h 1233"/>
                  <a:gd name="T22" fmla="*/ 344 w 1239"/>
                  <a:gd name="T23" fmla="*/ 927 h 1233"/>
                  <a:gd name="T24" fmla="*/ 364 w 1239"/>
                  <a:gd name="T25" fmla="*/ 907 h 1233"/>
                  <a:gd name="T26" fmla="*/ 404 w 1239"/>
                  <a:gd name="T27" fmla="*/ 921 h 1233"/>
                  <a:gd name="T28" fmla="*/ 450 w 1239"/>
                  <a:gd name="T29" fmla="*/ 901 h 1233"/>
                  <a:gd name="T30" fmla="*/ 463 w 1239"/>
                  <a:gd name="T31" fmla="*/ 835 h 1233"/>
                  <a:gd name="T32" fmla="*/ 417 w 1239"/>
                  <a:gd name="T33" fmla="*/ 828 h 1233"/>
                  <a:gd name="T34" fmla="*/ 338 w 1239"/>
                  <a:gd name="T35" fmla="*/ 868 h 1233"/>
                  <a:gd name="T36" fmla="*/ 265 w 1239"/>
                  <a:gd name="T37" fmla="*/ 854 h 1233"/>
                  <a:gd name="T38" fmla="*/ 251 w 1239"/>
                  <a:gd name="T39" fmla="*/ 775 h 1233"/>
                  <a:gd name="T40" fmla="*/ 318 w 1239"/>
                  <a:gd name="T41" fmla="*/ 702 h 1233"/>
                  <a:gd name="T42" fmla="*/ 377 w 1239"/>
                  <a:gd name="T43" fmla="*/ 696 h 1233"/>
                  <a:gd name="T44" fmla="*/ 404 w 1239"/>
                  <a:gd name="T45" fmla="*/ 722 h 1233"/>
                  <a:gd name="T46" fmla="*/ 384 w 1239"/>
                  <a:gd name="T47" fmla="*/ 749 h 1233"/>
                  <a:gd name="T48" fmla="*/ 338 w 1239"/>
                  <a:gd name="T49" fmla="*/ 742 h 1233"/>
                  <a:gd name="T50" fmla="*/ 291 w 1239"/>
                  <a:gd name="T51" fmla="*/ 788 h 1233"/>
                  <a:gd name="T52" fmla="*/ 311 w 1239"/>
                  <a:gd name="T53" fmla="*/ 821 h 1233"/>
                  <a:gd name="T54" fmla="*/ 344 w 1239"/>
                  <a:gd name="T55" fmla="*/ 815 h 1233"/>
                  <a:gd name="T56" fmla="*/ 404 w 1239"/>
                  <a:gd name="T57" fmla="*/ 782 h 1233"/>
                  <a:gd name="T58" fmla="*/ 470 w 1239"/>
                  <a:gd name="T59" fmla="*/ 768 h 1233"/>
                  <a:gd name="T60" fmla="*/ 523 w 1239"/>
                  <a:gd name="T61" fmla="*/ 828 h 1233"/>
                  <a:gd name="T62" fmla="*/ 722 w 1239"/>
                  <a:gd name="T63" fmla="*/ 682 h 1233"/>
                  <a:gd name="T64" fmla="*/ 616 w 1239"/>
                  <a:gd name="T65" fmla="*/ 788 h 1233"/>
                  <a:gd name="T66" fmla="*/ 563 w 1239"/>
                  <a:gd name="T67" fmla="*/ 788 h 1233"/>
                  <a:gd name="T68" fmla="*/ 410 w 1239"/>
                  <a:gd name="T69" fmla="*/ 629 h 1233"/>
                  <a:gd name="T70" fmla="*/ 424 w 1239"/>
                  <a:gd name="T71" fmla="*/ 596 h 1233"/>
                  <a:gd name="T72" fmla="*/ 543 w 1239"/>
                  <a:gd name="T73" fmla="*/ 484 h 1233"/>
                  <a:gd name="T74" fmla="*/ 563 w 1239"/>
                  <a:gd name="T75" fmla="*/ 510 h 1233"/>
                  <a:gd name="T76" fmla="*/ 463 w 1239"/>
                  <a:gd name="T77" fmla="*/ 616 h 1233"/>
                  <a:gd name="T78" fmla="*/ 596 w 1239"/>
                  <a:gd name="T79" fmla="*/ 583 h 1233"/>
                  <a:gd name="T80" fmla="*/ 629 w 1239"/>
                  <a:gd name="T81" fmla="*/ 576 h 1233"/>
                  <a:gd name="T82" fmla="*/ 622 w 1239"/>
                  <a:gd name="T83" fmla="*/ 610 h 1233"/>
                  <a:gd name="T84" fmla="*/ 596 w 1239"/>
                  <a:gd name="T85" fmla="*/ 742 h 1233"/>
                  <a:gd name="T86" fmla="*/ 708 w 1239"/>
                  <a:gd name="T87" fmla="*/ 643 h 1233"/>
                  <a:gd name="T88" fmla="*/ 728 w 1239"/>
                  <a:gd name="T89" fmla="*/ 669 h 1233"/>
                  <a:gd name="T90" fmla="*/ 887 w 1239"/>
                  <a:gd name="T91" fmla="*/ 504 h 1233"/>
                  <a:gd name="T92" fmla="*/ 854 w 1239"/>
                  <a:gd name="T93" fmla="*/ 557 h 1233"/>
                  <a:gd name="T94" fmla="*/ 761 w 1239"/>
                  <a:gd name="T95" fmla="*/ 596 h 1233"/>
                  <a:gd name="T96" fmla="*/ 662 w 1239"/>
                  <a:gd name="T97" fmla="*/ 550 h 1233"/>
                  <a:gd name="T98" fmla="*/ 616 w 1239"/>
                  <a:gd name="T99" fmla="*/ 451 h 1233"/>
                  <a:gd name="T100" fmla="*/ 655 w 1239"/>
                  <a:gd name="T101" fmla="*/ 358 h 1233"/>
                  <a:gd name="T102" fmla="*/ 788 w 1239"/>
                  <a:gd name="T103" fmla="*/ 318 h 1233"/>
                  <a:gd name="T104" fmla="*/ 887 w 1239"/>
                  <a:gd name="T105" fmla="*/ 404 h 1233"/>
                  <a:gd name="T106" fmla="*/ 887 w 1239"/>
                  <a:gd name="T107" fmla="*/ 504 h 1233"/>
                  <a:gd name="T108" fmla="*/ 887 w 1239"/>
                  <a:gd name="T109" fmla="*/ 504 h 12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239" h="1233">
                    <a:moveTo>
                      <a:pt x="1205" y="206"/>
                    </a:moveTo>
                    <a:lnTo>
                      <a:pt x="1205" y="206"/>
                    </a:lnTo>
                    <a:cubicBezTo>
                      <a:pt x="1166" y="159"/>
                      <a:pt x="1166" y="159"/>
                      <a:pt x="1166" y="159"/>
                    </a:cubicBezTo>
                    <a:cubicBezTo>
                      <a:pt x="1106" y="212"/>
                      <a:pt x="1106" y="212"/>
                      <a:pt x="1106" y="212"/>
                    </a:cubicBezTo>
                    <a:cubicBezTo>
                      <a:pt x="1113" y="252"/>
                      <a:pt x="1106" y="292"/>
                      <a:pt x="1079" y="318"/>
                    </a:cubicBezTo>
                    <a:cubicBezTo>
                      <a:pt x="1033" y="365"/>
                      <a:pt x="960" y="365"/>
                      <a:pt x="914" y="318"/>
                    </a:cubicBezTo>
                    <a:cubicBezTo>
                      <a:pt x="867" y="272"/>
                      <a:pt x="867" y="206"/>
                      <a:pt x="914" y="159"/>
                    </a:cubicBezTo>
                    <a:cubicBezTo>
                      <a:pt x="940" y="133"/>
                      <a:pt x="980" y="120"/>
                      <a:pt x="1020" y="126"/>
                    </a:cubicBezTo>
                    <a:cubicBezTo>
                      <a:pt x="1073" y="73"/>
                      <a:pt x="1073" y="73"/>
                      <a:pt x="1073" y="73"/>
                    </a:cubicBezTo>
                    <a:cubicBezTo>
                      <a:pt x="1033" y="27"/>
                      <a:pt x="1033" y="27"/>
                      <a:pt x="1033" y="27"/>
                    </a:cubicBezTo>
                    <a:cubicBezTo>
                      <a:pt x="1000" y="0"/>
                      <a:pt x="689" y="0"/>
                      <a:pt x="655" y="27"/>
                    </a:cubicBezTo>
                    <a:cubicBezTo>
                      <a:pt x="26" y="656"/>
                      <a:pt x="26" y="656"/>
                      <a:pt x="26" y="656"/>
                    </a:cubicBezTo>
                    <a:cubicBezTo>
                      <a:pt x="0" y="682"/>
                      <a:pt x="0" y="735"/>
                      <a:pt x="26" y="762"/>
                    </a:cubicBezTo>
                    <a:cubicBezTo>
                      <a:pt x="470" y="1206"/>
                      <a:pt x="470" y="1206"/>
                      <a:pt x="470" y="1206"/>
                    </a:cubicBezTo>
                    <a:cubicBezTo>
                      <a:pt x="503" y="1232"/>
                      <a:pt x="549" y="1232"/>
                      <a:pt x="583" y="1206"/>
                    </a:cubicBezTo>
                    <a:cubicBezTo>
                      <a:pt x="1205" y="576"/>
                      <a:pt x="1205" y="576"/>
                      <a:pt x="1205" y="576"/>
                    </a:cubicBezTo>
                    <a:cubicBezTo>
                      <a:pt x="1238" y="550"/>
                      <a:pt x="1238" y="232"/>
                      <a:pt x="1205" y="206"/>
                    </a:cubicBezTo>
                    <a:close/>
                    <a:moveTo>
                      <a:pt x="516" y="881"/>
                    </a:moveTo>
                    <a:lnTo>
                      <a:pt x="516" y="881"/>
                    </a:lnTo>
                    <a:cubicBezTo>
                      <a:pt x="510" y="894"/>
                      <a:pt x="496" y="914"/>
                      <a:pt x="483" y="927"/>
                    </a:cubicBezTo>
                    <a:cubicBezTo>
                      <a:pt x="463" y="947"/>
                      <a:pt x="443" y="960"/>
                      <a:pt x="424" y="960"/>
                    </a:cubicBezTo>
                    <a:cubicBezTo>
                      <a:pt x="410" y="967"/>
                      <a:pt x="397" y="967"/>
                      <a:pt x="384" y="967"/>
                    </a:cubicBezTo>
                    <a:cubicBezTo>
                      <a:pt x="371" y="960"/>
                      <a:pt x="357" y="954"/>
                      <a:pt x="351" y="947"/>
                    </a:cubicBezTo>
                    <a:cubicBezTo>
                      <a:pt x="344" y="941"/>
                      <a:pt x="344" y="934"/>
                      <a:pt x="344" y="927"/>
                    </a:cubicBezTo>
                    <a:cubicBezTo>
                      <a:pt x="344" y="921"/>
                      <a:pt x="344" y="921"/>
                      <a:pt x="351" y="914"/>
                    </a:cubicBezTo>
                    <a:cubicBezTo>
                      <a:pt x="351" y="907"/>
                      <a:pt x="357" y="907"/>
                      <a:pt x="364" y="907"/>
                    </a:cubicBezTo>
                    <a:cubicBezTo>
                      <a:pt x="371" y="907"/>
                      <a:pt x="377" y="907"/>
                      <a:pt x="384" y="907"/>
                    </a:cubicBezTo>
                    <a:cubicBezTo>
                      <a:pt x="391" y="914"/>
                      <a:pt x="397" y="914"/>
                      <a:pt x="404" y="921"/>
                    </a:cubicBezTo>
                    <a:cubicBezTo>
                      <a:pt x="410" y="921"/>
                      <a:pt x="424" y="921"/>
                      <a:pt x="430" y="914"/>
                    </a:cubicBezTo>
                    <a:cubicBezTo>
                      <a:pt x="437" y="914"/>
                      <a:pt x="443" y="907"/>
                      <a:pt x="450" y="901"/>
                    </a:cubicBezTo>
                    <a:cubicBezTo>
                      <a:pt x="463" y="888"/>
                      <a:pt x="470" y="874"/>
                      <a:pt x="470" y="861"/>
                    </a:cubicBezTo>
                    <a:cubicBezTo>
                      <a:pt x="477" y="848"/>
                      <a:pt x="470" y="841"/>
                      <a:pt x="463" y="835"/>
                    </a:cubicBezTo>
                    <a:cubicBezTo>
                      <a:pt x="457" y="828"/>
                      <a:pt x="450" y="821"/>
                      <a:pt x="443" y="821"/>
                    </a:cubicBezTo>
                    <a:cubicBezTo>
                      <a:pt x="437" y="821"/>
                      <a:pt x="424" y="828"/>
                      <a:pt x="417" y="828"/>
                    </a:cubicBezTo>
                    <a:cubicBezTo>
                      <a:pt x="410" y="835"/>
                      <a:pt x="397" y="841"/>
                      <a:pt x="384" y="848"/>
                    </a:cubicBezTo>
                    <a:cubicBezTo>
                      <a:pt x="371" y="854"/>
                      <a:pt x="357" y="868"/>
                      <a:pt x="338" y="868"/>
                    </a:cubicBezTo>
                    <a:cubicBezTo>
                      <a:pt x="324" y="874"/>
                      <a:pt x="311" y="874"/>
                      <a:pt x="298" y="874"/>
                    </a:cubicBezTo>
                    <a:cubicBezTo>
                      <a:pt x="291" y="874"/>
                      <a:pt x="278" y="868"/>
                      <a:pt x="265" y="854"/>
                    </a:cubicBezTo>
                    <a:cubicBezTo>
                      <a:pt x="251" y="841"/>
                      <a:pt x="245" y="835"/>
                      <a:pt x="245" y="821"/>
                    </a:cubicBezTo>
                    <a:cubicBezTo>
                      <a:pt x="245" y="802"/>
                      <a:pt x="245" y="788"/>
                      <a:pt x="251" y="775"/>
                    </a:cubicBezTo>
                    <a:cubicBezTo>
                      <a:pt x="258" y="762"/>
                      <a:pt x="271" y="742"/>
                      <a:pt x="285" y="729"/>
                    </a:cubicBezTo>
                    <a:cubicBezTo>
                      <a:pt x="298" y="715"/>
                      <a:pt x="304" y="709"/>
                      <a:pt x="318" y="702"/>
                    </a:cubicBezTo>
                    <a:cubicBezTo>
                      <a:pt x="331" y="696"/>
                      <a:pt x="344" y="696"/>
                      <a:pt x="351" y="696"/>
                    </a:cubicBezTo>
                    <a:cubicBezTo>
                      <a:pt x="364" y="696"/>
                      <a:pt x="371" y="696"/>
                      <a:pt x="377" y="696"/>
                    </a:cubicBezTo>
                    <a:cubicBezTo>
                      <a:pt x="384" y="696"/>
                      <a:pt x="391" y="702"/>
                      <a:pt x="397" y="709"/>
                    </a:cubicBezTo>
                    <a:cubicBezTo>
                      <a:pt x="404" y="715"/>
                      <a:pt x="404" y="715"/>
                      <a:pt x="404" y="722"/>
                    </a:cubicBezTo>
                    <a:cubicBezTo>
                      <a:pt x="404" y="735"/>
                      <a:pt x="404" y="735"/>
                      <a:pt x="397" y="742"/>
                    </a:cubicBezTo>
                    <a:cubicBezTo>
                      <a:pt x="397" y="749"/>
                      <a:pt x="391" y="749"/>
                      <a:pt x="384" y="749"/>
                    </a:cubicBezTo>
                    <a:cubicBezTo>
                      <a:pt x="384" y="749"/>
                      <a:pt x="377" y="749"/>
                      <a:pt x="371" y="749"/>
                    </a:cubicBezTo>
                    <a:cubicBezTo>
                      <a:pt x="357" y="742"/>
                      <a:pt x="344" y="742"/>
                      <a:pt x="338" y="742"/>
                    </a:cubicBezTo>
                    <a:cubicBezTo>
                      <a:pt x="331" y="742"/>
                      <a:pt x="318" y="749"/>
                      <a:pt x="311" y="762"/>
                    </a:cubicBezTo>
                    <a:cubicBezTo>
                      <a:pt x="298" y="768"/>
                      <a:pt x="291" y="782"/>
                      <a:pt x="291" y="788"/>
                    </a:cubicBezTo>
                    <a:cubicBezTo>
                      <a:pt x="291" y="802"/>
                      <a:pt x="291" y="808"/>
                      <a:pt x="298" y="815"/>
                    </a:cubicBezTo>
                    <a:cubicBezTo>
                      <a:pt x="304" y="821"/>
                      <a:pt x="304" y="821"/>
                      <a:pt x="311" y="821"/>
                    </a:cubicBezTo>
                    <a:cubicBezTo>
                      <a:pt x="318" y="821"/>
                      <a:pt x="318" y="821"/>
                      <a:pt x="324" y="821"/>
                    </a:cubicBezTo>
                    <a:cubicBezTo>
                      <a:pt x="331" y="821"/>
                      <a:pt x="338" y="815"/>
                      <a:pt x="344" y="815"/>
                    </a:cubicBezTo>
                    <a:cubicBezTo>
                      <a:pt x="344" y="815"/>
                      <a:pt x="357" y="808"/>
                      <a:pt x="364" y="802"/>
                    </a:cubicBezTo>
                    <a:cubicBezTo>
                      <a:pt x="377" y="795"/>
                      <a:pt x="391" y="788"/>
                      <a:pt x="404" y="782"/>
                    </a:cubicBezTo>
                    <a:cubicBezTo>
                      <a:pt x="417" y="775"/>
                      <a:pt x="424" y="768"/>
                      <a:pt x="437" y="768"/>
                    </a:cubicBezTo>
                    <a:cubicBezTo>
                      <a:pt x="450" y="768"/>
                      <a:pt x="457" y="768"/>
                      <a:pt x="470" y="768"/>
                    </a:cubicBezTo>
                    <a:cubicBezTo>
                      <a:pt x="477" y="775"/>
                      <a:pt x="490" y="782"/>
                      <a:pt x="496" y="788"/>
                    </a:cubicBezTo>
                    <a:cubicBezTo>
                      <a:pt x="510" y="802"/>
                      <a:pt x="516" y="815"/>
                      <a:pt x="523" y="828"/>
                    </a:cubicBezTo>
                    <a:cubicBezTo>
                      <a:pt x="523" y="848"/>
                      <a:pt x="523" y="861"/>
                      <a:pt x="516" y="881"/>
                    </a:cubicBezTo>
                    <a:close/>
                    <a:moveTo>
                      <a:pt x="722" y="682"/>
                    </a:moveTo>
                    <a:lnTo>
                      <a:pt x="722" y="682"/>
                    </a:lnTo>
                    <a:cubicBezTo>
                      <a:pt x="616" y="788"/>
                      <a:pt x="616" y="788"/>
                      <a:pt x="616" y="788"/>
                    </a:cubicBezTo>
                    <a:cubicBezTo>
                      <a:pt x="602" y="802"/>
                      <a:pt x="596" y="802"/>
                      <a:pt x="589" y="802"/>
                    </a:cubicBezTo>
                    <a:cubicBezTo>
                      <a:pt x="583" y="802"/>
                      <a:pt x="576" y="802"/>
                      <a:pt x="563" y="788"/>
                    </a:cubicBezTo>
                    <a:cubicBezTo>
                      <a:pt x="424" y="649"/>
                      <a:pt x="424" y="649"/>
                      <a:pt x="424" y="649"/>
                    </a:cubicBezTo>
                    <a:cubicBezTo>
                      <a:pt x="417" y="643"/>
                      <a:pt x="410" y="636"/>
                      <a:pt x="410" y="629"/>
                    </a:cubicBezTo>
                    <a:cubicBezTo>
                      <a:pt x="410" y="623"/>
                      <a:pt x="410" y="623"/>
                      <a:pt x="410" y="616"/>
                    </a:cubicBezTo>
                    <a:cubicBezTo>
                      <a:pt x="410" y="610"/>
                      <a:pt x="417" y="603"/>
                      <a:pt x="424" y="596"/>
                    </a:cubicBezTo>
                    <a:cubicBezTo>
                      <a:pt x="523" y="497"/>
                      <a:pt x="523" y="497"/>
                      <a:pt x="523" y="497"/>
                    </a:cubicBezTo>
                    <a:cubicBezTo>
                      <a:pt x="530" y="490"/>
                      <a:pt x="536" y="484"/>
                      <a:pt x="543" y="484"/>
                    </a:cubicBezTo>
                    <a:cubicBezTo>
                      <a:pt x="549" y="484"/>
                      <a:pt x="549" y="490"/>
                      <a:pt x="556" y="490"/>
                    </a:cubicBezTo>
                    <a:cubicBezTo>
                      <a:pt x="563" y="497"/>
                      <a:pt x="563" y="504"/>
                      <a:pt x="563" y="510"/>
                    </a:cubicBezTo>
                    <a:cubicBezTo>
                      <a:pt x="563" y="517"/>
                      <a:pt x="563" y="517"/>
                      <a:pt x="556" y="523"/>
                    </a:cubicBezTo>
                    <a:cubicBezTo>
                      <a:pt x="463" y="616"/>
                      <a:pt x="463" y="616"/>
                      <a:pt x="463" y="616"/>
                    </a:cubicBezTo>
                    <a:cubicBezTo>
                      <a:pt x="510" y="662"/>
                      <a:pt x="510" y="662"/>
                      <a:pt x="510" y="662"/>
                    </a:cubicBezTo>
                    <a:cubicBezTo>
                      <a:pt x="596" y="583"/>
                      <a:pt x="596" y="583"/>
                      <a:pt x="596" y="583"/>
                    </a:cubicBezTo>
                    <a:cubicBezTo>
                      <a:pt x="602" y="576"/>
                      <a:pt x="602" y="570"/>
                      <a:pt x="609" y="570"/>
                    </a:cubicBezTo>
                    <a:cubicBezTo>
                      <a:pt x="616" y="570"/>
                      <a:pt x="622" y="570"/>
                      <a:pt x="629" y="576"/>
                    </a:cubicBezTo>
                    <a:cubicBezTo>
                      <a:pt x="629" y="583"/>
                      <a:pt x="636" y="590"/>
                      <a:pt x="629" y="590"/>
                    </a:cubicBezTo>
                    <a:cubicBezTo>
                      <a:pt x="629" y="596"/>
                      <a:pt x="629" y="603"/>
                      <a:pt x="622" y="610"/>
                    </a:cubicBezTo>
                    <a:cubicBezTo>
                      <a:pt x="543" y="689"/>
                      <a:pt x="543" y="689"/>
                      <a:pt x="543" y="689"/>
                    </a:cubicBezTo>
                    <a:cubicBezTo>
                      <a:pt x="596" y="742"/>
                      <a:pt x="596" y="742"/>
                      <a:pt x="596" y="742"/>
                    </a:cubicBezTo>
                    <a:cubicBezTo>
                      <a:pt x="689" y="656"/>
                      <a:pt x="689" y="656"/>
                      <a:pt x="689" y="656"/>
                    </a:cubicBezTo>
                    <a:cubicBezTo>
                      <a:pt x="695" y="649"/>
                      <a:pt x="702" y="643"/>
                      <a:pt x="708" y="643"/>
                    </a:cubicBezTo>
                    <a:cubicBezTo>
                      <a:pt x="708" y="643"/>
                      <a:pt x="715" y="649"/>
                      <a:pt x="722" y="649"/>
                    </a:cubicBezTo>
                    <a:cubicBezTo>
                      <a:pt x="728" y="656"/>
                      <a:pt x="728" y="662"/>
                      <a:pt x="728" y="669"/>
                    </a:cubicBezTo>
                    <a:cubicBezTo>
                      <a:pt x="728" y="676"/>
                      <a:pt x="722" y="676"/>
                      <a:pt x="722" y="682"/>
                    </a:cubicBezTo>
                    <a:close/>
                    <a:moveTo>
                      <a:pt x="887" y="504"/>
                    </a:moveTo>
                    <a:lnTo>
                      <a:pt x="887" y="504"/>
                    </a:lnTo>
                    <a:cubicBezTo>
                      <a:pt x="881" y="523"/>
                      <a:pt x="874" y="537"/>
                      <a:pt x="854" y="557"/>
                    </a:cubicBezTo>
                    <a:cubicBezTo>
                      <a:pt x="841" y="570"/>
                      <a:pt x="828" y="576"/>
                      <a:pt x="808" y="590"/>
                    </a:cubicBezTo>
                    <a:cubicBezTo>
                      <a:pt x="795" y="596"/>
                      <a:pt x="775" y="596"/>
                      <a:pt x="761" y="596"/>
                    </a:cubicBezTo>
                    <a:cubicBezTo>
                      <a:pt x="742" y="596"/>
                      <a:pt x="728" y="590"/>
                      <a:pt x="708" y="583"/>
                    </a:cubicBezTo>
                    <a:cubicBezTo>
                      <a:pt x="695" y="576"/>
                      <a:pt x="675" y="563"/>
                      <a:pt x="662" y="550"/>
                    </a:cubicBezTo>
                    <a:cubicBezTo>
                      <a:pt x="649" y="530"/>
                      <a:pt x="636" y="517"/>
                      <a:pt x="629" y="504"/>
                    </a:cubicBezTo>
                    <a:cubicBezTo>
                      <a:pt x="622" y="484"/>
                      <a:pt x="616" y="470"/>
                      <a:pt x="616" y="451"/>
                    </a:cubicBezTo>
                    <a:cubicBezTo>
                      <a:pt x="616" y="437"/>
                      <a:pt x="616" y="418"/>
                      <a:pt x="622" y="404"/>
                    </a:cubicBezTo>
                    <a:cubicBezTo>
                      <a:pt x="629" y="384"/>
                      <a:pt x="642" y="371"/>
                      <a:pt x="655" y="358"/>
                    </a:cubicBezTo>
                    <a:cubicBezTo>
                      <a:pt x="675" y="338"/>
                      <a:pt x="695" y="325"/>
                      <a:pt x="722" y="318"/>
                    </a:cubicBezTo>
                    <a:cubicBezTo>
                      <a:pt x="742" y="312"/>
                      <a:pt x="768" y="312"/>
                      <a:pt x="788" y="318"/>
                    </a:cubicBezTo>
                    <a:cubicBezTo>
                      <a:pt x="808" y="325"/>
                      <a:pt x="828" y="338"/>
                      <a:pt x="854" y="358"/>
                    </a:cubicBezTo>
                    <a:cubicBezTo>
                      <a:pt x="867" y="378"/>
                      <a:pt x="881" y="391"/>
                      <a:pt x="887" y="404"/>
                    </a:cubicBezTo>
                    <a:cubicBezTo>
                      <a:pt x="894" y="424"/>
                      <a:pt x="901" y="437"/>
                      <a:pt x="901" y="457"/>
                    </a:cubicBezTo>
                    <a:cubicBezTo>
                      <a:pt x="901" y="470"/>
                      <a:pt x="894" y="490"/>
                      <a:pt x="887" y="504"/>
                    </a:cubicBezTo>
                    <a:close/>
                    <a:moveTo>
                      <a:pt x="887" y="504"/>
                    </a:moveTo>
                    <a:lnTo>
                      <a:pt x="887" y="50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9" name="Group 17"/>
            <p:cNvGrpSpPr/>
            <p:nvPr/>
          </p:nvGrpSpPr>
          <p:grpSpPr>
            <a:xfrm>
              <a:off x="16265436" y="7890168"/>
              <a:ext cx="1491261" cy="1492243"/>
              <a:chOff x="16265436" y="7890168"/>
              <a:chExt cx="1491261" cy="1492243"/>
            </a:xfrm>
          </p:grpSpPr>
          <p:sp>
            <p:nvSpPr>
              <p:cNvPr id="58" name="Freeform 17"/>
              <p:cNvSpPr>
                <a:spLocks noChangeArrowheads="1"/>
              </p:cNvSpPr>
              <p:nvPr/>
            </p:nvSpPr>
            <p:spPr bwMode="auto">
              <a:xfrm>
                <a:off x="16265436" y="7890168"/>
                <a:ext cx="1491261" cy="1492243"/>
              </a:xfrm>
              <a:custGeom>
                <a:avLst/>
                <a:gdLst>
                  <a:gd name="T0" fmla="*/ 3331 w 3332"/>
                  <a:gd name="T1" fmla="*/ 1668 h 3338"/>
                  <a:gd name="T2" fmla="*/ 3331 w 3332"/>
                  <a:gd name="T3" fmla="*/ 1668 h 3338"/>
                  <a:gd name="T4" fmla="*/ 1669 w 3332"/>
                  <a:gd name="T5" fmla="*/ 3337 h 3338"/>
                  <a:gd name="T6" fmla="*/ 0 w 3332"/>
                  <a:gd name="T7" fmla="*/ 1668 h 3338"/>
                  <a:gd name="T8" fmla="*/ 1669 w 3332"/>
                  <a:gd name="T9" fmla="*/ 0 h 3338"/>
                  <a:gd name="T10" fmla="*/ 3331 w 3332"/>
                  <a:gd name="T11" fmla="*/ 1668 h 33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332" h="3338">
                    <a:moveTo>
                      <a:pt x="3331" y="1668"/>
                    </a:moveTo>
                    <a:lnTo>
                      <a:pt x="3331" y="1668"/>
                    </a:lnTo>
                    <a:cubicBezTo>
                      <a:pt x="3331" y="2589"/>
                      <a:pt x="2590" y="3337"/>
                      <a:pt x="1669" y="3337"/>
                    </a:cubicBezTo>
                    <a:cubicBezTo>
                      <a:pt x="742" y="3337"/>
                      <a:pt x="0" y="2589"/>
                      <a:pt x="0" y="1668"/>
                    </a:cubicBezTo>
                    <a:cubicBezTo>
                      <a:pt x="0" y="748"/>
                      <a:pt x="742" y="0"/>
                      <a:pt x="1669" y="0"/>
                    </a:cubicBezTo>
                    <a:cubicBezTo>
                      <a:pt x="2590" y="0"/>
                      <a:pt x="3331" y="748"/>
                      <a:pt x="3331" y="1668"/>
                    </a:cubicBezTo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" name="Freeform 18"/>
              <p:cNvSpPr>
                <a:spLocks noChangeArrowheads="1"/>
              </p:cNvSpPr>
              <p:nvPr/>
            </p:nvSpPr>
            <p:spPr bwMode="auto">
              <a:xfrm>
                <a:off x="16528135" y="8200065"/>
                <a:ext cx="961913" cy="874423"/>
              </a:xfrm>
              <a:custGeom>
                <a:avLst/>
                <a:gdLst>
                  <a:gd name="T0" fmla="*/ 2006 w 2153"/>
                  <a:gd name="T1" fmla="*/ 767 h 1960"/>
                  <a:gd name="T2" fmla="*/ 1814 w 2153"/>
                  <a:gd name="T3" fmla="*/ 198 h 1960"/>
                  <a:gd name="T4" fmla="*/ 198 w 2153"/>
                  <a:gd name="T5" fmla="*/ 0 h 1960"/>
                  <a:gd name="T6" fmla="*/ 0 w 2153"/>
                  <a:gd name="T7" fmla="*/ 1025 h 1960"/>
                  <a:gd name="T8" fmla="*/ 377 w 2153"/>
                  <a:gd name="T9" fmla="*/ 1224 h 1960"/>
                  <a:gd name="T10" fmla="*/ 543 w 2153"/>
                  <a:gd name="T11" fmla="*/ 1959 h 1960"/>
                  <a:gd name="T12" fmla="*/ 1066 w 2153"/>
                  <a:gd name="T13" fmla="*/ 1800 h 1960"/>
                  <a:gd name="T14" fmla="*/ 1192 w 2153"/>
                  <a:gd name="T15" fmla="*/ 1224 h 1960"/>
                  <a:gd name="T16" fmla="*/ 1337 w 2153"/>
                  <a:gd name="T17" fmla="*/ 1655 h 1960"/>
                  <a:gd name="T18" fmla="*/ 2152 w 2153"/>
                  <a:gd name="T19" fmla="*/ 1509 h 1960"/>
                  <a:gd name="T20" fmla="*/ 2006 w 2153"/>
                  <a:gd name="T21" fmla="*/ 767 h 1960"/>
                  <a:gd name="T22" fmla="*/ 1966 w 2153"/>
                  <a:gd name="T23" fmla="*/ 846 h 1960"/>
                  <a:gd name="T24" fmla="*/ 1966 w 2153"/>
                  <a:gd name="T25" fmla="*/ 933 h 1960"/>
                  <a:gd name="T26" fmla="*/ 1966 w 2153"/>
                  <a:gd name="T27" fmla="*/ 846 h 1960"/>
                  <a:gd name="T28" fmla="*/ 2046 w 2153"/>
                  <a:gd name="T29" fmla="*/ 1535 h 1960"/>
                  <a:gd name="T30" fmla="*/ 1304 w 2153"/>
                  <a:gd name="T31" fmla="*/ 999 h 1960"/>
                  <a:gd name="T32" fmla="*/ 2046 w 2153"/>
                  <a:gd name="T33" fmla="*/ 1535 h 1960"/>
                  <a:gd name="T34" fmla="*/ 1841 w 2153"/>
                  <a:gd name="T35" fmla="*/ 846 h 1960"/>
                  <a:gd name="T36" fmla="*/ 1841 w 2153"/>
                  <a:gd name="T37" fmla="*/ 933 h 1960"/>
                  <a:gd name="T38" fmla="*/ 1841 w 2153"/>
                  <a:gd name="T39" fmla="*/ 846 h 1960"/>
                  <a:gd name="T40" fmla="*/ 1576 w 2153"/>
                  <a:gd name="T41" fmla="*/ 98 h 1960"/>
                  <a:gd name="T42" fmla="*/ 1576 w 2153"/>
                  <a:gd name="T43" fmla="*/ 218 h 1960"/>
                  <a:gd name="T44" fmla="*/ 1576 w 2153"/>
                  <a:gd name="T45" fmla="*/ 98 h 1960"/>
                  <a:gd name="T46" fmla="*/ 1410 w 2153"/>
                  <a:gd name="T47" fmla="*/ 98 h 1960"/>
                  <a:gd name="T48" fmla="*/ 1410 w 2153"/>
                  <a:gd name="T49" fmla="*/ 218 h 1960"/>
                  <a:gd name="T50" fmla="*/ 1410 w 2153"/>
                  <a:gd name="T51" fmla="*/ 98 h 1960"/>
                  <a:gd name="T52" fmla="*/ 721 w 2153"/>
                  <a:gd name="T53" fmla="*/ 919 h 1960"/>
                  <a:gd name="T54" fmla="*/ 807 w 2153"/>
                  <a:gd name="T55" fmla="*/ 919 h 1960"/>
                  <a:gd name="T56" fmla="*/ 721 w 2153"/>
                  <a:gd name="T57" fmla="*/ 919 h 1960"/>
                  <a:gd name="T58" fmla="*/ 847 w 2153"/>
                  <a:gd name="T59" fmla="*/ 919 h 1960"/>
                  <a:gd name="T60" fmla="*/ 933 w 2153"/>
                  <a:gd name="T61" fmla="*/ 919 h 1960"/>
                  <a:gd name="T62" fmla="*/ 847 w 2153"/>
                  <a:gd name="T63" fmla="*/ 919 h 1960"/>
                  <a:gd name="T64" fmla="*/ 940 w 2153"/>
                  <a:gd name="T65" fmla="*/ 1820 h 1960"/>
                  <a:gd name="T66" fmla="*/ 503 w 2153"/>
                  <a:gd name="T67" fmla="*/ 1045 h 1960"/>
                  <a:gd name="T68" fmla="*/ 940 w 2153"/>
                  <a:gd name="T69" fmla="*/ 1820 h 1960"/>
                  <a:gd name="T70" fmla="*/ 1066 w 2153"/>
                  <a:gd name="T71" fmla="*/ 1058 h 1960"/>
                  <a:gd name="T72" fmla="*/ 900 w 2153"/>
                  <a:gd name="T73" fmla="*/ 787 h 1960"/>
                  <a:gd name="T74" fmla="*/ 377 w 2153"/>
                  <a:gd name="T75" fmla="*/ 952 h 1960"/>
                  <a:gd name="T76" fmla="*/ 152 w 2153"/>
                  <a:gd name="T77" fmla="*/ 1058 h 1960"/>
                  <a:gd name="T78" fmla="*/ 1669 w 2153"/>
                  <a:gd name="T79" fmla="*/ 310 h 1960"/>
                  <a:gd name="T80" fmla="*/ 1337 w 2153"/>
                  <a:gd name="T81" fmla="*/ 767 h 1960"/>
                  <a:gd name="T82" fmla="*/ 1192 w 2153"/>
                  <a:gd name="T83" fmla="*/ 1058 h 1960"/>
                  <a:gd name="T84" fmla="*/ 1066 w 2153"/>
                  <a:gd name="T85" fmla="*/ 1058 h 19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153" h="1960">
                    <a:moveTo>
                      <a:pt x="2006" y="767"/>
                    </a:moveTo>
                    <a:lnTo>
                      <a:pt x="2006" y="767"/>
                    </a:lnTo>
                    <a:cubicBezTo>
                      <a:pt x="1814" y="767"/>
                      <a:pt x="1814" y="767"/>
                      <a:pt x="1814" y="767"/>
                    </a:cubicBezTo>
                    <a:cubicBezTo>
                      <a:pt x="1814" y="198"/>
                      <a:pt x="1814" y="198"/>
                      <a:pt x="1814" y="198"/>
                    </a:cubicBezTo>
                    <a:cubicBezTo>
                      <a:pt x="1814" y="85"/>
                      <a:pt x="1728" y="0"/>
                      <a:pt x="1622" y="0"/>
                    </a:cubicBezTo>
                    <a:cubicBezTo>
                      <a:pt x="198" y="0"/>
                      <a:pt x="198" y="0"/>
                      <a:pt x="198" y="0"/>
                    </a:cubicBezTo>
                    <a:cubicBezTo>
                      <a:pt x="92" y="0"/>
                      <a:pt x="0" y="85"/>
                      <a:pt x="0" y="198"/>
                    </a:cubicBezTo>
                    <a:cubicBezTo>
                      <a:pt x="0" y="1025"/>
                      <a:pt x="0" y="1025"/>
                      <a:pt x="0" y="1025"/>
                    </a:cubicBezTo>
                    <a:cubicBezTo>
                      <a:pt x="0" y="1138"/>
                      <a:pt x="92" y="1224"/>
                      <a:pt x="198" y="1224"/>
                    </a:cubicBezTo>
                    <a:cubicBezTo>
                      <a:pt x="377" y="1224"/>
                      <a:pt x="377" y="1224"/>
                      <a:pt x="377" y="1224"/>
                    </a:cubicBezTo>
                    <a:cubicBezTo>
                      <a:pt x="377" y="1800"/>
                      <a:pt x="377" y="1800"/>
                      <a:pt x="377" y="1800"/>
                    </a:cubicBezTo>
                    <a:cubicBezTo>
                      <a:pt x="377" y="1886"/>
                      <a:pt x="450" y="1959"/>
                      <a:pt x="543" y="1959"/>
                    </a:cubicBezTo>
                    <a:cubicBezTo>
                      <a:pt x="900" y="1959"/>
                      <a:pt x="900" y="1959"/>
                      <a:pt x="900" y="1959"/>
                    </a:cubicBezTo>
                    <a:cubicBezTo>
                      <a:pt x="993" y="1959"/>
                      <a:pt x="1066" y="1886"/>
                      <a:pt x="1066" y="1800"/>
                    </a:cubicBezTo>
                    <a:cubicBezTo>
                      <a:pt x="1066" y="1224"/>
                      <a:pt x="1066" y="1224"/>
                      <a:pt x="1066" y="1224"/>
                    </a:cubicBezTo>
                    <a:cubicBezTo>
                      <a:pt x="1192" y="1224"/>
                      <a:pt x="1192" y="1224"/>
                      <a:pt x="1192" y="1224"/>
                    </a:cubicBezTo>
                    <a:cubicBezTo>
                      <a:pt x="1192" y="1509"/>
                      <a:pt x="1192" y="1509"/>
                      <a:pt x="1192" y="1509"/>
                    </a:cubicBezTo>
                    <a:cubicBezTo>
                      <a:pt x="1192" y="1588"/>
                      <a:pt x="1258" y="1655"/>
                      <a:pt x="1337" y="1655"/>
                    </a:cubicBezTo>
                    <a:cubicBezTo>
                      <a:pt x="2006" y="1655"/>
                      <a:pt x="2006" y="1655"/>
                      <a:pt x="2006" y="1655"/>
                    </a:cubicBezTo>
                    <a:cubicBezTo>
                      <a:pt x="2086" y="1655"/>
                      <a:pt x="2152" y="1588"/>
                      <a:pt x="2152" y="1509"/>
                    </a:cubicBezTo>
                    <a:cubicBezTo>
                      <a:pt x="2152" y="913"/>
                      <a:pt x="2152" y="913"/>
                      <a:pt x="2152" y="913"/>
                    </a:cubicBezTo>
                    <a:cubicBezTo>
                      <a:pt x="2152" y="833"/>
                      <a:pt x="2086" y="767"/>
                      <a:pt x="2006" y="767"/>
                    </a:cubicBezTo>
                    <a:close/>
                    <a:moveTo>
                      <a:pt x="1966" y="846"/>
                    </a:moveTo>
                    <a:lnTo>
                      <a:pt x="1966" y="846"/>
                    </a:lnTo>
                    <a:cubicBezTo>
                      <a:pt x="1993" y="846"/>
                      <a:pt x="2013" y="866"/>
                      <a:pt x="2013" y="893"/>
                    </a:cubicBezTo>
                    <a:cubicBezTo>
                      <a:pt x="2013" y="913"/>
                      <a:pt x="1993" y="933"/>
                      <a:pt x="1966" y="933"/>
                    </a:cubicBezTo>
                    <a:cubicBezTo>
                      <a:pt x="1940" y="933"/>
                      <a:pt x="1920" y="913"/>
                      <a:pt x="1920" y="893"/>
                    </a:cubicBezTo>
                    <a:cubicBezTo>
                      <a:pt x="1920" y="866"/>
                      <a:pt x="1940" y="846"/>
                      <a:pt x="1966" y="846"/>
                    </a:cubicBezTo>
                    <a:close/>
                    <a:moveTo>
                      <a:pt x="2046" y="1535"/>
                    </a:moveTo>
                    <a:lnTo>
                      <a:pt x="2046" y="1535"/>
                    </a:lnTo>
                    <a:cubicBezTo>
                      <a:pt x="1304" y="1535"/>
                      <a:pt x="1304" y="1535"/>
                      <a:pt x="1304" y="1535"/>
                    </a:cubicBezTo>
                    <a:cubicBezTo>
                      <a:pt x="1304" y="999"/>
                      <a:pt x="1304" y="999"/>
                      <a:pt x="1304" y="999"/>
                    </a:cubicBezTo>
                    <a:cubicBezTo>
                      <a:pt x="2046" y="999"/>
                      <a:pt x="2046" y="999"/>
                      <a:pt x="2046" y="999"/>
                    </a:cubicBezTo>
                    <a:lnTo>
                      <a:pt x="2046" y="1535"/>
                    </a:lnTo>
                    <a:close/>
                    <a:moveTo>
                      <a:pt x="1841" y="846"/>
                    </a:moveTo>
                    <a:lnTo>
                      <a:pt x="1841" y="846"/>
                    </a:lnTo>
                    <a:cubicBezTo>
                      <a:pt x="1867" y="846"/>
                      <a:pt x="1887" y="866"/>
                      <a:pt x="1887" y="893"/>
                    </a:cubicBezTo>
                    <a:cubicBezTo>
                      <a:pt x="1887" y="913"/>
                      <a:pt x="1867" y="933"/>
                      <a:pt x="1841" y="933"/>
                    </a:cubicBezTo>
                    <a:cubicBezTo>
                      <a:pt x="1814" y="933"/>
                      <a:pt x="1794" y="913"/>
                      <a:pt x="1794" y="893"/>
                    </a:cubicBezTo>
                    <a:cubicBezTo>
                      <a:pt x="1794" y="866"/>
                      <a:pt x="1814" y="846"/>
                      <a:pt x="1841" y="846"/>
                    </a:cubicBezTo>
                    <a:close/>
                    <a:moveTo>
                      <a:pt x="1576" y="98"/>
                    </a:moveTo>
                    <a:lnTo>
                      <a:pt x="1576" y="98"/>
                    </a:lnTo>
                    <a:cubicBezTo>
                      <a:pt x="1609" y="98"/>
                      <a:pt x="1635" y="125"/>
                      <a:pt x="1635" y="158"/>
                    </a:cubicBezTo>
                    <a:cubicBezTo>
                      <a:pt x="1635" y="191"/>
                      <a:pt x="1609" y="218"/>
                      <a:pt x="1576" y="218"/>
                    </a:cubicBezTo>
                    <a:cubicBezTo>
                      <a:pt x="1543" y="218"/>
                      <a:pt x="1516" y="191"/>
                      <a:pt x="1516" y="158"/>
                    </a:cubicBezTo>
                    <a:cubicBezTo>
                      <a:pt x="1516" y="125"/>
                      <a:pt x="1543" y="98"/>
                      <a:pt x="1576" y="98"/>
                    </a:cubicBezTo>
                    <a:close/>
                    <a:moveTo>
                      <a:pt x="1410" y="98"/>
                    </a:moveTo>
                    <a:lnTo>
                      <a:pt x="1410" y="98"/>
                    </a:lnTo>
                    <a:cubicBezTo>
                      <a:pt x="1443" y="98"/>
                      <a:pt x="1470" y="125"/>
                      <a:pt x="1470" y="158"/>
                    </a:cubicBezTo>
                    <a:cubicBezTo>
                      <a:pt x="1470" y="191"/>
                      <a:pt x="1443" y="218"/>
                      <a:pt x="1410" y="218"/>
                    </a:cubicBezTo>
                    <a:cubicBezTo>
                      <a:pt x="1377" y="218"/>
                      <a:pt x="1351" y="191"/>
                      <a:pt x="1351" y="158"/>
                    </a:cubicBezTo>
                    <a:cubicBezTo>
                      <a:pt x="1351" y="125"/>
                      <a:pt x="1377" y="98"/>
                      <a:pt x="1410" y="98"/>
                    </a:cubicBezTo>
                    <a:close/>
                    <a:moveTo>
                      <a:pt x="721" y="919"/>
                    </a:moveTo>
                    <a:lnTo>
                      <a:pt x="721" y="919"/>
                    </a:lnTo>
                    <a:cubicBezTo>
                      <a:pt x="721" y="893"/>
                      <a:pt x="741" y="873"/>
                      <a:pt x="761" y="873"/>
                    </a:cubicBezTo>
                    <a:cubicBezTo>
                      <a:pt x="788" y="873"/>
                      <a:pt x="807" y="893"/>
                      <a:pt x="807" y="919"/>
                    </a:cubicBezTo>
                    <a:cubicBezTo>
                      <a:pt x="807" y="946"/>
                      <a:pt x="788" y="966"/>
                      <a:pt x="761" y="966"/>
                    </a:cubicBezTo>
                    <a:cubicBezTo>
                      <a:pt x="741" y="966"/>
                      <a:pt x="721" y="946"/>
                      <a:pt x="721" y="919"/>
                    </a:cubicBezTo>
                    <a:close/>
                    <a:moveTo>
                      <a:pt x="847" y="919"/>
                    </a:moveTo>
                    <a:lnTo>
                      <a:pt x="847" y="919"/>
                    </a:lnTo>
                    <a:cubicBezTo>
                      <a:pt x="847" y="893"/>
                      <a:pt x="867" y="873"/>
                      <a:pt x="887" y="873"/>
                    </a:cubicBezTo>
                    <a:cubicBezTo>
                      <a:pt x="913" y="873"/>
                      <a:pt x="933" y="893"/>
                      <a:pt x="933" y="919"/>
                    </a:cubicBezTo>
                    <a:cubicBezTo>
                      <a:pt x="933" y="946"/>
                      <a:pt x="913" y="966"/>
                      <a:pt x="887" y="966"/>
                    </a:cubicBezTo>
                    <a:cubicBezTo>
                      <a:pt x="867" y="966"/>
                      <a:pt x="847" y="946"/>
                      <a:pt x="847" y="919"/>
                    </a:cubicBezTo>
                    <a:close/>
                    <a:moveTo>
                      <a:pt x="940" y="1820"/>
                    </a:moveTo>
                    <a:lnTo>
                      <a:pt x="940" y="1820"/>
                    </a:lnTo>
                    <a:cubicBezTo>
                      <a:pt x="503" y="1820"/>
                      <a:pt x="503" y="1820"/>
                      <a:pt x="503" y="1820"/>
                    </a:cubicBezTo>
                    <a:cubicBezTo>
                      <a:pt x="503" y="1045"/>
                      <a:pt x="503" y="1045"/>
                      <a:pt x="503" y="1045"/>
                    </a:cubicBezTo>
                    <a:cubicBezTo>
                      <a:pt x="940" y="1045"/>
                      <a:pt x="940" y="1045"/>
                      <a:pt x="940" y="1045"/>
                    </a:cubicBezTo>
                    <a:lnTo>
                      <a:pt x="940" y="1820"/>
                    </a:lnTo>
                    <a:close/>
                    <a:moveTo>
                      <a:pt x="1066" y="1058"/>
                    </a:moveTo>
                    <a:lnTo>
                      <a:pt x="1066" y="1058"/>
                    </a:lnTo>
                    <a:cubicBezTo>
                      <a:pt x="1066" y="952"/>
                      <a:pt x="1066" y="952"/>
                      <a:pt x="1066" y="952"/>
                    </a:cubicBezTo>
                    <a:cubicBezTo>
                      <a:pt x="1066" y="860"/>
                      <a:pt x="993" y="787"/>
                      <a:pt x="900" y="787"/>
                    </a:cubicBezTo>
                    <a:cubicBezTo>
                      <a:pt x="543" y="787"/>
                      <a:pt x="543" y="787"/>
                      <a:pt x="543" y="787"/>
                    </a:cubicBezTo>
                    <a:cubicBezTo>
                      <a:pt x="450" y="787"/>
                      <a:pt x="377" y="860"/>
                      <a:pt x="377" y="952"/>
                    </a:cubicBezTo>
                    <a:cubicBezTo>
                      <a:pt x="377" y="1058"/>
                      <a:pt x="377" y="1058"/>
                      <a:pt x="377" y="1058"/>
                    </a:cubicBezTo>
                    <a:cubicBezTo>
                      <a:pt x="152" y="1058"/>
                      <a:pt x="152" y="1058"/>
                      <a:pt x="152" y="1058"/>
                    </a:cubicBezTo>
                    <a:cubicBezTo>
                      <a:pt x="152" y="310"/>
                      <a:pt x="152" y="310"/>
                      <a:pt x="152" y="310"/>
                    </a:cubicBezTo>
                    <a:cubicBezTo>
                      <a:pt x="1669" y="310"/>
                      <a:pt x="1669" y="310"/>
                      <a:pt x="1669" y="310"/>
                    </a:cubicBezTo>
                    <a:cubicBezTo>
                      <a:pt x="1669" y="767"/>
                      <a:pt x="1669" y="767"/>
                      <a:pt x="1669" y="767"/>
                    </a:cubicBezTo>
                    <a:cubicBezTo>
                      <a:pt x="1337" y="767"/>
                      <a:pt x="1337" y="767"/>
                      <a:pt x="1337" y="767"/>
                    </a:cubicBezTo>
                    <a:cubicBezTo>
                      <a:pt x="1258" y="767"/>
                      <a:pt x="1192" y="833"/>
                      <a:pt x="1192" y="913"/>
                    </a:cubicBezTo>
                    <a:cubicBezTo>
                      <a:pt x="1192" y="1058"/>
                      <a:pt x="1192" y="1058"/>
                      <a:pt x="1192" y="1058"/>
                    </a:cubicBezTo>
                    <a:lnTo>
                      <a:pt x="1066" y="1058"/>
                    </a:lnTo>
                    <a:close/>
                    <a:moveTo>
                      <a:pt x="1066" y="1058"/>
                    </a:moveTo>
                    <a:lnTo>
                      <a:pt x="1066" y="105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4" name="Group 7"/>
            <p:cNvGrpSpPr/>
            <p:nvPr/>
          </p:nvGrpSpPr>
          <p:grpSpPr>
            <a:xfrm>
              <a:off x="18347275" y="3778604"/>
              <a:ext cx="770320" cy="771782"/>
              <a:chOff x="15766849" y="3508425"/>
              <a:chExt cx="821736" cy="823295"/>
            </a:xfrm>
          </p:grpSpPr>
          <p:sp>
            <p:nvSpPr>
              <p:cNvPr id="7" name="Freeform 19"/>
              <p:cNvSpPr>
                <a:spLocks noChangeArrowheads="1"/>
              </p:cNvSpPr>
              <p:nvPr/>
            </p:nvSpPr>
            <p:spPr bwMode="auto">
              <a:xfrm>
                <a:off x="15766849" y="3508425"/>
                <a:ext cx="821736" cy="823295"/>
              </a:xfrm>
              <a:custGeom>
                <a:avLst/>
                <a:gdLst>
                  <a:gd name="T0" fmla="*/ 1722 w 1723"/>
                  <a:gd name="T1" fmla="*/ 867 h 1729"/>
                  <a:gd name="T2" fmla="*/ 1722 w 1723"/>
                  <a:gd name="T3" fmla="*/ 867 h 1729"/>
                  <a:gd name="T4" fmla="*/ 861 w 1723"/>
                  <a:gd name="T5" fmla="*/ 1728 h 1729"/>
                  <a:gd name="T6" fmla="*/ 0 w 1723"/>
                  <a:gd name="T7" fmla="*/ 867 h 1729"/>
                  <a:gd name="T8" fmla="*/ 861 w 1723"/>
                  <a:gd name="T9" fmla="*/ 0 h 1729"/>
                  <a:gd name="T10" fmla="*/ 1722 w 1723"/>
                  <a:gd name="T11" fmla="*/ 867 h 17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23" h="1729">
                    <a:moveTo>
                      <a:pt x="1722" y="867"/>
                    </a:moveTo>
                    <a:lnTo>
                      <a:pt x="1722" y="867"/>
                    </a:lnTo>
                    <a:cubicBezTo>
                      <a:pt x="1722" y="1344"/>
                      <a:pt x="1338" y="1728"/>
                      <a:pt x="861" y="1728"/>
                    </a:cubicBezTo>
                    <a:cubicBezTo>
                      <a:pt x="384" y="1728"/>
                      <a:pt x="0" y="1344"/>
                      <a:pt x="0" y="867"/>
                    </a:cubicBezTo>
                    <a:cubicBezTo>
                      <a:pt x="0" y="391"/>
                      <a:pt x="384" y="0"/>
                      <a:pt x="861" y="0"/>
                    </a:cubicBezTo>
                    <a:cubicBezTo>
                      <a:pt x="1338" y="0"/>
                      <a:pt x="1722" y="391"/>
                      <a:pt x="1722" y="867"/>
                    </a:cubicBezTo>
                  </a:path>
                </a:pathLst>
              </a:custGeom>
              <a:solidFill>
                <a:schemeClr val="accent3">
                  <a:lumMod val="5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7" name="Freeform 20"/>
              <p:cNvSpPr>
                <a:spLocks noChangeArrowheads="1"/>
              </p:cNvSpPr>
              <p:nvPr/>
            </p:nvSpPr>
            <p:spPr bwMode="auto">
              <a:xfrm>
                <a:off x="16019691" y="3632656"/>
                <a:ext cx="313945" cy="581149"/>
              </a:xfrm>
              <a:custGeom>
                <a:avLst/>
                <a:gdLst>
                  <a:gd name="T0" fmla="*/ 636 w 663"/>
                  <a:gd name="T1" fmla="*/ 0 h 1220"/>
                  <a:gd name="T2" fmla="*/ 636 w 663"/>
                  <a:gd name="T3" fmla="*/ 0 h 1220"/>
                  <a:gd name="T4" fmla="*/ 477 w 663"/>
                  <a:gd name="T5" fmla="*/ 0 h 1220"/>
                  <a:gd name="T6" fmla="*/ 185 w 663"/>
                  <a:gd name="T7" fmla="*/ 298 h 1220"/>
                  <a:gd name="T8" fmla="*/ 185 w 663"/>
                  <a:gd name="T9" fmla="*/ 437 h 1220"/>
                  <a:gd name="T10" fmla="*/ 27 w 663"/>
                  <a:gd name="T11" fmla="*/ 437 h 1220"/>
                  <a:gd name="T12" fmla="*/ 0 w 663"/>
                  <a:gd name="T13" fmla="*/ 464 h 1220"/>
                  <a:gd name="T14" fmla="*/ 0 w 663"/>
                  <a:gd name="T15" fmla="*/ 662 h 1220"/>
                  <a:gd name="T16" fmla="*/ 27 w 663"/>
                  <a:gd name="T17" fmla="*/ 689 h 1220"/>
                  <a:gd name="T18" fmla="*/ 185 w 663"/>
                  <a:gd name="T19" fmla="*/ 689 h 1220"/>
                  <a:gd name="T20" fmla="*/ 185 w 663"/>
                  <a:gd name="T21" fmla="*/ 1192 h 1220"/>
                  <a:gd name="T22" fmla="*/ 212 w 663"/>
                  <a:gd name="T23" fmla="*/ 1219 h 1220"/>
                  <a:gd name="T24" fmla="*/ 417 w 663"/>
                  <a:gd name="T25" fmla="*/ 1219 h 1220"/>
                  <a:gd name="T26" fmla="*/ 444 w 663"/>
                  <a:gd name="T27" fmla="*/ 1192 h 1220"/>
                  <a:gd name="T28" fmla="*/ 444 w 663"/>
                  <a:gd name="T29" fmla="*/ 689 h 1220"/>
                  <a:gd name="T30" fmla="*/ 629 w 663"/>
                  <a:gd name="T31" fmla="*/ 689 h 1220"/>
                  <a:gd name="T32" fmla="*/ 656 w 663"/>
                  <a:gd name="T33" fmla="*/ 662 h 1220"/>
                  <a:gd name="T34" fmla="*/ 656 w 663"/>
                  <a:gd name="T35" fmla="*/ 464 h 1220"/>
                  <a:gd name="T36" fmla="*/ 649 w 663"/>
                  <a:gd name="T37" fmla="*/ 444 h 1220"/>
                  <a:gd name="T38" fmla="*/ 629 w 663"/>
                  <a:gd name="T39" fmla="*/ 437 h 1220"/>
                  <a:gd name="T40" fmla="*/ 444 w 663"/>
                  <a:gd name="T41" fmla="*/ 437 h 1220"/>
                  <a:gd name="T42" fmla="*/ 444 w 663"/>
                  <a:gd name="T43" fmla="*/ 318 h 1220"/>
                  <a:gd name="T44" fmla="*/ 530 w 663"/>
                  <a:gd name="T45" fmla="*/ 232 h 1220"/>
                  <a:gd name="T46" fmla="*/ 636 w 663"/>
                  <a:gd name="T47" fmla="*/ 232 h 1220"/>
                  <a:gd name="T48" fmla="*/ 662 w 663"/>
                  <a:gd name="T49" fmla="*/ 205 h 1220"/>
                  <a:gd name="T50" fmla="*/ 662 w 663"/>
                  <a:gd name="T51" fmla="*/ 20 h 1220"/>
                  <a:gd name="T52" fmla="*/ 636 w 663"/>
                  <a:gd name="T53" fmla="*/ 0 h 1220"/>
                  <a:gd name="T54" fmla="*/ 636 w 663"/>
                  <a:gd name="T55" fmla="*/ 0 h 1220"/>
                  <a:gd name="T56" fmla="*/ 636 w 663"/>
                  <a:gd name="T57" fmla="*/ 0 h 12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663" h="1220">
                    <a:moveTo>
                      <a:pt x="636" y="0"/>
                    </a:moveTo>
                    <a:lnTo>
                      <a:pt x="636" y="0"/>
                    </a:lnTo>
                    <a:cubicBezTo>
                      <a:pt x="477" y="0"/>
                      <a:pt x="477" y="0"/>
                      <a:pt x="477" y="0"/>
                    </a:cubicBezTo>
                    <a:cubicBezTo>
                      <a:pt x="298" y="0"/>
                      <a:pt x="185" y="113"/>
                      <a:pt x="185" y="298"/>
                    </a:cubicBezTo>
                    <a:cubicBezTo>
                      <a:pt x="185" y="437"/>
                      <a:pt x="185" y="437"/>
                      <a:pt x="185" y="437"/>
                    </a:cubicBezTo>
                    <a:cubicBezTo>
                      <a:pt x="27" y="437"/>
                      <a:pt x="27" y="437"/>
                      <a:pt x="27" y="437"/>
                    </a:cubicBezTo>
                    <a:cubicBezTo>
                      <a:pt x="13" y="437"/>
                      <a:pt x="0" y="444"/>
                      <a:pt x="0" y="464"/>
                    </a:cubicBezTo>
                    <a:cubicBezTo>
                      <a:pt x="0" y="662"/>
                      <a:pt x="0" y="662"/>
                      <a:pt x="0" y="662"/>
                    </a:cubicBezTo>
                    <a:cubicBezTo>
                      <a:pt x="0" y="676"/>
                      <a:pt x="13" y="689"/>
                      <a:pt x="27" y="689"/>
                    </a:cubicBezTo>
                    <a:cubicBezTo>
                      <a:pt x="185" y="689"/>
                      <a:pt x="185" y="689"/>
                      <a:pt x="185" y="689"/>
                    </a:cubicBezTo>
                    <a:cubicBezTo>
                      <a:pt x="185" y="1192"/>
                      <a:pt x="185" y="1192"/>
                      <a:pt x="185" y="1192"/>
                    </a:cubicBezTo>
                    <a:cubicBezTo>
                      <a:pt x="185" y="1205"/>
                      <a:pt x="199" y="1219"/>
                      <a:pt x="212" y="1219"/>
                    </a:cubicBezTo>
                    <a:cubicBezTo>
                      <a:pt x="417" y="1219"/>
                      <a:pt x="417" y="1219"/>
                      <a:pt x="417" y="1219"/>
                    </a:cubicBezTo>
                    <a:cubicBezTo>
                      <a:pt x="430" y="1219"/>
                      <a:pt x="444" y="1205"/>
                      <a:pt x="444" y="1192"/>
                    </a:cubicBezTo>
                    <a:cubicBezTo>
                      <a:pt x="444" y="689"/>
                      <a:pt x="444" y="689"/>
                      <a:pt x="444" y="689"/>
                    </a:cubicBezTo>
                    <a:cubicBezTo>
                      <a:pt x="629" y="689"/>
                      <a:pt x="629" y="689"/>
                      <a:pt x="629" y="689"/>
                    </a:cubicBezTo>
                    <a:cubicBezTo>
                      <a:pt x="642" y="689"/>
                      <a:pt x="656" y="676"/>
                      <a:pt x="656" y="662"/>
                    </a:cubicBezTo>
                    <a:cubicBezTo>
                      <a:pt x="656" y="464"/>
                      <a:pt x="656" y="464"/>
                      <a:pt x="656" y="464"/>
                    </a:cubicBezTo>
                    <a:cubicBezTo>
                      <a:pt x="656" y="457"/>
                      <a:pt x="649" y="450"/>
                      <a:pt x="649" y="444"/>
                    </a:cubicBezTo>
                    <a:cubicBezTo>
                      <a:pt x="642" y="437"/>
                      <a:pt x="636" y="437"/>
                      <a:pt x="629" y="437"/>
                    </a:cubicBezTo>
                    <a:cubicBezTo>
                      <a:pt x="444" y="437"/>
                      <a:pt x="444" y="437"/>
                      <a:pt x="444" y="437"/>
                    </a:cubicBezTo>
                    <a:cubicBezTo>
                      <a:pt x="444" y="318"/>
                      <a:pt x="444" y="318"/>
                      <a:pt x="444" y="318"/>
                    </a:cubicBezTo>
                    <a:cubicBezTo>
                      <a:pt x="444" y="265"/>
                      <a:pt x="457" y="232"/>
                      <a:pt x="530" y="232"/>
                    </a:cubicBezTo>
                    <a:cubicBezTo>
                      <a:pt x="636" y="232"/>
                      <a:pt x="636" y="232"/>
                      <a:pt x="636" y="232"/>
                    </a:cubicBezTo>
                    <a:cubicBezTo>
                      <a:pt x="649" y="232"/>
                      <a:pt x="662" y="225"/>
                      <a:pt x="662" y="205"/>
                    </a:cubicBezTo>
                    <a:cubicBezTo>
                      <a:pt x="662" y="20"/>
                      <a:pt x="662" y="20"/>
                      <a:pt x="662" y="20"/>
                    </a:cubicBezTo>
                    <a:cubicBezTo>
                      <a:pt x="662" y="7"/>
                      <a:pt x="649" y="0"/>
                      <a:pt x="636" y="0"/>
                    </a:cubicBezTo>
                    <a:close/>
                    <a:moveTo>
                      <a:pt x="636" y="0"/>
                    </a:moveTo>
                    <a:lnTo>
                      <a:pt x="636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5" name="Group 4"/>
            <p:cNvGrpSpPr/>
            <p:nvPr/>
          </p:nvGrpSpPr>
          <p:grpSpPr>
            <a:xfrm>
              <a:off x="15848673" y="6307127"/>
              <a:ext cx="790072" cy="789546"/>
              <a:chOff x="13101476" y="6205716"/>
              <a:chExt cx="842806" cy="842245"/>
            </a:xfrm>
          </p:grpSpPr>
          <p:sp>
            <p:nvSpPr>
              <p:cNvPr id="54" name="Freeform 40"/>
              <p:cNvSpPr>
                <a:spLocks noChangeArrowheads="1"/>
              </p:cNvSpPr>
              <p:nvPr/>
            </p:nvSpPr>
            <p:spPr bwMode="auto">
              <a:xfrm>
                <a:off x="13101476" y="6205716"/>
                <a:ext cx="842806" cy="842245"/>
              </a:xfrm>
              <a:custGeom>
                <a:avLst/>
                <a:gdLst>
                  <a:gd name="T0" fmla="*/ 1768 w 1769"/>
                  <a:gd name="T1" fmla="*/ 881 h 1769"/>
                  <a:gd name="T2" fmla="*/ 1768 w 1769"/>
                  <a:gd name="T3" fmla="*/ 881 h 1769"/>
                  <a:gd name="T4" fmla="*/ 881 w 1769"/>
                  <a:gd name="T5" fmla="*/ 1768 h 1769"/>
                  <a:gd name="T6" fmla="*/ 0 w 1769"/>
                  <a:gd name="T7" fmla="*/ 881 h 1769"/>
                  <a:gd name="T8" fmla="*/ 881 w 1769"/>
                  <a:gd name="T9" fmla="*/ 0 h 1769"/>
                  <a:gd name="T10" fmla="*/ 1768 w 1769"/>
                  <a:gd name="T11" fmla="*/ 881 h 17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69" h="1769">
                    <a:moveTo>
                      <a:pt x="1768" y="881"/>
                    </a:moveTo>
                    <a:lnTo>
                      <a:pt x="1768" y="881"/>
                    </a:lnTo>
                    <a:cubicBezTo>
                      <a:pt x="1768" y="1371"/>
                      <a:pt x="1371" y="1768"/>
                      <a:pt x="881" y="1768"/>
                    </a:cubicBezTo>
                    <a:cubicBezTo>
                      <a:pt x="397" y="1768"/>
                      <a:pt x="0" y="1371"/>
                      <a:pt x="0" y="881"/>
                    </a:cubicBezTo>
                    <a:cubicBezTo>
                      <a:pt x="0" y="397"/>
                      <a:pt x="397" y="0"/>
                      <a:pt x="881" y="0"/>
                    </a:cubicBezTo>
                    <a:cubicBezTo>
                      <a:pt x="1371" y="0"/>
                      <a:pt x="1768" y="397"/>
                      <a:pt x="1768" y="881"/>
                    </a:cubicBezTo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5" name="Freeform 41"/>
              <p:cNvSpPr>
                <a:spLocks noChangeArrowheads="1"/>
              </p:cNvSpPr>
              <p:nvPr/>
            </p:nvSpPr>
            <p:spPr bwMode="auto">
              <a:xfrm>
                <a:off x="13274251" y="6376270"/>
                <a:ext cx="501469" cy="501136"/>
              </a:xfrm>
              <a:custGeom>
                <a:avLst/>
                <a:gdLst>
                  <a:gd name="T0" fmla="*/ 1046 w 1054"/>
                  <a:gd name="T1" fmla="*/ 464 h 1054"/>
                  <a:gd name="T2" fmla="*/ 914 w 1054"/>
                  <a:gd name="T3" fmla="*/ 265 h 1054"/>
                  <a:gd name="T4" fmla="*/ 940 w 1054"/>
                  <a:gd name="T5" fmla="*/ 193 h 1054"/>
                  <a:gd name="T6" fmla="*/ 861 w 1054"/>
                  <a:gd name="T7" fmla="*/ 113 h 1054"/>
                  <a:gd name="T8" fmla="*/ 794 w 1054"/>
                  <a:gd name="T9" fmla="*/ 140 h 1054"/>
                  <a:gd name="T10" fmla="*/ 589 w 1054"/>
                  <a:gd name="T11" fmla="*/ 0 h 1054"/>
                  <a:gd name="T12" fmla="*/ 529 w 1054"/>
                  <a:gd name="T13" fmla="*/ 0 h 1054"/>
                  <a:gd name="T14" fmla="*/ 463 w 1054"/>
                  <a:gd name="T15" fmla="*/ 0 h 1054"/>
                  <a:gd name="T16" fmla="*/ 264 w 1054"/>
                  <a:gd name="T17" fmla="*/ 140 h 1054"/>
                  <a:gd name="T18" fmla="*/ 192 w 1054"/>
                  <a:gd name="T19" fmla="*/ 113 h 1054"/>
                  <a:gd name="T20" fmla="*/ 112 w 1054"/>
                  <a:gd name="T21" fmla="*/ 193 h 1054"/>
                  <a:gd name="T22" fmla="*/ 139 w 1054"/>
                  <a:gd name="T23" fmla="*/ 259 h 1054"/>
                  <a:gd name="T24" fmla="*/ 0 w 1054"/>
                  <a:gd name="T25" fmla="*/ 464 h 1054"/>
                  <a:gd name="T26" fmla="*/ 0 w 1054"/>
                  <a:gd name="T27" fmla="*/ 524 h 1054"/>
                  <a:gd name="T28" fmla="*/ 0 w 1054"/>
                  <a:gd name="T29" fmla="*/ 583 h 1054"/>
                  <a:gd name="T30" fmla="*/ 139 w 1054"/>
                  <a:gd name="T31" fmla="*/ 788 h 1054"/>
                  <a:gd name="T32" fmla="*/ 112 w 1054"/>
                  <a:gd name="T33" fmla="*/ 861 h 1054"/>
                  <a:gd name="T34" fmla="*/ 192 w 1054"/>
                  <a:gd name="T35" fmla="*/ 941 h 1054"/>
                  <a:gd name="T36" fmla="*/ 258 w 1054"/>
                  <a:gd name="T37" fmla="*/ 914 h 1054"/>
                  <a:gd name="T38" fmla="*/ 463 w 1054"/>
                  <a:gd name="T39" fmla="*/ 1047 h 1054"/>
                  <a:gd name="T40" fmla="*/ 523 w 1054"/>
                  <a:gd name="T41" fmla="*/ 1053 h 1054"/>
                  <a:gd name="T42" fmla="*/ 582 w 1054"/>
                  <a:gd name="T43" fmla="*/ 1047 h 1054"/>
                  <a:gd name="T44" fmla="*/ 788 w 1054"/>
                  <a:gd name="T45" fmla="*/ 914 h 1054"/>
                  <a:gd name="T46" fmla="*/ 854 w 1054"/>
                  <a:gd name="T47" fmla="*/ 941 h 1054"/>
                  <a:gd name="T48" fmla="*/ 933 w 1054"/>
                  <a:gd name="T49" fmla="*/ 861 h 1054"/>
                  <a:gd name="T50" fmla="*/ 914 w 1054"/>
                  <a:gd name="T51" fmla="*/ 795 h 1054"/>
                  <a:gd name="T52" fmla="*/ 1046 w 1054"/>
                  <a:gd name="T53" fmla="*/ 590 h 1054"/>
                  <a:gd name="T54" fmla="*/ 1053 w 1054"/>
                  <a:gd name="T55" fmla="*/ 530 h 1054"/>
                  <a:gd name="T56" fmla="*/ 1046 w 1054"/>
                  <a:gd name="T57" fmla="*/ 464 h 1054"/>
                  <a:gd name="T58" fmla="*/ 523 w 1054"/>
                  <a:gd name="T59" fmla="*/ 815 h 1054"/>
                  <a:gd name="T60" fmla="*/ 523 w 1054"/>
                  <a:gd name="T61" fmla="*/ 239 h 1054"/>
                  <a:gd name="T62" fmla="*/ 523 w 1054"/>
                  <a:gd name="T63" fmla="*/ 815 h 10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054" h="1054">
                    <a:moveTo>
                      <a:pt x="1046" y="464"/>
                    </a:moveTo>
                    <a:lnTo>
                      <a:pt x="1046" y="464"/>
                    </a:lnTo>
                    <a:cubicBezTo>
                      <a:pt x="986" y="444"/>
                      <a:pt x="986" y="444"/>
                      <a:pt x="986" y="444"/>
                    </a:cubicBezTo>
                    <a:cubicBezTo>
                      <a:pt x="973" y="378"/>
                      <a:pt x="953" y="318"/>
                      <a:pt x="914" y="265"/>
                    </a:cubicBezTo>
                    <a:cubicBezTo>
                      <a:pt x="940" y="199"/>
                      <a:pt x="940" y="199"/>
                      <a:pt x="940" y="199"/>
                    </a:cubicBezTo>
                    <a:cubicBezTo>
                      <a:pt x="940" y="199"/>
                      <a:pt x="940" y="199"/>
                      <a:pt x="940" y="193"/>
                    </a:cubicBezTo>
                    <a:cubicBezTo>
                      <a:pt x="900" y="153"/>
                      <a:pt x="900" y="153"/>
                      <a:pt x="900" y="153"/>
                    </a:cubicBezTo>
                    <a:cubicBezTo>
                      <a:pt x="861" y="113"/>
                      <a:pt x="861" y="113"/>
                      <a:pt x="861" y="113"/>
                    </a:cubicBezTo>
                    <a:lnTo>
                      <a:pt x="854" y="113"/>
                    </a:lnTo>
                    <a:cubicBezTo>
                      <a:pt x="794" y="140"/>
                      <a:pt x="794" y="140"/>
                      <a:pt x="794" y="140"/>
                    </a:cubicBezTo>
                    <a:cubicBezTo>
                      <a:pt x="741" y="106"/>
                      <a:pt x="682" y="80"/>
                      <a:pt x="615" y="67"/>
                    </a:cubicBezTo>
                    <a:cubicBezTo>
                      <a:pt x="589" y="0"/>
                      <a:pt x="589" y="0"/>
                      <a:pt x="589" y="0"/>
                    </a:cubicBezTo>
                    <a:lnTo>
                      <a:pt x="582" y="0"/>
                    </a:lnTo>
                    <a:cubicBezTo>
                      <a:pt x="529" y="0"/>
                      <a:pt x="529" y="0"/>
                      <a:pt x="529" y="0"/>
                    </a:cubicBezTo>
                    <a:cubicBezTo>
                      <a:pt x="470" y="0"/>
                      <a:pt x="470" y="0"/>
                      <a:pt x="470" y="0"/>
                    </a:cubicBezTo>
                    <a:lnTo>
                      <a:pt x="463" y="0"/>
                    </a:lnTo>
                    <a:cubicBezTo>
                      <a:pt x="443" y="67"/>
                      <a:pt x="443" y="67"/>
                      <a:pt x="443" y="67"/>
                    </a:cubicBezTo>
                    <a:cubicBezTo>
                      <a:pt x="377" y="73"/>
                      <a:pt x="317" y="100"/>
                      <a:pt x="264" y="140"/>
                    </a:cubicBezTo>
                    <a:cubicBezTo>
                      <a:pt x="198" y="113"/>
                      <a:pt x="198" y="113"/>
                      <a:pt x="198" y="113"/>
                    </a:cubicBezTo>
                    <a:lnTo>
                      <a:pt x="192" y="113"/>
                    </a:lnTo>
                    <a:cubicBezTo>
                      <a:pt x="152" y="153"/>
                      <a:pt x="152" y="153"/>
                      <a:pt x="152" y="153"/>
                    </a:cubicBezTo>
                    <a:cubicBezTo>
                      <a:pt x="112" y="193"/>
                      <a:pt x="112" y="193"/>
                      <a:pt x="112" y="193"/>
                    </a:cubicBezTo>
                    <a:lnTo>
                      <a:pt x="112" y="199"/>
                    </a:lnTo>
                    <a:cubicBezTo>
                      <a:pt x="139" y="259"/>
                      <a:pt x="139" y="259"/>
                      <a:pt x="139" y="259"/>
                    </a:cubicBezTo>
                    <a:cubicBezTo>
                      <a:pt x="99" y="312"/>
                      <a:pt x="79" y="371"/>
                      <a:pt x="66" y="438"/>
                    </a:cubicBezTo>
                    <a:cubicBezTo>
                      <a:pt x="0" y="464"/>
                      <a:pt x="0" y="464"/>
                      <a:pt x="0" y="464"/>
                    </a:cubicBezTo>
                    <a:cubicBezTo>
                      <a:pt x="0" y="464"/>
                      <a:pt x="0" y="464"/>
                      <a:pt x="0" y="471"/>
                    </a:cubicBezTo>
                    <a:cubicBezTo>
                      <a:pt x="0" y="524"/>
                      <a:pt x="0" y="524"/>
                      <a:pt x="0" y="524"/>
                    </a:cubicBezTo>
                    <a:cubicBezTo>
                      <a:pt x="0" y="583"/>
                      <a:pt x="0" y="583"/>
                      <a:pt x="0" y="583"/>
                    </a:cubicBezTo>
                    <a:lnTo>
                      <a:pt x="0" y="583"/>
                    </a:lnTo>
                    <a:cubicBezTo>
                      <a:pt x="66" y="610"/>
                      <a:pt x="66" y="610"/>
                      <a:pt x="66" y="610"/>
                    </a:cubicBezTo>
                    <a:cubicBezTo>
                      <a:pt x="72" y="676"/>
                      <a:pt x="99" y="735"/>
                      <a:pt x="139" y="788"/>
                    </a:cubicBezTo>
                    <a:cubicBezTo>
                      <a:pt x="112" y="855"/>
                      <a:pt x="112" y="855"/>
                      <a:pt x="112" y="855"/>
                    </a:cubicBezTo>
                    <a:cubicBezTo>
                      <a:pt x="106" y="855"/>
                      <a:pt x="112" y="855"/>
                      <a:pt x="112" y="861"/>
                    </a:cubicBezTo>
                    <a:cubicBezTo>
                      <a:pt x="152" y="901"/>
                      <a:pt x="152" y="901"/>
                      <a:pt x="152" y="901"/>
                    </a:cubicBezTo>
                    <a:cubicBezTo>
                      <a:pt x="192" y="941"/>
                      <a:pt x="192" y="941"/>
                      <a:pt x="192" y="941"/>
                    </a:cubicBezTo>
                    <a:cubicBezTo>
                      <a:pt x="192" y="941"/>
                      <a:pt x="192" y="941"/>
                      <a:pt x="198" y="941"/>
                    </a:cubicBezTo>
                    <a:cubicBezTo>
                      <a:pt x="258" y="914"/>
                      <a:pt x="258" y="914"/>
                      <a:pt x="258" y="914"/>
                    </a:cubicBezTo>
                    <a:cubicBezTo>
                      <a:pt x="311" y="947"/>
                      <a:pt x="370" y="974"/>
                      <a:pt x="437" y="987"/>
                    </a:cubicBezTo>
                    <a:cubicBezTo>
                      <a:pt x="463" y="1047"/>
                      <a:pt x="463" y="1047"/>
                      <a:pt x="463" y="1047"/>
                    </a:cubicBezTo>
                    <a:cubicBezTo>
                      <a:pt x="463" y="1053"/>
                      <a:pt x="463" y="1053"/>
                      <a:pt x="470" y="1053"/>
                    </a:cubicBezTo>
                    <a:cubicBezTo>
                      <a:pt x="523" y="1053"/>
                      <a:pt x="523" y="1053"/>
                      <a:pt x="523" y="1053"/>
                    </a:cubicBezTo>
                    <a:cubicBezTo>
                      <a:pt x="582" y="1053"/>
                      <a:pt x="582" y="1053"/>
                      <a:pt x="582" y="1053"/>
                    </a:cubicBezTo>
                    <a:cubicBezTo>
                      <a:pt x="582" y="1053"/>
                      <a:pt x="582" y="1053"/>
                      <a:pt x="582" y="1047"/>
                    </a:cubicBezTo>
                    <a:cubicBezTo>
                      <a:pt x="609" y="987"/>
                      <a:pt x="609" y="987"/>
                      <a:pt x="609" y="987"/>
                    </a:cubicBezTo>
                    <a:cubicBezTo>
                      <a:pt x="675" y="974"/>
                      <a:pt x="735" y="954"/>
                      <a:pt x="788" y="914"/>
                    </a:cubicBezTo>
                    <a:cubicBezTo>
                      <a:pt x="847" y="941"/>
                      <a:pt x="847" y="941"/>
                      <a:pt x="847" y="941"/>
                    </a:cubicBezTo>
                    <a:cubicBezTo>
                      <a:pt x="854" y="941"/>
                      <a:pt x="854" y="941"/>
                      <a:pt x="854" y="941"/>
                    </a:cubicBezTo>
                    <a:cubicBezTo>
                      <a:pt x="894" y="901"/>
                      <a:pt x="894" y="901"/>
                      <a:pt x="894" y="901"/>
                    </a:cubicBezTo>
                    <a:cubicBezTo>
                      <a:pt x="933" y="861"/>
                      <a:pt x="933" y="861"/>
                      <a:pt x="933" y="861"/>
                    </a:cubicBezTo>
                    <a:cubicBezTo>
                      <a:pt x="940" y="861"/>
                      <a:pt x="940" y="855"/>
                      <a:pt x="940" y="855"/>
                    </a:cubicBezTo>
                    <a:cubicBezTo>
                      <a:pt x="914" y="795"/>
                      <a:pt x="914" y="795"/>
                      <a:pt x="914" y="795"/>
                    </a:cubicBezTo>
                    <a:cubicBezTo>
                      <a:pt x="947" y="742"/>
                      <a:pt x="973" y="683"/>
                      <a:pt x="986" y="616"/>
                    </a:cubicBezTo>
                    <a:cubicBezTo>
                      <a:pt x="1046" y="590"/>
                      <a:pt x="1046" y="590"/>
                      <a:pt x="1046" y="590"/>
                    </a:cubicBezTo>
                    <a:cubicBezTo>
                      <a:pt x="1053" y="590"/>
                      <a:pt x="1053" y="590"/>
                      <a:pt x="1053" y="583"/>
                    </a:cubicBezTo>
                    <a:cubicBezTo>
                      <a:pt x="1053" y="530"/>
                      <a:pt x="1053" y="530"/>
                      <a:pt x="1053" y="530"/>
                    </a:cubicBezTo>
                    <a:cubicBezTo>
                      <a:pt x="1053" y="471"/>
                      <a:pt x="1053" y="471"/>
                      <a:pt x="1053" y="471"/>
                    </a:cubicBezTo>
                    <a:cubicBezTo>
                      <a:pt x="1053" y="471"/>
                      <a:pt x="1053" y="471"/>
                      <a:pt x="1046" y="464"/>
                    </a:cubicBezTo>
                    <a:close/>
                    <a:moveTo>
                      <a:pt x="523" y="815"/>
                    </a:moveTo>
                    <a:lnTo>
                      <a:pt x="523" y="815"/>
                    </a:lnTo>
                    <a:cubicBezTo>
                      <a:pt x="370" y="815"/>
                      <a:pt x="238" y="683"/>
                      <a:pt x="238" y="524"/>
                    </a:cubicBezTo>
                    <a:cubicBezTo>
                      <a:pt x="238" y="371"/>
                      <a:pt x="370" y="239"/>
                      <a:pt x="523" y="239"/>
                    </a:cubicBezTo>
                    <a:cubicBezTo>
                      <a:pt x="682" y="239"/>
                      <a:pt x="808" y="371"/>
                      <a:pt x="808" y="524"/>
                    </a:cubicBezTo>
                    <a:cubicBezTo>
                      <a:pt x="808" y="683"/>
                      <a:pt x="682" y="815"/>
                      <a:pt x="523" y="81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6" name="Group 11"/>
            <p:cNvGrpSpPr/>
            <p:nvPr/>
          </p:nvGrpSpPr>
          <p:grpSpPr>
            <a:xfrm>
              <a:off x="14493987" y="7249294"/>
              <a:ext cx="1645325" cy="1644231"/>
              <a:chOff x="19502585" y="4333825"/>
              <a:chExt cx="1755143" cy="1753976"/>
            </a:xfrm>
          </p:grpSpPr>
          <p:sp>
            <p:nvSpPr>
              <p:cNvPr id="6" name="Freeform 44"/>
              <p:cNvSpPr>
                <a:spLocks noChangeArrowheads="1"/>
              </p:cNvSpPr>
              <p:nvPr/>
            </p:nvSpPr>
            <p:spPr bwMode="auto">
              <a:xfrm>
                <a:off x="19502585" y="4333825"/>
                <a:ext cx="1755143" cy="1753976"/>
              </a:xfrm>
              <a:custGeom>
                <a:avLst/>
                <a:gdLst>
                  <a:gd name="T0" fmla="*/ 3675 w 3676"/>
                  <a:gd name="T1" fmla="*/ 1841 h 3677"/>
                  <a:gd name="T2" fmla="*/ 3675 w 3676"/>
                  <a:gd name="T3" fmla="*/ 1841 h 3677"/>
                  <a:gd name="T4" fmla="*/ 1841 w 3676"/>
                  <a:gd name="T5" fmla="*/ 3676 h 3677"/>
                  <a:gd name="T6" fmla="*/ 0 w 3676"/>
                  <a:gd name="T7" fmla="*/ 1841 h 3677"/>
                  <a:gd name="T8" fmla="*/ 1841 w 3676"/>
                  <a:gd name="T9" fmla="*/ 0 h 3677"/>
                  <a:gd name="T10" fmla="*/ 3675 w 3676"/>
                  <a:gd name="T11" fmla="*/ 1841 h 36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76" h="3677">
                    <a:moveTo>
                      <a:pt x="3675" y="1841"/>
                    </a:moveTo>
                    <a:lnTo>
                      <a:pt x="3675" y="1841"/>
                    </a:lnTo>
                    <a:cubicBezTo>
                      <a:pt x="3675" y="2855"/>
                      <a:pt x="2854" y="3676"/>
                      <a:pt x="1841" y="3676"/>
                    </a:cubicBezTo>
                    <a:cubicBezTo>
                      <a:pt x="821" y="3676"/>
                      <a:pt x="0" y="2855"/>
                      <a:pt x="0" y="1841"/>
                    </a:cubicBezTo>
                    <a:cubicBezTo>
                      <a:pt x="0" y="822"/>
                      <a:pt x="821" y="0"/>
                      <a:pt x="1841" y="0"/>
                    </a:cubicBezTo>
                    <a:cubicBezTo>
                      <a:pt x="2854" y="0"/>
                      <a:pt x="3675" y="822"/>
                      <a:pt x="3675" y="1841"/>
                    </a:cubicBezTo>
                  </a:path>
                </a:pathLst>
              </a:custGeom>
              <a:solidFill>
                <a:schemeClr val="accent5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3" name="Freeform 45"/>
              <p:cNvSpPr>
                <a:spLocks noChangeArrowheads="1"/>
              </p:cNvSpPr>
              <p:nvPr/>
            </p:nvSpPr>
            <p:spPr bwMode="auto">
              <a:xfrm>
                <a:off x="19886062" y="4717047"/>
                <a:ext cx="988190" cy="987533"/>
              </a:xfrm>
              <a:custGeom>
                <a:avLst/>
                <a:gdLst>
                  <a:gd name="T0" fmla="*/ 1040 w 2074"/>
                  <a:gd name="T1" fmla="*/ 0 h 2073"/>
                  <a:gd name="T2" fmla="*/ 1040 w 2074"/>
                  <a:gd name="T3" fmla="*/ 2072 h 2073"/>
                  <a:gd name="T4" fmla="*/ 1040 w 2074"/>
                  <a:gd name="T5" fmla="*/ 0 h 2073"/>
                  <a:gd name="T6" fmla="*/ 1643 w 2074"/>
                  <a:gd name="T7" fmla="*/ 967 h 2073"/>
                  <a:gd name="T8" fmla="*/ 1775 w 2074"/>
                  <a:gd name="T9" fmla="*/ 529 h 2073"/>
                  <a:gd name="T10" fmla="*/ 1643 w 2074"/>
                  <a:gd name="T11" fmla="*/ 967 h 2073"/>
                  <a:gd name="T12" fmla="*/ 1497 w 2074"/>
                  <a:gd name="T13" fmla="*/ 967 h 2073"/>
                  <a:gd name="T14" fmla="*/ 1113 w 2074"/>
                  <a:gd name="T15" fmla="*/ 695 h 2073"/>
                  <a:gd name="T16" fmla="*/ 1497 w 2074"/>
                  <a:gd name="T17" fmla="*/ 967 h 2073"/>
                  <a:gd name="T18" fmla="*/ 1113 w 2074"/>
                  <a:gd name="T19" fmla="*/ 549 h 2073"/>
                  <a:gd name="T20" fmla="*/ 1212 w 2074"/>
                  <a:gd name="T21" fmla="*/ 159 h 2073"/>
                  <a:gd name="T22" fmla="*/ 1113 w 2074"/>
                  <a:gd name="T23" fmla="*/ 549 h 2073"/>
                  <a:gd name="T24" fmla="*/ 973 w 2074"/>
                  <a:gd name="T25" fmla="*/ 556 h 2073"/>
                  <a:gd name="T26" fmla="*/ 887 w 2074"/>
                  <a:gd name="T27" fmla="*/ 152 h 2073"/>
                  <a:gd name="T28" fmla="*/ 973 w 2074"/>
                  <a:gd name="T29" fmla="*/ 556 h 2073"/>
                  <a:gd name="T30" fmla="*/ 973 w 2074"/>
                  <a:gd name="T31" fmla="*/ 695 h 2073"/>
                  <a:gd name="T32" fmla="*/ 589 w 2074"/>
                  <a:gd name="T33" fmla="*/ 967 h 2073"/>
                  <a:gd name="T34" fmla="*/ 973 w 2074"/>
                  <a:gd name="T35" fmla="*/ 695 h 2073"/>
                  <a:gd name="T36" fmla="*/ 450 w 2074"/>
                  <a:gd name="T37" fmla="*/ 967 h 2073"/>
                  <a:gd name="T38" fmla="*/ 298 w 2074"/>
                  <a:gd name="T39" fmla="*/ 536 h 2073"/>
                  <a:gd name="T40" fmla="*/ 450 w 2074"/>
                  <a:gd name="T41" fmla="*/ 967 h 2073"/>
                  <a:gd name="T42" fmla="*/ 450 w 2074"/>
                  <a:gd name="T43" fmla="*/ 1106 h 2073"/>
                  <a:gd name="T44" fmla="*/ 291 w 2074"/>
                  <a:gd name="T45" fmla="*/ 1529 h 2073"/>
                  <a:gd name="T46" fmla="*/ 450 w 2074"/>
                  <a:gd name="T47" fmla="*/ 1106 h 2073"/>
                  <a:gd name="T48" fmla="*/ 589 w 2074"/>
                  <a:gd name="T49" fmla="*/ 1106 h 2073"/>
                  <a:gd name="T50" fmla="*/ 973 w 2074"/>
                  <a:gd name="T51" fmla="*/ 1364 h 2073"/>
                  <a:gd name="T52" fmla="*/ 589 w 2074"/>
                  <a:gd name="T53" fmla="*/ 1106 h 2073"/>
                  <a:gd name="T54" fmla="*/ 973 w 2074"/>
                  <a:gd name="T55" fmla="*/ 1503 h 2073"/>
                  <a:gd name="T56" fmla="*/ 887 w 2074"/>
                  <a:gd name="T57" fmla="*/ 1920 h 2073"/>
                  <a:gd name="T58" fmla="*/ 973 w 2074"/>
                  <a:gd name="T59" fmla="*/ 1503 h 2073"/>
                  <a:gd name="T60" fmla="*/ 1113 w 2074"/>
                  <a:gd name="T61" fmla="*/ 1503 h 2073"/>
                  <a:gd name="T62" fmla="*/ 1212 w 2074"/>
                  <a:gd name="T63" fmla="*/ 1913 h 2073"/>
                  <a:gd name="T64" fmla="*/ 1113 w 2074"/>
                  <a:gd name="T65" fmla="*/ 1503 h 2073"/>
                  <a:gd name="T66" fmla="*/ 1113 w 2074"/>
                  <a:gd name="T67" fmla="*/ 1364 h 2073"/>
                  <a:gd name="T68" fmla="*/ 1497 w 2074"/>
                  <a:gd name="T69" fmla="*/ 1106 h 2073"/>
                  <a:gd name="T70" fmla="*/ 1113 w 2074"/>
                  <a:gd name="T71" fmla="*/ 1364 h 2073"/>
                  <a:gd name="T72" fmla="*/ 1643 w 2074"/>
                  <a:gd name="T73" fmla="*/ 1106 h 2073"/>
                  <a:gd name="T74" fmla="*/ 1782 w 2074"/>
                  <a:gd name="T75" fmla="*/ 1536 h 2073"/>
                  <a:gd name="T76" fmla="*/ 1643 w 2074"/>
                  <a:gd name="T77" fmla="*/ 1106 h 2073"/>
                  <a:gd name="T78" fmla="*/ 1682 w 2074"/>
                  <a:gd name="T79" fmla="*/ 417 h 2073"/>
                  <a:gd name="T80" fmla="*/ 1431 w 2074"/>
                  <a:gd name="T81" fmla="*/ 231 h 2073"/>
                  <a:gd name="T82" fmla="*/ 662 w 2074"/>
                  <a:gd name="T83" fmla="*/ 225 h 2073"/>
                  <a:gd name="T84" fmla="*/ 543 w 2074"/>
                  <a:gd name="T85" fmla="*/ 483 h 2073"/>
                  <a:gd name="T86" fmla="*/ 662 w 2074"/>
                  <a:gd name="T87" fmla="*/ 225 h 2073"/>
                  <a:gd name="T88" fmla="*/ 378 w 2074"/>
                  <a:gd name="T89" fmla="*/ 1642 h 2073"/>
                  <a:gd name="T90" fmla="*/ 662 w 2074"/>
                  <a:gd name="T91" fmla="*/ 1854 h 2073"/>
                  <a:gd name="T92" fmla="*/ 1431 w 2074"/>
                  <a:gd name="T93" fmla="*/ 1841 h 2073"/>
                  <a:gd name="T94" fmla="*/ 1550 w 2074"/>
                  <a:gd name="T95" fmla="*/ 1589 h 2073"/>
                  <a:gd name="T96" fmla="*/ 1431 w 2074"/>
                  <a:gd name="T97" fmla="*/ 1841 h 20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2074" h="2073">
                    <a:moveTo>
                      <a:pt x="1040" y="0"/>
                    </a:moveTo>
                    <a:lnTo>
                      <a:pt x="1040" y="0"/>
                    </a:lnTo>
                    <a:cubicBezTo>
                      <a:pt x="464" y="0"/>
                      <a:pt x="0" y="463"/>
                      <a:pt x="0" y="1039"/>
                    </a:cubicBezTo>
                    <a:cubicBezTo>
                      <a:pt x="0" y="1609"/>
                      <a:pt x="464" y="2072"/>
                      <a:pt x="1040" y="2072"/>
                    </a:cubicBezTo>
                    <a:cubicBezTo>
                      <a:pt x="1609" y="2072"/>
                      <a:pt x="2073" y="1609"/>
                      <a:pt x="2073" y="1039"/>
                    </a:cubicBezTo>
                    <a:cubicBezTo>
                      <a:pt x="2073" y="463"/>
                      <a:pt x="1609" y="0"/>
                      <a:pt x="1040" y="0"/>
                    </a:cubicBezTo>
                    <a:close/>
                    <a:moveTo>
                      <a:pt x="1643" y="967"/>
                    </a:moveTo>
                    <a:lnTo>
                      <a:pt x="1643" y="967"/>
                    </a:lnTo>
                    <a:cubicBezTo>
                      <a:pt x="1636" y="841"/>
                      <a:pt x="1616" y="721"/>
                      <a:pt x="1583" y="602"/>
                    </a:cubicBezTo>
                    <a:cubicBezTo>
                      <a:pt x="1649" y="582"/>
                      <a:pt x="1715" y="556"/>
                      <a:pt x="1775" y="529"/>
                    </a:cubicBezTo>
                    <a:cubicBezTo>
                      <a:pt x="1861" y="655"/>
                      <a:pt x="1921" y="801"/>
                      <a:pt x="1934" y="967"/>
                    </a:cubicBezTo>
                    <a:lnTo>
                      <a:pt x="1643" y="967"/>
                    </a:lnTo>
                    <a:close/>
                    <a:moveTo>
                      <a:pt x="1497" y="967"/>
                    </a:moveTo>
                    <a:lnTo>
                      <a:pt x="1497" y="967"/>
                    </a:lnTo>
                    <a:cubicBezTo>
                      <a:pt x="1113" y="967"/>
                      <a:pt x="1113" y="967"/>
                      <a:pt x="1113" y="967"/>
                    </a:cubicBezTo>
                    <a:cubicBezTo>
                      <a:pt x="1113" y="695"/>
                      <a:pt x="1113" y="695"/>
                      <a:pt x="1113" y="695"/>
                    </a:cubicBezTo>
                    <a:cubicBezTo>
                      <a:pt x="1232" y="688"/>
                      <a:pt x="1344" y="668"/>
                      <a:pt x="1450" y="642"/>
                    </a:cubicBezTo>
                    <a:cubicBezTo>
                      <a:pt x="1477" y="748"/>
                      <a:pt x="1497" y="854"/>
                      <a:pt x="1497" y="967"/>
                    </a:cubicBezTo>
                    <a:close/>
                    <a:moveTo>
                      <a:pt x="1113" y="549"/>
                    </a:moveTo>
                    <a:lnTo>
                      <a:pt x="1113" y="549"/>
                    </a:lnTo>
                    <a:cubicBezTo>
                      <a:pt x="1113" y="145"/>
                      <a:pt x="1113" y="145"/>
                      <a:pt x="1113" y="145"/>
                    </a:cubicBezTo>
                    <a:cubicBezTo>
                      <a:pt x="1146" y="145"/>
                      <a:pt x="1179" y="152"/>
                      <a:pt x="1212" y="159"/>
                    </a:cubicBezTo>
                    <a:cubicBezTo>
                      <a:pt x="1291" y="258"/>
                      <a:pt x="1358" y="377"/>
                      <a:pt x="1411" y="510"/>
                    </a:cubicBezTo>
                    <a:cubicBezTo>
                      <a:pt x="1311" y="529"/>
                      <a:pt x="1219" y="549"/>
                      <a:pt x="1113" y="549"/>
                    </a:cubicBezTo>
                    <a:close/>
                    <a:moveTo>
                      <a:pt x="973" y="556"/>
                    </a:moveTo>
                    <a:lnTo>
                      <a:pt x="973" y="556"/>
                    </a:lnTo>
                    <a:cubicBezTo>
                      <a:pt x="874" y="549"/>
                      <a:pt x="775" y="536"/>
                      <a:pt x="682" y="516"/>
                    </a:cubicBezTo>
                    <a:cubicBezTo>
                      <a:pt x="728" y="377"/>
                      <a:pt x="801" y="258"/>
                      <a:pt x="887" y="152"/>
                    </a:cubicBezTo>
                    <a:cubicBezTo>
                      <a:pt x="914" y="152"/>
                      <a:pt x="940" y="145"/>
                      <a:pt x="973" y="145"/>
                    </a:cubicBezTo>
                    <a:lnTo>
                      <a:pt x="973" y="556"/>
                    </a:lnTo>
                    <a:close/>
                    <a:moveTo>
                      <a:pt x="973" y="695"/>
                    </a:moveTo>
                    <a:lnTo>
                      <a:pt x="973" y="695"/>
                    </a:lnTo>
                    <a:cubicBezTo>
                      <a:pt x="973" y="967"/>
                      <a:pt x="973" y="967"/>
                      <a:pt x="973" y="967"/>
                    </a:cubicBezTo>
                    <a:cubicBezTo>
                      <a:pt x="589" y="967"/>
                      <a:pt x="589" y="967"/>
                      <a:pt x="589" y="967"/>
                    </a:cubicBezTo>
                    <a:cubicBezTo>
                      <a:pt x="596" y="854"/>
                      <a:pt x="609" y="748"/>
                      <a:pt x="636" y="649"/>
                    </a:cubicBezTo>
                    <a:cubicBezTo>
                      <a:pt x="742" y="675"/>
                      <a:pt x="854" y="688"/>
                      <a:pt x="973" y="695"/>
                    </a:cubicBezTo>
                    <a:close/>
                    <a:moveTo>
                      <a:pt x="450" y="967"/>
                    </a:moveTo>
                    <a:lnTo>
                      <a:pt x="450" y="967"/>
                    </a:lnTo>
                    <a:cubicBezTo>
                      <a:pt x="146" y="967"/>
                      <a:pt x="146" y="967"/>
                      <a:pt x="146" y="967"/>
                    </a:cubicBezTo>
                    <a:cubicBezTo>
                      <a:pt x="159" y="808"/>
                      <a:pt x="212" y="662"/>
                      <a:pt x="298" y="536"/>
                    </a:cubicBezTo>
                    <a:cubicBezTo>
                      <a:pt x="364" y="562"/>
                      <a:pt x="430" y="596"/>
                      <a:pt x="503" y="615"/>
                    </a:cubicBezTo>
                    <a:cubicBezTo>
                      <a:pt x="470" y="728"/>
                      <a:pt x="457" y="841"/>
                      <a:pt x="450" y="967"/>
                    </a:cubicBezTo>
                    <a:close/>
                    <a:moveTo>
                      <a:pt x="450" y="1106"/>
                    </a:moveTo>
                    <a:lnTo>
                      <a:pt x="450" y="1106"/>
                    </a:lnTo>
                    <a:cubicBezTo>
                      <a:pt x="457" y="1225"/>
                      <a:pt x="470" y="1337"/>
                      <a:pt x="497" y="1443"/>
                    </a:cubicBezTo>
                    <a:cubicBezTo>
                      <a:pt x="424" y="1470"/>
                      <a:pt x="358" y="1496"/>
                      <a:pt x="291" y="1529"/>
                    </a:cubicBezTo>
                    <a:cubicBezTo>
                      <a:pt x="205" y="1404"/>
                      <a:pt x="159" y="1258"/>
                      <a:pt x="146" y="1106"/>
                    </a:cubicBezTo>
                    <a:lnTo>
                      <a:pt x="450" y="1106"/>
                    </a:lnTo>
                    <a:close/>
                    <a:moveTo>
                      <a:pt x="589" y="1106"/>
                    </a:moveTo>
                    <a:lnTo>
                      <a:pt x="589" y="1106"/>
                    </a:lnTo>
                    <a:cubicBezTo>
                      <a:pt x="973" y="1106"/>
                      <a:pt x="973" y="1106"/>
                      <a:pt x="973" y="1106"/>
                    </a:cubicBezTo>
                    <a:cubicBezTo>
                      <a:pt x="973" y="1364"/>
                      <a:pt x="973" y="1364"/>
                      <a:pt x="973" y="1364"/>
                    </a:cubicBezTo>
                    <a:cubicBezTo>
                      <a:pt x="854" y="1364"/>
                      <a:pt x="742" y="1377"/>
                      <a:pt x="636" y="1404"/>
                    </a:cubicBezTo>
                    <a:cubicBezTo>
                      <a:pt x="609" y="1311"/>
                      <a:pt x="596" y="1212"/>
                      <a:pt x="589" y="1106"/>
                    </a:cubicBezTo>
                    <a:close/>
                    <a:moveTo>
                      <a:pt x="973" y="1503"/>
                    </a:moveTo>
                    <a:lnTo>
                      <a:pt x="973" y="1503"/>
                    </a:lnTo>
                    <a:cubicBezTo>
                      <a:pt x="973" y="1933"/>
                      <a:pt x="973" y="1933"/>
                      <a:pt x="973" y="1933"/>
                    </a:cubicBezTo>
                    <a:cubicBezTo>
                      <a:pt x="940" y="1927"/>
                      <a:pt x="914" y="1927"/>
                      <a:pt x="887" y="1920"/>
                    </a:cubicBezTo>
                    <a:cubicBezTo>
                      <a:pt x="795" y="1814"/>
                      <a:pt x="722" y="1682"/>
                      <a:pt x="675" y="1543"/>
                    </a:cubicBezTo>
                    <a:cubicBezTo>
                      <a:pt x="768" y="1516"/>
                      <a:pt x="867" y="1503"/>
                      <a:pt x="973" y="1503"/>
                    </a:cubicBezTo>
                    <a:close/>
                    <a:moveTo>
                      <a:pt x="1113" y="1503"/>
                    </a:moveTo>
                    <a:lnTo>
                      <a:pt x="1113" y="1503"/>
                    </a:lnTo>
                    <a:cubicBezTo>
                      <a:pt x="1219" y="1510"/>
                      <a:pt x="1318" y="1523"/>
                      <a:pt x="1417" y="1549"/>
                    </a:cubicBezTo>
                    <a:cubicBezTo>
                      <a:pt x="1364" y="1688"/>
                      <a:pt x="1298" y="1814"/>
                      <a:pt x="1212" y="1913"/>
                    </a:cubicBezTo>
                    <a:cubicBezTo>
                      <a:pt x="1179" y="1920"/>
                      <a:pt x="1146" y="1927"/>
                      <a:pt x="1113" y="1933"/>
                    </a:cubicBezTo>
                    <a:lnTo>
                      <a:pt x="1113" y="1503"/>
                    </a:lnTo>
                    <a:close/>
                    <a:moveTo>
                      <a:pt x="1113" y="1364"/>
                    </a:moveTo>
                    <a:lnTo>
                      <a:pt x="1113" y="1364"/>
                    </a:lnTo>
                    <a:cubicBezTo>
                      <a:pt x="1113" y="1106"/>
                      <a:pt x="1113" y="1106"/>
                      <a:pt x="1113" y="1106"/>
                    </a:cubicBezTo>
                    <a:cubicBezTo>
                      <a:pt x="1497" y="1106"/>
                      <a:pt x="1497" y="1106"/>
                      <a:pt x="1497" y="1106"/>
                    </a:cubicBezTo>
                    <a:cubicBezTo>
                      <a:pt x="1497" y="1212"/>
                      <a:pt x="1477" y="1318"/>
                      <a:pt x="1457" y="1410"/>
                    </a:cubicBezTo>
                    <a:cubicBezTo>
                      <a:pt x="1344" y="1384"/>
                      <a:pt x="1232" y="1371"/>
                      <a:pt x="1113" y="1364"/>
                    </a:cubicBezTo>
                    <a:close/>
                    <a:moveTo>
                      <a:pt x="1643" y="1106"/>
                    </a:moveTo>
                    <a:lnTo>
                      <a:pt x="1643" y="1106"/>
                    </a:lnTo>
                    <a:cubicBezTo>
                      <a:pt x="1934" y="1106"/>
                      <a:pt x="1934" y="1106"/>
                      <a:pt x="1934" y="1106"/>
                    </a:cubicBezTo>
                    <a:cubicBezTo>
                      <a:pt x="1921" y="1265"/>
                      <a:pt x="1868" y="1410"/>
                      <a:pt x="1782" y="1536"/>
                    </a:cubicBezTo>
                    <a:cubicBezTo>
                      <a:pt x="1722" y="1503"/>
                      <a:pt x="1656" y="1476"/>
                      <a:pt x="1590" y="1457"/>
                    </a:cubicBezTo>
                    <a:cubicBezTo>
                      <a:pt x="1616" y="1344"/>
                      <a:pt x="1636" y="1225"/>
                      <a:pt x="1643" y="1106"/>
                    </a:cubicBezTo>
                    <a:close/>
                    <a:moveTo>
                      <a:pt x="1682" y="417"/>
                    </a:moveTo>
                    <a:lnTo>
                      <a:pt x="1682" y="417"/>
                    </a:lnTo>
                    <a:cubicBezTo>
                      <a:pt x="1636" y="437"/>
                      <a:pt x="1590" y="457"/>
                      <a:pt x="1543" y="470"/>
                    </a:cubicBezTo>
                    <a:cubicBezTo>
                      <a:pt x="1510" y="384"/>
                      <a:pt x="1477" y="304"/>
                      <a:pt x="1431" y="231"/>
                    </a:cubicBezTo>
                    <a:cubicBezTo>
                      <a:pt x="1530" y="278"/>
                      <a:pt x="1609" y="337"/>
                      <a:pt x="1682" y="417"/>
                    </a:cubicBezTo>
                    <a:close/>
                    <a:moveTo>
                      <a:pt x="662" y="225"/>
                    </a:moveTo>
                    <a:lnTo>
                      <a:pt x="662" y="225"/>
                    </a:lnTo>
                    <a:cubicBezTo>
                      <a:pt x="616" y="304"/>
                      <a:pt x="576" y="390"/>
                      <a:pt x="543" y="483"/>
                    </a:cubicBezTo>
                    <a:cubicBezTo>
                      <a:pt x="490" y="463"/>
                      <a:pt x="437" y="443"/>
                      <a:pt x="391" y="423"/>
                    </a:cubicBezTo>
                    <a:cubicBezTo>
                      <a:pt x="464" y="337"/>
                      <a:pt x="563" y="271"/>
                      <a:pt x="662" y="225"/>
                    </a:cubicBezTo>
                    <a:close/>
                    <a:moveTo>
                      <a:pt x="378" y="1642"/>
                    </a:moveTo>
                    <a:lnTo>
                      <a:pt x="378" y="1642"/>
                    </a:lnTo>
                    <a:cubicBezTo>
                      <a:pt x="430" y="1616"/>
                      <a:pt x="483" y="1596"/>
                      <a:pt x="536" y="1576"/>
                    </a:cubicBezTo>
                    <a:cubicBezTo>
                      <a:pt x="570" y="1675"/>
                      <a:pt x="616" y="1768"/>
                      <a:pt x="662" y="1854"/>
                    </a:cubicBezTo>
                    <a:cubicBezTo>
                      <a:pt x="556" y="1801"/>
                      <a:pt x="457" y="1728"/>
                      <a:pt x="378" y="1642"/>
                    </a:cubicBezTo>
                    <a:close/>
                    <a:moveTo>
                      <a:pt x="1431" y="1841"/>
                    </a:moveTo>
                    <a:lnTo>
                      <a:pt x="1431" y="1841"/>
                    </a:lnTo>
                    <a:cubicBezTo>
                      <a:pt x="1477" y="1761"/>
                      <a:pt x="1517" y="1682"/>
                      <a:pt x="1550" y="1589"/>
                    </a:cubicBezTo>
                    <a:cubicBezTo>
                      <a:pt x="1603" y="1609"/>
                      <a:pt x="1649" y="1629"/>
                      <a:pt x="1695" y="1649"/>
                    </a:cubicBezTo>
                    <a:cubicBezTo>
                      <a:pt x="1623" y="1728"/>
                      <a:pt x="1530" y="1794"/>
                      <a:pt x="1431" y="184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7" name="Group 15"/>
            <p:cNvGrpSpPr/>
            <p:nvPr/>
          </p:nvGrpSpPr>
          <p:grpSpPr>
            <a:xfrm>
              <a:off x="19352642" y="7299628"/>
              <a:ext cx="770320" cy="771782"/>
              <a:chOff x="19352642" y="7299628"/>
              <a:chExt cx="770320" cy="771782"/>
            </a:xfrm>
          </p:grpSpPr>
          <p:sp>
            <p:nvSpPr>
              <p:cNvPr id="11" name="Freeform 19"/>
              <p:cNvSpPr>
                <a:spLocks noChangeArrowheads="1"/>
              </p:cNvSpPr>
              <p:nvPr/>
            </p:nvSpPr>
            <p:spPr bwMode="auto">
              <a:xfrm>
                <a:off x="19352642" y="7299628"/>
                <a:ext cx="770320" cy="771782"/>
              </a:xfrm>
              <a:custGeom>
                <a:avLst/>
                <a:gdLst>
                  <a:gd name="T0" fmla="*/ 1722 w 1723"/>
                  <a:gd name="T1" fmla="*/ 867 h 1729"/>
                  <a:gd name="T2" fmla="*/ 1722 w 1723"/>
                  <a:gd name="T3" fmla="*/ 867 h 1729"/>
                  <a:gd name="T4" fmla="*/ 861 w 1723"/>
                  <a:gd name="T5" fmla="*/ 1728 h 1729"/>
                  <a:gd name="T6" fmla="*/ 0 w 1723"/>
                  <a:gd name="T7" fmla="*/ 867 h 1729"/>
                  <a:gd name="T8" fmla="*/ 861 w 1723"/>
                  <a:gd name="T9" fmla="*/ 0 h 1729"/>
                  <a:gd name="T10" fmla="*/ 1722 w 1723"/>
                  <a:gd name="T11" fmla="*/ 867 h 17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23" h="1729">
                    <a:moveTo>
                      <a:pt x="1722" y="867"/>
                    </a:moveTo>
                    <a:lnTo>
                      <a:pt x="1722" y="867"/>
                    </a:lnTo>
                    <a:cubicBezTo>
                      <a:pt x="1722" y="1344"/>
                      <a:pt x="1338" y="1728"/>
                      <a:pt x="861" y="1728"/>
                    </a:cubicBezTo>
                    <a:cubicBezTo>
                      <a:pt x="384" y="1728"/>
                      <a:pt x="0" y="1344"/>
                      <a:pt x="0" y="867"/>
                    </a:cubicBezTo>
                    <a:cubicBezTo>
                      <a:pt x="0" y="391"/>
                      <a:pt x="384" y="0"/>
                      <a:pt x="861" y="0"/>
                    </a:cubicBezTo>
                    <a:cubicBezTo>
                      <a:pt x="1338" y="0"/>
                      <a:pt x="1722" y="391"/>
                      <a:pt x="1722" y="867"/>
                    </a:cubicBezTo>
                  </a:path>
                </a:pathLst>
              </a:custGeom>
              <a:solidFill>
                <a:schemeClr val="accent4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12" name="Freeform 152"/>
              <p:cNvSpPr>
                <a:spLocks noChangeArrowheads="1"/>
              </p:cNvSpPr>
              <p:nvPr/>
            </p:nvSpPr>
            <p:spPr bwMode="auto">
              <a:xfrm>
                <a:off x="19520871" y="7547768"/>
                <a:ext cx="426498" cy="214099"/>
              </a:xfrm>
              <a:custGeom>
                <a:avLst/>
                <a:gdLst>
                  <a:gd name="T0" fmla="*/ 29 w 954"/>
                  <a:gd name="T1" fmla="*/ 474 h 481"/>
                  <a:gd name="T2" fmla="*/ 29 w 954"/>
                  <a:gd name="T3" fmla="*/ 474 h 481"/>
                  <a:gd name="T4" fmla="*/ 70 w 954"/>
                  <a:gd name="T5" fmla="*/ 474 h 481"/>
                  <a:gd name="T6" fmla="*/ 304 w 954"/>
                  <a:gd name="T7" fmla="*/ 404 h 481"/>
                  <a:gd name="T8" fmla="*/ 339 w 954"/>
                  <a:gd name="T9" fmla="*/ 381 h 481"/>
                  <a:gd name="T10" fmla="*/ 339 w 954"/>
                  <a:gd name="T11" fmla="*/ 334 h 481"/>
                  <a:gd name="T12" fmla="*/ 339 w 954"/>
                  <a:gd name="T13" fmla="*/ 328 h 481"/>
                  <a:gd name="T14" fmla="*/ 287 w 954"/>
                  <a:gd name="T15" fmla="*/ 252 h 481"/>
                  <a:gd name="T16" fmla="*/ 638 w 954"/>
                  <a:gd name="T17" fmla="*/ 211 h 481"/>
                  <a:gd name="T18" fmla="*/ 608 w 954"/>
                  <a:gd name="T19" fmla="*/ 299 h 481"/>
                  <a:gd name="T20" fmla="*/ 602 w 954"/>
                  <a:gd name="T21" fmla="*/ 304 h 481"/>
                  <a:gd name="T22" fmla="*/ 620 w 954"/>
                  <a:gd name="T23" fmla="*/ 345 h 481"/>
                  <a:gd name="T24" fmla="*/ 655 w 954"/>
                  <a:gd name="T25" fmla="*/ 363 h 481"/>
                  <a:gd name="T26" fmla="*/ 901 w 954"/>
                  <a:gd name="T27" fmla="*/ 375 h 481"/>
                  <a:gd name="T28" fmla="*/ 936 w 954"/>
                  <a:gd name="T29" fmla="*/ 363 h 481"/>
                  <a:gd name="T30" fmla="*/ 953 w 954"/>
                  <a:gd name="T31" fmla="*/ 328 h 481"/>
                  <a:gd name="T32" fmla="*/ 953 w 954"/>
                  <a:gd name="T33" fmla="*/ 322 h 481"/>
                  <a:gd name="T34" fmla="*/ 913 w 954"/>
                  <a:gd name="T35" fmla="*/ 111 h 481"/>
                  <a:gd name="T36" fmla="*/ 907 w 954"/>
                  <a:gd name="T37" fmla="*/ 106 h 481"/>
                  <a:gd name="T38" fmla="*/ 895 w 954"/>
                  <a:gd name="T39" fmla="*/ 100 h 481"/>
                  <a:gd name="T40" fmla="*/ 6 w 954"/>
                  <a:gd name="T41" fmla="*/ 205 h 481"/>
                  <a:gd name="T42" fmla="*/ 0 w 954"/>
                  <a:gd name="T43" fmla="*/ 205 h 481"/>
                  <a:gd name="T44" fmla="*/ 0 w 954"/>
                  <a:gd name="T45" fmla="*/ 217 h 481"/>
                  <a:gd name="T46" fmla="*/ 6 w 954"/>
                  <a:gd name="T47" fmla="*/ 433 h 481"/>
                  <a:gd name="T48" fmla="*/ 6 w 954"/>
                  <a:gd name="T49" fmla="*/ 439 h 481"/>
                  <a:gd name="T50" fmla="*/ 29 w 954"/>
                  <a:gd name="T51" fmla="*/ 474 h 4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954" h="481">
                    <a:moveTo>
                      <a:pt x="29" y="474"/>
                    </a:moveTo>
                    <a:lnTo>
                      <a:pt x="29" y="474"/>
                    </a:lnTo>
                    <a:cubicBezTo>
                      <a:pt x="41" y="480"/>
                      <a:pt x="53" y="480"/>
                      <a:pt x="70" y="474"/>
                    </a:cubicBezTo>
                    <a:cubicBezTo>
                      <a:pt x="158" y="474"/>
                      <a:pt x="234" y="451"/>
                      <a:pt x="304" y="404"/>
                    </a:cubicBezTo>
                    <a:cubicBezTo>
                      <a:pt x="322" y="398"/>
                      <a:pt x="333" y="392"/>
                      <a:pt x="339" y="381"/>
                    </a:cubicBezTo>
                    <a:cubicBezTo>
                      <a:pt x="345" y="369"/>
                      <a:pt x="345" y="351"/>
                      <a:pt x="339" y="334"/>
                    </a:cubicBezTo>
                    <a:cubicBezTo>
                      <a:pt x="339" y="334"/>
                      <a:pt x="339" y="334"/>
                      <a:pt x="339" y="328"/>
                    </a:cubicBezTo>
                    <a:cubicBezTo>
                      <a:pt x="287" y="252"/>
                      <a:pt x="287" y="252"/>
                      <a:pt x="287" y="252"/>
                    </a:cubicBezTo>
                    <a:cubicBezTo>
                      <a:pt x="404" y="217"/>
                      <a:pt x="515" y="205"/>
                      <a:pt x="638" y="211"/>
                    </a:cubicBezTo>
                    <a:cubicBezTo>
                      <a:pt x="608" y="299"/>
                      <a:pt x="608" y="299"/>
                      <a:pt x="608" y="299"/>
                    </a:cubicBezTo>
                    <a:cubicBezTo>
                      <a:pt x="608" y="304"/>
                      <a:pt x="602" y="304"/>
                      <a:pt x="602" y="304"/>
                    </a:cubicBezTo>
                    <a:cubicBezTo>
                      <a:pt x="602" y="322"/>
                      <a:pt x="608" y="340"/>
                      <a:pt x="620" y="345"/>
                    </a:cubicBezTo>
                    <a:cubicBezTo>
                      <a:pt x="626" y="357"/>
                      <a:pt x="638" y="363"/>
                      <a:pt x="655" y="363"/>
                    </a:cubicBezTo>
                    <a:cubicBezTo>
                      <a:pt x="731" y="392"/>
                      <a:pt x="819" y="398"/>
                      <a:pt x="901" y="375"/>
                    </a:cubicBezTo>
                    <a:cubicBezTo>
                      <a:pt x="918" y="381"/>
                      <a:pt x="930" y="375"/>
                      <a:pt x="936" y="363"/>
                    </a:cubicBezTo>
                    <a:cubicBezTo>
                      <a:pt x="948" y="357"/>
                      <a:pt x="953" y="345"/>
                      <a:pt x="953" y="328"/>
                    </a:cubicBezTo>
                    <a:lnTo>
                      <a:pt x="953" y="322"/>
                    </a:lnTo>
                    <a:cubicBezTo>
                      <a:pt x="913" y="111"/>
                      <a:pt x="913" y="111"/>
                      <a:pt x="913" y="111"/>
                    </a:cubicBezTo>
                    <a:cubicBezTo>
                      <a:pt x="907" y="111"/>
                      <a:pt x="907" y="106"/>
                      <a:pt x="907" y="106"/>
                    </a:cubicBezTo>
                    <a:cubicBezTo>
                      <a:pt x="907" y="100"/>
                      <a:pt x="901" y="100"/>
                      <a:pt x="895" y="100"/>
                    </a:cubicBezTo>
                    <a:cubicBezTo>
                      <a:pt x="585" y="0"/>
                      <a:pt x="287" y="41"/>
                      <a:pt x="6" y="205"/>
                    </a:cubicBezTo>
                    <a:cubicBezTo>
                      <a:pt x="6" y="205"/>
                      <a:pt x="6" y="205"/>
                      <a:pt x="0" y="205"/>
                    </a:cubicBezTo>
                    <a:cubicBezTo>
                      <a:pt x="0" y="211"/>
                      <a:pt x="0" y="217"/>
                      <a:pt x="0" y="217"/>
                    </a:cubicBezTo>
                    <a:cubicBezTo>
                      <a:pt x="6" y="433"/>
                      <a:pt x="6" y="433"/>
                      <a:pt x="6" y="433"/>
                    </a:cubicBezTo>
                    <a:cubicBezTo>
                      <a:pt x="6" y="433"/>
                      <a:pt x="6" y="433"/>
                      <a:pt x="6" y="439"/>
                    </a:cubicBezTo>
                    <a:cubicBezTo>
                      <a:pt x="11" y="457"/>
                      <a:pt x="17" y="468"/>
                      <a:pt x="29" y="474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4784" name="Group 16"/>
            <p:cNvGrpSpPr/>
            <p:nvPr/>
          </p:nvGrpSpPr>
          <p:grpSpPr>
            <a:xfrm>
              <a:off x="18567508" y="8327743"/>
              <a:ext cx="1289792" cy="1286961"/>
              <a:chOff x="18567508" y="8327743"/>
              <a:chExt cx="1289792" cy="1286961"/>
            </a:xfrm>
          </p:grpSpPr>
          <p:sp>
            <p:nvSpPr>
              <p:cNvPr id="13" name="Freeform 8"/>
              <p:cNvSpPr>
                <a:spLocks noChangeArrowheads="1"/>
              </p:cNvSpPr>
              <p:nvPr/>
            </p:nvSpPr>
            <p:spPr bwMode="auto">
              <a:xfrm>
                <a:off x="18567508" y="8327743"/>
                <a:ext cx="1289792" cy="1286961"/>
              </a:xfrm>
              <a:custGeom>
                <a:avLst/>
                <a:gdLst>
                  <a:gd name="T0" fmla="*/ 2881 w 2882"/>
                  <a:gd name="T1" fmla="*/ 1437 h 2881"/>
                  <a:gd name="T2" fmla="*/ 2881 w 2882"/>
                  <a:gd name="T3" fmla="*/ 1437 h 2881"/>
                  <a:gd name="T4" fmla="*/ 1444 w 2882"/>
                  <a:gd name="T5" fmla="*/ 2880 h 2881"/>
                  <a:gd name="T6" fmla="*/ 0 w 2882"/>
                  <a:gd name="T7" fmla="*/ 1437 h 2881"/>
                  <a:gd name="T8" fmla="*/ 1444 w 2882"/>
                  <a:gd name="T9" fmla="*/ 0 h 2881"/>
                  <a:gd name="T10" fmla="*/ 2881 w 2882"/>
                  <a:gd name="T11" fmla="*/ 1437 h 28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82" h="2881">
                    <a:moveTo>
                      <a:pt x="2881" y="1437"/>
                    </a:moveTo>
                    <a:lnTo>
                      <a:pt x="2881" y="1437"/>
                    </a:lnTo>
                    <a:cubicBezTo>
                      <a:pt x="2881" y="2231"/>
                      <a:pt x="2239" y="2880"/>
                      <a:pt x="1444" y="2880"/>
                    </a:cubicBezTo>
                    <a:cubicBezTo>
                      <a:pt x="649" y="2880"/>
                      <a:pt x="0" y="2231"/>
                      <a:pt x="0" y="1437"/>
                    </a:cubicBezTo>
                    <a:cubicBezTo>
                      <a:pt x="0" y="642"/>
                      <a:pt x="649" y="0"/>
                      <a:pt x="1444" y="0"/>
                    </a:cubicBezTo>
                    <a:cubicBezTo>
                      <a:pt x="2239" y="0"/>
                      <a:pt x="2881" y="642"/>
                      <a:pt x="2881" y="1437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15" name="Freeform 250"/>
              <p:cNvSpPr>
                <a:spLocks noChangeArrowheads="1"/>
              </p:cNvSpPr>
              <p:nvPr/>
            </p:nvSpPr>
            <p:spPr bwMode="auto">
              <a:xfrm>
                <a:off x="18903937" y="8646372"/>
                <a:ext cx="616934" cy="578859"/>
              </a:xfrm>
              <a:custGeom>
                <a:avLst/>
                <a:gdLst>
                  <a:gd name="T0" fmla="*/ 1130 w 1376"/>
                  <a:gd name="T1" fmla="*/ 848 h 1293"/>
                  <a:gd name="T2" fmla="*/ 1130 w 1376"/>
                  <a:gd name="T3" fmla="*/ 848 h 1293"/>
                  <a:gd name="T4" fmla="*/ 1194 w 1376"/>
                  <a:gd name="T5" fmla="*/ 555 h 1293"/>
                  <a:gd name="T6" fmla="*/ 907 w 1376"/>
                  <a:gd name="T7" fmla="*/ 0 h 1293"/>
                  <a:gd name="T8" fmla="*/ 907 w 1376"/>
                  <a:gd name="T9" fmla="*/ 47 h 1293"/>
                  <a:gd name="T10" fmla="*/ 702 w 1376"/>
                  <a:gd name="T11" fmla="*/ 532 h 1293"/>
                  <a:gd name="T12" fmla="*/ 428 w 1376"/>
                  <a:gd name="T13" fmla="*/ 404 h 1293"/>
                  <a:gd name="T14" fmla="*/ 123 w 1376"/>
                  <a:gd name="T15" fmla="*/ 590 h 1293"/>
                  <a:gd name="T16" fmla="*/ 0 w 1376"/>
                  <a:gd name="T17" fmla="*/ 590 h 1293"/>
                  <a:gd name="T18" fmla="*/ 88 w 1376"/>
                  <a:gd name="T19" fmla="*/ 701 h 1293"/>
                  <a:gd name="T20" fmla="*/ 82 w 1376"/>
                  <a:gd name="T21" fmla="*/ 713 h 1293"/>
                  <a:gd name="T22" fmla="*/ 0 w 1376"/>
                  <a:gd name="T23" fmla="*/ 801 h 1293"/>
                  <a:gd name="T24" fmla="*/ 88 w 1376"/>
                  <a:gd name="T25" fmla="*/ 801 h 1293"/>
                  <a:gd name="T26" fmla="*/ 147 w 1376"/>
                  <a:gd name="T27" fmla="*/ 953 h 1293"/>
                  <a:gd name="T28" fmla="*/ 738 w 1376"/>
                  <a:gd name="T29" fmla="*/ 1292 h 1293"/>
                  <a:gd name="T30" fmla="*/ 1375 w 1376"/>
                  <a:gd name="T31" fmla="*/ 848 h 1293"/>
                  <a:gd name="T32" fmla="*/ 1130 w 1376"/>
                  <a:gd name="T33" fmla="*/ 848 h 1293"/>
                  <a:gd name="T34" fmla="*/ 334 w 1376"/>
                  <a:gd name="T35" fmla="*/ 684 h 1293"/>
                  <a:gd name="T36" fmla="*/ 334 w 1376"/>
                  <a:gd name="T37" fmla="*/ 684 h 1293"/>
                  <a:gd name="T38" fmla="*/ 287 w 1376"/>
                  <a:gd name="T39" fmla="*/ 637 h 1293"/>
                  <a:gd name="T40" fmla="*/ 334 w 1376"/>
                  <a:gd name="T41" fmla="*/ 590 h 1293"/>
                  <a:gd name="T42" fmla="*/ 381 w 1376"/>
                  <a:gd name="T43" fmla="*/ 637 h 1293"/>
                  <a:gd name="T44" fmla="*/ 334 w 1376"/>
                  <a:gd name="T45" fmla="*/ 684 h 12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376" h="1293">
                    <a:moveTo>
                      <a:pt x="1130" y="848"/>
                    </a:moveTo>
                    <a:lnTo>
                      <a:pt x="1130" y="848"/>
                    </a:lnTo>
                    <a:cubicBezTo>
                      <a:pt x="1171" y="760"/>
                      <a:pt x="1194" y="655"/>
                      <a:pt x="1194" y="555"/>
                    </a:cubicBezTo>
                    <a:cubicBezTo>
                      <a:pt x="1194" y="328"/>
                      <a:pt x="1083" y="123"/>
                      <a:pt x="907" y="0"/>
                    </a:cubicBezTo>
                    <a:cubicBezTo>
                      <a:pt x="907" y="12"/>
                      <a:pt x="907" y="30"/>
                      <a:pt x="907" y="47"/>
                    </a:cubicBezTo>
                    <a:cubicBezTo>
                      <a:pt x="907" y="234"/>
                      <a:pt x="831" y="410"/>
                      <a:pt x="702" y="532"/>
                    </a:cubicBezTo>
                    <a:cubicBezTo>
                      <a:pt x="638" y="457"/>
                      <a:pt x="539" y="404"/>
                      <a:pt x="428" y="404"/>
                    </a:cubicBezTo>
                    <a:cubicBezTo>
                      <a:pt x="299" y="404"/>
                      <a:pt x="182" y="480"/>
                      <a:pt x="123" y="590"/>
                    </a:cubicBezTo>
                    <a:cubicBezTo>
                      <a:pt x="0" y="590"/>
                      <a:pt x="0" y="590"/>
                      <a:pt x="0" y="590"/>
                    </a:cubicBezTo>
                    <a:cubicBezTo>
                      <a:pt x="88" y="701"/>
                      <a:pt x="88" y="701"/>
                      <a:pt x="88" y="701"/>
                    </a:cubicBezTo>
                    <a:cubicBezTo>
                      <a:pt x="82" y="707"/>
                      <a:pt x="82" y="707"/>
                      <a:pt x="82" y="713"/>
                    </a:cubicBezTo>
                    <a:cubicBezTo>
                      <a:pt x="0" y="801"/>
                      <a:pt x="0" y="801"/>
                      <a:pt x="0" y="801"/>
                    </a:cubicBezTo>
                    <a:cubicBezTo>
                      <a:pt x="88" y="801"/>
                      <a:pt x="88" y="801"/>
                      <a:pt x="88" y="801"/>
                    </a:cubicBezTo>
                    <a:cubicBezTo>
                      <a:pt x="100" y="865"/>
                      <a:pt x="141" y="941"/>
                      <a:pt x="147" y="953"/>
                    </a:cubicBezTo>
                    <a:cubicBezTo>
                      <a:pt x="264" y="1158"/>
                      <a:pt x="486" y="1292"/>
                      <a:pt x="738" y="1292"/>
                    </a:cubicBezTo>
                    <a:cubicBezTo>
                      <a:pt x="1030" y="1292"/>
                      <a:pt x="1282" y="1111"/>
                      <a:pt x="1375" y="848"/>
                    </a:cubicBezTo>
                    <a:lnTo>
                      <a:pt x="1130" y="848"/>
                    </a:lnTo>
                    <a:close/>
                    <a:moveTo>
                      <a:pt x="334" y="684"/>
                    </a:moveTo>
                    <a:lnTo>
                      <a:pt x="334" y="684"/>
                    </a:lnTo>
                    <a:cubicBezTo>
                      <a:pt x="311" y="684"/>
                      <a:pt x="287" y="661"/>
                      <a:pt x="287" y="637"/>
                    </a:cubicBezTo>
                    <a:cubicBezTo>
                      <a:pt x="287" y="608"/>
                      <a:pt x="311" y="590"/>
                      <a:pt x="334" y="590"/>
                    </a:cubicBezTo>
                    <a:cubicBezTo>
                      <a:pt x="363" y="590"/>
                      <a:pt x="381" y="608"/>
                      <a:pt x="381" y="637"/>
                    </a:cubicBezTo>
                    <a:cubicBezTo>
                      <a:pt x="381" y="661"/>
                      <a:pt x="363" y="684"/>
                      <a:pt x="334" y="68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33" name="Freeform 31"/>
            <p:cNvSpPr>
              <a:spLocks noEditPoints="1"/>
            </p:cNvSpPr>
            <p:nvPr/>
          </p:nvSpPr>
          <p:spPr bwMode="auto">
            <a:xfrm>
              <a:off x="19662860" y="6008221"/>
              <a:ext cx="809183" cy="810990"/>
            </a:xfrm>
            <a:custGeom>
              <a:avLst/>
              <a:gdLst>
                <a:gd name="T0" fmla="*/ 140 w 280"/>
                <a:gd name="T1" fmla="*/ 0 h 280"/>
                <a:gd name="T2" fmla="*/ 0 w 280"/>
                <a:gd name="T3" fmla="*/ 140 h 280"/>
                <a:gd name="T4" fmla="*/ 140 w 280"/>
                <a:gd name="T5" fmla="*/ 280 h 280"/>
                <a:gd name="T6" fmla="*/ 280 w 280"/>
                <a:gd name="T7" fmla="*/ 140 h 280"/>
                <a:gd name="T8" fmla="*/ 140 w 280"/>
                <a:gd name="T9" fmla="*/ 0 h 280"/>
                <a:gd name="T10" fmla="*/ 185 w 280"/>
                <a:gd name="T11" fmla="*/ 69 h 280"/>
                <a:gd name="T12" fmla="*/ 211 w 280"/>
                <a:gd name="T13" fmla="*/ 95 h 280"/>
                <a:gd name="T14" fmla="*/ 185 w 280"/>
                <a:gd name="T15" fmla="*/ 122 h 280"/>
                <a:gd name="T16" fmla="*/ 174 w 280"/>
                <a:gd name="T17" fmla="*/ 119 h 280"/>
                <a:gd name="T18" fmla="*/ 158 w 280"/>
                <a:gd name="T19" fmla="*/ 95 h 280"/>
                <a:gd name="T20" fmla="*/ 185 w 280"/>
                <a:gd name="T21" fmla="*/ 69 h 280"/>
                <a:gd name="T22" fmla="*/ 141 w 280"/>
                <a:gd name="T23" fmla="*/ 96 h 280"/>
                <a:gd name="T24" fmla="*/ 167 w 280"/>
                <a:gd name="T25" fmla="*/ 123 h 280"/>
                <a:gd name="T26" fmla="*/ 141 w 280"/>
                <a:gd name="T27" fmla="*/ 149 h 280"/>
                <a:gd name="T28" fmla="*/ 115 w 280"/>
                <a:gd name="T29" fmla="*/ 123 h 280"/>
                <a:gd name="T30" fmla="*/ 141 w 280"/>
                <a:gd name="T31" fmla="*/ 96 h 280"/>
                <a:gd name="T32" fmla="*/ 95 w 280"/>
                <a:gd name="T33" fmla="*/ 69 h 280"/>
                <a:gd name="T34" fmla="*/ 121 w 280"/>
                <a:gd name="T35" fmla="*/ 95 h 280"/>
                <a:gd name="T36" fmla="*/ 121 w 280"/>
                <a:gd name="T37" fmla="*/ 97 h 280"/>
                <a:gd name="T38" fmla="*/ 109 w 280"/>
                <a:gd name="T39" fmla="*/ 118 h 280"/>
                <a:gd name="T40" fmla="*/ 95 w 280"/>
                <a:gd name="T41" fmla="*/ 122 h 280"/>
                <a:gd name="T42" fmla="*/ 68 w 280"/>
                <a:gd name="T43" fmla="*/ 95 h 280"/>
                <a:gd name="T44" fmla="*/ 95 w 280"/>
                <a:gd name="T45" fmla="*/ 69 h 280"/>
                <a:gd name="T46" fmla="*/ 90 w 280"/>
                <a:gd name="T47" fmla="*/ 193 h 280"/>
                <a:gd name="T48" fmla="*/ 52 w 280"/>
                <a:gd name="T49" fmla="*/ 186 h 280"/>
                <a:gd name="T50" fmla="*/ 50 w 280"/>
                <a:gd name="T51" fmla="*/ 185 h 280"/>
                <a:gd name="T52" fmla="*/ 50 w 280"/>
                <a:gd name="T53" fmla="*/ 185 h 280"/>
                <a:gd name="T54" fmla="*/ 50 w 280"/>
                <a:gd name="T55" fmla="*/ 157 h 280"/>
                <a:gd name="T56" fmla="*/ 84 w 280"/>
                <a:gd name="T57" fmla="*/ 124 h 280"/>
                <a:gd name="T58" fmla="*/ 106 w 280"/>
                <a:gd name="T59" fmla="*/ 124 h 280"/>
                <a:gd name="T60" fmla="*/ 108 w 280"/>
                <a:gd name="T61" fmla="*/ 124 h 280"/>
                <a:gd name="T62" fmla="*/ 118 w 280"/>
                <a:gd name="T63" fmla="*/ 146 h 280"/>
                <a:gd name="T64" fmla="*/ 90 w 280"/>
                <a:gd name="T65" fmla="*/ 185 h 280"/>
                <a:gd name="T66" fmla="*/ 90 w 280"/>
                <a:gd name="T67" fmla="*/ 193 h 280"/>
                <a:gd name="T68" fmla="*/ 186 w 280"/>
                <a:gd name="T69" fmla="*/ 212 h 280"/>
                <a:gd name="T70" fmla="*/ 186 w 280"/>
                <a:gd name="T71" fmla="*/ 212 h 280"/>
                <a:gd name="T72" fmla="*/ 184 w 280"/>
                <a:gd name="T73" fmla="*/ 213 h 280"/>
                <a:gd name="T74" fmla="*/ 144 w 280"/>
                <a:gd name="T75" fmla="*/ 220 h 280"/>
                <a:gd name="T76" fmla="*/ 98 w 280"/>
                <a:gd name="T77" fmla="*/ 213 h 280"/>
                <a:gd name="T78" fmla="*/ 96 w 280"/>
                <a:gd name="T79" fmla="*/ 212 h 280"/>
                <a:gd name="T80" fmla="*/ 96 w 280"/>
                <a:gd name="T81" fmla="*/ 212 h 280"/>
                <a:gd name="T82" fmla="*/ 96 w 280"/>
                <a:gd name="T83" fmla="*/ 185 h 280"/>
                <a:gd name="T84" fmla="*/ 130 w 280"/>
                <a:gd name="T85" fmla="*/ 151 h 280"/>
                <a:gd name="T86" fmla="*/ 152 w 280"/>
                <a:gd name="T87" fmla="*/ 151 h 280"/>
                <a:gd name="T88" fmla="*/ 186 w 280"/>
                <a:gd name="T89" fmla="*/ 185 h 280"/>
                <a:gd name="T90" fmla="*/ 186 w 280"/>
                <a:gd name="T91" fmla="*/ 212 h 280"/>
                <a:gd name="T92" fmla="*/ 230 w 280"/>
                <a:gd name="T93" fmla="*/ 185 h 280"/>
                <a:gd name="T94" fmla="*/ 230 w 280"/>
                <a:gd name="T95" fmla="*/ 185 h 280"/>
                <a:gd name="T96" fmla="*/ 228 w 280"/>
                <a:gd name="T97" fmla="*/ 186 h 280"/>
                <a:gd name="T98" fmla="*/ 192 w 280"/>
                <a:gd name="T99" fmla="*/ 193 h 280"/>
                <a:gd name="T100" fmla="*/ 192 w 280"/>
                <a:gd name="T101" fmla="*/ 185 h 280"/>
                <a:gd name="T102" fmla="*/ 164 w 280"/>
                <a:gd name="T103" fmla="*/ 146 h 280"/>
                <a:gd name="T104" fmla="*/ 174 w 280"/>
                <a:gd name="T105" fmla="*/ 124 h 280"/>
                <a:gd name="T106" fmla="*/ 196 w 280"/>
                <a:gd name="T107" fmla="*/ 124 h 280"/>
                <a:gd name="T108" fmla="*/ 230 w 280"/>
                <a:gd name="T109" fmla="*/ 157 h 280"/>
                <a:gd name="T110" fmla="*/ 230 w 280"/>
                <a:gd name="T111" fmla="*/ 185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80" h="280">
                  <a:moveTo>
                    <a:pt x="140" y="0"/>
                  </a:moveTo>
                  <a:cubicBezTo>
                    <a:pt x="62" y="0"/>
                    <a:pt x="0" y="62"/>
                    <a:pt x="0" y="140"/>
                  </a:cubicBezTo>
                  <a:cubicBezTo>
                    <a:pt x="0" y="217"/>
                    <a:pt x="62" y="280"/>
                    <a:pt x="140" y="280"/>
                  </a:cubicBezTo>
                  <a:cubicBezTo>
                    <a:pt x="217" y="280"/>
                    <a:pt x="280" y="217"/>
                    <a:pt x="280" y="140"/>
                  </a:cubicBezTo>
                  <a:cubicBezTo>
                    <a:pt x="280" y="62"/>
                    <a:pt x="217" y="0"/>
                    <a:pt x="140" y="0"/>
                  </a:cubicBezTo>
                  <a:close/>
                  <a:moveTo>
                    <a:pt x="185" y="69"/>
                  </a:moveTo>
                  <a:cubicBezTo>
                    <a:pt x="199" y="69"/>
                    <a:pt x="211" y="81"/>
                    <a:pt x="211" y="95"/>
                  </a:cubicBezTo>
                  <a:cubicBezTo>
                    <a:pt x="211" y="110"/>
                    <a:pt x="199" y="122"/>
                    <a:pt x="185" y="122"/>
                  </a:cubicBezTo>
                  <a:cubicBezTo>
                    <a:pt x="181" y="122"/>
                    <a:pt x="177" y="121"/>
                    <a:pt x="174" y="119"/>
                  </a:cubicBezTo>
                  <a:cubicBezTo>
                    <a:pt x="173" y="109"/>
                    <a:pt x="167" y="100"/>
                    <a:pt x="158" y="95"/>
                  </a:cubicBezTo>
                  <a:cubicBezTo>
                    <a:pt x="159" y="81"/>
                    <a:pt x="170" y="69"/>
                    <a:pt x="185" y="69"/>
                  </a:cubicBezTo>
                  <a:close/>
                  <a:moveTo>
                    <a:pt x="141" y="96"/>
                  </a:moveTo>
                  <a:cubicBezTo>
                    <a:pt x="156" y="96"/>
                    <a:pt x="167" y="108"/>
                    <a:pt x="167" y="123"/>
                  </a:cubicBezTo>
                  <a:cubicBezTo>
                    <a:pt x="167" y="137"/>
                    <a:pt x="156" y="149"/>
                    <a:pt x="141" y="149"/>
                  </a:cubicBezTo>
                  <a:cubicBezTo>
                    <a:pt x="127" y="149"/>
                    <a:pt x="115" y="137"/>
                    <a:pt x="115" y="123"/>
                  </a:cubicBezTo>
                  <a:cubicBezTo>
                    <a:pt x="115" y="108"/>
                    <a:pt x="127" y="96"/>
                    <a:pt x="141" y="96"/>
                  </a:cubicBezTo>
                  <a:close/>
                  <a:moveTo>
                    <a:pt x="95" y="69"/>
                  </a:moveTo>
                  <a:cubicBezTo>
                    <a:pt x="109" y="69"/>
                    <a:pt x="121" y="81"/>
                    <a:pt x="121" y="95"/>
                  </a:cubicBezTo>
                  <a:cubicBezTo>
                    <a:pt x="121" y="96"/>
                    <a:pt x="121" y="96"/>
                    <a:pt x="121" y="97"/>
                  </a:cubicBezTo>
                  <a:cubicBezTo>
                    <a:pt x="115" y="102"/>
                    <a:pt x="110" y="109"/>
                    <a:pt x="109" y="118"/>
                  </a:cubicBezTo>
                  <a:cubicBezTo>
                    <a:pt x="105" y="120"/>
                    <a:pt x="100" y="122"/>
                    <a:pt x="95" y="122"/>
                  </a:cubicBezTo>
                  <a:cubicBezTo>
                    <a:pt x="80" y="122"/>
                    <a:pt x="68" y="110"/>
                    <a:pt x="68" y="95"/>
                  </a:cubicBezTo>
                  <a:cubicBezTo>
                    <a:pt x="68" y="81"/>
                    <a:pt x="80" y="69"/>
                    <a:pt x="95" y="69"/>
                  </a:cubicBezTo>
                  <a:close/>
                  <a:moveTo>
                    <a:pt x="90" y="193"/>
                  </a:moveTo>
                  <a:cubicBezTo>
                    <a:pt x="79" y="192"/>
                    <a:pt x="66" y="190"/>
                    <a:pt x="52" y="186"/>
                  </a:cubicBezTo>
                  <a:cubicBezTo>
                    <a:pt x="50" y="185"/>
                    <a:pt x="50" y="185"/>
                    <a:pt x="50" y="185"/>
                  </a:cubicBezTo>
                  <a:cubicBezTo>
                    <a:pt x="50" y="185"/>
                    <a:pt x="50" y="185"/>
                    <a:pt x="50" y="185"/>
                  </a:cubicBezTo>
                  <a:cubicBezTo>
                    <a:pt x="50" y="157"/>
                    <a:pt x="50" y="157"/>
                    <a:pt x="50" y="157"/>
                  </a:cubicBezTo>
                  <a:cubicBezTo>
                    <a:pt x="50" y="139"/>
                    <a:pt x="65" y="124"/>
                    <a:pt x="84" y="124"/>
                  </a:cubicBezTo>
                  <a:cubicBezTo>
                    <a:pt x="106" y="124"/>
                    <a:pt x="106" y="124"/>
                    <a:pt x="106" y="124"/>
                  </a:cubicBezTo>
                  <a:cubicBezTo>
                    <a:pt x="107" y="124"/>
                    <a:pt x="108" y="124"/>
                    <a:pt x="108" y="124"/>
                  </a:cubicBezTo>
                  <a:cubicBezTo>
                    <a:pt x="109" y="132"/>
                    <a:pt x="113" y="140"/>
                    <a:pt x="118" y="146"/>
                  </a:cubicBezTo>
                  <a:cubicBezTo>
                    <a:pt x="102" y="151"/>
                    <a:pt x="90" y="166"/>
                    <a:pt x="90" y="185"/>
                  </a:cubicBezTo>
                  <a:lnTo>
                    <a:pt x="90" y="193"/>
                  </a:lnTo>
                  <a:close/>
                  <a:moveTo>
                    <a:pt x="186" y="212"/>
                  </a:moveTo>
                  <a:cubicBezTo>
                    <a:pt x="186" y="212"/>
                    <a:pt x="186" y="212"/>
                    <a:pt x="186" y="212"/>
                  </a:cubicBezTo>
                  <a:cubicBezTo>
                    <a:pt x="184" y="213"/>
                    <a:pt x="184" y="213"/>
                    <a:pt x="184" y="213"/>
                  </a:cubicBezTo>
                  <a:cubicBezTo>
                    <a:pt x="183" y="213"/>
                    <a:pt x="169" y="220"/>
                    <a:pt x="144" y="220"/>
                  </a:cubicBezTo>
                  <a:cubicBezTo>
                    <a:pt x="131" y="220"/>
                    <a:pt x="116" y="218"/>
                    <a:pt x="98" y="213"/>
                  </a:cubicBezTo>
                  <a:cubicBezTo>
                    <a:pt x="96" y="212"/>
                    <a:pt x="96" y="212"/>
                    <a:pt x="96" y="212"/>
                  </a:cubicBezTo>
                  <a:cubicBezTo>
                    <a:pt x="96" y="212"/>
                    <a:pt x="96" y="212"/>
                    <a:pt x="96" y="212"/>
                  </a:cubicBezTo>
                  <a:cubicBezTo>
                    <a:pt x="96" y="185"/>
                    <a:pt x="96" y="185"/>
                    <a:pt x="96" y="185"/>
                  </a:cubicBezTo>
                  <a:cubicBezTo>
                    <a:pt x="96" y="166"/>
                    <a:pt x="111" y="151"/>
                    <a:pt x="130" y="151"/>
                  </a:cubicBezTo>
                  <a:cubicBezTo>
                    <a:pt x="152" y="151"/>
                    <a:pt x="152" y="151"/>
                    <a:pt x="152" y="151"/>
                  </a:cubicBezTo>
                  <a:cubicBezTo>
                    <a:pt x="171" y="151"/>
                    <a:pt x="186" y="166"/>
                    <a:pt x="186" y="185"/>
                  </a:cubicBezTo>
                  <a:lnTo>
                    <a:pt x="186" y="212"/>
                  </a:lnTo>
                  <a:close/>
                  <a:moveTo>
                    <a:pt x="230" y="185"/>
                  </a:moveTo>
                  <a:cubicBezTo>
                    <a:pt x="230" y="185"/>
                    <a:pt x="230" y="185"/>
                    <a:pt x="230" y="185"/>
                  </a:cubicBezTo>
                  <a:cubicBezTo>
                    <a:pt x="228" y="186"/>
                    <a:pt x="228" y="186"/>
                    <a:pt x="228" y="186"/>
                  </a:cubicBezTo>
                  <a:cubicBezTo>
                    <a:pt x="227" y="186"/>
                    <a:pt x="214" y="192"/>
                    <a:pt x="192" y="193"/>
                  </a:cubicBezTo>
                  <a:cubicBezTo>
                    <a:pt x="192" y="185"/>
                    <a:pt x="192" y="185"/>
                    <a:pt x="192" y="185"/>
                  </a:cubicBezTo>
                  <a:cubicBezTo>
                    <a:pt x="192" y="166"/>
                    <a:pt x="180" y="151"/>
                    <a:pt x="164" y="146"/>
                  </a:cubicBezTo>
                  <a:cubicBezTo>
                    <a:pt x="170" y="140"/>
                    <a:pt x="173" y="132"/>
                    <a:pt x="174" y="124"/>
                  </a:cubicBezTo>
                  <a:cubicBezTo>
                    <a:pt x="196" y="124"/>
                    <a:pt x="196" y="124"/>
                    <a:pt x="196" y="124"/>
                  </a:cubicBezTo>
                  <a:cubicBezTo>
                    <a:pt x="215" y="124"/>
                    <a:pt x="230" y="139"/>
                    <a:pt x="230" y="157"/>
                  </a:cubicBezTo>
                  <a:lnTo>
                    <a:pt x="230" y="185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23" tIns="45711" rIns="91423" bIns="45711" numCol="1" anchor="t" anchorCtr="0" compatLnSpc="1"/>
            <a:lstStyle/>
            <a:p>
              <a:pPr>
                <a:lnSpc>
                  <a:spcPts val="1500"/>
                </a:lnSpc>
              </a:pPr>
              <a:endParaRPr lang="id-ID" sz="1200">
                <a:solidFill>
                  <a:schemeClr val="bg1">
                    <a:lumMod val="50000"/>
                  </a:schemeClr>
                </a:solidFill>
                <a:latin typeface="Raleway Black"/>
                <a:ea typeface="微软雅黑" panose="020B0503020204020204" pitchFamily="34" charset="-122"/>
                <a:cs typeface="Raleway Black"/>
              </a:endParaRPr>
            </a:p>
          </p:txBody>
        </p:sp>
        <p:sp>
          <p:nvSpPr>
            <p:cNvPr id="16" name="Freeform 38"/>
            <p:cNvSpPr>
              <a:spLocks noEditPoints="1"/>
            </p:cNvSpPr>
            <p:nvPr/>
          </p:nvSpPr>
          <p:spPr bwMode="auto">
            <a:xfrm>
              <a:off x="15566710" y="8945894"/>
              <a:ext cx="807447" cy="820202"/>
            </a:xfrm>
            <a:custGeom>
              <a:avLst/>
              <a:gdLst>
                <a:gd name="T0" fmla="*/ 190 w 195"/>
                <a:gd name="T1" fmla="*/ 120 h 198"/>
                <a:gd name="T2" fmla="*/ 192 w 195"/>
                <a:gd name="T3" fmla="*/ 100 h 198"/>
                <a:gd name="T4" fmla="*/ 99 w 195"/>
                <a:gd name="T5" fmla="*/ 7 h 198"/>
                <a:gd name="T6" fmla="*/ 83 w 195"/>
                <a:gd name="T7" fmla="*/ 8 h 198"/>
                <a:gd name="T8" fmla="*/ 54 w 195"/>
                <a:gd name="T9" fmla="*/ 0 h 198"/>
                <a:gd name="T10" fmla="*/ 0 w 195"/>
                <a:gd name="T11" fmla="*/ 54 h 198"/>
                <a:gd name="T12" fmla="*/ 7 w 195"/>
                <a:gd name="T13" fmla="*/ 81 h 198"/>
                <a:gd name="T14" fmla="*/ 5 w 195"/>
                <a:gd name="T15" fmla="*/ 100 h 198"/>
                <a:gd name="T16" fmla="*/ 99 w 195"/>
                <a:gd name="T17" fmla="*/ 193 h 198"/>
                <a:gd name="T18" fmla="*/ 116 w 195"/>
                <a:gd name="T19" fmla="*/ 192 h 198"/>
                <a:gd name="T20" fmla="*/ 141 w 195"/>
                <a:gd name="T21" fmla="*/ 198 h 198"/>
                <a:gd name="T22" fmla="*/ 195 w 195"/>
                <a:gd name="T23" fmla="*/ 144 h 198"/>
                <a:gd name="T24" fmla="*/ 190 w 195"/>
                <a:gd name="T25" fmla="*/ 120 h 198"/>
                <a:gd name="T26" fmla="*/ 146 w 195"/>
                <a:gd name="T27" fmla="*/ 145 h 198"/>
                <a:gd name="T28" fmla="*/ 127 w 195"/>
                <a:gd name="T29" fmla="*/ 159 h 198"/>
                <a:gd name="T30" fmla="*/ 98 w 195"/>
                <a:gd name="T31" fmla="*/ 164 h 198"/>
                <a:gd name="T32" fmla="*/ 65 w 195"/>
                <a:gd name="T33" fmla="*/ 157 h 198"/>
                <a:gd name="T34" fmla="*/ 49 w 195"/>
                <a:gd name="T35" fmla="*/ 144 h 198"/>
                <a:gd name="T36" fmla="*/ 44 w 195"/>
                <a:gd name="T37" fmla="*/ 127 h 198"/>
                <a:gd name="T38" fmla="*/ 47 w 195"/>
                <a:gd name="T39" fmla="*/ 118 h 198"/>
                <a:gd name="T40" fmla="*/ 57 w 195"/>
                <a:gd name="T41" fmla="*/ 114 h 198"/>
                <a:gd name="T42" fmla="*/ 65 w 195"/>
                <a:gd name="T43" fmla="*/ 117 h 198"/>
                <a:gd name="T44" fmla="*/ 71 w 195"/>
                <a:gd name="T45" fmla="*/ 125 h 198"/>
                <a:gd name="T46" fmla="*/ 76 w 195"/>
                <a:gd name="T47" fmla="*/ 135 h 198"/>
                <a:gd name="T48" fmla="*/ 84 w 195"/>
                <a:gd name="T49" fmla="*/ 141 h 198"/>
                <a:gd name="T50" fmla="*/ 98 w 195"/>
                <a:gd name="T51" fmla="*/ 143 h 198"/>
                <a:gd name="T52" fmla="*/ 116 w 195"/>
                <a:gd name="T53" fmla="*/ 138 h 198"/>
                <a:gd name="T54" fmla="*/ 123 w 195"/>
                <a:gd name="T55" fmla="*/ 127 h 198"/>
                <a:gd name="T56" fmla="*/ 120 w 195"/>
                <a:gd name="T57" fmla="*/ 118 h 198"/>
                <a:gd name="T58" fmla="*/ 110 w 195"/>
                <a:gd name="T59" fmla="*/ 112 h 198"/>
                <a:gd name="T60" fmla="*/ 93 w 195"/>
                <a:gd name="T61" fmla="*/ 108 h 198"/>
                <a:gd name="T62" fmla="*/ 68 w 195"/>
                <a:gd name="T63" fmla="*/ 101 h 198"/>
                <a:gd name="T64" fmla="*/ 52 w 195"/>
                <a:gd name="T65" fmla="*/ 89 h 198"/>
                <a:gd name="T66" fmla="*/ 46 w 195"/>
                <a:gd name="T67" fmla="*/ 70 h 198"/>
                <a:gd name="T68" fmla="*/ 52 w 195"/>
                <a:gd name="T69" fmla="*/ 51 h 198"/>
                <a:gd name="T70" fmla="*/ 71 w 195"/>
                <a:gd name="T71" fmla="*/ 39 h 198"/>
                <a:gd name="T72" fmla="*/ 98 w 195"/>
                <a:gd name="T73" fmla="*/ 35 h 198"/>
                <a:gd name="T74" fmla="*/ 120 w 195"/>
                <a:gd name="T75" fmla="*/ 37 h 198"/>
                <a:gd name="T76" fmla="*/ 135 w 195"/>
                <a:gd name="T77" fmla="*/ 45 h 198"/>
                <a:gd name="T78" fmla="*/ 144 w 195"/>
                <a:gd name="T79" fmla="*/ 55 h 198"/>
                <a:gd name="T80" fmla="*/ 147 w 195"/>
                <a:gd name="T81" fmla="*/ 66 h 198"/>
                <a:gd name="T82" fmla="*/ 143 w 195"/>
                <a:gd name="T83" fmla="*/ 75 h 198"/>
                <a:gd name="T84" fmla="*/ 134 w 195"/>
                <a:gd name="T85" fmla="*/ 79 h 198"/>
                <a:gd name="T86" fmla="*/ 126 w 195"/>
                <a:gd name="T87" fmla="*/ 76 h 198"/>
                <a:gd name="T88" fmla="*/ 120 w 195"/>
                <a:gd name="T89" fmla="*/ 69 h 198"/>
                <a:gd name="T90" fmla="*/ 112 w 195"/>
                <a:gd name="T91" fmla="*/ 59 h 198"/>
                <a:gd name="T92" fmla="*/ 96 w 195"/>
                <a:gd name="T93" fmla="*/ 55 h 198"/>
                <a:gd name="T94" fmla="*/ 80 w 195"/>
                <a:gd name="T95" fmla="*/ 59 h 198"/>
                <a:gd name="T96" fmla="*/ 74 w 195"/>
                <a:gd name="T97" fmla="*/ 68 h 198"/>
                <a:gd name="T98" fmla="*/ 76 w 195"/>
                <a:gd name="T99" fmla="*/ 73 h 198"/>
                <a:gd name="T100" fmla="*/ 82 w 195"/>
                <a:gd name="T101" fmla="*/ 78 h 198"/>
                <a:gd name="T102" fmla="*/ 89 w 195"/>
                <a:gd name="T103" fmla="*/ 81 h 198"/>
                <a:gd name="T104" fmla="*/ 102 w 195"/>
                <a:gd name="T105" fmla="*/ 84 h 198"/>
                <a:gd name="T106" fmla="*/ 123 w 195"/>
                <a:gd name="T107" fmla="*/ 89 h 198"/>
                <a:gd name="T108" fmla="*/ 139 w 195"/>
                <a:gd name="T109" fmla="*/ 96 h 198"/>
                <a:gd name="T110" fmla="*/ 149 w 195"/>
                <a:gd name="T111" fmla="*/ 108 h 198"/>
                <a:gd name="T112" fmla="*/ 153 w 195"/>
                <a:gd name="T113" fmla="*/ 124 h 198"/>
                <a:gd name="T114" fmla="*/ 146 w 195"/>
                <a:gd name="T115" fmla="*/ 145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95" h="198">
                  <a:moveTo>
                    <a:pt x="190" y="120"/>
                  </a:moveTo>
                  <a:cubicBezTo>
                    <a:pt x="191" y="114"/>
                    <a:pt x="192" y="107"/>
                    <a:pt x="192" y="100"/>
                  </a:cubicBezTo>
                  <a:cubicBezTo>
                    <a:pt x="192" y="49"/>
                    <a:pt x="150" y="7"/>
                    <a:pt x="99" y="7"/>
                  </a:cubicBezTo>
                  <a:cubicBezTo>
                    <a:pt x="93" y="7"/>
                    <a:pt x="88" y="7"/>
                    <a:pt x="83" y="8"/>
                  </a:cubicBezTo>
                  <a:cubicBezTo>
                    <a:pt x="74" y="3"/>
                    <a:pt x="64" y="0"/>
                    <a:pt x="54" y="0"/>
                  </a:cubicBezTo>
                  <a:cubicBezTo>
                    <a:pt x="24" y="0"/>
                    <a:pt x="0" y="24"/>
                    <a:pt x="0" y="54"/>
                  </a:cubicBezTo>
                  <a:cubicBezTo>
                    <a:pt x="0" y="64"/>
                    <a:pt x="2" y="73"/>
                    <a:pt x="7" y="81"/>
                  </a:cubicBezTo>
                  <a:cubicBezTo>
                    <a:pt x="6" y="87"/>
                    <a:pt x="5" y="94"/>
                    <a:pt x="5" y="100"/>
                  </a:cubicBezTo>
                  <a:cubicBezTo>
                    <a:pt x="5" y="152"/>
                    <a:pt x="47" y="193"/>
                    <a:pt x="99" y="193"/>
                  </a:cubicBezTo>
                  <a:cubicBezTo>
                    <a:pt x="104" y="193"/>
                    <a:pt x="110" y="193"/>
                    <a:pt x="116" y="192"/>
                  </a:cubicBezTo>
                  <a:cubicBezTo>
                    <a:pt x="123" y="196"/>
                    <a:pt x="132" y="198"/>
                    <a:pt x="141" y="198"/>
                  </a:cubicBezTo>
                  <a:cubicBezTo>
                    <a:pt x="171" y="198"/>
                    <a:pt x="195" y="174"/>
                    <a:pt x="195" y="144"/>
                  </a:cubicBezTo>
                  <a:cubicBezTo>
                    <a:pt x="195" y="136"/>
                    <a:pt x="193" y="127"/>
                    <a:pt x="190" y="120"/>
                  </a:cubicBezTo>
                  <a:close/>
                  <a:moveTo>
                    <a:pt x="146" y="145"/>
                  </a:moveTo>
                  <a:cubicBezTo>
                    <a:pt x="142" y="151"/>
                    <a:pt x="136" y="156"/>
                    <a:pt x="127" y="159"/>
                  </a:cubicBezTo>
                  <a:cubicBezTo>
                    <a:pt x="119" y="163"/>
                    <a:pt x="109" y="164"/>
                    <a:pt x="98" y="164"/>
                  </a:cubicBezTo>
                  <a:cubicBezTo>
                    <a:pt x="85" y="164"/>
                    <a:pt x="74" y="162"/>
                    <a:pt x="65" y="157"/>
                  </a:cubicBezTo>
                  <a:cubicBezTo>
                    <a:pt x="59" y="154"/>
                    <a:pt x="53" y="149"/>
                    <a:pt x="49" y="144"/>
                  </a:cubicBezTo>
                  <a:cubicBezTo>
                    <a:pt x="46" y="138"/>
                    <a:pt x="44" y="132"/>
                    <a:pt x="44" y="127"/>
                  </a:cubicBezTo>
                  <a:cubicBezTo>
                    <a:pt x="44" y="123"/>
                    <a:pt x="45" y="120"/>
                    <a:pt x="47" y="118"/>
                  </a:cubicBezTo>
                  <a:cubicBezTo>
                    <a:pt x="50" y="116"/>
                    <a:pt x="53" y="114"/>
                    <a:pt x="57" y="114"/>
                  </a:cubicBezTo>
                  <a:cubicBezTo>
                    <a:pt x="60" y="114"/>
                    <a:pt x="63" y="115"/>
                    <a:pt x="65" y="117"/>
                  </a:cubicBezTo>
                  <a:cubicBezTo>
                    <a:pt x="68" y="119"/>
                    <a:pt x="69" y="122"/>
                    <a:pt x="71" y="125"/>
                  </a:cubicBezTo>
                  <a:cubicBezTo>
                    <a:pt x="72" y="129"/>
                    <a:pt x="74" y="132"/>
                    <a:pt x="76" y="135"/>
                  </a:cubicBezTo>
                  <a:cubicBezTo>
                    <a:pt x="78" y="137"/>
                    <a:pt x="81" y="139"/>
                    <a:pt x="84" y="141"/>
                  </a:cubicBezTo>
                  <a:cubicBezTo>
                    <a:pt x="87" y="142"/>
                    <a:pt x="92" y="143"/>
                    <a:pt x="98" y="143"/>
                  </a:cubicBezTo>
                  <a:cubicBezTo>
                    <a:pt x="105" y="143"/>
                    <a:pt x="112" y="142"/>
                    <a:pt x="116" y="138"/>
                  </a:cubicBezTo>
                  <a:cubicBezTo>
                    <a:pt x="121" y="135"/>
                    <a:pt x="123" y="131"/>
                    <a:pt x="123" y="127"/>
                  </a:cubicBezTo>
                  <a:cubicBezTo>
                    <a:pt x="123" y="123"/>
                    <a:pt x="122" y="120"/>
                    <a:pt x="120" y="118"/>
                  </a:cubicBezTo>
                  <a:cubicBezTo>
                    <a:pt x="117" y="115"/>
                    <a:pt x="114" y="114"/>
                    <a:pt x="110" y="112"/>
                  </a:cubicBezTo>
                  <a:cubicBezTo>
                    <a:pt x="105" y="111"/>
                    <a:pt x="100" y="110"/>
                    <a:pt x="93" y="108"/>
                  </a:cubicBezTo>
                  <a:cubicBezTo>
                    <a:pt x="83" y="106"/>
                    <a:pt x="75" y="104"/>
                    <a:pt x="68" y="101"/>
                  </a:cubicBezTo>
                  <a:cubicBezTo>
                    <a:pt x="61" y="98"/>
                    <a:pt x="56" y="94"/>
                    <a:pt x="52" y="89"/>
                  </a:cubicBezTo>
                  <a:cubicBezTo>
                    <a:pt x="48" y="84"/>
                    <a:pt x="46" y="78"/>
                    <a:pt x="46" y="70"/>
                  </a:cubicBezTo>
                  <a:cubicBezTo>
                    <a:pt x="46" y="63"/>
                    <a:pt x="48" y="57"/>
                    <a:pt x="52" y="51"/>
                  </a:cubicBezTo>
                  <a:cubicBezTo>
                    <a:pt x="57" y="46"/>
                    <a:pt x="63" y="42"/>
                    <a:pt x="71" y="39"/>
                  </a:cubicBezTo>
                  <a:cubicBezTo>
                    <a:pt x="78" y="36"/>
                    <a:pt x="87" y="35"/>
                    <a:pt x="98" y="35"/>
                  </a:cubicBezTo>
                  <a:cubicBezTo>
                    <a:pt x="106" y="35"/>
                    <a:pt x="114" y="35"/>
                    <a:pt x="120" y="37"/>
                  </a:cubicBezTo>
                  <a:cubicBezTo>
                    <a:pt x="126" y="39"/>
                    <a:pt x="131" y="42"/>
                    <a:pt x="135" y="45"/>
                  </a:cubicBezTo>
                  <a:cubicBezTo>
                    <a:pt x="139" y="48"/>
                    <a:pt x="142" y="52"/>
                    <a:pt x="144" y="55"/>
                  </a:cubicBezTo>
                  <a:cubicBezTo>
                    <a:pt x="146" y="59"/>
                    <a:pt x="147" y="62"/>
                    <a:pt x="147" y="66"/>
                  </a:cubicBezTo>
                  <a:cubicBezTo>
                    <a:pt x="147" y="69"/>
                    <a:pt x="146" y="72"/>
                    <a:pt x="143" y="75"/>
                  </a:cubicBezTo>
                  <a:cubicBezTo>
                    <a:pt x="141" y="78"/>
                    <a:pt x="137" y="79"/>
                    <a:pt x="134" y="79"/>
                  </a:cubicBezTo>
                  <a:cubicBezTo>
                    <a:pt x="130" y="79"/>
                    <a:pt x="128" y="78"/>
                    <a:pt x="126" y="76"/>
                  </a:cubicBezTo>
                  <a:cubicBezTo>
                    <a:pt x="124" y="75"/>
                    <a:pt x="122" y="72"/>
                    <a:pt x="120" y="69"/>
                  </a:cubicBezTo>
                  <a:cubicBezTo>
                    <a:pt x="118" y="65"/>
                    <a:pt x="115" y="61"/>
                    <a:pt x="112" y="59"/>
                  </a:cubicBezTo>
                  <a:cubicBezTo>
                    <a:pt x="109" y="56"/>
                    <a:pt x="103" y="55"/>
                    <a:pt x="96" y="55"/>
                  </a:cubicBezTo>
                  <a:cubicBezTo>
                    <a:pt x="89" y="55"/>
                    <a:pt x="84" y="56"/>
                    <a:pt x="80" y="59"/>
                  </a:cubicBezTo>
                  <a:cubicBezTo>
                    <a:pt x="76" y="62"/>
                    <a:pt x="74" y="65"/>
                    <a:pt x="74" y="68"/>
                  </a:cubicBezTo>
                  <a:cubicBezTo>
                    <a:pt x="74" y="70"/>
                    <a:pt x="75" y="72"/>
                    <a:pt x="76" y="73"/>
                  </a:cubicBezTo>
                  <a:cubicBezTo>
                    <a:pt x="77" y="75"/>
                    <a:pt x="79" y="76"/>
                    <a:pt x="82" y="78"/>
                  </a:cubicBezTo>
                  <a:cubicBezTo>
                    <a:pt x="84" y="79"/>
                    <a:pt x="87" y="80"/>
                    <a:pt x="89" y="81"/>
                  </a:cubicBezTo>
                  <a:cubicBezTo>
                    <a:pt x="92" y="81"/>
                    <a:pt x="96" y="82"/>
                    <a:pt x="102" y="84"/>
                  </a:cubicBezTo>
                  <a:cubicBezTo>
                    <a:pt x="110" y="85"/>
                    <a:pt x="117" y="87"/>
                    <a:pt x="123" y="89"/>
                  </a:cubicBezTo>
                  <a:cubicBezTo>
                    <a:pt x="129" y="91"/>
                    <a:pt x="134" y="94"/>
                    <a:pt x="139" y="96"/>
                  </a:cubicBezTo>
                  <a:cubicBezTo>
                    <a:pt x="143" y="99"/>
                    <a:pt x="147" y="103"/>
                    <a:pt x="149" y="108"/>
                  </a:cubicBezTo>
                  <a:cubicBezTo>
                    <a:pt x="152" y="112"/>
                    <a:pt x="153" y="118"/>
                    <a:pt x="153" y="124"/>
                  </a:cubicBezTo>
                  <a:cubicBezTo>
                    <a:pt x="153" y="132"/>
                    <a:pt x="151" y="139"/>
                    <a:pt x="146" y="145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23" tIns="45711" rIns="91423" bIns="45711" numCol="1" anchor="t" anchorCtr="0" compatLnSpc="1"/>
            <a:lstStyle/>
            <a:p>
              <a:pPr>
                <a:lnSpc>
                  <a:spcPts val="1500"/>
                </a:lnSpc>
              </a:pPr>
              <a:endParaRPr lang="id-ID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5" name="Freeform 21"/>
            <p:cNvSpPr/>
            <p:nvPr/>
          </p:nvSpPr>
          <p:spPr bwMode="auto">
            <a:xfrm>
              <a:off x="13970835" y="6413716"/>
              <a:ext cx="918608" cy="914274"/>
            </a:xfrm>
            <a:custGeom>
              <a:avLst/>
              <a:gdLst>
                <a:gd name="T0" fmla="*/ 114 w 228"/>
                <a:gd name="T1" fmla="*/ 0 h 227"/>
                <a:gd name="T2" fmla="*/ 0 w 228"/>
                <a:gd name="T3" fmla="*/ 114 h 227"/>
                <a:gd name="T4" fmla="*/ 68 w 228"/>
                <a:gd name="T5" fmla="*/ 218 h 227"/>
                <a:gd name="T6" fmla="*/ 70 w 228"/>
                <a:gd name="T7" fmla="*/ 192 h 227"/>
                <a:gd name="T8" fmla="*/ 85 w 228"/>
                <a:gd name="T9" fmla="*/ 130 h 227"/>
                <a:gd name="T10" fmla="*/ 81 w 228"/>
                <a:gd name="T11" fmla="*/ 112 h 227"/>
                <a:gd name="T12" fmla="*/ 103 w 228"/>
                <a:gd name="T13" fmla="*/ 82 h 227"/>
                <a:gd name="T14" fmla="*/ 119 w 228"/>
                <a:gd name="T15" fmla="*/ 99 h 227"/>
                <a:gd name="T16" fmla="*/ 109 w 228"/>
                <a:gd name="T17" fmla="*/ 140 h 227"/>
                <a:gd name="T18" fmla="*/ 127 w 228"/>
                <a:gd name="T19" fmla="*/ 162 h 227"/>
                <a:gd name="T20" fmla="*/ 163 w 228"/>
                <a:gd name="T21" fmla="*/ 101 h 227"/>
                <a:gd name="T22" fmla="*/ 115 w 228"/>
                <a:gd name="T23" fmla="*/ 57 h 227"/>
                <a:gd name="T24" fmla="*/ 59 w 228"/>
                <a:gd name="T25" fmla="*/ 112 h 227"/>
                <a:gd name="T26" fmla="*/ 67 w 228"/>
                <a:gd name="T27" fmla="*/ 134 h 227"/>
                <a:gd name="T28" fmla="*/ 68 w 228"/>
                <a:gd name="T29" fmla="*/ 141 h 227"/>
                <a:gd name="T30" fmla="*/ 66 w 228"/>
                <a:gd name="T31" fmla="*/ 150 h 227"/>
                <a:gd name="T32" fmla="*/ 60 w 228"/>
                <a:gd name="T33" fmla="*/ 153 h 227"/>
                <a:gd name="T34" fmla="*/ 37 w 228"/>
                <a:gd name="T35" fmla="*/ 109 h 227"/>
                <a:gd name="T36" fmla="*/ 118 w 228"/>
                <a:gd name="T37" fmla="*/ 38 h 227"/>
                <a:gd name="T38" fmla="*/ 191 w 228"/>
                <a:gd name="T39" fmla="*/ 103 h 227"/>
                <a:gd name="T40" fmla="*/ 129 w 228"/>
                <a:gd name="T41" fmla="*/ 181 h 227"/>
                <a:gd name="T42" fmla="*/ 101 w 228"/>
                <a:gd name="T43" fmla="*/ 167 h 227"/>
                <a:gd name="T44" fmla="*/ 93 w 228"/>
                <a:gd name="T45" fmla="*/ 198 h 227"/>
                <a:gd name="T46" fmla="*/ 82 w 228"/>
                <a:gd name="T47" fmla="*/ 223 h 227"/>
                <a:gd name="T48" fmla="*/ 114 w 228"/>
                <a:gd name="T49" fmla="*/ 227 h 227"/>
                <a:gd name="T50" fmla="*/ 228 w 228"/>
                <a:gd name="T51" fmla="*/ 114 h 227"/>
                <a:gd name="T52" fmla="*/ 114 w 228"/>
                <a:gd name="T53" fmla="*/ 0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28" h="227">
                  <a:moveTo>
                    <a:pt x="114" y="0"/>
                  </a:moveTo>
                  <a:cubicBezTo>
                    <a:pt x="51" y="0"/>
                    <a:pt x="0" y="51"/>
                    <a:pt x="0" y="114"/>
                  </a:cubicBezTo>
                  <a:cubicBezTo>
                    <a:pt x="0" y="160"/>
                    <a:pt x="28" y="200"/>
                    <a:pt x="68" y="218"/>
                  </a:cubicBezTo>
                  <a:cubicBezTo>
                    <a:pt x="68" y="210"/>
                    <a:pt x="68" y="200"/>
                    <a:pt x="70" y="192"/>
                  </a:cubicBezTo>
                  <a:cubicBezTo>
                    <a:pt x="73" y="183"/>
                    <a:pt x="85" y="130"/>
                    <a:pt x="85" y="130"/>
                  </a:cubicBezTo>
                  <a:cubicBezTo>
                    <a:pt x="85" y="130"/>
                    <a:pt x="81" y="122"/>
                    <a:pt x="81" y="112"/>
                  </a:cubicBezTo>
                  <a:cubicBezTo>
                    <a:pt x="81" y="95"/>
                    <a:pt x="91" y="82"/>
                    <a:pt x="103" y="82"/>
                  </a:cubicBezTo>
                  <a:cubicBezTo>
                    <a:pt x="114" y="82"/>
                    <a:pt x="119" y="90"/>
                    <a:pt x="119" y="99"/>
                  </a:cubicBezTo>
                  <a:cubicBezTo>
                    <a:pt x="119" y="110"/>
                    <a:pt x="112" y="125"/>
                    <a:pt x="109" y="140"/>
                  </a:cubicBezTo>
                  <a:cubicBezTo>
                    <a:pt x="106" y="152"/>
                    <a:pt x="115" y="162"/>
                    <a:pt x="127" y="162"/>
                  </a:cubicBezTo>
                  <a:cubicBezTo>
                    <a:pt x="148" y="162"/>
                    <a:pt x="163" y="134"/>
                    <a:pt x="163" y="101"/>
                  </a:cubicBezTo>
                  <a:cubicBezTo>
                    <a:pt x="163" y="76"/>
                    <a:pt x="146" y="57"/>
                    <a:pt x="115" y="57"/>
                  </a:cubicBezTo>
                  <a:cubicBezTo>
                    <a:pt x="81" y="57"/>
                    <a:pt x="59" y="83"/>
                    <a:pt x="59" y="112"/>
                  </a:cubicBezTo>
                  <a:cubicBezTo>
                    <a:pt x="59" y="122"/>
                    <a:pt x="62" y="129"/>
                    <a:pt x="67" y="134"/>
                  </a:cubicBezTo>
                  <a:cubicBezTo>
                    <a:pt x="69" y="137"/>
                    <a:pt x="69" y="138"/>
                    <a:pt x="68" y="141"/>
                  </a:cubicBezTo>
                  <a:cubicBezTo>
                    <a:pt x="68" y="143"/>
                    <a:pt x="67" y="148"/>
                    <a:pt x="66" y="150"/>
                  </a:cubicBezTo>
                  <a:cubicBezTo>
                    <a:pt x="65" y="153"/>
                    <a:pt x="63" y="154"/>
                    <a:pt x="60" y="153"/>
                  </a:cubicBezTo>
                  <a:cubicBezTo>
                    <a:pt x="44" y="146"/>
                    <a:pt x="37" y="129"/>
                    <a:pt x="37" y="109"/>
                  </a:cubicBezTo>
                  <a:cubicBezTo>
                    <a:pt x="37" y="77"/>
                    <a:pt x="64" y="38"/>
                    <a:pt x="118" y="38"/>
                  </a:cubicBezTo>
                  <a:cubicBezTo>
                    <a:pt x="162" y="38"/>
                    <a:pt x="191" y="70"/>
                    <a:pt x="191" y="103"/>
                  </a:cubicBezTo>
                  <a:cubicBezTo>
                    <a:pt x="191" y="148"/>
                    <a:pt x="166" y="181"/>
                    <a:pt x="129" y="181"/>
                  </a:cubicBezTo>
                  <a:cubicBezTo>
                    <a:pt x="117" y="181"/>
                    <a:pt x="105" y="175"/>
                    <a:pt x="101" y="167"/>
                  </a:cubicBezTo>
                  <a:cubicBezTo>
                    <a:pt x="101" y="167"/>
                    <a:pt x="95" y="193"/>
                    <a:pt x="93" y="198"/>
                  </a:cubicBezTo>
                  <a:cubicBezTo>
                    <a:pt x="91" y="207"/>
                    <a:pt x="86" y="216"/>
                    <a:pt x="82" y="223"/>
                  </a:cubicBezTo>
                  <a:cubicBezTo>
                    <a:pt x="92" y="226"/>
                    <a:pt x="103" y="227"/>
                    <a:pt x="114" y="227"/>
                  </a:cubicBezTo>
                  <a:cubicBezTo>
                    <a:pt x="177" y="227"/>
                    <a:pt x="228" y="176"/>
                    <a:pt x="228" y="114"/>
                  </a:cubicBezTo>
                  <a:cubicBezTo>
                    <a:pt x="228" y="51"/>
                    <a:pt x="177" y="0"/>
                    <a:pt x="11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23" tIns="45711" rIns="91423" bIns="45711" numCol="1" anchor="t" anchorCtr="0" compatLnSpc="1"/>
            <a:lstStyle/>
            <a:p>
              <a:pPr>
                <a:lnSpc>
                  <a:spcPts val="1500"/>
                </a:lnSpc>
              </a:pPr>
              <a:endParaRPr lang="id-ID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grpSp>
          <p:nvGrpSpPr>
            <p:cNvPr id="14785" name="Group 20"/>
            <p:cNvGrpSpPr/>
            <p:nvPr/>
          </p:nvGrpSpPr>
          <p:grpSpPr>
            <a:xfrm>
              <a:off x="15267971" y="9715995"/>
              <a:ext cx="3620504" cy="2723936"/>
              <a:chOff x="15267971" y="9715995"/>
              <a:chExt cx="3620504" cy="2723936"/>
            </a:xfrm>
          </p:grpSpPr>
          <p:sp>
            <p:nvSpPr>
              <p:cNvPr id="40" name="Freeform 21"/>
              <p:cNvSpPr>
                <a:spLocks noChangeArrowheads="1"/>
              </p:cNvSpPr>
              <p:nvPr/>
            </p:nvSpPr>
            <p:spPr bwMode="auto">
              <a:xfrm>
                <a:off x="15431911" y="11790529"/>
                <a:ext cx="2832407" cy="564525"/>
              </a:xfrm>
              <a:custGeom>
                <a:avLst/>
                <a:gdLst>
                  <a:gd name="T0" fmla="*/ 3166 w 6326"/>
                  <a:gd name="T1" fmla="*/ 0 h 1266"/>
                  <a:gd name="T2" fmla="*/ 0 w 6326"/>
                  <a:gd name="T3" fmla="*/ 629 h 1266"/>
                  <a:gd name="T4" fmla="*/ 3166 w 6326"/>
                  <a:gd name="T5" fmla="*/ 1265 h 1266"/>
                  <a:gd name="T6" fmla="*/ 6325 w 6326"/>
                  <a:gd name="T7" fmla="*/ 629 h 1266"/>
                  <a:gd name="T8" fmla="*/ 3166 w 6326"/>
                  <a:gd name="T9" fmla="*/ 0 h 12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326" h="1266">
                    <a:moveTo>
                      <a:pt x="3166" y="0"/>
                    </a:moveTo>
                    <a:lnTo>
                      <a:pt x="0" y="629"/>
                    </a:lnTo>
                    <a:lnTo>
                      <a:pt x="3166" y="1265"/>
                    </a:lnTo>
                    <a:lnTo>
                      <a:pt x="6325" y="629"/>
                    </a:lnTo>
                    <a:lnTo>
                      <a:pt x="3166" y="0"/>
                    </a:lnTo>
                  </a:path>
                </a:pathLst>
              </a:custGeom>
              <a:solidFill>
                <a:srgbClr val="A68C5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1" name="Freeform 23"/>
              <p:cNvSpPr>
                <a:spLocks noChangeArrowheads="1"/>
              </p:cNvSpPr>
              <p:nvPr/>
            </p:nvSpPr>
            <p:spPr bwMode="auto">
              <a:xfrm>
                <a:off x="16850089" y="9915356"/>
                <a:ext cx="1414228" cy="2524575"/>
              </a:xfrm>
              <a:custGeom>
                <a:avLst/>
                <a:gdLst>
                  <a:gd name="T0" fmla="*/ 3159 w 3160"/>
                  <a:gd name="T1" fmla="*/ 0 h 5644"/>
                  <a:gd name="T2" fmla="*/ 3159 w 3160"/>
                  <a:gd name="T3" fmla="*/ 4821 h 5644"/>
                  <a:gd name="T4" fmla="*/ 0 w 3160"/>
                  <a:gd name="T5" fmla="*/ 5643 h 5644"/>
                  <a:gd name="T6" fmla="*/ 0 w 3160"/>
                  <a:gd name="T7" fmla="*/ 444 h 5644"/>
                  <a:gd name="T8" fmla="*/ 3159 w 3160"/>
                  <a:gd name="T9" fmla="*/ 0 h 56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60" h="5644">
                    <a:moveTo>
                      <a:pt x="3159" y="0"/>
                    </a:moveTo>
                    <a:lnTo>
                      <a:pt x="3159" y="4821"/>
                    </a:lnTo>
                    <a:lnTo>
                      <a:pt x="0" y="5643"/>
                    </a:lnTo>
                    <a:lnTo>
                      <a:pt x="0" y="444"/>
                    </a:lnTo>
                    <a:lnTo>
                      <a:pt x="3159" y="0"/>
                    </a:lnTo>
                  </a:path>
                </a:pathLst>
              </a:custGeom>
              <a:solidFill>
                <a:srgbClr val="AF9374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2" name="Freeform 24"/>
              <p:cNvSpPr>
                <a:spLocks noChangeArrowheads="1"/>
              </p:cNvSpPr>
              <p:nvPr/>
            </p:nvSpPr>
            <p:spPr bwMode="auto">
              <a:xfrm>
                <a:off x="16850089" y="9715995"/>
                <a:ext cx="1414228" cy="396747"/>
              </a:xfrm>
              <a:custGeom>
                <a:avLst/>
                <a:gdLst>
                  <a:gd name="T0" fmla="*/ 0 w 3160"/>
                  <a:gd name="T1" fmla="*/ 0 h 889"/>
                  <a:gd name="T2" fmla="*/ 3159 w 3160"/>
                  <a:gd name="T3" fmla="*/ 444 h 889"/>
                  <a:gd name="T4" fmla="*/ 0 w 3160"/>
                  <a:gd name="T5" fmla="*/ 888 h 889"/>
                  <a:gd name="T6" fmla="*/ 0 w 3160"/>
                  <a:gd name="T7" fmla="*/ 0 h 8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60" h="889">
                    <a:moveTo>
                      <a:pt x="0" y="0"/>
                    </a:moveTo>
                    <a:lnTo>
                      <a:pt x="3159" y="444"/>
                    </a:lnTo>
                    <a:lnTo>
                      <a:pt x="0" y="888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6C543C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17" name="Freeform 25"/>
              <p:cNvSpPr>
                <a:spLocks noChangeArrowheads="1"/>
              </p:cNvSpPr>
              <p:nvPr/>
            </p:nvSpPr>
            <p:spPr bwMode="auto">
              <a:xfrm>
                <a:off x="15431911" y="9715995"/>
                <a:ext cx="1416204" cy="396747"/>
              </a:xfrm>
              <a:custGeom>
                <a:avLst/>
                <a:gdLst>
                  <a:gd name="T0" fmla="*/ 0 w 3167"/>
                  <a:gd name="T1" fmla="*/ 444 h 889"/>
                  <a:gd name="T2" fmla="*/ 3166 w 3167"/>
                  <a:gd name="T3" fmla="*/ 0 h 889"/>
                  <a:gd name="T4" fmla="*/ 3166 w 3167"/>
                  <a:gd name="T5" fmla="*/ 888 h 889"/>
                  <a:gd name="T6" fmla="*/ 0 w 3167"/>
                  <a:gd name="T7" fmla="*/ 444 h 8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67" h="889">
                    <a:moveTo>
                      <a:pt x="0" y="444"/>
                    </a:moveTo>
                    <a:lnTo>
                      <a:pt x="3166" y="0"/>
                    </a:lnTo>
                    <a:lnTo>
                      <a:pt x="3166" y="888"/>
                    </a:lnTo>
                    <a:lnTo>
                      <a:pt x="0" y="444"/>
                    </a:lnTo>
                  </a:path>
                </a:pathLst>
              </a:custGeom>
              <a:solidFill>
                <a:srgbClr val="A68C5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28" name="Freeform 26"/>
              <p:cNvSpPr>
                <a:spLocks noChangeArrowheads="1"/>
              </p:cNvSpPr>
              <p:nvPr/>
            </p:nvSpPr>
            <p:spPr bwMode="auto">
              <a:xfrm>
                <a:off x="16850089" y="10041683"/>
                <a:ext cx="1414228" cy="982985"/>
              </a:xfrm>
              <a:custGeom>
                <a:avLst/>
                <a:gdLst>
                  <a:gd name="T0" fmla="*/ 3159 w 3160"/>
                  <a:gd name="T1" fmla="*/ 0 h 2200"/>
                  <a:gd name="T2" fmla="*/ 0 w 3160"/>
                  <a:gd name="T3" fmla="*/ 159 h 2200"/>
                  <a:gd name="T4" fmla="*/ 1377 w 3160"/>
                  <a:gd name="T5" fmla="*/ 2199 h 2200"/>
                  <a:gd name="T6" fmla="*/ 3159 w 3160"/>
                  <a:gd name="T7" fmla="*/ 1768 h 2200"/>
                  <a:gd name="T8" fmla="*/ 3159 w 3160"/>
                  <a:gd name="T9" fmla="*/ 0 h 2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60" h="2200">
                    <a:moveTo>
                      <a:pt x="3159" y="0"/>
                    </a:moveTo>
                    <a:lnTo>
                      <a:pt x="0" y="159"/>
                    </a:lnTo>
                    <a:lnTo>
                      <a:pt x="1377" y="2199"/>
                    </a:lnTo>
                    <a:lnTo>
                      <a:pt x="3159" y="1768"/>
                    </a:lnTo>
                    <a:lnTo>
                      <a:pt x="3159" y="0"/>
                    </a:lnTo>
                  </a:path>
                </a:pathLst>
              </a:custGeom>
              <a:solidFill>
                <a:srgbClr val="6C543C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29" name="Freeform 27"/>
              <p:cNvSpPr>
                <a:spLocks noChangeArrowheads="1"/>
              </p:cNvSpPr>
              <p:nvPr/>
            </p:nvSpPr>
            <p:spPr bwMode="auto">
              <a:xfrm>
                <a:off x="16850089" y="9915356"/>
                <a:ext cx="2038386" cy="961273"/>
              </a:xfrm>
              <a:custGeom>
                <a:avLst/>
                <a:gdLst>
                  <a:gd name="T0" fmla="*/ 0 w 4557"/>
                  <a:gd name="T1" fmla="*/ 444 h 2153"/>
                  <a:gd name="T2" fmla="*/ 1708 w 4557"/>
                  <a:gd name="T3" fmla="*/ 2152 h 2153"/>
                  <a:gd name="T4" fmla="*/ 4556 w 4557"/>
                  <a:gd name="T5" fmla="*/ 1398 h 2153"/>
                  <a:gd name="T6" fmla="*/ 3159 w 4557"/>
                  <a:gd name="T7" fmla="*/ 0 h 2153"/>
                  <a:gd name="T8" fmla="*/ 0 w 4557"/>
                  <a:gd name="T9" fmla="*/ 444 h 2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57" h="2153">
                    <a:moveTo>
                      <a:pt x="0" y="444"/>
                    </a:moveTo>
                    <a:lnTo>
                      <a:pt x="1708" y="2152"/>
                    </a:lnTo>
                    <a:lnTo>
                      <a:pt x="4556" y="1398"/>
                    </a:lnTo>
                    <a:lnTo>
                      <a:pt x="3159" y="0"/>
                    </a:lnTo>
                    <a:lnTo>
                      <a:pt x="0" y="444"/>
                    </a:lnTo>
                  </a:path>
                </a:pathLst>
              </a:custGeom>
              <a:solidFill>
                <a:srgbClr val="BFA27E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30" name="Freeform 28"/>
              <p:cNvSpPr>
                <a:spLocks noChangeArrowheads="1"/>
              </p:cNvSpPr>
              <p:nvPr/>
            </p:nvSpPr>
            <p:spPr bwMode="auto">
              <a:xfrm>
                <a:off x="15267971" y="9915356"/>
                <a:ext cx="161965" cy="805337"/>
              </a:xfrm>
              <a:custGeom>
                <a:avLst/>
                <a:gdLst>
                  <a:gd name="T0" fmla="*/ 364 w 365"/>
                  <a:gd name="T1" fmla="*/ 0 h 1803"/>
                  <a:gd name="T2" fmla="*/ 364 w 365"/>
                  <a:gd name="T3" fmla="*/ 0 h 1803"/>
                  <a:gd name="T4" fmla="*/ 0 w 365"/>
                  <a:gd name="T5" fmla="*/ 1802 h 1803"/>
                  <a:gd name="T6" fmla="*/ 364 w 365"/>
                  <a:gd name="T7" fmla="*/ 1802 h 1803"/>
                  <a:gd name="T8" fmla="*/ 364 w 365"/>
                  <a:gd name="T9" fmla="*/ 0 h 18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5" h="1803">
                    <a:moveTo>
                      <a:pt x="364" y="0"/>
                    </a:moveTo>
                    <a:lnTo>
                      <a:pt x="364" y="0"/>
                    </a:lnTo>
                    <a:cubicBezTo>
                      <a:pt x="305" y="7"/>
                      <a:pt x="0" y="1802"/>
                      <a:pt x="0" y="1802"/>
                    </a:cubicBezTo>
                    <a:cubicBezTo>
                      <a:pt x="364" y="1802"/>
                      <a:pt x="364" y="1802"/>
                      <a:pt x="364" y="1802"/>
                    </a:cubicBezTo>
                    <a:lnTo>
                      <a:pt x="364" y="0"/>
                    </a:lnTo>
                  </a:path>
                </a:pathLst>
              </a:custGeom>
              <a:solidFill>
                <a:srgbClr val="A68C5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31" name="Freeform 22"/>
              <p:cNvSpPr>
                <a:spLocks noChangeArrowheads="1"/>
              </p:cNvSpPr>
              <p:nvPr/>
            </p:nvSpPr>
            <p:spPr bwMode="auto">
              <a:xfrm>
                <a:off x="15431911" y="9915356"/>
                <a:ext cx="1416204" cy="2524575"/>
              </a:xfrm>
              <a:custGeom>
                <a:avLst/>
                <a:gdLst>
                  <a:gd name="T0" fmla="*/ 3166 w 3167"/>
                  <a:gd name="T1" fmla="*/ 444 h 5644"/>
                  <a:gd name="T2" fmla="*/ 3166 w 3167"/>
                  <a:gd name="T3" fmla="*/ 5643 h 5644"/>
                  <a:gd name="T4" fmla="*/ 0 w 3167"/>
                  <a:gd name="T5" fmla="*/ 4821 h 5644"/>
                  <a:gd name="T6" fmla="*/ 0 w 3167"/>
                  <a:gd name="T7" fmla="*/ 0 h 5644"/>
                  <a:gd name="T8" fmla="*/ 3166 w 3167"/>
                  <a:gd name="T9" fmla="*/ 444 h 56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67" h="5644">
                    <a:moveTo>
                      <a:pt x="3166" y="444"/>
                    </a:moveTo>
                    <a:lnTo>
                      <a:pt x="3166" y="5643"/>
                    </a:lnTo>
                    <a:lnTo>
                      <a:pt x="0" y="4821"/>
                    </a:lnTo>
                    <a:lnTo>
                      <a:pt x="0" y="0"/>
                    </a:lnTo>
                    <a:lnTo>
                      <a:pt x="3166" y="444"/>
                    </a:lnTo>
                  </a:path>
                </a:pathLst>
              </a:custGeom>
              <a:solidFill>
                <a:srgbClr val="745B3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4786" name="Group 1"/>
            <p:cNvGrpSpPr/>
            <p:nvPr/>
          </p:nvGrpSpPr>
          <p:grpSpPr>
            <a:xfrm>
              <a:off x="17545352" y="9514661"/>
              <a:ext cx="689338" cy="497415"/>
              <a:chOff x="14911401" y="9627338"/>
              <a:chExt cx="735348" cy="530615"/>
            </a:xfrm>
          </p:grpSpPr>
          <p:sp>
            <p:nvSpPr>
              <p:cNvPr id="39" name="Freeform 42"/>
              <p:cNvSpPr>
                <a:spLocks noChangeArrowheads="1"/>
              </p:cNvSpPr>
              <p:nvPr/>
            </p:nvSpPr>
            <p:spPr bwMode="auto">
              <a:xfrm>
                <a:off x="14911401" y="9627338"/>
                <a:ext cx="735348" cy="530615"/>
              </a:xfrm>
              <a:custGeom>
                <a:avLst/>
                <a:gdLst>
                  <a:gd name="T0" fmla="*/ 1530 w 1544"/>
                  <a:gd name="T1" fmla="*/ 908 h 1114"/>
                  <a:gd name="T2" fmla="*/ 1530 w 1544"/>
                  <a:gd name="T3" fmla="*/ 908 h 1114"/>
                  <a:gd name="T4" fmla="*/ 1543 w 1544"/>
                  <a:gd name="T5" fmla="*/ 775 h 1114"/>
                  <a:gd name="T6" fmla="*/ 768 w 1544"/>
                  <a:gd name="T7" fmla="*/ 0 h 1114"/>
                  <a:gd name="T8" fmla="*/ 0 w 1544"/>
                  <a:gd name="T9" fmla="*/ 775 h 1114"/>
                  <a:gd name="T10" fmla="*/ 73 w 1544"/>
                  <a:gd name="T11" fmla="*/ 1113 h 1114"/>
                  <a:gd name="T12" fmla="*/ 1530 w 1544"/>
                  <a:gd name="T13" fmla="*/ 908 h 1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44" h="1114">
                    <a:moveTo>
                      <a:pt x="1530" y="908"/>
                    </a:moveTo>
                    <a:lnTo>
                      <a:pt x="1530" y="908"/>
                    </a:lnTo>
                    <a:cubicBezTo>
                      <a:pt x="1543" y="861"/>
                      <a:pt x="1543" y="815"/>
                      <a:pt x="1543" y="775"/>
                    </a:cubicBezTo>
                    <a:cubicBezTo>
                      <a:pt x="1543" y="345"/>
                      <a:pt x="1199" y="0"/>
                      <a:pt x="768" y="0"/>
                    </a:cubicBezTo>
                    <a:cubicBezTo>
                      <a:pt x="345" y="0"/>
                      <a:pt x="0" y="345"/>
                      <a:pt x="0" y="775"/>
                    </a:cubicBezTo>
                    <a:cubicBezTo>
                      <a:pt x="0" y="894"/>
                      <a:pt x="27" y="1007"/>
                      <a:pt x="73" y="1113"/>
                    </a:cubicBezTo>
                    <a:lnTo>
                      <a:pt x="1530" y="908"/>
                    </a:lnTo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6" name="Freeform 43"/>
              <p:cNvSpPr>
                <a:spLocks noChangeArrowheads="1"/>
              </p:cNvSpPr>
              <p:nvPr/>
            </p:nvSpPr>
            <p:spPr bwMode="auto">
              <a:xfrm>
                <a:off x="15090498" y="9808420"/>
                <a:ext cx="379263" cy="307420"/>
              </a:xfrm>
              <a:custGeom>
                <a:avLst/>
                <a:gdLst>
                  <a:gd name="T0" fmla="*/ 795 w 796"/>
                  <a:gd name="T1" fmla="*/ 79 h 650"/>
                  <a:gd name="T2" fmla="*/ 795 w 796"/>
                  <a:gd name="T3" fmla="*/ 79 h 650"/>
                  <a:gd name="T4" fmla="*/ 702 w 796"/>
                  <a:gd name="T5" fmla="*/ 106 h 650"/>
                  <a:gd name="T6" fmla="*/ 775 w 796"/>
                  <a:gd name="T7" fmla="*/ 13 h 650"/>
                  <a:gd name="T8" fmla="*/ 669 w 796"/>
                  <a:gd name="T9" fmla="*/ 53 h 650"/>
                  <a:gd name="T10" fmla="*/ 550 w 796"/>
                  <a:gd name="T11" fmla="*/ 0 h 650"/>
                  <a:gd name="T12" fmla="*/ 391 w 796"/>
                  <a:gd name="T13" fmla="*/ 165 h 650"/>
                  <a:gd name="T14" fmla="*/ 391 w 796"/>
                  <a:gd name="T15" fmla="*/ 205 h 650"/>
                  <a:gd name="T16" fmla="*/ 60 w 796"/>
                  <a:gd name="T17" fmla="*/ 33 h 650"/>
                  <a:gd name="T18" fmla="*/ 33 w 796"/>
                  <a:gd name="T19" fmla="*/ 112 h 650"/>
                  <a:gd name="T20" fmla="*/ 106 w 796"/>
                  <a:gd name="T21" fmla="*/ 251 h 650"/>
                  <a:gd name="T22" fmla="*/ 33 w 796"/>
                  <a:gd name="T23" fmla="*/ 231 h 650"/>
                  <a:gd name="T24" fmla="*/ 33 w 796"/>
                  <a:gd name="T25" fmla="*/ 231 h 650"/>
                  <a:gd name="T26" fmla="*/ 166 w 796"/>
                  <a:gd name="T27" fmla="*/ 390 h 650"/>
                  <a:gd name="T28" fmla="*/ 119 w 796"/>
                  <a:gd name="T29" fmla="*/ 397 h 650"/>
                  <a:gd name="T30" fmla="*/ 93 w 796"/>
                  <a:gd name="T31" fmla="*/ 397 h 650"/>
                  <a:gd name="T32" fmla="*/ 245 w 796"/>
                  <a:gd name="T33" fmla="*/ 510 h 650"/>
                  <a:gd name="T34" fmla="*/ 40 w 796"/>
                  <a:gd name="T35" fmla="*/ 576 h 650"/>
                  <a:gd name="T36" fmla="*/ 0 w 796"/>
                  <a:gd name="T37" fmla="*/ 576 h 650"/>
                  <a:gd name="T38" fmla="*/ 252 w 796"/>
                  <a:gd name="T39" fmla="*/ 649 h 650"/>
                  <a:gd name="T40" fmla="*/ 715 w 796"/>
                  <a:gd name="T41" fmla="*/ 185 h 650"/>
                  <a:gd name="T42" fmla="*/ 715 w 796"/>
                  <a:gd name="T43" fmla="*/ 165 h 650"/>
                  <a:gd name="T44" fmla="*/ 795 w 796"/>
                  <a:gd name="T45" fmla="*/ 79 h 650"/>
                  <a:gd name="T46" fmla="*/ 795 w 796"/>
                  <a:gd name="T47" fmla="*/ 79 h 650"/>
                  <a:gd name="T48" fmla="*/ 795 w 796"/>
                  <a:gd name="T49" fmla="*/ 79 h 6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796" h="650">
                    <a:moveTo>
                      <a:pt x="795" y="79"/>
                    </a:moveTo>
                    <a:lnTo>
                      <a:pt x="795" y="79"/>
                    </a:lnTo>
                    <a:cubicBezTo>
                      <a:pt x="768" y="92"/>
                      <a:pt x="735" y="99"/>
                      <a:pt x="702" y="106"/>
                    </a:cubicBezTo>
                    <a:cubicBezTo>
                      <a:pt x="735" y="86"/>
                      <a:pt x="762" y="53"/>
                      <a:pt x="775" y="13"/>
                    </a:cubicBezTo>
                    <a:cubicBezTo>
                      <a:pt x="742" y="33"/>
                      <a:pt x="709" y="46"/>
                      <a:pt x="669" y="53"/>
                    </a:cubicBezTo>
                    <a:cubicBezTo>
                      <a:pt x="642" y="20"/>
                      <a:pt x="603" y="0"/>
                      <a:pt x="550" y="0"/>
                    </a:cubicBezTo>
                    <a:cubicBezTo>
                      <a:pt x="464" y="0"/>
                      <a:pt x="391" y="79"/>
                      <a:pt x="391" y="165"/>
                    </a:cubicBezTo>
                    <a:cubicBezTo>
                      <a:pt x="391" y="178"/>
                      <a:pt x="391" y="192"/>
                      <a:pt x="391" y="205"/>
                    </a:cubicBezTo>
                    <a:cubicBezTo>
                      <a:pt x="258" y="198"/>
                      <a:pt x="139" y="132"/>
                      <a:pt x="60" y="33"/>
                    </a:cubicBezTo>
                    <a:cubicBezTo>
                      <a:pt x="46" y="59"/>
                      <a:pt x="33" y="86"/>
                      <a:pt x="33" y="112"/>
                    </a:cubicBezTo>
                    <a:cubicBezTo>
                      <a:pt x="33" y="172"/>
                      <a:pt x="66" y="218"/>
                      <a:pt x="106" y="251"/>
                    </a:cubicBezTo>
                    <a:cubicBezTo>
                      <a:pt x="80" y="251"/>
                      <a:pt x="53" y="245"/>
                      <a:pt x="33" y="231"/>
                    </a:cubicBezTo>
                    <a:lnTo>
                      <a:pt x="33" y="231"/>
                    </a:lnTo>
                    <a:cubicBezTo>
                      <a:pt x="33" y="311"/>
                      <a:pt x="93" y="377"/>
                      <a:pt x="166" y="390"/>
                    </a:cubicBezTo>
                    <a:cubicBezTo>
                      <a:pt x="152" y="397"/>
                      <a:pt x="139" y="397"/>
                      <a:pt x="119" y="397"/>
                    </a:cubicBezTo>
                    <a:cubicBezTo>
                      <a:pt x="113" y="397"/>
                      <a:pt x="99" y="397"/>
                      <a:pt x="93" y="397"/>
                    </a:cubicBezTo>
                    <a:cubicBezTo>
                      <a:pt x="113" y="457"/>
                      <a:pt x="172" y="510"/>
                      <a:pt x="245" y="510"/>
                    </a:cubicBezTo>
                    <a:cubicBezTo>
                      <a:pt x="186" y="549"/>
                      <a:pt x="119" y="576"/>
                      <a:pt x="40" y="576"/>
                    </a:cubicBezTo>
                    <a:cubicBezTo>
                      <a:pt x="27" y="576"/>
                      <a:pt x="13" y="576"/>
                      <a:pt x="0" y="576"/>
                    </a:cubicBezTo>
                    <a:cubicBezTo>
                      <a:pt x="73" y="622"/>
                      <a:pt x="159" y="649"/>
                      <a:pt x="252" y="649"/>
                    </a:cubicBezTo>
                    <a:cubicBezTo>
                      <a:pt x="550" y="649"/>
                      <a:pt x="715" y="404"/>
                      <a:pt x="715" y="185"/>
                    </a:cubicBezTo>
                    <a:cubicBezTo>
                      <a:pt x="715" y="165"/>
                      <a:pt x="715" y="165"/>
                      <a:pt x="715" y="165"/>
                    </a:cubicBezTo>
                    <a:cubicBezTo>
                      <a:pt x="748" y="139"/>
                      <a:pt x="775" y="112"/>
                      <a:pt x="795" y="79"/>
                    </a:cubicBezTo>
                    <a:close/>
                    <a:moveTo>
                      <a:pt x="795" y="79"/>
                    </a:moveTo>
                    <a:lnTo>
                      <a:pt x="795" y="7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3" name="组合 2"/>
          <p:cNvGrpSpPr/>
          <p:nvPr/>
        </p:nvGrpSpPr>
        <p:grpSpPr>
          <a:xfrm>
            <a:off x="2083753" y="575310"/>
            <a:ext cx="3684587" cy="5397500"/>
            <a:chOff x="983" y="1305"/>
            <a:chExt cx="5802" cy="8499"/>
          </a:xfrm>
        </p:grpSpPr>
        <p:pic>
          <p:nvPicPr>
            <p:cNvPr id="48132" name="图片 1"/>
            <p:cNvPicPr>
              <a:picLocks noChangeAspect="1"/>
            </p:cNvPicPr>
            <p:nvPr/>
          </p:nvPicPr>
          <p:blipFill>
            <a:blip r:embed="rId1" cstate="print"/>
            <a:srcRect l="16118" t="7050" r="9111"/>
            <a:stretch>
              <a:fillRect/>
            </a:stretch>
          </p:blipFill>
          <p:spPr>
            <a:xfrm>
              <a:off x="982" y="1305"/>
              <a:ext cx="4782" cy="76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8133" name="Rectangle 2"/>
            <p:cNvSpPr txBox="1">
              <a:spLocks noRot="1"/>
            </p:cNvSpPr>
            <p:nvPr/>
          </p:nvSpPr>
          <p:spPr>
            <a:xfrm>
              <a:off x="982" y="8870"/>
              <a:ext cx="5802" cy="935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lstStyle/>
            <a:p>
              <a:pPr defTabSz="1219200" eaLnBrk="0" hangingPunct="0"/>
              <a:r>
                <a:rPr lang="zh-CN" altLang="en-US" sz="3000" b="1" dirty="0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托塔天王</a:t>
              </a:r>
              <a:r>
                <a:rPr lang="en-US" altLang="zh-CN" sz="3000" b="1" dirty="0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——</a:t>
              </a:r>
              <a:r>
                <a:rPr lang="zh-CN" altLang="en-US" sz="3000" b="1" dirty="0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晁盖</a:t>
              </a:r>
              <a:endParaRPr lang="zh-CN" altLang="en-US" sz="30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</p:txBody>
        </p:sp>
      </p:grpSp>
      <p:sp>
        <p:nvSpPr>
          <p:cNvPr id="14" name="Text Box 4"/>
          <p:cNvSpPr txBox="1"/>
          <p:nvPr/>
        </p:nvSpPr>
        <p:spPr>
          <a:xfrm>
            <a:off x="5261928" y="1026160"/>
            <a:ext cx="4611687" cy="42465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0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en-US" sz="30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郓城县东溪村保正，当地富户，人称托塔天王。智取生辰纲后投梁山入伙。继王伦后为梁山寨主，后中毒箭身亡，宋江接任。晁盖不在</a:t>
            </a:r>
            <a:r>
              <a:rPr lang="en-US" altLang="zh-CN" sz="30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108</a:t>
            </a:r>
            <a:r>
              <a:rPr lang="zh-CN" altLang="en-US" sz="30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将之列。</a:t>
            </a:r>
            <a:endParaRPr lang="zh-CN" altLang="en-US" sz="3000" b="1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38735" y="116205"/>
            <a:ext cx="3389630" cy="695325"/>
            <a:chOff x="61" y="183"/>
            <a:chExt cx="5338" cy="1095"/>
          </a:xfrm>
        </p:grpSpPr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1" cstate="print"/>
            <a:stretch>
              <a:fillRect/>
            </a:stretch>
          </p:blipFill>
          <p:spPr>
            <a:xfrm>
              <a:off x="61" y="183"/>
              <a:ext cx="1374" cy="101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9" name="文本框 8"/>
            <p:cNvSpPr txBox="1"/>
            <p:nvPr/>
          </p:nvSpPr>
          <p:spPr>
            <a:xfrm>
              <a:off x="1344" y="359"/>
              <a:ext cx="4055" cy="91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r>
                <a:rPr lang="zh-CN" altLang="en-US" sz="3200" b="1">
                  <a:ln w="12700">
                    <a:solidFill>
                      <a:srgbClr val="65C4CA"/>
                    </a:solidFill>
                    <a:prstDash val="solid"/>
                  </a:ln>
                  <a:solidFill>
                    <a:srgbClr val="65C4CA"/>
                  </a:solidFill>
                  <a:effectLst>
                    <a:reflection blurRad="6350" stA="55000" endA="300" endPos="45500" dir="5400000" sy="-100000" algn="bl" rotWithShape="0"/>
                  </a:effectLst>
                </a:rPr>
                <a:t>课堂小结</a:t>
              </a:r>
              <a:endParaRPr lang="zh-CN" altLang="en-US" sz="3200" b="1">
                <a:ln w="12700">
                  <a:solidFill>
                    <a:srgbClr val="65C4CA"/>
                  </a:solidFill>
                  <a:prstDash val="solid"/>
                </a:ln>
                <a:solidFill>
                  <a:srgbClr val="65C4CA"/>
                </a:solidFill>
                <a:effectLst>
                  <a:reflection blurRad="6350" stA="55000" endA="300" endPos="45500" dir="5400000" sy="-100000" algn="bl" rotWithShape="0"/>
                </a:effectLst>
              </a:endParaRP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657840" y="5654040"/>
            <a:ext cx="1383030" cy="10858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矩形 5"/>
          <p:cNvSpPr/>
          <p:nvPr/>
        </p:nvSpPr>
        <p:spPr>
          <a:xfrm>
            <a:off x="1140578" y="1521267"/>
            <a:ext cx="10033700" cy="323165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70000"/>
              </a:lnSpc>
            </a:pPr>
            <a:r>
              <a:rPr lang="en-US" altLang="zh-CN" sz="3000" b="1" dirty="0">
                <a:latin typeface="宋体" panose="02010600030101010101" pitchFamily="2" charset="-122"/>
              </a:rPr>
              <a:t>    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《智取生辰纲》故事情节波澜迭起，扣人心弦，人物刻画细腻入微，形象生动，环境描写逼真简练，恰到好处。它是以晁盖、吴用为核心的好汉群体第一次向贪官“出手”，与“官家”冲突，是大规模农民起义的前奏。</a:t>
            </a:r>
            <a:endParaRPr lang="zh-CN" altLang="en-US" sz="30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10191115" y="5979795"/>
            <a:ext cx="2089150" cy="886460"/>
          </a:xfrm>
          <a:prstGeom prst="rect">
            <a:avLst/>
          </a:prstGeom>
        </p:spPr>
      </p:pic>
      <p:sp>
        <p:nvSpPr>
          <p:cNvPr id="12290" name="文本框 2"/>
          <p:cNvSpPr txBox="1"/>
          <p:nvPr/>
        </p:nvSpPr>
        <p:spPr>
          <a:xfrm>
            <a:off x="2102168" y="613093"/>
            <a:ext cx="7986712" cy="5631180"/>
          </a:xfrm>
          <a:prstGeom prst="rect">
            <a:avLst/>
          </a:prstGeom>
          <a:solidFill>
            <a:srgbClr val="F2F2F2">
              <a:alpha val="67842"/>
            </a:srgbClr>
          </a:solidFill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spcAft>
                <a:spcPts val="1200"/>
              </a:spcAft>
            </a:pPr>
            <a:r>
              <a:rPr lang="en-US" altLang="zh-CN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zh-CN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途中为救刘太公之女，大闹桃花山，因与桃花寨主李忠、周通不和，不愿留下落草。又在赤松林瓦罐寺惩治恶僧崔道成、恶道丘小乙。鲁智深到相国寺做职事僧，看管菜园，并制服了一批泼皮无赖。偶遇林冲，结拜为兄弟，在野猪林救下林冲，得罪高太尉，被迫离开大相国寺，在二龙山落草，后上梁山。征讨方腊之后，在杭州坐化。</a:t>
            </a:r>
            <a:endParaRPr lang="zh-CN" altLang="zh-CN" sz="30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push dir="u"/>
      </p:transition>
    </mc:Choice>
    <mc:Fallback>
      <p:transition spd="med">
        <p:push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0657840" y="5654040"/>
            <a:ext cx="1383030" cy="10858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01" name="矩形 4"/>
          <p:cNvSpPr/>
          <p:nvPr/>
        </p:nvSpPr>
        <p:spPr>
          <a:xfrm>
            <a:off x="0" y="1147962"/>
            <a:ext cx="1146874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请同学们相互讨论一下，本文运用了三十六计中的哪几计？ 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Text Box 5"/>
          <p:cNvSpPr txBox="1"/>
          <p:nvPr/>
        </p:nvSpPr>
        <p:spPr>
          <a:xfrm>
            <a:off x="5874068" y="2645628"/>
            <a:ext cx="1768475" cy="5530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0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瞒天过海</a:t>
            </a:r>
            <a:endParaRPr lang="zh-CN" altLang="en-US" sz="3000" b="1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9" name="Text Box 6"/>
          <p:cNvSpPr txBox="1"/>
          <p:nvPr/>
        </p:nvSpPr>
        <p:spPr>
          <a:xfrm>
            <a:off x="5875655" y="3361590"/>
            <a:ext cx="1827213" cy="5530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0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暗渡陈仓</a:t>
            </a:r>
            <a:endParaRPr lang="zh-CN" altLang="en-US" sz="3000" b="1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0" name="Text Box 7"/>
          <p:cNvSpPr txBox="1"/>
          <p:nvPr/>
        </p:nvSpPr>
        <p:spPr>
          <a:xfrm>
            <a:off x="5875655" y="4021990"/>
            <a:ext cx="2219325" cy="5530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0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以逸待劳</a:t>
            </a:r>
            <a:endParaRPr lang="zh-CN" altLang="en-US" sz="3000" b="1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3" name="Text Box 10"/>
          <p:cNvSpPr txBox="1"/>
          <p:nvPr/>
        </p:nvSpPr>
        <p:spPr>
          <a:xfrm>
            <a:off x="5875655" y="4691915"/>
            <a:ext cx="2000250" cy="5530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0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抛砖引玉</a:t>
            </a:r>
            <a:endParaRPr lang="zh-CN" altLang="en-US" sz="3000" b="1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1206" name="矩形 15"/>
          <p:cNvSpPr/>
          <p:nvPr/>
        </p:nvSpPr>
        <p:spPr>
          <a:xfrm>
            <a:off x="3224530" y="2464653"/>
            <a:ext cx="2560638" cy="286131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伪装客商</a:t>
            </a:r>
            <a:r>
              <a:rPr lang="en-US" altLang="zh-CN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——</a:t>
            </a:r>
            <a:br>
              <a:rPr lang="en-US" altLang="zh-CN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</a:b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走小路</a:t>
            </a:r>
            <a:r>
              <a:rPr lang="en-US" altLang="zh-CN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——</a:t>
            </a:r>
            <a:br>
              <a:rPr lang="en-US" altLang="zh-CN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</a:b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林中休息</a:t>
            </a:r>
            <a:r>
              <a:rPr lang="en-US" altLang="zh-CN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——</a:t>
            </a:r>
            <a:br>
              <a:rPr lang="en-US" altLang="zh-CN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</a:b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送枣</a:t>
            </a:r>
            <a:r>
              <a:rPr lang="en-US" altLang="zh-CN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——</a:t>
            </a:r>
            <a:endParaRPr lang="en-US" altLang="zh-CN" sz="30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38735" y="116205"/>
            <a:ext cx="3389630" cy="695325"/>
            <a:chOff x="61" y="183"/>
            <a:chExt cx="5338" cy="1095"/>
          </a:xfrm>
        </p:grpSpPr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61" y="183"/>
              <a:ext cx="1374" cy="101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" name="文本框 3"/>
            <p:cNvSpPr txBox="1"/>
            <p:nvPr/>
          </p:nvSpPr>
          <p:spPr>
            <a:xfrm>
              <a:off x="1344" y="359"/>
              <a:ext cx="4055" cy="91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r>
                <a:rPr lang="zh-CN" altLang="en-US" sz="3200" b="1">
                  <a:ln w="12700">
                    <a:solidFill>
                      <a:srgbClr val="65C4CA"/>
                    </a:solidFill>
                    <a:prstDash val="solid"/>
                  </a:ln>
                  <a:solidFill>
                    <a:srgbClr val="65C4CA"/>
                  </a:solidFill>
                  <a:effectLst>
                    <a:reflection blurRad="6350" stA="55000" endA="300" endPos="45500" dir="5400000" sy="-100000" algn="bl" rotWithShape="0"/>
                  </a:effectLst>
                </a:rPr>
                <a:t>随堂练习</a:t>
              </a:r>
              <a:endParaRPr lang="zh-CN" altLang="en-US" sz="3200" b="1">
                <a:ln w="12700">
                  <a:solidFill>
                    <a:srgbClr val="65C4CA"/>
                  </a:solidFill>
                  <a:prstDash val="solid"/>
                </a:ln>
                <a:solidFill>
                  <a:srgbClr val="65C4CA"/>
                </a:solidFill>
                <a:effectLst>
                  <a:reflection blurRad="6350" stA="55000" endA="300" endPos="45500" dir="5400000" sy="-100000" algn="bl" rotWithShape="0"/>
                </a:effectLst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1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1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01" grpId="0"/>
      <p:bldP spid="8" grpId="0"/>
      <p:bldP spid="9" grpId="0"/>
      <p:bldP spid="10" grpId="0"/>
      <p:bldP spid="13" grpId="0"/>
      <p:bldP spid="51206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0657840" y="5654040"/>
            <a:ext cx="1383030" cy="10858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" name="Text Box 8"/>
          <p:cNvSpPr txBox="1"/>
          <p:nvPr/>
        </p:nvSpPr>
        <p:spPr>
          <a:xfrm>
            <a:off x="6589632" y="2053391"/>
            <a:ext cx="185420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声东击西</a:t>
            </a:r>
            <a:endParaRPr lang="zh-CN" altLang="en-US" sz="3200" b="1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" name="Text Box 9"/>
          <p:cNvSpPr txBox="1"/>
          <p:nvPr/>
        </p:nvSpPr>
        <p:spPr>
          <a:xfrm>
            <a:off x="6589632" y="1326316"/>
            <a:ext cx="2125663" cy="5826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混水摸鱼</a:t>
            </a:r>
            <a:endParaRPr lang="zh-CN" altLang="en-US" sz="3200" b="1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4" name="Text Box 11"/>
          <p:cNvSpPr txBox="1"/>
          <p:nvPr/>
        </p:nvSpPr>
        <p:spPr>
          <a:xfrm>
            <a:off x="6589632" y="2812216"/>
            <a:ext cx="2009775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欲擒故纵 </a:t>
            </a:r>
            <a:endParaRPr lang="zh-CN" altLang="en-US" sz="3200" b="1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5" name="Text Box 12"/>
          <p:cNvSpPr txBox="1"/>
          <p:nvPr/>
        </p:nvSpPr>
        <p:spPr>
          <a:xfrm>
            <a:off x="6589632" y="3540878"/>
            <a:ext cx="1911350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釜底抽薪</a:t>
            </a:r>
            <a:endParaRPr lang="zh-CN" altLang="en-US" sz="3200" b="1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2229" name="矩形 15"/>
          <p:cNvSpPr/>
          <p:nvPr/>
        </p:nvSpPr>
        <p:spPr>
          <a:xfrm>
            <a:off x="2692320" y="1153278"/>
            <a:ext cx="4100512" cy="30464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抢酒</a:t>
            </a: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——</a:t>
            </a:r>
            <a:endParaRPr lang="en-US" altLang="zh-CN" sz="32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吴用下药</a:t>
            </a: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——</a:t>
            </a:r>
            <a:endParaRPr lang="en-US" altLang="zh-CN" sz="32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不肯卖酒</a:t>
            </a: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——</a:t>
            </a:r>
            <a:endParaRPr lang="en-US" altLang="zh-CN" sz="32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杨志断了升官梦</a:t>
            </a: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——</a:t>
            </a:r>
            <a:endParaRPr lang="en-US" altLang="zh-CN" sz="32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2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4" grpId="0"/>
      <p:bldP spid="15" grpId="0"/>
      <p:bldP spid="52229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0657840" y="5654040"/>
            <a:ext cx="1383030" cy="10858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3249" name="矩形 4"/>
          <p:cNvSpPr/>
          <p:nvPr/>
        </p:nvSpPr>
        <p:spPr>
          <a:xfrm>
            <a:off x="976393" y="494230"/>
            <a:ext cx="10197885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选择</a:t>
            </a:r>
            <a:r>
              <a:rPr lang="zh-CN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《水浒传》中一个自己最喜欢的人物，再精读有关章节，写一篇文章发表自己对这个人物的看法，在全班交流。</a:t>
            </a:r>
            <a:endParaRPr lang="zh-CN" altLang="zh-CN" sz="32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53250" name="图片 1"/>
          <p:cNvPicPr>
            <a:picLocks noChangeAspect="1"/>
          </p:cNvPicPr>
          <p:nvPr/>
        </p:nvPicPr>
        <p:blipFill>
          <a:blip r:embed="rId3" cstate="print"/>
          <a:srcRect t="6456" b="17206"/>
          <a:stretch>
            <a:fillRect/>
          </a:stretch>
        </p:blipFill>
        <p:spPr>
          <a:xfrm>
            <a:off x="3216054" y="3337926"/>
            <a:ext cx="5278437" cy="27432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32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32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32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32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32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32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24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" name="组合 1"/>
          <p:cNvGrpSpPr/>
          <p:nvPr/>
        </p:nvGrpSpPr>
        <p:grpSpPr>
          <a:xfrm>
            <a:off x="95250" y="224790"/>
            <a:ext cx="3333115" cy="586740"/>
            <a:chOff x="150" y="354"/>
            <a:chExt cx="5249" cy="924"/>
          </a:xfrm>
        </p:grpSpPr>
        <p:sp>
          <p:nvSpPr>
            <p:cNvPr id="14" name="文本框 13"/>
            <p:cNvSpPr txBox="1"/>
            <p:nvPr/>
          </p:nvSpPr>
          <p:spPr>
            <a:xfrm>
              <a:off x="1344" y="359"/>
              <a:ext cx="4055" cy="91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r>
                <a:rPr lang="zh-CN" altLang="en-US" sz="3200" b="1">
                  <a:ln w="12700">
                    <a:solidFill>
                      <a:srgbClr val="65C4CA"/>
                    </a:solidFill>
                    <a:prstDash val="solid"/>
                  </a:ln>
                  <a:solidFill>
                    <a:srgbClr val="65C4CA"/>
                  </a:solidFill>
                  <a:effectLst>
                    <a:reflection blurRad="6350" stA="55000" endA="300" endPos="45500" dir="5400000" sy="-100000" algn="bl" rotWithShape="0"/>
                  </a:effectLst>
                </a:rPr>
                <a:t>走近作者</a:t>
              </a:r>
              <a:endParaRPr lang="zh-CN" altLang="en-US" sz="3200" b="1">
                <a:ln w="12700">
                  <a:solidFill>
                    <a:srgbClr val="65C4CA"/>
                  </a:solidFill>
                  <a:prstDash val="solid"/>
                </a:ln>
                <a:solidFill>
                  <a:srgbClr val="65C4CA"/>
                </a:solidFill>
                <a:effectLst>
                  <a:reflection blurRad="6350" stA="55000" endA="300" endPos="45500" dir="5400000" sy="-100000" algn="bl" rotWithShape="0"/>
                </a:effectLst>
              </a:endParaRPr>
            </a:p>
          </p:txBody>
        </p:sp>
        <p:sp>
          <p:nvSpPr>
            <p:cNvPr id="56" name="Freeform 123"/>
            <p:cNvSpPr>
              <a:spLocks noEditPoints="1"/>
            </p:cNvSpPr>
            <p:nvPr/>
          </p:nvSpPr>
          <p:spPr bwMode="auto">
            <a:xfrm>
              <a:off x="150" y="354"/>
              <a:ext cx="1050" cy="832"/>
            </a:xfrm>
            <a:custGeom>
              <a:avLst/>
              <a:gdLst/>
              <a:ahLst/>
              <a:cxnLst>
                <a:cxn ang="0">
                  <a:pos x="1179" y="92"/>
                </a:cxn>
                <a:cxn ang="0">
                  <a:pos x="1259" y="275"/>
                </a:cxn>
                <a:cxn ang="0">
                  <a:pos x="1607" y="202"/>
                </a:cxn>
                <a:cxn ang="0">
                  <a:pos x="1753" y="130"/>
                </a:cxn>
                <a:cxn ang="0">
                  <a:pos x="1857" y="304"/>
                </a:cxn>
                <a:cxn ang="0">
                  <a:pos x="2021" y="567"/>
                </a:cxn>
                <a:cxn ang="0">
                  <a:pos x="1753" y="1262"/>
                </a:cxn>
                <a:cxn ang="0">
                  <a:pos x="877" y="1371"/>
                </a:cxn>
                <a:cxn ang="0">
                  <a:pos x="11" y="1411"/>
                </a:cxn>
                <a:cxn ang="0">
                  <a:pos x="24" y="1101"/>
                </a:cxn>
                <a:cxn ang="0">
                  <a:pos x="182" y="802"/>
                </a:cxn>
                <a:cxn ang="0">
                  <a:pos x="595" y="409"/>
                </a:cxn>
                <a:cxn ang="0">
                  <a:pos x="1073" y="700"/>
                </a:cxn>
                <a:cxn ang="0">
                  <a:pos x="1155" y="187"/>
                </a:cxn>
                <a:cxn ang="0">
                  <a:pos x="896" y="703"/>
                </a:cxn>
                <a:cxn ang="0">
                  <a:pos x="1038" y="796"/>
                </a:cxn>
                <a:cxn ang="0">
                  <a:pos x="1167" y="547"/>
                </a:cxn>
                <a:cxn ang="0">
                  <a:pos x="1033" y="1090"/>
                </a:cxn>
                <a:cxn ang="0">
                  <a:pos x="1684" y="283"/>
                </a:cxn>
                <a:cxn ang="0">
                  <a:pos x="1558" y="660"/>
                </a:cxn>
                <a:cxn ang="0">
                  <a:pos x="940" y="1250"/>
                </a:cxn>
                <a:cxn ang="0">
                  <a:pos x="961" y="1290"/>
                </a:cxn>
                <a:cxn ang="0">
                  <a:pos x="1656" y="456"/>
                </a:cxn>
                <a:cxn ang="0">
                  <a:pos x="1781" y="577"/>
                </a:cxn>
                <a:cxn ang="0">
                  <a:pos x="1813" y="253"/>
                </a:cxn>
                <a:cxn ang="0">
                  <a:pos x="1756" y="300"/>
                </a:cxn>
                <a:cxn ang="0">
                  <a:pos x="1631" y="706"/>
                </a:cxn>
                <a:cxn ang="0">
                  <a:pos x="1722" y="409"/>
                </a:cxn>
                <a:cxn ang="0">
                  <a:pos x="1697" y="707"/>
                </a:cxn>
                <a:cxn ang="0">
                  <a:pos x="1737" y="743"/>
                </a:cxn>
                <a:cxn ang="0">
                  <a:pos x="1221" y="1099"/>
                </a:cxn>
                <a:cxn ang="0">
                  <a:pos x="1797" y="683"/>
                </a:cxn>
                <a:cxn ang="0">
                  <a:pos x="1788" y="561"/>
                </a:cxn>
                <a:cxn ang="0">
                  <a:pos x="342" y="594"/>
                </a:cxn>
                <a:cxn ang="0">
                  <a:pos x="403" y="1094"/>
                </a:cxn>
                <a:cxn ang="0">
                  <a:pos x="899" y="803"/>
                </a:cxn>
                <a:cxn ang="0">
                  <a:pos x="1881" y="451"/>
                </a:cxn>
                <a:cxn ang="0">
                  <a:pos x="1776" y="1127"/>
                </a:cxn>
                <a:cxn ang="0">
                  <a:pos x="1227" y="1221"/>
                </a:cxn>
                <a:cxn ang="0">
                  <a:pos x="1396" y="1251"/>
                </a:cxn>
                <a:cxn ang="0">
                  <a:pos x="1799" y="1250"/>
                </a:cxn>
                <a:cxn ang="0">
                  <a:pos x="2009" y="560"/>
                </a:cxn>
                <a:cxn ang="0">
                  <a:pos x="1736" y="999"/>
                </a:cxn>
                <a:cxn ang="0">
                  <a:pos x="991" y="1301"/>
                </a:cxn>
                <a:cxn ang="0">
                  <a:pos x="1858" y="766"/>
                </a:cxn>
                <a:cxn ang="0">
                  <a:pos x="1458" y="864"/>
                </a:cxn>
                <a:cxn ang="0">
                  <a:pos x="1300" y="1031"/>
                </a:cxn>
                <a:cxn ang="0">
                  <a:pos x="1489" y="913"/>
                </a:cxn>
                <a:cxn ang="0">
                  <a:pos x="1464" y="896"/>
                </a:cxn>
                <a:cxn ang="0">
                  <a:pos x="107" y="1088"/>
                </a:cxn>
                <a:cxn ang="0">
                  <a:pos x="156" y="1111"/>
                </a:cxn>
                <a:cxn ang="0">
                  <a:pos x="710" y="1240"/>
                </a:cxn>
                <a:cxn ang="0">
                  <a:pos x="91" y="1159"/>
                </a:cxn>
                <a:cxn ang="0">
                  <a:pos x="430" y="1205"/>
                </a:cxn>
                <a:cxn ang="0">
                  <a:pos x="399" y="1216"/>
                </a:cxn>
                <a:cxn ang="0">
                  <a:pos x="116" y="1207"/>
                </a:cxn>
                <a:cxn ang="0">
                  <a:pos x="641" y="1373"/>
                </a:cxn>
                <a:cxn ang="0">
                  <a:pos x="368" y="1369"/>
                </a:cxn>
                <a:cxn ang="0">
                  <a:pos x="88" y="1337"/>
                </a:cxn>
                <a:cxn ang="0">
                  <a:pos x="120" y="1331"/>
                </a:cxn>
                <a:cxn ang="0">
                  <a:pos x="686" y="1288"/>
                </a:cxn>
                <a:cxn ang="0">
                  <a:pos x="877" y="1358"/>
                </a:cxn>
              </a:cxnLst>
              <a:rect l="0" t="0" r="r" b="b"/>
              <a:pathLst>
                <a:path w="2040" h="1427">
                  <a:moveTo>
                    <a:pt x="1079" y="278"/>
                  </a:moveTo>
                  <a:lnTo>
                    <a:pt x="1079" y="278"/>
                  </a:lnTo>
                  <a:lnTo>
                    <a:pt x="1079" y="276"/>
                  </a:lnTo>
                  <a:lnTo>
                    <a:pt x="1077" y="275"/>
                  </a:lnTo>
                  <a:lnTo>
                    <a:pt x="1077" y="275"/>
                  </a:lnTo>
                  <a:lnTo>
                    <a:pt x="1077" y="278"/>
                  </a:lnTo>
                  <a:lnTo>
                    <a:pt x="1076" y="278"/>
                  </a:lnTo>
                  <a:lnTo>
                    <a:pt x="1076" y="275"/>
                  </a:lnTo>
                  <a:lnTo>
                    <a:pt x="1076" y="274"/>
                  </a:lnTo>
                  <a:lnTo>
                    <a:pt x="1077" y="273"/>
                  </a:lnTo>
                  <a:lnTo>
                    <a:pt x="1077" y="273"/>
                  </a:lnTo>
                  <a:lnTo>
                    <a:pt x="1078" y="271"/>
                  </a:lnTo>
                  <a:lnTo>
                    <a:pt x="1080" y="271"/>
                  </a:lnTo>
                  <a:lnTo>
                    <a:pt x="1081" y="271"/>
                  </a:lnTo>
                  <a:lnTo>
                    <a:pt x="1082" y="271"/>
                  </a:lnTo>
                  <a:lnTo>
                    <a:pt x="1082" y="270"/>
                  </a:lnTo>
                  <a:lnTo>
                    <a:pt x="1082" y="270"/>
                  </a:lnTo>
                  <a:lnTo>
                    <a:pt x="1081" y="269"/>
                  </a:lnTo>
                  <a:lnTo>
                    <a:pt x="1081" y="267"/>
                  </a:lnTo>
                  <a:lnTo>
                    <a:pt x="1084" y="263"/>
                  </a:lnTo>
                  <a:lnTo>
                    <a:pt x="1088" y="261"/>
                  </a:lnTo>
                  <a:lnTo>
                    <a:pt x="1091" y="259"/>
                  </a:lnTo>
                  <a:lnTo>
                    <a:pt x="1091" y="259"/>
                  </a:lnTo>
                  <a:lnTo>
                    <a:pt x="1093" y="253"/>
                  </a:lnTo>
                  <a:lnTo>
                    <a:pt x="1096" y="245"/>
                  </a:lnTo>
                  <a:lnTo>
                    <a:pt x="1105" y="231"/>
                  </a:lnTo>
                  <a:lnTo>
                    <a:pt x="1115" y="218"/>
                  </a:lnTo>
                  <a:lnTo>
                    <a:pt x="1125" y="206"/>
                  </a:lnTo>
                  <a:lnTo>
                    <a:pt x="1125" y="206"/>
                  </a:lnTo>
                  <a:lnTo>
                    <a:pt x="1127" y="198"/>
                  </a:lnTo>
                  <a:lnTo>
                    <a:pt x="1130" y="191"/>
                  </a:lnTo>
                  <a:lnTo>
                    <a:pt x="1133" y="183"/>
                  </a:lnTo>
                  <a:lnTo>
                    <a:pt x="1137" y="176"/>
                  </a:lnTo>
                  <a:lnTo>
                    <a:pt x="1147" y="162"/>
                  </a:lnTo>
                  <a:lnTo>
                    <a:pt x="1156" y="147"/>
                  </a:lnTo>
                  <a:lnTo>
                    <a:pt x="1166" y="133"/>
                  </a:lnTo>
                  <a:lnTo>
                    <a:pt x="1170" y="125"/>
                  </a:lnTo>
                  <a:lnTo>
                    <a:pt x="1173" y="117"/>
                  </a:lnTo>
                  <a:lnTo>
                    <a:pt x="1177" y="109"/>
                  </a:lnTo>
                  <a:lnTo>
                    <a:pt x="1178" y="101"/>
                  </a:lnTo>
                  <a:lnTo>
                    <a:pt x="1179" y="92"/>
                  </a:lnTo>
                  <a:lnTo>
                    <a:pt x="1179" y="84"/>
                  </a:lnTo>
                  <a:lnTo>
                    <a:pt x="1179" y="84"/>
                  </a:lnTo>
                  <a:lnTo>
                    <a:pt x="1181" y="82"/>
                  </a:lnTo>
                  <a:lnTo>
                    <a:pt x="1184" y="81"/>
                  </a:lnTo>
                  <a:lnTo>
                    <a:pt x="1186" y="78"/>
                  </a:lnTo>
                  <a:lnTo>
                    <a:pt x="1188" y="75"/>
                  </a:lnTo>
                  <a:lnTo>
                    <a:pt x="1190" y="71"/>
                  </a:lnTo>
                  <a:lnTo>
                    <a:pt x="1190" y="67"/>
                  </a:lnTo>
                  <a:lnTo>
                    <a:pt x="1190" y="63"/>
                  </a:lnTo>
                  <a:lnTo>
                    <a:pt x="1187" y="60"/>
                  </a:lnTo>
                  <a:lnTo>
                    <a:pt x="1187" y="60"/>
                  </a:lnTo>
                  <a:lnTo>
                    <a:pt x="1191" y="58"/>
                  </a:lnTo>
                  <a:lnTo>
                    <a:pt x="1193" y="56"/>
                  </a:lnTo>
                  <a:lnTo>
                    <a:pt x="1196" y="48"/>
                  </a:lnTo>
                  <a:lnTo>
                    <a:pt x="1199" y="39"/>
                  </a:lnTo>
                  <a:lnTo>
                    <a:pt x="1201" y="29"/>
                  </a:lnTo>
                  <a:lnTo>
                    <a:pt x="1203" y="19"/>
                  </a:lnTo>
                  <a:lnTo>
                    <a:pt x="1207" y="11"/>
                  </a:lnTo>
                  <a:lnTo>
                    <a:pt x="1210" y="3"/>
                  </a:lnTo>
                  <a:lnTo>
                    <a:pt x="1212" y="1"/>
                  </a:lnTo>
                  <a:lnTo>
                    <a:pt x="1214" y="0"/>
                  </a:lnTo>
                  <a:lnTo>
                    <a:pt x="1214" y="0"/>
                  </a:lnTo>
                  <a:lnTo>
                    <a:pt x="1221" y="5"/>
                  </a:lnTo>
                  <a:lnTo>
                    <a:pt x="1225" y="13"/>
                  </a:lnTo>
                  <a:lnTo>
                    <a:pt x="1228" y="21"/>
                  </a:lnTo>
                  <a:lnTo>
                    <a:pt x="1231" y="30"/>
                  </a:lnTo>
                  <a:lnTo>
                    <a:pt x="1235" y="50"/>
                  </a:lnTo>
                  <a:lnTo>
                    <a:pt x="1238" y="70"/>
                  </a:lnTo>
                  <a:lnTo>
                    <a:pt x="1238" y="70"/>
                  </a:lnTo>
                  <a:lnTo>
                    <a:pt x="1240" y="80"/>
                  </a:lnTo>
                  <a:lnTo>
                    <a:pt x="1244" y="91"/>
                  </a:lnTo>
                  <a:lnTo>
                    <a:pt x="1247" y="102"/>
                  </a:lnTo>
                  <a:lnTo>
                    <a:pt x="1250" y="111"/>
                  </a:lnTo>
                  <a:lnTo>
                    <a:pt x="1250" y="111"/>
                  </a:lnTo>
                  <a:lnTo>
                    <a:pt x="1252" y="128"/>
                  </a:lnTo>
                  <a:lnTo>
                    <a:pt x="1253" y="147"/>
                  </a:lnTo>
                  <a:lnTo>
                    <a:pt x="1254" y="186"/>
                  </a:lnTo>
                  <a:lnTo>
                    <a:pt x="1254" y="186"/>
                  </a:lnTo>
                  <a:lnTo>
                    <a:pt x="1255" y="236"/>
                  </a:lnTo>
                  <a:lnTo>
                    <a:pt x="1256" y="257"/>
                  </a:lnTo>
                  <a:lnTo>
                    <a:pt x="1259" y="275"/>
                  </a:lnTo>
                  <a:lnTo>
                    <a:pt x="1259" y="275"/>
                  </a:lnTo>
                  <a:lnTo>
                    <a:pt x="1252" y="320"/>
                  </a:lnTo>
                  <a:lnTo>
                    <a:pt x="1244" y="365"/>
                  </a:lnTo>
                  <a:lnTo>
                    <a:pt x="1233" y="408"/>
                  </a:lnTo>
                  <a:lnTo>
                    <a:pt x="1228" y="429"/>
                  </a:lnTo>
                  <a:lnTo>
                    <a:pt x="1222" y="450"/>
                  </a:lnTo>
                  <a:lnTo>
                    <a:pt x="1222" y="450"/>
                  </a:lnTo>
                  <a:lnTo>
                    <a:pt x="1250" y="424"/>
                  </a:lnTo>
                  <a:lnTo>
                    <a:pt x="1278" y="398"/>
                  </a:lnTo>
                  <a:lnTo>
                    <a:pt x="1308" y="373"/>
                  </a:lnTo>
                  <a:lnTo>
                    <a:pt x="1338" y="348"/>
                  </a:lnTo>
                  <a:lnTo>
                    <a:pt x="1338" y="348"/>
                  </a:lnTo>
                  <a:lnTo>
                    <a:pt x="1356" y="334"/>
                  </a:lnTo>
                  <a:lnTo>
                    <a:pt x="1364" y="327"/>
                  </a:lnTo>
                  <a:lnTo>
                    <a:pt x="1373" y="320"/>
                  </a:lnTo>
                  <a:lnTo>
                    <a:pt x="1373" y="320"/>
                  </a:lnTo>
                  <a:lnTo>
                    <a:pt x="1382" y="314"/>
                  </a:lnTo>
                  <a:lnTo>
                    <a:pt x="1393" y="309"/>
                  </a:lnTo>
                  <a:lnTo>
                    <a:pt x="1397" y="306"/>
                  </a:lnTo>
                  <a:lnTo>
                    <a:pt x="1403" y="304"/>
                  </a:lnTo>
                  <a:lnTo>
                    <a:pt x="1407" y="300"/>
                  </a:lnTo>
                  <a:lnTo>
                    <a:pt x="1410" y="294"/>
                  </a:lnTo>
                  <a:lnTo>
                    <a:pt x="1410" y="294"/>
                  </a:lnTo>
                  <a:lnTo>
                    <a:pt x="1411" y="296"/>
                  </a:lnTo>
                  <a:lnTo>
                    <a:pt x="1413" y="297"/>
                  </a:lnTo>
                  <a:lnTo>
                    <a:pt x="1415" y="296"/>
                  </a:lnTo>
                  <a:lnTo>
                    <a:pt x="1417" y="294"/>
                  </a:lnTo>
                  <a:lnTo>
                    <a:pt x="1417" y="294"/>
                  </a:lnTo>
                  <a:lnTo>
                    <a:pt x="1428" y="287"/>
                  </a:lnTo>
                  <a:lnTo>
                    <a:pt x="1439" y="281"/>
                  </a:lnTo>
                  <a:lnTo>
                    <a:pt x="1462" y="269"/>
                  </a:lnTo>
                  <a:lnTo>
                    <a:pt x="1484" y="258"/>
                  </a:lnTo>
                  <a:lnTo>
                    <a:pt x="1495" y="251"/>
                  </a:lnTo>
                  <a:lnTo>
                    <a:pt x="1505" y="243"/>
                  </a:lnTo>
                  <a:lnTo>
                    <a:pt x="1505" y="243"/>
                  </a:lnTo>
                  <a:lnTo>
                    <a:pt x="1519" y="239"/>
                  </a:lnTo>
                  <a:lnTo>
                    <a:pt x="1532" y="233"/>
                  </a:lnTo>
                  <a:lnTo>
                    <a:pt x="1557" y="223"/>
                  </a:lnTo>
                  <a:lnTo>
                    <a:pt x="1581" y="212"/>
                  </a:lnTo>
                  <a:lnTo>
                    <a:pt x="1593" y="207"/>
                  </a:lnTo>
                  <a:lnTo>
                    <a:pt x="1607" y="202"/>
                  </a:lnTo>
                  <a:lnTo>
                    <a:pt x="1607" y="202"/>
                  </a:lnTo>
                  <a:lnTo>
                    <a:pt x="1610" y="199"/>
                  </a:lnTo>
                  <a:lnTo>
                    <a:pt x="1615" y="196"/>
                  </a:lnTo>
                  <a:lnTo>
                    <a:pt x="1623" y="190"/>
                  </a:lnTo>
                  <a:lnTo>
                    <a:pt x="1623" y="190"/>
                  </a:lnTo>
                  <a:lnTo>
                    <a:pt x="1626" y="186"/>
                  </a:lnTo>
                  <a:lnTo>
                    <a:pt x="1630" y="182"/>
                  </a:lnTo>
                  <a:lnTo>
                    <a:pt x="1633" y="178"/>
                  </a:lnTo>
                  <a:lnTo>
                    <a:pt x="1636" y="173"/>
                  </a:lnTo>
                  <a:lnTo>
                    <a:pt x="1636" y="173"/>
                  </a:lnTo>
                  <a:lnTo>
                    <a:pt x="1639" y="171"/>
                  </a:lnTo>
                  <a:lnTo>
                    <a:pt x="1644" y="170"/>
                  </a:lnTo>
                  <a:lnTo>
                    <a:pt x="1647" y="169"/>
                  </a:lnTo>
                  <a:lnTo>
                    <a:pt x="1650" y="167"/>
                  </a:lnTo>
                  <a:lnTo>
                    <a:pt x="1650" y="167"/>
                  </a:lnTo>
                  <a:lnTo>
                    <a:pt x="1656" y="161"/>
                  </a:lnTo>
                  <a:lnTo>
                    <a:pt x="1662" y="154"/>
                  </a:lnTo>
                  <a:lnTo>
                    <a:pt x="1666" y="146"/>
                  </a:lnTo>
                  <a:lnTo>
                    <a:pt x="1670" y="137"/>
                  </a:lnTo>
                  <a:lnTo>
                    <a:pt x="1680" y="120"/>
                  </a:lnTo>
                  <a:lnTo>
                    <a:pt x="1688" y="103"/>
                  </a:lnTo>
                  <a:lnTo>
                    <a:pt x="1688" y="103"/>
                  </a:lnTo>
                  <a:lnTo>
                    <a:pt x="1688" y="96"/>
                  </a:lnTo>
                  <a:lnTo>
                    <a:pt x="1687" y="91"/>
                  </a:lnTo>
                  <a:lnTo>
                    <a:pt x="1687" y="86"/>
                  </a:lnTo>
                  <a:lnTo>
                    <a:pt x="1688" y="84"/>
                  </a:lnTo>
                  <a:lnTo>
                    <a:pt x="1691" y="81"/>
                  </a:lnTo>
                  <a:lnTo>
                    <a:pt x="1691" y="81"/>
                  </a:lnTo>
                  <a:lnTo>
                    <a:pt x="1696" y="82"/>
                  </a:lnTo>
                  <a:lnTo>
                    <a:pt x="1698" y="82"/>
                  </a:lnTo>
                  <a:lnTo>
                    <a:pt x="1701" y="81"/>
                  </a:lnTo>
                  <a:lnTo>
                    <a:pt x="1701" y="81"/>
                  </a:lnTo>
                  <a:lnTo>
                    <a:pt x="1705" y="97"/>
                  </a:lnTo>
                  <a:lnTo>
                    <a:pt x="1710" y="112"/>
                  </a:lnTo>
                  <a:lnTo>
                    <a:pt x="1714" y="127"/>
                  </a:lnTo>
                  <a:lnTo>
                    <a:pt x="1715" y="135"/>
                  </a:lnTo>
                  <a:lnTo>
                    <a:pt x="1715" y="142"/>
                  </a:lnTo>
                  <a:lnTo>
                    <a:pt x="1715" y="142"/>
                  </a:lnTo>
                  <a:lnTo>
                    <a:pt x="1730" y="138"/>
                  </a:lnTo>
                  <a:lnTo>
                    <a:pt x="1742" y="134"/>
                  </a:lnTo>
                  <a:lnTo>
                    <a:pt x="1753" y="130"/>
                  </a:lnTo>
                  <a:lnTo>
                    <a:pt x="1766" y="126"/>
                  </a:lnTo>
                  <a:lnTo>
                    <a:pt x="1766" y="126"/>
                  </a:lnTo>
                  <a:lnTo>
                    <a:pt x="1781" y="147"/>
                  </a:lnTo>
                  <a:lnTo>
                    <a:pt x="1787" y="157"/>
                  </a:lnTo>
                  <a:lnTo>
                    <a:pt x="1793" y="169"/>
                  </a:lnTo>
                  <a:lnTo>
                    <a:pt x="1793" y="169"/>
                  </a:lnTo>
                  <a:lnTo>
                    <a:pt x="1797" y="168"/>
                  </a:lnTo>
                  <a:lnTo>
                    <a:pt x="1800" y="167"/>
                  </a:lnTo>
                  <a:lnTo>
                    <a:pt x="1804" y="164"/>
                  </a:lnTo>
                  <a:lnTo>
                    <a:pt x="1809" y="161"/>
                  </a:lnTo>
                  <a:lnTo>
                    <a:pt x="1812" y="161"/>
                  </a:lnTo>
                  <a:lnTo>
                    <a:pt x="1814" y="162"/>
                  </a:lnTo>
                  <a:lnTo>
                    <a:pt x="1814" y="162"/>
                  </a:lnTo>
                  <a:lnTo>
                    <a:pt x="1816" y="163"/>
                  </a:lnTo>
                  <a:lnTo>
                    <a:pt x="1818" y="164"/>
                  </a:lnTo>
                  <a:lnTo>
                    <a:pt x="1820" y="167"/>
                  </a:lnTo>
                  <a:lnTo>
                    <a:pt x="1822" y="172"/>
                  </a:lnTo>
                  <a:lnTo>
                    <a:pt x="1823" y="179"/>
                  </a:lnTo>
                  <a:lnTo>
                    <a:pt x="1823" y="184"/>
                  </a:lnTo>
                  <a:lnTo>
                    <a:pt x="1824" y="190"/>
                  </a:lnTo>
                  <a:lnTo>
                    <a:pt x="1828" y="195"/>
                  </a:lnTo>
                  <a:lnTo>
                    <a:pt x="1829" y="196"/>
                  </a:lnTo>
                  <a:lnTo>
                    <a:pt x="1831" y="197"/>
                  </a:lnTo>
                  <a:lnTo>
                    <a:pt x="1831" y="197"/>
                  </a:lnTo>
                  <a:lnTo>
                    <a:pt x="1839" y="194"/>
                  </a:lnTo>
                  <a:lnTo>
                    <a:pt x="1847" y="191"/>
                  </a:lnTo>
                  <a:lnTo>
                    <a:pt x="1856" y="190"/>
                  </a:lnTo>
                  <a:lnTo>
                    <a:pt x="1860" y="191"/>
                  </a:lnTo>
                  <a:lnTo>
                    <a:pt x="1863" y="192"/>
                  </a:lnTo>
                  <a:lnTo>
                    <a:pt x="1863" y="192"/>
                  </a:lnTo>
                  <a:lnTo>
                    <a:pt x="1866" y="198"/>
                  </a:lnTo>
                  <a:lnTo>
                    <a:pt x="1867" y="206"/>
                  </a:lnTo>
                  <a:lnTo>
                    <a:pt x="1869" y="212"/>
                  </a:lnTo>
                  <a:lnTo>
                    <a:pt x="1869" y="219"/>
                  </a:lnTo>
                  <a:lnTo>
                    <a:pt x="1869" y="233"/>
                  </a:lnTo>
                  <a:lnTo>
                    <a:pt x="1867" y="248"/>
                  </a:lnTo>
                  <a:lnTo>
                    <a:pt x="1864" y="263"/>
                  </a:lnTo>
                  <a:lnTo>
                    <a:pt x="1861" y="278"/>
                  </a:lnTo>
                  <a:lnTo>
                    <a:pt x="1852" y="305"/>
                  </a:lnTo>
                  <a:lnTo>
                    <a:pt x="1852" y="305"/>
                  </a:lnTo>
                  <a:lnTo>
                    <a:pt x="1857" y="304"/>
                  </a:lnTo>
                  <a:lnTo>
                    <a:pt x="1862" y="304"/>
                  </a:lnTo>
                  <a:lnTo>
                    <a:pt x="1873" y="303"/>
                  </a:lnTo>
                  <a:lnTo>
                    <a:pt x="1884" y="303"/>
                  </a:lnTo>
                  <a:lnTo>
                    <a:pt x="1895" y="302"/>
                  </a:lnTo>
                  <a:lnTo>
                    <a:pt x="1895" y="302"/>
                  </a:lnTo>
                  <a:lnTo>
                    <a:pt x="1902" y="299"/>
                  </a:lnTo>
                  <a:lnTo>
                    <a:pt x="1908" y="296"/>
                  </a:lnTo>
                  <a:lnTo>
                    <a:pt x="1914" y="292"/>
                  </a:lnTo>
                  <a:lnTo>
                    <a:pt x="1917" y="292"/>
                  </a:lnTo>
                  <a:lnTo>
                    <a:pt x="1920" y="293"/>
                  </a:lnTo>
                  <a:lnTo>
                    <a:pt x="1920" y="293"/>
                  </a:lnTo>
                  <a:lnTo>
                    <a:pt x="1922" y="297"/>
                  </a:lnTo>
                  <a:lnTo>
                    <a:pt x="1922" y="301"/>
                  </a:lnTo>
                  <a:lnTo>
                    <a:pt x="1922" y="305"/>
                  </a:lnTo>
                  <a:lnTo>
                    <a:pt x="1921" y="309"/>
                  </a:lnTo>
                  <a:lnTo>
                    <a:pt x="1914" y="327"/>
                  </a:lnTo>
                  <a:lnTo>
                    <a:pt x="1914" y="327"/>
                  </a:lnTo>
                  <a:lnTo>
                    <a:pt x="1908" y="349"/>
                  </a:lnTo>
                  <a:lnTo>
                    <a:pt x="1902" y="372"/>
                  </a:lnTo>
                  <a:lnTo>
                    <a:pt x="1890" y="415"/>
                  </a:lnTo>
                  <a:lnTo>
                    <a:pt x="1890" y="415"/>
                  </a:lnTo>
                  <a:lnTo>
                    <a:pt x="1923" y="415"/>
                  </a:lnTo>
                  <a:lnTo>
                    <a:pt x="1954" y="413"/>
                  </a:lnTo>
                  <a:lnTo>
                    <a:pt x="2016" y="407"/>
                  </a:lnTo>
                  <a:lnTo>
                    <a:pt x="2016" y="407"/>
                  </a:lnTo>
                  <a:lnTo>
                    <a:pt x="2023" y="415"/>
                  </a:lnTo>
                  <a:lnTo>
                    <a:pt x="2029" y="423"/>
                  </a:lnTo>
                  <a:lnTo>
                    <a:pt x="2033" y="430"/>
                  </a:lnTo>
                  <a:lnTo>
                    <a:pt x="2036" y="438"/>
                  </a:lnTo>
                  <a:lnTo>
                    <a:pt x="2039" y="446"/>
                  </a:lnTo>
                  <a:lnTo>
                    <a:pt x="2040" y="456"/>
                  </a:lnTo>
                  <a:lnTo>
                    <a:pt x="2039" y="467"/>
                  </a:lnTo>
                  <a:lnTo>
                    <a:pt x="2038" y="480"/>
                  </a:lnTo>
                  <a:lnTo>
                    <a:pt x="2038" y="480"/>
                  </a:lnTo>
                  <a:lnTo>
                    <a:pt x="2034" y="494"/>
                  </a:lnTo>
                  <a:lnTo>
                    <a:pt x="2030" y="510"/>
                  </a:lnTo>
                  <a:lnTo>
                    <a:pt x="2027" y="526"/>
                  </a:lnTo>
                  <a:lnTo>
                    <a:pt x="2024" y="542"/>
                  </a:lnTo>
                  <a:lnTo>
                    <a:pt x="2024" y="542"/>
                  </a:lnTo>
                  <a:lnTo>
                    <a:pt x="2021" y="555"/>
                  </a:lnTo>
                  <a:lnTo>
                    <a:pt x="2021" y="567"/>
                  </a:lnTo>
                  <a:lnTo>
                    <a:pt x="2020" y="580"/>
                  </a:lnTo>
                  <a:lnTo>
                    <a:pt x="2019" y="593"/>
                  </a:lnTo>
                  <a:lnTo>
                    <a:pt x="2019" y="593"/>
                  </a:lnTo>
                  <a:lnTo>
                    <a:pt x="2017" y="603"/>
                  </a:lnTo>
                  <a:lnTo>
                    <a:pt x="2014" y="612"/>
                  </a:lnTo>
                  <a:lnTo>
                    <a:pt x="2011" y="622"/>
                  </a:lnTo>
                  <a:lnTo>
                    <a:pt x="2009" y="631"/>
                  </a:lnTo>
                  <a:lnTo>
                    <a:pt x="2009" y="631"/>
                  </a:lnTo>
                  <a:lnTo>
                    <a:pt x="2005" y="647"/>
                  </a:lnTo>
                  <a:lnTo>
                    <a:pt x="2002" y="661"/>
                  </a:lnTo>
                  <a:lnTo>
                    <a:pt x="1993" y="693"/>
                  </a:lnTo>
                  <a:lnTo>
                    <a:pt x="1993" y="693"/>
                  </a:lnTo>
                  <a:lnTo>
                    <a:pt x="1974" y="768"/>
                  </a:lnTo>
                  <a:lnTo>
                    <a:pt x="1956" y="844"/>
                  </a:lnTo>
                  <a:lnTo>
                    <a:pt x="1937" y="919"/>
                  </a:lnTo>
                  <a:lnTo>
                    <a:pt x="1919" y="991"/>
                  </a:lnTo>
                  <a:lnTo>
                    <a:pt x="1919" y="991"/>
                  </a:lnTo>
                  <a:lnTo>
                    <a:pt x="1911" y="1014"/>
                  </a:lnTo>
                  <a:lnTo>
                    <a:pt x="1905" y="1036"/>
                  </a:lnTo>
                  <a:lnTo>
                    <a:pt x="1898" y="1058"/>
                  </a:lnTo>
                  <a:lnTo>
                    <a:pt x="1895" y="1069"/>
                  </a:lnTo>
                  <a:lnTo>
                    <a:pt x="1893" y="1079"/>
                  </a:lnTo>
                  <a:lnTo>
                    <a:pt x="1893" y="1079"/>
                  </a:lnTo>
                  <a:lnTo>
                    <a:pt x="1886" y="1126"/>
                  </a:lnTo>
                  <a:lnTo>
                    <a:pt x="1881" y="1149"/>
                  </a:lnTo>
                  <a:lnTo>
                    <a:pt x="1877" y="1170"/>
                  </a:lnTo>
                  <a:lnTo>
                    <a:pt x="1872" y="1192"/>
                  </a:lnTo>
                  <a:lnTo>
                    <a:pt x="1865" y="1212"/>
                  </a:lnTo>
                  <a:lnTo>
                    <a:pt x="1859" y="1232"/>
                  </a:lnTo>
                  <a:lnTo>
                    <a:pt x="1850" y="1252"/>
                  </a:lnTo>
                  <a:lnTo>
                    <a:pt x="1850" y="1252"/>
                  </a:lnTo>
                  <a:lnTo>
                    <a:pt x="1846" y="1254"/>
                  </a:lnTo>
                  <a:lnTo>
                    <a:pt x="1841" y="1257"/>
                  </a:lnTo>
                  <a:lnTo>
                    <a:pt x="1834" y="1259"/>
                  </a:lnTo>
                  <a:lnTo>
                    <a:pt x="1830" y="1262"/>
                  </a:lnTo>
                  <a:lnTo>
                    <a:pt x="1830" y="1262"/>
                  </a:lnTo>
                  <a:lnTo>
                    <a:pt x="1812" y="1265"/>
                  </a:lnTo>
                  <a:lnTo>
                    <a:pt x="1792" y="1265"/>
                  </a:lnTo>
                  <a:lnTo>
                    <a:pt x="1773" y="1263"/>
                  </a:lnTo>
                  <a:lnTo>
                    <a:pt x="1753" y="1262"/>
                  </a:lnTo>
                  <a:lnTo>
                    <a:pt x="1753" y="1262"/>
                  </a:lnTo>
                  <a:lnTo>
                    <a:pt x="1733" y="1261"/>
                  </a:lnTo>
                  <a:lnTo>
                    <a:pt x="1715" y="1262"/>
                  </a:lnTo>
                  <a:lnTo>
                    <a:pt x="1697" y="1265"/>
                  </a:lnTo>
                  <a:lnTo>
                    <a:pt x="1679" y="1268"/>
                  </a:lnTo>
                  <a:lnTo>
                    <a:pt x="1642" y="1274"/>
                  </a:lnTo>
                  <a:lnTo>
                    <a:pt x="1624" y="1276"/>
                  </a:lnTo>
                  <a:lnTo>
                    <a:pt x="1607" y="1278"/>
                  </a:lnTo>
                  <a:lnTo>
                    <a:pt x="1607" y="1278"/>
                  </a:lnTo>
                  <a:lnTo>
                    <a:pt x="1593" y="1277"/>
                  </a:lnTo>
                  <a:lnTo>
                    <a:pt x="1579" y="1277"/>
                  </a:lnTo>
                  <a:lnTo>
                    <a:pt x="1573" y="1277"/>
                  </a:lnTo>
                  <a:lnTo>
                    <a:pt x="1568" y="1280"/>
                  </a:lnTo>
                  <a:lnTo>
                    <a:pt x="1561" y="1282"/>
                  </a:lnTo>
                  <a:lnTo>
                    <a:pt x="1556" y="1285"/>
                  </a:lnTo>
                  <a:lnTo>
                    <a:pt x="1556" y="1285"/>
                  </a:lnTo>
                  <a:lnTo>
                    <a:pt x="1428" y="1293"/>
                  </a:lnTo>
                  <a:lnTo>
                    <a:pt x="1294" y="1301"/>
                  </a:lnTo>
                  <a:lnTo>
                    <a:pt x="1294" y="1301"/>
                  </a:lnTo>
                  <a:lnTo>
                    <a:pt x="1224" y="1306"/>
                  </a:lnTo>
                  <a:lnTo>
                    <a:pt x="1188" y="1311"/>
                  </a:lnTo>
                  <a:lnTo>
                    <a:pt x="1153" y="1315"/>
                  </a:lnTo>
                  <a:lnTo>
                    <a:pt x="1118" y="1320"/>
                  </a:lnTo>
                  <a:lnTo>
                    <a:pt x="1084" y="1328"/>
                  </a:lnTo>
                  <a:lnTo>
                    <a:pt x="1050" y="1335"/>
                  </a:lnTo>
                  <a:lnTo>
                    <a:pt x="1018" y="1344"/>
                  </a:lnTo>
                  <a:lnTo>
                    <a:pt x="1018" y="1344"/>
                  </a:lnTo>
                  <a:lnTo>
                    <a:pt x="1012" y="1347"/>
                  </a:lnTo>
                  <a:lnTo>
                    <a:pt x="1012" y="1347"/>
                  </a:lnTo>
                  <a:lnTo>
                    <a:pt x="999" y="1354"/>
                  </a:lnTo>
                  <a:lnTo>
                    <a:pt x="987" y="1362"/>
                  </a:lnTo>
                  <a:lnTo>
                    <a:pt x="975" y="1369"/>
                  </a:lnTo>
                  <a:lnTo>
                    <a:pt x="969" y="1373"/>
                  </a:lnTo>
                  <a:lnTo>
                    <a:pt x="961" y="1374"/>
                  </a:lnTo>
                  <a:lnTo>
                    <a:pt x="961" y="1374"/>
                  </a:lnTo>
                  <a:lnTo>
                    <a:pt x="947" y="1376"/>
                  </a:lnTo>
                  <a:lnTo>
                    <a:pt x="929" y="1377"/>
                  </a:lnTo>
                  <a:lnTo>
                    <a:pt x="912" y="1377"/>
                  </a:lnTo>
                  <a:lnTo>
                    <a:pt x="896" y="1376"/>
                  </a:lnTo>
                  <a:lnTo>
                    <a:pt x="896" y="1376"/>
                  </a:lnTo>
                  <a:lnTo>
                    <a:pt x="887" y="1374"/>
                  </a:lnTo>
                  <a:lnTo>
                    <a:pt x="877" y="1371"/>
                  </a:lnTo>
                  <a:lnTo>
                    <a:pt x="867" y="1367"/>
                  </a:lnTo>
                  <a:lnTo>
                    <a:pt x="861" y="1367"/>
                  </a:lnTo>
                  <a:lnTo>
                    <a:pt x="861" y="1367"/>
                  </a:lnTo>
                  <a:lnTo>
                    <a:pt x="839" y="1368"/>
                  </a:lnTo>
                  <a:lnTo>
                    <a:pt x="817" y="1369"/>
                  </a:lnTo>
                  <a:lnTo>
                    <a:pt x="772" y="1371"/>
                  </a:lnTo>
                  <a:lnTo>
                    <a:pt x="772" y="1371"/>
                  </a:lnTo>
                  <a:lnTo>
                    <a:pt x="741" y="1372"/>
                  </a:lnTo>
                  <a:lnTo>
                    <a:pt x="712" y="1375"/>
                  </a:lnTo>
                  <a:lnTo>
                    <a:pt x="649" y="1384"/>
                  </a:lnTo>
                  <a:lnTo>
                    <a:pt x="649" y="1384"/>
                  </a:lnTo>
                  <a:lnTo>
                    <a:pt x="614" y="1389"/>
                  </a:lnTo>
                  <a:lnTo>
                    <a:pt x="578" y="1392"/>
                  </a:lnTo>
                  <a:lnTo>
                    <a:pt x="542" y="1394"/>
                  </a:lnTo>
                  <a:lnTo>
                    <a:pt x="506" y="1397"/>
                  </a:lnTo>
                  <a:lnTo>
                    <a:pt x="506" y="1397"/>
                  </a:lnTo>
                  <a:lnTo>
                    <a:pt x="448" y="1404"/>
                  </a:lnTo>
                  <a:lnTo>
                    <a:pt x="388" y="1410"/>
                  </a:lnTo>
                  <a:lnTo>
                    <a:pt x="328" y="1415"/>
                  </a:lnTo>
                  <a:lnTo>
                    <a:pt x="298" y="1418"/>
                  </a:lnTo>
                  <a:lnTo>
                    <a:pt x="267" y="1419"/>
                  </a:lnTo>
                  <a:lnTo>
                    <a:pt x="267" y="1419"/>
                  </a:lnTo>
                  <a:lnTo>
                    <a:pt x="252" y="1418"/>
                  </a:lnTo>
                  <a:lnTo>
                    <a:pt x="244" y="1417"/>
                  </a:lnTo>
                  <a:lnTo>
                    <a:pt x="237" y="1417"/>
                  </a:lnTo>
                  <a:lnTo>
                    <a:pt x="237" y="1417"/>
                  </a:lnTo>
                  <a:lnTo>
                    <a:pt x="216" y="1419"/>
                  </a:lnTo>
                  <a:lnTo>
                    <a:pt x="196" y="1422"/>
                  </a:lnTo>
                  <a:lnTo>
                    <a:pt x="177" y="1425"/>
                  </a:lnTo>
                  <a:lnTo>
                    <a:pt x="156" y="1427"/>
                  </a:lnTo>
                  <a:lnTo>
                    <a:pt x="156" y="1427"/>
                  </a:lnTo>
                  <a:lnTo>
                    <a:pt x="134" y="1427"/>
                  </a:lnTo>
                  <a:lnTo>
                    <a:pt x="110" y="1425"/>
                  </a:lnTo>
                  <a:lnTo>
                    <a:pt x="87" y="1423"/>
                  </a:lnTo>
                  <a:lnTo>
                    <a:pt x="64" y="1422"/>
                  </a:lnTo>
                  <a:lnTo>
                    <a:pt x="64" y="1422"/>
                  </a:lnTo>
                  <a:lnTo>
                    <a:pt x="50" y="1421"/>
                  </a:lnTo>
                  <a:lnTo>
                    <a:pt x="36" y="1419"/>
                  </a:lnTo>
                  <a:lnTo>
                    <a:pt x="24" y="1415"/>
                  </a:lnTo>
                  <a:lnTo>
                    <a:pt x="11" y="1411"/>
                  </a:lnTo>
                  <a:lnTo>
                    <a:pt x="11" y="1411"/>
                  </a:lnTo>
                  <a:lnTo>
                    <a:pt x="9" y="1404"/>
                  </a:lnTo>
                  <a:lnTo>
                    <a:pt x="6" y="1394"/>
                  </a:lnTo>
                  <a:lnTo>
                    <a:pt x="4" y="1386"/>
                  </a:lnTo>
                  <a:lnTo>
                    <a:pt x="2" y="1382"/>
                  </a:lnTo>
                  <a:lnTo>
                    <a:pt x="0" y="1379"/>
                  </a:lnTo>
                  <a:lnTo>
                    <a:pt x="0" y="1379"/>
                  </a:lnTo>
                  <a:lnTo>
                    <a:pt x="21" y="1335"/>
                  </a:lnTo>
                  <a:lnTo>
                    <a:pt x="43" y="1291"/>
                  </a:lnTo>
                  <a:lnTo>
                    <a:pt x="66" y="1250"/>
                  </a:lnTo>
                  <a:lnTo>
                    <a:pt x="89" y="1210"/>
                  </a:lnTo>
                  <a:lnTo>
                    <a:pt x="89" y="1210"/>
                  </a:lnTo>
                  <a:lnTo>
                    <a:pt x="71" y="1211"/>
                  </a:lnTo>
                  <a:lnTo>
                    <a:pt x="52" y="1213"/>
                  </a:lnTo>
                  <a:lnTo>
                    <a:pt x="35" y="1215"/>
                  </a:lnTo>
                  <a:lnTo>
                    <a:pt x="18" y="1215"/>
                  </a:lnTo>
                  <a:lnTo>
                    <a:pt x="18" y="1215"/>
                  </a:lnTo>
                  <a:lnTo>
                    <a:pt x="16" y="1208"/>
                  </a:lnTo>
                  <a:lnTo>
                    <a:pt x="17" y="1199"/>
                  </a:lnTo>
                  <a:lnTo>
                    <a:pt x="19" y="1192"/>
                  </a:lnTo>
                  <a:lnTo>
                    <a:pt x="22" y="1183"/>
                  </a:lnTo>
                  <a:lnTo>
                    <a:pt x="30" y="1168"/>
                  </a:lnTo>
                  <a:lnTo>
                    <a:pt x="37" y="1153"/>
                  </a:lnTo>
                  <a:lnTo>
                    <a:pt x="37" y="1153"/>
                  </a:lnTo>
                  <a:lnTo>
                    <a:pt x="32" y="1151"/>
                  </a:lnTo>
                  <a:lnTo>
                    <a:pt x="27" y="1150"/>
                  </a:lnTo>
                  <a:lnTo>
                    <a:pt x="21" y="1151"/>
                  </a:lnTo>
                  <a:lnTo>
                    <a:pt x="16" y="1151"/>
                  </a:lnTo>
                  <a:lnTo>
                    <a:pt x="12" y="1152"/>
                  </a:lnTo>
                  <a:lnTo>
                    <a:pt x="7" y="1152"/>
                  </a:lnTo>
                  <a:lnTo>
                    <a:pt x="4" y="1151"/>
                  </a:lnTo>
                  <a:lnTo>
                    <a:pt x="0" y="1148"/>
                  </a:lnTo>
                  <a:lnTo>
                    <a:pt x="0" y="1148"/>
                  </a:lnTo>
                  <a:lnTo>
                    <a:pt x="0" y="1140"/>
                  </a:lnTo>
                  <a:lnTo>
                    <a:pt x="2" y="1134"/>
                  </a:lnTo>
                  <a:lnTo>
                    <a:pt x="5" y="1129"/>
                  </a:lnTo>
                  <a:lnTo>
                    <a:pt x="10" y="1123"/>
                  </a:lnTo>
                  <a:lnTo>
                    <a:pt x="19" y="1112"/>
                  </a:lnTo>
                  <a:lnTo>
                    <a:pt x="24" y="1107"/>
                  </a:lnTo>
                  <a:lnTo>
                    <a:pt x="27" y="1101"/>
                  </a:lnTo>
                  <a:lnTo>
                    <a:pt x="27" y="1101"/>
                  </a:lnTo>
                  <a:lnTo>
                    <a:pt x="24" y="1101"/>
                  </a:lnTo>
                  <a:lnTo>
                    <a:pt x="19" y="1101"/>
                  </a:lnTo>
                  <a:lnTo>
                    <a:pt x="14" y="1099"/>
                  </a:lnTo>
                  <a:lnTo>
                    <a:pt x="12" y="1097"/>
                  </a:lnTo>
                  <a:lnTo>
                    <a:pt x="11" y="1095"/>
                  </a:lnTo>
                  <a:lnTo>
                    <a:pt x="11" y="1095"/>
                  </a:lnTo>
                  <a:lnTo>
                    <a:pt x="14" y="1086"/>
                  </a:lnTo>
                  <a:lnTo>
                    <a:pt x="17" y="1078"/>
                  </a:lnTo>
                  <a:lnTo>
                    <a:pt x="27" y="1064"/>
                  </a:lnTo>
                  <a:lnTo>
                    <a:pt x="36" y="1051"/>
                  </a:lnTo>
                  <a:lnTo>
                    <a:pt x="41" y="1044"/>
                  </a:lnTo>
                  <a:lnTo>
                    <a:pt x="45" y="1036"/>
                  </a:lnTo>
                  <a:lnTo>
                    <a:pt x="45" y="1036"/>
                  </a:lnTo>
                  <a:lnTo>
                    <a:pt x="36" y="1036"/>
                  </a:lnTo>
                  <a:lnTo>
                    <a:pt x="29" y="1036"/>
                  </a:lnTo>
                  <a:lnTo>
                    <a:pt x="25" y="1035"/>
                  </a:lnTo>
                  <a:lnTo>
                    <a:pt x="21" y="1034"/>
                  </a:lnTo>
                  <a:lnTo>
                    <a:pt x="18" y="1031"/>
                  </a:lnTo>
                  <a:lnTo>
                    <a:pt x="16" y="1027"/>
                  </a:lnTo>
                  <a:lnTo>
                    <a:pt x="16" y="1027"/>
                  </a:lnTo>
                  <a:lnTo>
                    <a:pt x="19" y="1020"/>
                  </a:lnTo>
                  <a:lnTo>
                    <a:pt x="22" y="1014"/>
                  </a:lnTo>
                  <a:lnTo>
                    <a:pt x="33" y="1004"/>
                  </a:lnTo>
                  <a:lnTo>
                    <a:pt x="37" y="999"/>
                  </a:lnTo>
                  <a:lnTo>
                    <a:pt x="42" y="994"/>
                  </a:lnTo>
                  <a:lnTo>
                    <a:pt x="46" y="987"/>
                  </a:lnTo>
                  <a:lnTo>
                    <a:pt x="48" y="980"/>
                  </a:lnTo>
                  <a:lnTo>
                    <a:pt x="48" y="980"/>
                  </a:lnTo>
                  <a:lnTo>
                    <a:pt x="51" y="980"/>
                  </a:lnTo>
                  <a:lnTo>
                    <a:pt x="54" y="979"/>
                  </a:lnTo>
                  <a:lnTo>
                    <a:pt x="55" y="976"/>
                  </a:lnTo>
                  <a:lnTo>
                    <a:pt x="57" y="975"/>
                  </a:lnTo>
                  <a:lnTo>
                    <a:pt x="57" y="975"/>
                  </a:lnTo>
                  <a:lnTo>
                    <a:pt x="72" y="953"/>
                  </a:lnTo>
                  <a:lnTo>
                    <a:pt x="87" y="932"/>
                  </a:lnTo>
                  <a:lnTo>
                    <a:pt x="119" y="891"/>
                  </a:lnTo>
                  <a:lnTo>
                    <a:pt x="135" y="869"/>
                  </a:lnTo>
                  <a:lnTo>
                    <a:pt x="151" y="849"/>
                  </a:lnTo>
                  <a:lnTo>
                    <a:pt x="166" y="827"/>
                  </a:lnTo>
                  <a:lnTo>
                    <a:pt x="180" y="803"/>
                  </a:lnTo>
                  <a:lnTo>
                    <a:pt x="180" y="803"/>
                  </a:lnTo>
                  <a:lnTo>
                    <a:pt x="182" y="802"/>
                  </a:lnTo>
                  <a:lnTo>
                    <a:pt x="184" y="800"/>
                  </a:lnTo>
                  <a:lnTo>
                    <a:pt x="186" y="799"/>
                  </a:lnTo>
                  <a:lnTo>
                    <a:pt x="191" y="798"/>
                  </a:lnTo>
                  <a:lnTo>
                    <a:pt x="191" y="798"/>
                  </a:lnTo>
                  <a:lnTo>
                    <a:pt x="210" y="766"/>
                  </a:lnTo>
                  <a:lnTo>
                    <a:pt x="215" y="757"/>
                  </a:lnTo>
                  <a:lnTo>
                    <a:pt x="221" y="751"/>
                  </a:lnTo>
                  <a:lnTo>
                    <a:pt x="227" y="743"/>
                  </a:lnTo>
                  <a:lnTo>
                    <a:pt x="234" y="738"/>
                  </a:lnTo>
                  <a:lnTo>
                    <a:pt x="234" y="738"/>
                  </a:lnTo>
                  <a:lnTo>
                    <a:pt x="252" y="708"/>
                  </a:lnTo>
                  <a:lnTo>
                    <a:pt x="269" y="681"/>
                  </a:lnTo>
                  <a:lnTo>
                    <a:pt x="304" y="630"/>
                  </a:lnTo>
                  <a:lnTo>
                    <a:pt x="321" y="603"/>
                  </a:lnTo>
                  <a:lnTo>
                    <a:pt x="337" y="576"/>
                  </a:lnTo>
                  <a:lnTo>
                    <a:pt x="353" y="546"/>
                  </a:lnTo>
                  <a:lnTo>
                    <a:pt x="368" y="514"/>
                  </a:lnTo>
                  <a:lnTo>
                    <a:pt x="368" y="514"/>
                  </a:lnTo>
                  <a:lnTo>
                    <a:pt x="372" y="512"/>
                  </a:lnTo>
                  <a:lnTo>
                    <a:pt x="374" y="511"/>
                  </a:lnTo>
                  <a:lnTo>
                    <a:pt x="380" y="512"/>
                  </a:lnTo>
                  <a:lnTo>
                    <a:pt x="380" y="512"/>
                  </a:lnTo>
                  <a:lnTo>
                    <a:pt x="398" y="484"/>
                  </a:lnTo>
                  <a:lnTo>
                    <a:pt x="417" y="456"/>
                  </a:lnTo>
                  <a:lnTo>
                    <a:pt x="436" y="429"/>
                  </a:lnTo>
                  <a:lnTo>
                    <a:pt x="453" y="402"/>
                  </a:lnTo>
                  <a:lnTo>
                    <a:pt x="453" y="402"/>
                  </a:lnTo>
                  <a:lnTo>
                    <a:pt x="456" y="402"/>
                  </a:lnTo>
                  <a:lnTo>
                    <a:pt x="458" y="403"/>
                  </a:lnTo>
                  <a:lnTo>
                    <a:pt x="460" y="406"/>
                  </a:lnTo>
                  <a:lnTo>
                    <a:pt x="464" y="409"/>
                  </a:lnTo>
                  <a:lnTo>
                    <a:pt x="465" y="410"/>
                  </a:lnTo>
                  <a:lnTo>
                    <a:pt x="468" y="410"/>
                  </a:lnTo>
                  <a:lnTo>
                    <a:pt x="468" y="410"/>
                  </a:lnTo>
                  <a:lnTo>
                    <a:pt x="482" y="408"/>
                  </a:lnTo>
                  <a:lnTo>
                    <a:pt x="497" y="406"/>
                  </a:lnTo>
                  <a:lnTo>
                    <a:pt x="513" y="405"/>
                  </a:lnTo>
                  <a:lnTo>
                    <a:pt x="529" y="405"/>
                  </a:lnTo>
                  <a:lnTo>
                    <a:pt x="562" y="406"/>
                  </a:lnTo>
                  <a:lnTo>
                    <a:pt x="595" y="409"/>
                  </a:lnTo>
                  <a:lnTo>
                    <a:pt x="595" y="409"/>
                  </a:lnTo>
                  <a:lnTo>
                    <a:pt x="647" y="412"/>
                  </a:lnTo>
                  <a:lnTo>
                    <a:pt x="698" y="413"/>
                  </a:lnTo>
                  <a:lnTo>
                    <a:pt x="748" y="415"/>
                  </a:lnTo>
                  <a:lnTo>
                    <a:pt x="797" y="420"/>
                  </a:lnTo>
                  <a:lnTo>
                    <a:pt x="797" y="420"/>
                  </a:lnTo>
                  <a:lnTo>
                    <a:pt x="815" y="424"/>
                  </a:lnTo>
                  <a:lnTo>
                    <a:pt x="834" y="428"/>
                  </a:lnTo>
                  <a:lnTo>
                    <a:pt x="878" y="436"/>
                  </a:lnTo>
                  <a:lnTo>
                    <a:pt x="902" y="440"/>
                  </a:lnTo>
                  <a:lnTo>
                    <a:pt x="924" y="444"/>
                  </a:lnTo>
                  <a:lnTo>
                    <a:pt x="948" y="450"/>
                  </a:lnTo>
                  <a:lnTo>
                    <a:pt x="969" y="456"/>
                  </a:lnTo>
                  <a:lnTo>
                    <a:pt x="969" y="456"/>
                  </a:lnTo>
                  <a:lnTo>
                    <a:pt x="985" y="429"/>
                  </a:lnTo>
                  <a:lnTo>
                    <a:pt x="993" y="414"/>
                  </a:lnTo>
                  <a:lnTo>
                    <a:pt x="999" y="399"/>
                  </a:lnTo>
                  <a:lnTo>
                    <a:pt x="999" y="399"/>
                  </a:lnTo>
                  <a:lnTo>
                    <a:pt x="1002" y="399"/>
                  </a:lnTo>
                  <a:lnTo>
                    <a:pt x="1004" y="399"/>
                  </a:lnTo>
                  <a:lnTo>
                    <a:pt x="1005" y="399"/>
                  </a:lnTo>
                  <a:lnTo>
                    <a:pt x="1008" y="398"/>
                  </a:lnTo>
                  <a:lnTo>
                    <a:pt x="1008" y="398"/>
                  </a:lnTo>
                  <a:lnTo>
                    <a:pt x="1026" y="368"/>
                  </a:lnTo>
                  <a:lnTo>
                    <a:pt x="1043" y="338"/>
                  </a:lnTo>
                  <a:lnTo>
                    <a:pt x="1061" y="308"/>
                  </a:lnTo>
                  <a:lnTo>
                    <a:pt x="1079" y="278"/>
                  </a:lnTo>
                  <a:lnTo>
                    <a:pt x="1079" y="278"/>
                  </a:lnTo>
                  <a:close/>
                  <a:moveTo>
                    <a:pt x="1042" y="789"/>
                  </a:moveTo>
                  <a:lnTo>
                    <a:pt x="1042" y="789"/>
                  </a:lnTo>
                  <a:lnTo>
                    <a:pt x="1046" y="778"/>
                  </a:lnTo>
                  <a:lnTo>
                    <a:pt x="1049" y="769"/>
                  </a:lnTo>
                  <a:lnTo>
                    <a:pt x="1056" y="748"/>
                  </a:lnTo>
                  <a:lnTo>
                    <a:pt x="1056" y="748"/>
                  </a:lnTo>
                  <a:lnTo>
                    <a:pt x="1063" y="726"/>
                  </a:lnTo>
                  <a:lnTo>
                    <a:pt x="1066" y="714"/>
                  </a:lnTo>
                  <a:lnTo>
                    <a:pt x="1067" y="710"/>
                  </a:lnTo>
                  <a:lnTo>
                    <a:pt x="1066" y="709"/>
                  </a:lnTo>
                  <a:lnTo>
                    <a:pt x="1066" y="709"/>
                  </a:lnTo>
                  <a:lnTo>
                    <a:pt x="1069" y="708"/>
                  </a:lnTo>
                  <a:lnTo>
                    <a:pt x="1070" y="706"/>
                  </a:lnTo>
                  <a:lnTo>
                    <a:pt x="1073" y="700"/>
                  </a:lnTo>
                  <a:lnTo>
                    <a:pt x="1075" y="692"/>
                  </a:lnTo>
                  <a:lnTo>
                    <a:pt x="1076" y="684"/>
                  </a:lnTo>
                  <a:lnTo>
                    <a:pt x="1076" y="684"/>
                  </a:lnTo>
                  <a:lnTo>
                    <a:pt x="1114" y="609"/>
                  </a:lnTo>
                  <a:lnTo>
                    <a:pt x="1152" y="535"/>
                  </a:lnTo>
                  <a:lnTo>
                    <a:pt x="1152" y="535"/>
                  </a:lnTo>
                  <a:lnTo>
                    <a:pt x="1156" y="533"/>
                  </a:lnTo>
                  <a:lnTo>
                    <a:pt x="1160" y="532"/>
                  </a:lnTo>
                  <a:lnTo>
                    <a:pt x="1163" y="531"/>
                  </a:lnTo>
                  <a:lnTo>
                    <a:pt x="1166" y="528"/>
                  </a:lnTo>
                  <a:lnTo>
                    <a:pt x="1166" y="528"/>
                  </a:lnTo>
                  <a:lnTo>
                    <a:pt x="1176" y="511"/>
                  </a:lnTo>
                  <a:lnTo>
                    <a:pt x="1185" y="495"/>
                  </a:lnTo>
                  <a:lnTo>
                    <a:pt x="1207" y="464"/>
                  </a:lnTo>
                  <a:lnTo>
                    <a:pt x="1207" y="464"/>
                  </a:lnTo>
                  <a:lnTo>
                    <a:pt x="1220" y="412"/>
                  </a:lnTo>
                  <a:lnTo>
                    <a:pt x="1229" y="359"/>
                  </a:lnTo>
                  <a:lnTo>
                    <a:pt x="1233" y="332"/>
                  </a:lnTo>
                  <a:lnTo>
                    <a:pt x="1238" y="304"/>
                  </a:lnTo>
                  <a:lnTo>
                    <a:pt x="1240" y="277"/>
                  </a:lnTo>
                  <a:lnTo>
                    <a:pt x="1242" y="249"/>
                  </a:lnTo>
                  <a:lnTo>
                    <a:pt x="1243" y="223"/>
                  </a:lnTo>
                  <a:lnTo>
                    <a:pt x="1243" y="195"/>
                  </a:lnTo>
                  <a:lnTo>
                    <a:pt x="1241" y="168"/>
                  </a:lnTo>
                  <a:lnTo>
                    <a:pt x="1239" y="142"/>
                  </a:lnTo>
                  <a:lnTo>
                    <a:pt x="1236" y="116"/>
                  </a:lnTo>
                  <a:lnTo>
                    <a:pt x="1230" y="90"/>
                  </a:lnTo>
                  <a:lnTo>
                    <a:pt x="1224" y="65"/>
                  </a:lnTo>
                  <a:lnTo>
                    <a:pt x="1216" y="41"/>
                  </a:lnTo>
                  <a:lnTo>
                    <a:pt x="1216" y="41"/>
                  </a:lnTo>
                  <a:lnTo>
                    <a:pt x="1210" y="54"/>
                  </a:lnTo>
                  <a:lnTo>
                    <a:pt x="1205" y="66"/>
                  </a:lnTo>
                  <a:lnTo>
                    <a:pt x="1196" y="92"/>
                  </a:lnTo>
                  <a:lnTo>
                    <a:pt x="1188" y="119"/>
                  </a:lnTo>
                  <a:lnTo>
                    <a:pt x="1181" y="143"/>
                  </a:lnTo>
                  <a:lnTo>
                    <a:pt x="1181" y="143"/>
                  </a:lnTo>
                  <a:lnTo>
                    <a:pt x="1176" y="154"/>
                  </a:lnTo>
                  <a:lnTo>
                    <a:pt x="1169" y="164"/>
                  </a:lnTo>
                  <a:lnTo>
                    <a:pt x="1157" y="183"/>
                  </a:lnTo>
                  <a:lnTo>
                    <a:pt x="1157" y="183"/>
                  </a:lnTo>
                  <a:lnTo>
                    <a:pt x="1155" y="187"/>
                  </a:lnTo>
                  <a:lnTo>
                    <a:pt x="1154" y="192"/>
                  </a:lnTo>
                  <a:lnTo>
                    <a:pt x="1153" y="196"/>
                  </a:lnTo>
                  <a:lnTo>
                    <a:pt x="1152" y="199"/>
                  </a:lnTo>
                  <a:lnTo>
                    <a:pt x="1152" y="199"/>
                  </a:lnTo>
                  <a:lnTo>
                    <a:pt x="1147" y="206"/>
                  </a:lnTo>
                  <a:lnTo>
                    <a:pt x="1141" y="212"/>
                  </a:lnTo>
                  <a:lnTo>
                    <a:pt x="1136" y="217"/>
                  </a:lnTo>
                  <a:lnTo>
                    <a:pt x="1131" y="224"/>
                  </a:lnTo>
                  <a:lnTo>
                    <a:pt x="1131" y="224"/>
                  </a:lnTo>
                  <a:lnTo>
                    <a:pt x="1101" y="270"/>
                  </a:lnTo>
                  <a:lnTo>
                    <a:pt x="1101" y="270"/>
                  </a:lnTo>
                  <a:lnTo>
                    <a:pt x="1091" y="285"/>
                  </a:lnTo>
                  <a:lnTo>
                    <a:pt x="1082" y="301"/>
                  </a:lnTo>
                  <a:lnTo>
                    <a:pt x="1074" y="316"/>
                  </a:lnTo>
                  <a:lnTo>
                    <a:pt x="1066" y="332"/>
                  </a:lnTo>
                  <a:lnTo>
                    <a:pt x="1066" y="332"/>
                  </a:lnTo>
                  <a:lnTo>
                    <a:pt x="1053" y="349"/>
                  </a:lnTo>
                  <a:lnTo>
                    <a:pt x="1041" y="366"/>
                  </a:lnTo>
                  <a:lnTo>
                    <a:pt x="1029" y="384"/>
                  </a:lnTo>
                  <a:lnTo>
                    <a:pt x="1017" y="404"/>
                  </a:lnTo>
                  <a:lnTo>
                    <a:pt x="996" y="442"/>
                  </a:lnTo>
                  <a:lnTo>
                    <a:pt x="984" y="461"/>
                  </a:lnTo>
                  <a:lnTo>
                    <a:pt x="972" y="480"/>
                  </a:lnTo>
                  <a:lnTo>
                    <a:pt x="972" y="480"/>
                  </a:lnTo>
                  <a:lnTo>
                    <a:pt x="973" y="482"/>
                  </a:lnTo>
                  <a:lnTo>
                    <a:pt x="973" y="484"/>
                  </a:lnTo>
                  <a:lnTo>
                    <a:pt x="972" y="487"/>
                  </a:lnTo>
                  <a:lnTo>
                    <a:pt x="971" y="490"/>
                  </a:lnTo>
                  <a:lnTo>
                    <a:pt x="970" y="493"/>
                  </a:lnTo>
                  <a:lnTo>
                    <a:pt x="971" y="496"/>
                  </a:lnTo>
                  <a:lnTo>
                    <a:pt x="971" y="496"/>
                  </a:lnTo>
                  <a:lnTo>
                    <a:pt x="947" y="533"/>
                  </a:lnTo>
                  <a:lnTo>
                    <a:pt x="922" y="572"/>
                  </a:lnTo>
                  <a:lnTo>
                    <a:pt x="910" y="591"/>
                  </a:lnTo>
                  <a:lnTo>
                    <a:pt x="899" y="610"/>
                  </a:lnTo>
                  <a:lnTo>
                    <a:pt x="889" y="631"/>
                  </a:lnTo>
                  <a:lnTo>
                    <a:pt x="880" y="650"/>
                  </a:lnTo>
                  <a:lnTo>
                    <a:pt x="880" y="650"/>
                  </a:lnTo>
                  <a:lnTo>
                    <a:pt x="884" y="669"/>
                  </a:lnTo>
                  <a:lnTo>
                    <a:pt x="890" y="686"/>
                  </a:lnTo>
                  <a:lnTo>
                    <a:pt x="896" y="703"/>
                  </a:lnTo>
                  <a:lnTo>
                    <a:pt x="902" y="720"/>
                  </a:lnTo>
                  <a:lnTo>
                    <a:pt x="902" y="720"/>
                  </a:lnTo>
                  <a:lnTo>
                    <a:pt x="909" y="752"/>
                  </a:lnTo>
                  <a:lnTo>
                    <a:pt x="913" y="783"/>
                  </a:lnTo>
                  <a:lnTo>
                    <a:pt x="917" y="814"/>
                  </a:lnTo>
                  <a:lnTo>
                    <a:pt x="919" y="845"/>
                  </a:lnTo>
                  <a:lnTo>
                    <a:pt x="919" y="877"/>
                  </a:lnTo>
                  <a:lnTo>
                    <a:pt x="918" y="908"/>
                  </a:lnTo>
                  <a:lnTo>
                    <a:pt x="914" y="971"/>
                  </a:lnTo>
                  <a:lnTo>
                    <a:pt x="910" y="1036"/>
                  </a:lnTo>
                  <a:lnTo>
                    <a:pt x="908" y="1069"/>
                  </a:lnTo>
                  <a:lnTo>
                    <a:pt x="907" y="1103"/>
                  </a:lnTo>
                  <a:lnTo>
                    <a:pt x="907" y="1136"/>
                  </a:lnTo>
                  <a:lnTo>
                    <a:pt x="908" y="1171"/>
                  </a:lnTo>
                  <a:lnTo>
                    <a:pt x="910" y="1207"/>
                  </a:lnTo>
                  <a:lnTo>
                    <a:pt x="913" y="1242"/>
                  </a:lnTo>
                  <a:lnTo>
                    <a:pt x="913" y="1242"/>
                  </a:lnTo>
                  <a:lnTo>
                    <a:pt x="936" y="1140"/>
                  </a:lnTo>
                  <a:lnTo>
                    <a:pt x="947" y="1091"/>
                  </a:lnTo>
                  <a:lnTo>
                    <a:pt x="958" y="1043"/>
                  </a:lnTo>
                  <a:lnTo>
                    <a:pt x="971" y="996"/>
                  </a:lnTo>
                  <a:lnTo>
                    <a:pt x="985" y="950"/>
                  </a:lnTo>
                  <a:lnTo>
                    <a:pt x="999" y="903"/>
                  </a:lnTo>
                  <a:lnTo>
                    <a:pt x="1015" y="857"/>
                  </a:lnTo>
                  <a:lnTo>
                    <a:pt x="1015" y="857"/>
                  </a:lnTo>
                  <a:lnTo>
                    <a:pt x="1017" y="854"/>
                  </a:lnTo>
                  <a:lnTo>
                    <a:pt x="1016" y="852"/>
                  </a:lnTo>
                  <a:lnTo>
                    <a:pt x="1014" y="850"/>
                  </a:lnTo>
                  <a:lnTo>
                    <a:pt x="1014" y="849"/>
                  </a:lnTo>
                  <a:lnTo>
                    <a:pt x="1013" y="848"/>
                  </a:lnTo>
                  <a:lnTo>
                    <a:pt x="1013" y="848"/>
                  </a:lnTo>
                  <a:lnTo>
                    <a:pt x="1018" y="849"/>
                  </a:lnTo>
                  <a:lnTo>
                    <a:pt x="1020" y="848"/>
                  </a:lnTo>
                  <a:lnTo>
                    <a:pt x="1020" y="844"/>
                  </a:lnTo>
                  <a:lnTo>
                    <a:pt x="1020" y="844"/>
                  </a:lnTo>
                  <a:lnTo>
                    <a:pt x="1030" y="821"/>
                  </a:lnTo>
                  <a:lnTo>
                    <a:pt x="1034" y="809"/>
                  </a:lnTo>
                  <a:lnTo>
                    <a:pt x="1039" y="798"/>
                  </a:lnTo>
                  <a:lnTo>
                    <a:pt x="1039" y="798"/>
                  </a:lnTo>
                  <a:lnTo>
                    <a:pt x="1038" y="797"/>
                  </a:lnTo>
                  <a:lnTo>
                    <a:pt x="1038" y="796"/>
                  </a:lnTo>
                  <a:lnTo>
                    <a:pt x="1036" y="798"/>
                  </a:lnTo>
                  <a:lnTo>
                    <a:pt x="1035" y="800"/>
                  </a:lnTo>
                  <a:lnTo>
                    <a:pt x="1035" y="800"/>
                  </a:lnTo>
                  <a:lnTo>
                    <a:pt x="1034" y="798"/>
                  </a:lnTo>
                  <a:lnTo>
                    <a:pt x="1034" y="798"/>
                  </a:lnTo>
                  <a:lnTo>
                    <a:pt x="1034" y="796"/>
                  </a:lnTo>
                  <a:lnTo>
                    <a:pt x="1035" y="794"/>
                  </a:lnTo>
                  <a:lnTo>
                    <a:pt x="1039" y="793"/>
                  </a:lnTo>
                  <a:lnTo>
                    <a:pt x="1042" y="792"/>
                  </a:lnTo>
                  <a:lnTo>
                    <a:pt x="1042" y="791"/>
                  </a:lnTo>
                  <a:lnTo>
                    <a:pt x="1042" y="789"/>
                  </a:lnTo>
                  <a:lnTo>
                    <a:pt x="1042" y="789"/>
                  </a:lnTo>
                  <a:close/>
                  <a:moveTo>
                    <a:pt x="1666" y="178"/>
                  </a:moveTo>
                  <a:lnTo>
                    <a:pt x="1666" y="178"/>
                  </a:lnTo>
                  <a:lnTo>
                    <a:pt x="1650" y="190"/>
                  </a:lnTo>
                  <a:lnTo>
                    <a:pt x="1634" y="201"/>
                  </a:lnTo>
                  <a:lnTo>
                    <a:pt x="1617" y="212"/>
                  </a:lnTo>
                  <a:lnTo>
                    <a:pt x="1599" y="222"/>
                  </a:lnTo>
                  <a:lnTo>
                    <a:pt x="1599" y="222"/>
                  </a:lnTo>
                  <a:lnTo>
                    <a:pt x="1572" y="231"/>
                  </a:lnTo>
                  <a:lnTo>
                    <a:pt x="1545" y="242"/>
                  </a:lnTo>
                  <a:lnTo>
                    <a:pt x="1520" y="254"/>
                  </a:lnTo>
                  <a:lnTo>
                    <a:pt x="1496" y="264"/>
                  </a:lnTo>
                  <a:lnTo>
                    <a:pt x="1471" y="277"/>
                  </a:lnTo>
                  <a:lnTo>
                    <a:pt x="1449" y="290"/>
                  </a:lnTo>
                  <a:lnTo>
                    <a:pt x="1426" y="303"/>
                  </a:lnTo>
                  <a:lnTo>
                    <a:pt x="1405" y="316"/>
                  </a:lnTo>
                  <a:lnTo>
                    <a:pt x="1405" y="316"/>
                  </a:lnTo>
                  <a:lnTo>
                    <a:pt x="1374" y="337"/>
                  </a:lnTo>
                  <a:lnTo>
                    <a:pt x="1344" y="360"/>
                  </a:lnTo>
                  <a:lnTo>
                    <a:pt x="1287" y="407"/>
                  </a:lnTo>
                  <a:lnTo>
                    <a:pt x="1287" y="407"/>
                  </a:lnTo>
                  <a:lnTo>
                    <a:pt x="1259" y="431"/>
                  </a:lnTo>
                  <a:lnTo>
                    <a:pt x="1245" y="443"/>
                  </a:lnTo>
                  <a:lnTo>
                    <a:pt x="1232" y="457"/>
                  </a:lnTo>
                  <a:lnTo>
                    <a:pt x="1221" y="470"/>
                  </a:lnTo>
                  <a:lnTo>
                    <a:pt x="1209" y="485"/>
                  </a:lnTo>
                  <a:lnTo>
                    <a:pt x="1198" y="500"/>
                  </a:lnTo>
                  <a:lnTo>
                    <a:pt x="1187" y="515"/>
                  </a:lnTo>
                  <a:lnTo>
                    <a:pt x="1187" y="515"/>
                  </a:lnTo>
                  <a:lnTo>
                    <a:pt x="1167" y="547"/>
                  </a:lnTo>
                  <a:lnTo>
                    <a:pt x="1147" y="577"/>
                  </a:lnTo>
                  <a:lnTo>
                    <a:pt x="1147" y="577"/>
                  </a:lnTo>
                  <a:lnTo>
                    <a:pt x="1139" y="589"/>
                  </a:lnTo>
                  <a:lnTo>
                    <a:pt x="1133" y="602"/>
                  </a:lnTo>
                  <a:lnTo>
                    <a:pt x="1120" y="629"/>
                  </a:lnTo>
                  <a:lnTo>
                    <a:pt x="1099" y="681"/>
                  </a:lnTo>
                  <a:lnTo>
                    <a:pt x="1099" y="681"/>
                  </a:lnTo>
                  <a:lnTo>
                    <a:pt x="1087" y="710"/>
                  </a:lnTo>
                  <a:lnTo>
                    <a:pt x="1075" y="740"/>
                  </a:lnTo>
                  <a:lnTo>
                    <a:pt x="1055" y="799"/>
                  </a:lnTo>
                  <a:lnTo>
                    <a:pt x="1033" y="858"/>
                  </a:lnTo>
                  <a:lnTo>
                    <a:pt x="1012" y="918"/>
                  </a:lnTo>
                  <a:lnTo>
                    <a:pt x="1012" y="918"/>
                  </a:lnTo>
                  <a:lnTo>
                    <a:pt x="999" y="952"/>
                  </a:lnTo>
                  <a:lnTo>
                    <a:pt x="988" y="986"/>
                  </a:lnTo>
                  <a:lnTo>
                    <a:pt x="978" y="1021"/>
                  </a:lnTo>
                  <a:lnTo>
                    <a:pt x="968" y="1058"/>
                  </a:lnTo>
                  <a:lnTo>
                    <a:pt x="950" y="1130"/>
                  </a:lnTo>
                  <a:lnTo>
                    <a:pt x="932" y="1203"/>
                  </a:lnTo>
                  <a:lnTo>
                    <a:pt x="932" y="1203"/>
                  </a:lnTo>
                  <a:lnTo>
                    <a:pt x="933" y="1209"/>
                  </a:lnTo>
                  <a:lnTo>
                    <a:pt x="933" y="1215"/>
                  </a:lnTo>
                  <a:lnTo>
                    <a:pt x="930" y="1227"/>
                  </a:lnTo>
                  <a:lnTo>
                    <a:pt x="929" y="1233"/>
                  </a:lnTo>
                  <a:lnTo>
                    <a:pt x="928" y="1239"/>
                  </a:lnTo>
                  <a:lnTo>
                    <a:pt x="928" y="1244"/>
                  </a:lnTo>
                  <a:lnTo>
                    <a:pt x="929" y="1250"/>
                  </a:lnTo>
                  <a:lnTo>
                    <a:pt x="929" y="1250"/>
                  </a:lnTo>
                  <a:lnTo>
                    <a:pt x="935" y="1236"/>
                  </a:lnTo>
                  <a:lnTo>
                    <a:pt x="939" y="1222"/>
                  </a:lnTo>
                  <a:lnTo>
                    <a:pt x="942" y="1215"/>
                  </a:lnTo>
                  <a:lnTo>
                    <a:pt x="947" y="1210"/>
                  </a:lnTo>
                  <a:lnTo>
                    <a:pt x="951" y="1206"/>
                  </a:lnTo>
                  <a:lnTo>
                    <a:pt x="956" y="1201"/>
                  </a:lnTo>
                  <a:lnTo>
                    <a:pt x="956" y="1201"/>
                  </a:lnTo>
                  <a:lnTo>
                    <a:pt x="974" y="1172"/>
                  </a:lnTo>
                  <a:lnTo>
                    <a:pt x="993" y="1142"/>
                  </a:lnTo>
                  <a:lnTo>
                    <a:pt x="1013" y="1115"/>
                  </a:lnTo>
                  <a:lnTo>
                    <a:pt x="1023" y="1102"/>
                  </a:lnTo>
                  <a:lnTo>
                    <a:pt x="1033" y="1090"/>
                  </a:lnTo>
                  <a:lnTo>
                    <a:pt x="1033" y="1090"/>
                  </a:lnTo>
                  <a:lnTo>
                    <a:pt x="1045" y="1077"/>
                  </a:lnTo>
                  <a:lnTo>
                    <a:pt x="1057" y="1065"/>
                  </a:lnTo>
                  <a:lnTo>
                    <a:pt x="1071" y="1053"/>
                  </a:lnTo>
                  <a:lnTo>
                    <a:pt x="1082" y="1040"/>
                  </a:lnTo>
                  <a:lnTo>
                    <a:pt x="1082" y="1040"/>
                  </a:lnTo>
                  <a:lnTo>
                    <a:pt x="1105" y="1013"/>
                  </a:lnTo>
                  <a:lnTo>
                    <a:pt x="1117" y="1000"/>
                  </a:lnTo>
                  <a:lnTo>
                    <a:pt x="1129" y="988"/>
                  </a:lnTo>
                  <a:lnTo>
                    <a:pt x="1129" y="988"/>
                  </a:lnTo>
                  <a:lnTo>
                    <a:pt x="1168" y="956"/>
                  </a:lnTo>
                  <a:lnTo>
                    <a:pt x="1210" y="924"/>
                  </a:lnTo>
                  <a:lnTo>
                    <a:pt x="1230" y="909"/>
                  </a:lnTo>
                  <a:lnTo>
                    <a:pt x="1253" y="895"/>
                  </a:lnTo>
                  <a:lnTo>
                    <a:pt x="1275" y="881"/>
                  </a:lnTo>
                  <a:lnTo>
                    <a:pt x="1298" y="868"/>
                  </a:lnTo>
                  <a:lnTo>
                    <a:pt x="1321" y="857"/>
                  </a:lnTo>
                  <a:lnTo>
                    <a:pt x="1347" y="846"/>
                  </a:lnTo>
                  <a:lnTo>
                    <a:pt x="1372" y="837"/>
                  </a:lnTo>
                  <a:lnTo>
                    <a:pt x="1398" y="829"/>
                  </a:lnTo>
                  <a:lnTo>
                    <a:pt x="1426" y="822"/>
                  </a:lnTo>
                  <a:lnTo>
                    <a:pt x="1454" y="818"/>
                  </a:lnTo>
                  <a:lnTo>
                    <a:pt x="1484" y="815"/>
                  </a:lnTo>
                  <a:lnTo>
                    <a:pt x="1515" y="814"/>
                  </a:lnTo>
                  <a:lnTo>
                    <a:pt x="1515" y="814"/>
                  </a:lnTo>
                  <a:lnTo>
                    <a:pt x="1518" y="783"/>
                  </a:lnTo>
                  <a:lnTo>
                    <a:pt x="1524" y="753"/>
                  </a:lnTo>
                  <a:lnTo>
                    <a:pt x="1529" y="723"/>
                  </a:lnTo>
                  <a:lnTo>
                    <a:pt x="1535" y="693"/>
                  </a:lnTo>
                  <a:lnTo>
                    <a:pt x="1542" y="664"/>
                  </a:lnTo>
                  <a:lnTo>
                    <a:pt x="1550" y="634"/>
                  </a:lnTo>
                  <a:lnTo>
                    <a:pt x="1568" y="572"/>
                  </a:lnTo>
                  <a:lnTo>
                    <a:pt x="1568" y="572"/>
                  </a:lnTo>
                  <a:lnTo>
                    <a:pt x="1579" y="536"/>
                  </a:lnTo>
                  <a:lnTo>
                    <a:pt x="1592" y="501"/>
                  </a:lnTo>
                  <a:lnTo>
                    <a:pt x="1618" y="431"/>
                  </a:lnTo>
                  <a:lnTo>
                    <a:pt x="1618" y="431"/>
                  </a:lnTo>
                  <a:lnTo>
                    <a:pt x="1625" y="413"/>
                  </a:lnTo>
                  <a:lnTo>
                    <a:pt x="1633" y="394"/>
                  </a:lnTo>
                  <a:lnTo>
                    <a:pt x="1650" y="358"/>
                  </a:lnTo>
                  <a:lnTo>
                    <a:pt x="1668" y="320"/>
                  </a:lnTo>
                  <a:lnTo>
                    <a:pt x="1684" y="283"/>
                  </a:lnTo>
                  <a:lnTo>
                    <a:pt x="1691" y="263"/>
                  </a:lnTo>
                  <a:lnTo>
                    <a:pt x="1697" y="244"/>
                  </a:lnTo>
                  <a:lnTo>
                    <a:pt x="1701" y="225"/>
                  </a:lnTo>
                  <a:lnTo>
                    <a:pt x="1705" y="206"/>
                  </a:lnTo>
                  <a:lnTo>
                    <a:pt x="1707" y="186"/>
                  </a:lnTo>
                  <a:lnTo>
                    <a:pt x="1707" y="166"/>
                  </a:lnTo>
                  <a:lnTo>
                    <a:pt x="1705" y="147"/>
                  </a:lnTo>
                  <a:lnTo>
                    <a:pt x="1699" y="126"/>
                  </a:lnTo>
                  <a:lnTo>
                    <a:pt x="1699" y="126"/>
                  </a:lnTo>
                  <a:lnTo>
                    <a:pt x="1699" y="124"/>
                  </a:lnTo>
                  <a:lnTo>
                    <a:pt x="1698" y="124"/>
                  </a:lnTo>
                  <a:lnTo>
                    <a:pt x="1698" y="124"/>
                  </a:lnTo>
                  <a:lnTo>
                    <a:pt x="1695" y="132"/>
                  </a:lnTo>
                  <a:lnTo>
                    <a:pt x="1691" y="139"/>
                  </a:lnTo>
                  <a:lnTo>
                    <a:pt x="1682" y="151"/>
                  </a:lnTo>
                  <a:lnTo>
                    <a:pt x="1674" y="164"/>
                  </a:lnTo>
                  <a:lnTo>
                    <a:pt x="1669" y="170"/>
                  </a:lnTo>
                  <a:lnTo>
                    <a:pt x="1666" y="178"/>
                  </a:lnTo>
                  <a:lnTo>
                    <a:pt x="1666" y="178"/>
                  </a:lnTo>
                  <a:close/>
                  <a:moveTo>
                    <a:pt x="1717" y="151"/>
                  </a:moveTo>
                  <a:lnTo>
                    <a:pt x="1717" y="151"/>
                  </a:lnTo>
                  <a:lnTo>
                    <a:pt x="1720" y="170"/>
                  </a:lnTo>
                  <a:lnTo>
                    <a:pt x="1720" y="188"/>
                  </a:lnTo>
                  <a:lnTo>
                    <a:pt x="1718" y="206"/>
                  </a:lnTo>
                  <a:lnTo>
                    <a:pt x="1716" y="223"/>
                  </a:lnTo>
                  <a:lnTo>
                    <a:pt x="1713" y="240"/>
                  </a:lnTo>
                  <a:lnTo>
                    <a:pt x="1709" y="256"/>
                  </a:lnTo>
                  <a:lnTo>
                    <a:pt x="1703" y="272"/>
                  </a:lnTo>
                  <a:lnTo>
                    <a:pt x="1698" y="287"/>
                  </a:lnTo>
                  <a:lnTo>
                    <a:pt x="1685" y="318"/>
                  </a:lnTo>
                  <a:lnTo>
                    <a:pt x="1670" y="347"/>
                  </a:lnTo>
                  <a:lnTo>
                    <a:pt x="1655" y="377"/>
                  </a:lnTo>
                  <a:lnTo>
                    <a:pt x="1641" y="407"/>
                  </a:lnTo>
                  <a:lnTo>
                    <a:pt x="1641" y="407"/>
                  </a:lnTo>
                  <a:lnTo>
                    <a:pt x="1632" y="430"/>
                  </a:lnTo>
                  <a:lnTo>
                    <a:pt x="1623" y="454"/>
                  </a:lnTo>
                  <a:lnTo>
                    <a:pt x="1607" y="503"/>
                  </a:lnTo>
                  <a:lnTo>
                    <a:pt x="1607" y="503"/>
                  </a:lnTo>
                  <a:lnTo>
                    <a:pt x="1581" y="580"/>
                  </a:lnTo>
                  <a:lnTo>
                    <a:pt x="1570" y="620"/>
                  </a:lnTo>
                  <a:lnTo>
                    <a:pt x="1558" y="660"/>
                  </a:lnTo>
                  <a:lnTo>
                    <a:pt x="1547" y="700"/>
                  </a:lnTo>
                  <a:lnTo>
                    <a:pt x="1539" y="742"/>
                  </a:lnTo>
                  <a:lnTo>
                    <a:pt x="1531" y="785"/>
                  </a:lnTo>
                  <a:lnTo>
                    <a:pt x="1526" y="829"/>
                  </a:lnTo>
                  <a:lnTo>
                    <a:pt x="1526" y="829"/>
                  </a:lnTo>
                  <a:lnTo>
                    <a:pt x="1498" y="830"/>
                  </a:lnTo>
                  <a:lnTo>
                    <a:pt x="1470" y="831"/>
                  </a:lnTo>
                  <a:lnTo>
                    <a:pt x="1417" y="833"/>
                  </a:lnTo>
                  <a:lnTo>
                    <a:pt x="1417" y="833"/>
                  </a:lnTo>
                  <a:lnTo>
                    <a:pt x="1391" y="842"/>
                  </a:lnTo>
                  <a:lnTo>
                    <a:pt x="1365" y="851"/>
                  </a:lnTo>
                  <a:lnTo>
                    <a:pt x="1339" y="862"/>
                  </a:lnTo>
                  <a:lnTo>
                    <a:pt x="1315" y="874"/>
                  </a:lnTo>
                  <a:lnTo>
                    <a:pt x="1291" y="887"/>
                  </a:lnTo>
                  <a:lnTo>
                    <a:pt x="1268" y="899"/>
                  </a:lnTo>
                  <a:lnTo>
                    <a:pt x="1245" y="913"/>
                  </a:lnTo>
                  <a:lnTo>
                    <a:pt x="1223" y="927"/>
                  </a:lnTo>
                  <a:lnTo>
                    <a:pt x="1223" y="927"/>
                  </a:lnTo>
                  <a:lnTo>
                    <a:pt x="1207" y="940"/>
                  </a:lnTo>
                  <a:lnTo>
                    <a:pt x="1192" y="954"/>
                  </a:lnTo>
                  <a:lnTo>
                    <a:pt x="1165" y="980"/>
                  </a:lnTo>
                  <a:lnTo>
                    <a:pt x="1165" y="980"/>
                  </a:lnTo>
                  <a:lnTo>
                    <a:pt x="1154" y="987"/>
                  </a:lnTo>
                  <a:lnTo>
                    <a:pt x="1145" y="995"/>
                  </a:lnTo>
                  <a:lnTo>
                    <a:pt x="1135" y="1001"/>
                  </a:lnTo>
                  <a:lnTo>
                    <a:pt x="1125" y="1010"/>
                  </a:lnTo>
                  <a:lnTo>
                    <a:pt x="1125" y="1010"/>
                  </a:lnTo>
                  <a:lnTo>
                    <a:pt x="1117" y="1018"/>
                  </a:lnTo>
                  <a:lnTo>
                    <a:pt x="1108" y="1028"/>
                  </a:lnTo>
                  <a:lnTo>
                    <a:pt x="1091" y="1047"/>
                  </a:lnTo>
                  <a:lnTo>
                    <a:pt x="1091" y="1047"/>
                  </a:lnTo>
                  <a:lnTo>
                    <a:pt x="1056" y="1082"/>
                  </a:lnTo>
                  <a:lnTo>
                    <a:pt x="1039" y="1101"/>
                  </a:lnTo>
                  <a:lnTo>
                    <a:pt x="1023" y="1120"/>
                  </a:lnTo>
                  <a:lnTo>
                    <a:pt x="1023" y="1120"/>
                  </a:lnTo>
                  <a:lnTo>
                    <a:pt x="1008" y="1140"/>
                  </a:lnTo>
                  <a:lnTo>
                    <a:pt x="993" y="1161"/>
                  </a:lnTo>
                  <a:lnTo>
                    <a:pt x="979" y="1182"/>
                  </a:lnTo>
                  <a:lnTo>
                    <a:pt x="965" y="1205"/>
                  </a:lnTo>
                  <a:lnTo>
                    <a:pt x="952" y="1226"/>
                  </a:lnTo>
                  <a:lnTo>
                    <a:pt x="940" y="1250"/>
                  </a:lnTo>
                  <a:lnTo>
                    <a:pt x="928" y="1272"/>
                  </a:lnTo>
                  <a:lnTo>
                    <a:pt x="918" y="1296"/>
                  </a:lnTo>
                  <a:lnTo>
                    <a:pt x="918" y="1296"/>
                  </a:lnTo>
                  <a:lnTo>
                    <a:pt x="923" y="1290"/>
                  </a:lnTo>
                  <a:lnTo>
                    <a:pt x="928" y="1284"/>
                  </a:lnTo>
                  <a:lnTo>
                    <a:pt x="933" y="1275"/>
                  </a:lnTo>
                  <a:lnTo>
                    <a:pt x="937" y="1268"/>
                  </a:lnTo>
                  <a:lnTo>
                    <a:pt x="944" y="1251"/>
                  </a:lnTo>
                  <a:lnTo>
                    <a:pt x="953" y="1233"/>
                  </a:lnTo>
                  <a:lnTo>
                    <a:pt x="953" y="1233"/>
                  </a:lnTo>
                  <a:lnTo>
                    <a:pt x="959" y="1225"/>
                  </a:lnTo>
                  <a:lnTo>
                    <a:pt x="967" y="1216"/>
                  </a:lnTo>
                  <a:lnTo>
                    <a:pt x="975" y="1208"/>
                  </a:lnTo>
                  <a:lnTo>
                    <a:pt x="983" y="1200"/>
                  </a:lnTo>
                  <a:lnTo>
                    <a:pt x="983" y="1200"/>
                  </a:lnTo>
                  <a:lnTo>
                    <a:pt x="998" y="1179"/>
                  </a:lnTo>
                  <a:lnTo>
                    <a:pt x="1013" y="1157"/>
                  </a:lnTo>
                  <a:lnTo>
                    <a:pt x="1013" y="1157"/>
                  </a:lnTo>
                  <a:lnTo>
                    <a:pt x="1020" y="1147"/>
                  </a:lnTo>
                  <a:lnTo>
                    <a:pt x="1028" y="1136"/>
                  </a:lnTo>
                  <a:lnTo>
                    <a:pt x="1032" y="1131"/>
                  </a:lnTo>
                  <a:lnTo>
                    <a:pt x="1036" y="1126"/>
                  </a:lnTo>
                  <a:lnTo>
                    <a:pt x="1042" y="1123"/>
                  </a:lnTo>
                  <a:lnTo>
                    <a:pt x="1047" y="1121"/>
                  </a:lnTo>
                  <a:lnTo>
                    <a:pt x="1047" y="1121"/>
                  </a:lnTo>
                  <a:lnTo>
                    <a:pt x="1038" y="1138"/>
                  </a:lnTo>
                  <a:lnTo>
                    <a:pt x="1027" y="1153"/>
                  </a:lnTo>
                  <a:lnTo>
                    <a:pt x="1003" y="1184"/>
                  </a:lnTo>
                  <a:lnTo>
                    <a:pt x="980" y="1214"/>
                  </a:lnTo>
                  <a:lnTo>
                    <a:pt x="969" y="1230"/>
                  </a:lnTo>
                  <a:lnTo>
                    <a:pt x="960" y="1246"/>
                  </a:lnTo>
                  <a:lnTo>
                    <a:pt x="960" y="1246"/>
                  </a:lnTo>
                  <a:lnTo>
                    <a:pt x="954" y="1257"/>
                  </a:lnTo>
                  <a:lnTo>
                    <a:pt x="949" y="1270"/>
                  </a:lnTo>
                  <a:lnTo>
                    <a:pt x="943" y="1282"/>
                  </a:lnTo>
                  <a:lnTo>
                    <a:pt x="940" y="1294"/>
                  </a:lnTo>
                  <a:lnTo>
                    <a:pt x="940" y="1294"/>
                  </a:lnTo>
                  <a:lnTo>
                    <a:pt x="945" y="1293"/>
                  </a:lnTo>
                  <a:lnTo>
                    <a:pt x="951" y="1292"/>
                  </a:lnTo>
                  <a:lnTo>
                    <a:pt x="956" y="1291"/>
                  </a:lnTo>
                  <a:lnTo>
                    <a:pt x="961" y="1290"/>
                  </a:lnTo>
                  <a:lnTo>
                    <a:pt x="961" y="1290"/>
                  </a:lnTo>
                  <a:lnTo>
                    <a:pt x="1012" y="1221"/>
                  </a:lnTo>
                  <a:lnTo>
                    <a:pt x="1038" y="1186"/>
                  </a:lnTo>
                  <a:lnTo>
                    <a:pt x="1064" y="1152"/>
                  </a:lnTo>
                  <a:lnTo>
                    <a:pt x="1091" y="1118"/>
                  </a:lnTo>
                  <a:lnTo>
                    <a:pt x="1119" y="1086"/>
                  </a:lnTo>
                  <a:lnTo>
                    <a:pt x="1147" y="1055"/>
                  </a:lnTo>
                  <a:lnTo>
                    <a:pt x="1177" y="1024"/>
                  </a:lnTo>
                  <a:lnTo>
                    <a:pt x="1177" y="1024"/>
                  </a:lnTo>
                  <a:lnTo>
                    <a:pt x="1181" y="1024"/>
                  </a:lnTo>
                  <a:lnTo>
                    <a:pt x="1184" y="1023"/>
                  </a:lnTo>
                  <a:lnTo>
                    <a:pt x="1190" y="1020"/>
                  </a:lnTo>
                  <a:lnTo>
                    <a:pt x="1190" y="1020"/>
                  </a:lnTo>
                  <a:lnTo>
                    <a:pt x="1220" y="995"/>
                  </a:lnTo>
                  <a:lnTo>
                    <a:pt x="1251" y="969"/>
                  </a:lnTo>
                  <a:lnTo>
                    <a:pt x="1284" y="943"/>
                  </a:lnTo>
                  <a:lnTo>
                    <a:pt x="1317" y="919"/>
                  </a:lnTo>
                  <a:lnTo>
                    <a:pt x="1317" y="919"/>
                  </a:lnTo>
                  <a:lnTo>
                    <a:pt x="1338" y="905"/>
                  </a:lnTo>
                  <a:lnTo>
                    <a:pt x="1360" y="892"/>
                  </a:lnTo>
                  <a:lnTo>
                    <a:pt x="1381" y="880"/>
                  </a:lnTo>
                  <a:lnTo>
                    <a:pt x="1404" y="869"/>
                  </a:lnTo>
                  <a:lnTo>
                    <a:pt x="1428" y="861"/>
                  </a:lnTo>
                  <a:lnTo>
                    <a:pt x="1441" y="858"/>
                  </a:lnTo>
                  <a:lnTo>
                    <a:pt x="1454" y="854"/>
                  </a:lnTo>
                  <a:lnTo>
                    <a:pt x="1468" y="851"/>
                  </a:lnTo>
                  <a:lnTo>
                    <a:pt x="1482" y="850"/>
                  </a:lnTo>
                  <a:lnTo>
                    <a:pt x="1496" y="848"/>
                  </a:lnTo>
                  <a:lnTo>
                    <a:pt x="1511" y="848"/>
                  </a:lnTo>
                  <a:lnTo>
                    <a:pt x="1511" y="848"/>
                  </a:lnTo>
                  <a:lnTo>
                    <a:pt x="1524" y="848"/>
                  </a:lnTo>
                  <a:lnTo>
                    <a:pt x="1532" y="849"/>
                  </a:lnTo>
                  <a:lnTo>
                    <a:pt x="1541" y="849"/>
                  </a:lnTo>
                  <a:lnTo>
                    <a:pt x="1553" y="848"/>
                  </a:lnTo>
                  <a:lnTo>
                    <a:pt x="1553" y="848"/>
                  </a:lnTo>
                  <a:lnTo>
                    <a:pt x="1580" y="752"/>
                  </a:lnTo>
                  <a:lnTo>
                    <a:pt x="1609" y="656"/>
                  </a:lnTo>
                  <a:lnTo>
                    <a:pt x="1622" y="607"/>
                  </a:lnTo>
                  <a:lnTo>
                    <a:pt x="1635" y="559"/>
                  </a:lnTo>
                  <a:lnTo>
                    <a:pt x="1647" y="509"/>
                  </a:lnTo>
                  <a:lnTo>
                    <a:pt x="1656" y="456"/>
                  </a:lnTo>
                  <a:lnTo>
                    <a:pt x="1656" y="456"/>
                  </a:lnTo>
                  <a:lnTo>
                    <a:pt x="1659" y="453"/>
                  </a:lnTo>
                  <a:lnTo>
                    <a:pt x="1662" y="450"/>
                  </a:lnTo>
                  <a:lnTo>
                    <a:pt x="1664" y="446"/>
                  </a:lnTo>
                  <a:lnTo>
                    <a:pt x="1666" y="442"/>
                  </a:lnTo>
                  <a:lnTo>
                    <a:pt x="1666" y="442"/>
                  </a:lnTo>
                  <a:lnTo>
                    <a:pt x="1672" y="424"/>
                  </a:lnTo>
                  <a:lnTo>
                    <a:pt x="1678" y="406"/>
                  </a:lnTo>
                  <a:lnTo>
                    <a:pt x="1682" y="387"/>
                  </a:lnTo>
                  <a:lnTo>
                    <a:pt x="1685" y="368"/>
                  </a:lnTo>
                  <a:lnTo>
                    <a:pt x="1694" y="330"/>
                  </a:lnTo>
                  <a:lnTo>
                    <a:pt x="1699" y="313"/>
                  </a:lnTo>
                  <a:lnTo>
                    <a:pt x="1705" y="294"/>
                  </a:lnTo>
                  <a:lnTo>
                    <a:pt x="1705" y="294"/>
                  </a:lnTo>
                  <a:lnTo>
                    <a:pt x="1707" y="291"/>
                  </a:lnTo>
                  <a:lnTo>
                    <a:pt x="1710" y="289"/>
                  </a:lnTo>
                  <a:lnTo>
                    <a:pt x="1712" y="286"/>
                  </a:lnTo>
                  <a:lnTo>
                    <a:pt x="1714" y="283"/>
                  </a:lnTo>
                  <a:lnTo>
                    <a:pt x="1714" y="283"/>
                  </a:lnTo>
                  <a:lnTo>
                    <a:pt x="1723" y="256"/>
                  </a:lnTo>
                  <a:lnTo>
                    <a:pt x="1730" y="229"/>
                  </a:lnTo>
                  <a:lnTo>
                    <a:pt x="1737" y="202"/>
                  </a:lnTo>
                  <a:lnTo>
                    <a:pt x="1744" y="178"/>
                  </a:lnTo>
                  <a:lnTo>
                    <a:pt x="1744" y="178"/>
                  </a:lnTo>
                  <a:lnTo>
                    <a:pt x="1751" y="162"/>
                  </a:lnTo>
                  <a:lnTo>
                    <a:pt x="1753" y="154"/>
                  </a:lnTo>
                  <a:lnTo>
                    <a:pt x="1753" y="150"/>
                  </a:lnTo>
                  <a:lnTo>
                    <a:pt x="1751" y="146"/>
                  </a:lnTo>
                  <a:lnTo>
                    <a:pt x="1751" y="146"/>
                  </a:lnTo>
                  <a:lnTo>
                    <a:pt x="1742" y="148"/>
                  </a:lnTo>
                  <a:lnTo>
                    <a:pt x="1735" y="150"/>
                  </a:lnTo>
                  <a:lnTo>
                    <a:pt x="1727" y="152"/>
                  </a:lnTo>
                  <a:lnTo>
                    <a:pt x="1723" y="152"/>
                  </a:lnTo>
                  <a:lnTo>
                    <a:pt x="1717" y="151"/>
                  </a:lnTo>
                  <a:lnTo>
                    <a:pt x="1717" y="151"/>
                  </a:lnTo>
                  <a:close/>
                  <a:moveTo>
                    <a:pt x="1785" y="576"/>
                  </a:moveTo>
                  <a:lnTo>
                    <a:pt x="1785" y="576"/>
                  </a:lnTo>
                  <a:lnTo>
                    <a:pt x="1783" y="575"/>
                  </a:lnTo>
                  <a:lnTo>
                    <a:pt x="1782" y="575"/>
                  </a:lnTo>
                  <a:lnTo>
                    <a:pt x="1781" y="576"/>
                  </a:lnTo>
                  <a:lnTo>
                    <a:pt x="1781" y="577"/>
                  </a:lnTo>
                  <a:lnTo>
                    <a:pt x="1778" y="581"/>
                  </a:lnTo>
                  <a:lnTo>
                    <a:pt x="1776" y="587"/>
                  </a:lnTo>
                  <a:lnTo>
                    <a:pt x="1776" y="587"/>
                  </a:lnTo>
                  <a:lnTo>
                    <a:pt x="1781" y="556"/>
                  </a:lnTo>
                  <a:lnTo>
                    <a:pt x="1785" y="526"/>
                  </a:lnTo>
                  <a:lnTo>
                    <a:pt x="1798" y="464"/>
                  </a:lnTo>
                  <a:lnTo>
                    <a:pt x="1811" y="399"/>
                  </a:lnTo>
                  <a:lnTo>
                    <a:pt x="1822" y="334"/>
                  </a:lnTo>
                  <a:lnTo>
                    <a:pt x="1822" y="334"/>
                  </a:lnTo>
                  <a:lnTo>
                    <a:pt x="1827" y="327"/>
                  </a:lnTo>
                  <a:lnTo>
                    <a:pt x="1831" y="320"/>
                  </a:lnTo>
                  <a:lnTo>
                    <a:pt x="1831" y="320"/>
                  </a:lnTo>
                  <a:lnTo>
                    <a:pt x="1831" y="312"/>
                  </a:lnTo>
                  <a:lnTo>
                    <a:pt x="1833" y="303"/>
                  </a:lnTo>
                  <a:lnTo>
                    <a:pt x="1838" y="282"/>
                  </a:lnTo>
                  <a:lnTo>
                    <a:pt x="1844" y="260"/>
                  </a:lnTo>
                  <a:lnTo>
                    <a:pt x="1849" y="240"/>
                  </a:lnTo>
                  <a:lnTo>
                    <a:pt x="1849" y="240"/>
                  </a:lnTo>
                  <a:lnTo>
                    <a:pt x="1852" y="237"/>
                  </a:lnTo>
                  <a:lnTo>
                    <a:pt x="1854" y="232"/>
                  </a:lnTo>
                  <a:lnTo>
                    <a:pt x="1857" y="227"/>
                  </a:lnTo>
                  <a:lnTo>
                    <a:pt x="1858" y="222"/>
                  </a:lnTo>
                  <a:lnTo>
                    <a:pt x="1858" y="222"/>
                  </a:lnTo>
                  <a:lnTo>
                    <a:pt x="1853" y="217"/>
                  </a:lnTo>
                  <a:lnTo>
                    <a:pt x="1849" y="213"/>
                  </a:lnTo>
                  <a:lnTo>
                    <a:pt x="1844" y="211"/>
                  </a:lnTo>
                  <a:lnTo>
                    <a:pt x="1838" y="210"/>
                  </a:lnTo>
                  <a:lnTo>
                    <a:pt x="1838" y="210"/>
                  </a:lnTo>
                  <a:lnTo>
                    <a:pt x="1835" y="213"/>
                  </a:lnTo>
                  <a:lnTo>
                    <a:pt x="1832" y="216"/>
                  </a:lnTo>
                  <a:lnTo>
                    <a:pt x="1828" y="225"/>
                  </a:lnTo>
                  <a:lnTo>
                    <a:pt x="1824" y="236"/>
                  </a:lnTo>
                  <a:lnTo>
                    <a:pt x="1822" y="246"/>
                  </a:lnTo>
                  <a:lnTo>
                    <a:pt x="1820" y="257"/>
                  </a:lnTo>
                  <a:lnTo>
                    <a:pt x="1818" y="268"/>
                  </a:lnTo>
                  <a:lnTo>
                    <a:pt x="1815" y="277"/>
                  </a:lnTo>
                  <a:lnTo>
                    <a:pt x="1809" y="286"/>
                  </a:lnTo>
                  <a:lnTo>
                    <a:pt x="1809" y="286"/>
                  </a:lnTo>
                  <a:lnTo>
                    <a:pt x="1809" y="278"/>
                  </a:lnTo>
                  <a:lnTo>
                    <a:pt x="1809" y="271"/>
                  </a:lnTo>
                  <a:lnTo>
                    <a:pt x="1813" y="253"/>
                  </a:lnTo>
                  <a:lnTo>
                    <a:pt x="1817" y="233"/>
                  </a:lnTo>
                  <a:lnTo>
                    <a:pt x="1820" y="215"/>
                  </a:lnTo>
                  <a:lnTo>
                    <a:pt x="1820" y="215"/>
                  </a:lnTo>
                  <a:lnTo>
                    <a:pt x="1818" y="212"/>
                  </a:lnTo>
                  <a:lnTo>
                    <a:pt x="1816" y="209"/>
                  </a:lnTo>
                  <a:lnTo>
                    <a:pt x="1814" y="201"/>
                  </a:lnTo>
                  <a:lnTo>
                    <a:pt x="1813" y="194"/>
                  </a:lnTo>
                  <a:lnTo>
                    <a:pt x="1809" y="186"/>
                  </a:lnTo>
                  <a:lnTo>
                    <a:pt x="1809" y="186"/>
                  </a:lnTo>
                  <a:lnTo>
                    <a:pt x="1804" y="204"/>
                  </a:lnTo>
                  <a:lnTo>
                    <a:pt x="1800" y="223"/>
                  </a:lnTo>
                  <a:lnTo>
                    <a:pt x="1794" y="241"/>
                  </a:lnTo>
                  <a:lnTo>
                    <a:pt x="1791" y="248"/>
                  </a:lnTo>
                  <a:lnTo>
                    <a:pt x="1787" y="256"/>
                  </a:lnTo>
                  <a:lnTo>
                    <a:pt x="1787" y="256"/>
                  </a:lnTo>
                  <a:lnTo>
                    <a:pt x="1787" y="246"/>
                  </a:lnTo>
                  <a:lnTo>
                    <a:pt x="1788" y="237"/>
                  </a:lnTo>
                  <a:lnTo>
                    <a:pt x="1792" y="219"/>
                  </a:lnTo>
                  <a:lnTo>
                    <a:pt x="1796" y="202"/>
                  </a:lnTo>
                  <a:lnTo>
                    <a:pt x="1797" y="194"/>
                  </a:lnTo>
                  <a:lnTo>
                    <a:pt x="1798" y="186"/>
                  </a:lnTo>
                  <a:lnTo>
                    <a:pt x="1798" y="186"/>
                  </a:lnTo>
                  <a:lnTo>
                    <a:pt x="1794" y="191"/>
                  </a:lnTo>
                  <a:lnTo>
                    <a:pt x="1791" y="196"/>
                  </a:lnTo>
                  <a:lnTo>
                    <a:pt x="1789" y="207"/>
                  </a:lnTo>
                  <a:lnTo>
                    <a:pt x="1787" y="217"/>
                  </a:lnTo>
                  <a:lnTo>
                    <a:pt x="1785" y="229"/>
                  </a:lnTo>
                  <a:lnTo>
                    <a:pt x="1785" y="229"/>
                  </a:lnTo>
                  <a:lnTo>
                    <a:pt x="1771" y="272"/>
                  </a:lnTo>
                  <a:lnTo>
                    <a:pt x="1765" y="293"/>
                  </a:lnTo>
                  <a:lnTo>
                    <a:pt x="1760" y="315"/>
                  </a:lnTo>
                  <a:lnTo>
                    <a:pt x="1760" y="315"/>
                  </a:lnTo>
                  <a:lnTo>
                    <a:pt x="1758" y="324"/>
                  </a:lnTo>
                  <a:lnTo>
                    <a:pt x="1757" y="333"/>
                  </a:lnTo>
                  <a:lnTo>
                    <a:pt x="1756" y="336"/>
                  </a:lnTo>
                  <a:lnTo>
                    <a:pt x="1754" y="339"/>
                  </a:lnTo>
                  <a:lnTo>
                    <a:pt x="1752" y="342"/>
                  </a:lnTo>
                  <a:lnTo>
                    <a:pt x="1750" y="343"/>
                  </a:lnTo>
                  <a:lnTo>
                    <a:pt x="1750" y="343"/>
                  </a:lnTo>
                  <a:lnTo>
                    <a:pt x="1752" y="321"/>
                  </a:lnTo>
                  <a:lnTo>
                    <a:pt x="1756" y="300"/>
                  </a:lnTo>
                  <a:lnTo>
                    <a:pt x="1765" y="259"/>
                  </a:lnTo>
                  <a:lnTo>
                    <a:pt x="1775" y="217"/>
                  </a:lnTo>
                  <a:lnTo>
                    <a:pt x="1780" y="196"/>
                  </a:lnTo>
                  <a:lnTo>
                    <a:pt x="1783" y="173"/>
                  </a:lnTo>
                  <a:lnTo>
                    <a:pt x="1783" y="173"/>
                  </a:lnTo>
                  <a:lnTo>
                    <a:pt x="1776" y="164"/>
                  </a:lnTo>
                  <a:lnTo>
                    <a:pt x="1772" y="160"/>
                  </a:lnTo>
                  <a:lnTo>
                    <a:pt x="1767" y="156"/>
                  </a:lnTo>
                  <a:lnTo>
                    <a:pt x="1767" y="156"/>
                  </a:lnTo>
                  <a:lnTo>
                    <a:pt x="1753" y="197"/>
                  </a:lnTo>
                  <a:lnTo>
                    <a:pt x="1740" y="239"/>
                  </a:lnTo>
                  <a:lnTo>
                    <a:pt x="1714" y="323"/>
                  </a:lnTo>
                  <a:lnTo>
                    <a:pt x="1690" y="410"/>
                  </a:lnTo>
                  <a:lnTo>
                    <a:pt x="1666" y="497"/>
                  </a:lnTo>
                  <a:lnTo>
                    <a:pt x="1641" y="584"/>
                  </a:lnTo>
                  <a:lnTo>
                    <a:pt x="1617" y="670"/>
                  </a:lnTo>
                  <a:lnTo>
                    <a:pt x="1592" y="756"/>
                  </a:lnTo>
                  <a:lnTo>
                    <a:pt x="1578" y="799"/>
                  </a:lnTo>
                  <a:lnTo>
                    <a:pt x="1564" y="841"/>
                  </a:lnTo>
                  <a:lnTo>
                    <a:pt x="1564" y="841"/>
                  </a:lnTo>
                  <a:lnTo>
                    <a:pt x="1569" y="847"/>
                  </a:lnTo>
                  <a:lnTo>
                    <a:pt x="1574" y="851"/>
                  </a:lnTo>
                  <a:lnTo>
                    <a:pt x="1577" y="853"/>
                  </a:lnTo>
                  <a:lnTo>
                    <a:pt x="1581" y="854"/>
                  </a:lnTo>
                  <a:lnTo>
                    <a:pt x="1586" y="855"/>
                  </a:lnTo>
                  <a:lnTo>
                    <a:pt x="1591" y="854"/>
                  </a:lnTo>
                  <a:lnTo>
                    <a:pt x="1591" y="854"/>
                  </a:lnTo>
                  <a:lnTo>
                    <a:pt x="1592" y="842"/>
                  </a:lnTo>
                  <a:lnTo>
                    <a:pt x="1595" y="830"/>
                  </a:lnTo>
                  <a:lnTo>
                    <a:pt x="1599" y="817"/>
                  </a:lnTo>
                  <a:lnTo>
                    <a:pt x="1602" y="805"/>
                  </a:lnTo>
                  <a:lnTo>
                    <a:pt x="1610" y="782"/>
                  </a:lnTo>
                  <a:lnTo>
                    <a:pt x="1615" y="769"/>
                  </a:lnTo>
                  <a:lnTo>
                    <a:pt x="1618" y="757"/>
                  </a:lnTo>
                  <a:lnTo>
                    <a:pt x="1618" y="757"/>
                  </a:lnTo>
                  <a:lnTo>
                    <a:pt x="1620" y="744"/>
                  </a:lnTo>
                  <a:lnTo>
                    <a:pt x="1621" y="730"/>
                  </a:lnTo>
                  <a:lnTo>
                    <a:pt x="1622" y="724"/>
                  </a:lnTo>
                  <a:lnTo>
                    <a:pt x="1624" y="717"/>
                  </a:lnTo>
                  <a:lnTo>
                    <a:pt x="1626" y="711"/>
                  </a:lnTo>
                  <a:lnTo>
                    <a:pt x="1631" y="706"/>
                  </a:lnTo>
                  <a:lnTo>
                    <a:pt x="1631" y="706"/>
                  </a:lnTo>
                  <a:lnTo>
                    <a:pt x="1629" y="725"/>
                  </a:lnTo>
                  <a:lnTo>
                    <a:pt x="1625" y="743"/>
                  </a:lnTo>
                  <a:lnTo>
                    <a:pt x="1618" y="779"/>
                  </a:lnTo>
                  <a:lnTo>
                    <a:pt x="1609" y="816"/>
                  </a:lnTo>
                  <a:lnTo>
                    <a:pt x="1605" y="834"/>
                  </a:lnTo>
                  <a:lnTo>
                    <a:pt x="1602" y="853"/>
                  </a:lnTo>
                  <a:lnTo>
                    <a:pt x="1602" y="853"/>
                  </a:lnTo>
                  <a:lnTo>
                    <a:pt x="1605" y="852"/>
                  </a:lnTo>
                  <a:lnTo>
                    <a:pt x="1607" y="852"/>
                  </a:lnTo>
                  <a:lnTo>
                    <a:pt x="1611" y="852"/>
                  </a:lnTo>
                  <a:lnTo>
                    <a:pt x="1616" y="853"/>
                  </a:lnTo>
                  <a:lnTo>
                    <a:pt x="1618" y="853"/>
                  </a:lnTo>
                  <a:lnTo>
                    <a:pt x="1620" y="853"/>
                  </a:lnTo>
                  <a:lnTo>
                    <a:pt x="1620" y="853"/>
                  </a:lnTo>
                  <a:lnTo>
                    <a:pt x="1626" y="823"/>
                  </a:lnTo>
                  <a:lnTo>
                    <a:pt x="1634" y="792"/>
                  </a:lnTo>
                  <a:lnTo>
                    <a:pt x="1650" y="731"/>
                  </a:lnTo>
                  <a:lnTo>
                    <a:pt x="1665" y="669"/>
                  </a:lnTo>
                  <a:lnTo>
                    <a:pt x="1672" y="637"/>
                  </a:lnTo>
                  <a:lnTo>
                    <a:pt x="1678" y="604"/>
                  </a:lnTo>
                  <a:lnTo>
                    <a:pt x="1678" y="604"/>
                  </a:lnTo>
                  <a:lnTo>
                    <a:pt x="1681" y="600"/>
                  </a:lnTo>
                  <a:lnTo>
                    <a:pt x="1684" y="595"/>
                  </a:lnTo>
                  <a:lnTo>
                    <a:pt x="1685" y="590"/>
                  </a:lnTo>
                  <a:lnTo>
                    <a:pt x="1686" y="584"/>
                  </a:lnTo>
                  <a:lnTo>
                    <a:pt x="1687" y="571"/>
                  </a:lnTo>
                  <a:lnTo>
                    <a:pt x="1688" y="558"/>
                  </a:lnTo>
                  <a:lnTo>
                    <a:pt x="1688" y="558"/>
                  </a:lnTo>
                  <a:lnTo>
                    <a:pt x="1693" y="537"/>
                  </a:lnTo>
                  <a:lnTo>
                    <a:pt x="1698" y="517"/>
                  </a:lnTo>
                  <a:lnTo>
                    <a:pt x="1702" y="497"/>
                  </a:lnTo>
                  <a:lnTo>
                    <a:pt x="1707" y="476"/>
                  </a:lnTo>
                  <a:lnTo>
                    <a:pt x="1707" y="476"/>
                  </a:lnTo>
                  <a:lnTo>
                    <a:pt x="1709" y="466"/>
                  </a:lnTo>
                  <a:lnTo>
                    <a:pt x="1712" y="456"/>
                  </a:lnTo>
                  <a:lnTo>
                    <a:pt x="1717" y="436"/>
                  </a:lnTo>
                  <a:lnTo>
                    <a:pt x="1717" y="436"/>
                  </a:lnTo>
                  <a:lnTo>
                    <a:pt x="1720" y="425"/>
                  </a:lnTo>
                  <a:lnTo>
                    <a:pt x="1721" y="414"/>
                  </a:lnTo>
                  <a:lnTo>
                    <a:pt x="1722" y="409"/>
                  </a:lnTo>
                  <a:lnTo>
                    <a:pt x="1724" y="405"/>
                  </a:lnTo>
                  <a:lnTo>
                    <a:pt x="1727" y="402"/>
                  </a:lnTo>
                  <a:lnTo>
                    <a:pt x="1731" y="398"/>
                  </a:lnTo>
                  <a:lnTo>
                    <a:pt x="1731" y="398"/>
                  </a:lnTo>
                  <a:lnTo>
                    <a:pt x="1726" y="434"/>
                  </a:lnTo>
                  <a:lnTo>
                    <a:pt x="1720" y="471"/>
                  </a:lnTo>
                  <a:lnTo>
                    <a:pt x="1712" y="509"/>
                  </a:lnTo>
                  <a:lnTo>
                    <a:pt x="1705" y="547"/>
                  </a:lnTo>
                  <a:lnTo>
                    <a:pt x="1686" y="624"/>
                  </a:lnTo>
                  <a:lnTo>
                    <a:pt x="1667" y="700"/>
                  </a:lnTo>
                  <a:lnTo>
                    <a:pt x="1667" y="700"/>
                  </a:lnTo>
                  <a:lnTo>
                    <a:pt x="1664" y="716"/>
                  </a:lnTo>
                  <a:lnTo>
                    <a:pt x="1662" y="733"/>
                  </a:lnTo>
                  <a:lnTo>
                    <a:pt x="1659" y="749"/>
                  </a:lnTo>
                  <a:lnTo>
                    <a:pt x="1655" y="766"/>
                  </a:lnTo>
                  <a:lnTo>
                    <a:pt x="1655" y="766"/>
                  </a:lnTo>
                  <a:lnTo>
                    <a:pt x="1651" y="779"/>
                  </a:lnTo>
                  <a:lnTo>
                    <a:pt x="1646" y="794"/>
                  </a:lnTo>
                  <a:lnTo>
                    <a:pt x="1635" y="824"/>
                  </a:lnTo>
                  <a:lnTo>
                    <a:pt x="1630" y="841"/>
                  </a:lnTo>
                  <a:lnTo>
                    <a:pt x="1626" y="855"/>
                  </a:lnTo>
                  <a:lnTo>
                    <a:pt x="1623" y="869"/>
                  </a:lnTo>
                  <a:lnTo>
                    <a:pt x="1623" y="883"/>
                  </a:lnTo>
                  <a:lnTo>
                    <a:pt x="1623" y="883"/>
                  </a:lnTo>
                  <a:lnTo>
                    <a:pt x="1630" y="888"/>
                  </a:lnTo>
                  <a:lnTo>
                    <a:pt x="1635" y="891"/>
                  </a:lnTo>
                  <a:lnTo>
                    <a:pt x="1650" y="894"/>
                  </a:lnTo>
                  <a:lnTo>
                    <a:pt x="1650" y="894"/>
                  </a:lnTo>
                  <a:lnTo>
                    <a:pt x="1651" y="879"/>
                  </a:lnTo>
                  <a:lnTo>
                    <a:pt x="1654" y="865"/>
                  </a:lnTo>
                  <a:lnTo>
                    <a:pt x="1657" y="852"/>
                  </a:lnTo>
                  <a:lnTo>
                    <a:pt x="1662" y="838"/>
                  </a:lnTo>
                  <a:lnTo>
                    <a:pt x="1671" y="813"/>
                  </a:lnTo>
                  <a:lnTo>
                    <a:pt x="1680" y="787"/>
                  </a:lnTo>
                  <a:lnTo>
                    <a:pt x="1680" y="787"/>
                  </a:lnTo>
                  <a:lnTo>
                    <a:pt x="1683" y="775"/>
                  </a:lnTo>
                  <a:lnTo>
                    <a:pt x="1685" y="763"/>
                  </a:lnTo>
                  <a:lnTo>
                    <a:pt x="1688" y="741"/>
                  </a:lnTo>
                  <a:lnTo>
                    <a:pt x="1691" y="729"/>
                  </a:lnTo>
                  <a:lnTo>
                    <a:pt x="1693" y="717"/>
                  </a:lnTo>
                  <a:lnTo>
                    <a:pt x="1697" y="707"/>
                  </a:lnTo>
                  <a:lnTo>
                    <a:pt x="1703" y="697"/>
                  </a:lnTo>
                  <a:lnTo>
                    <a:pt x="1703" y="697"/>
                  </a:lnTo>
                  <a:lnTo>
                    <a:pt x="1699" y="727"/>
                  </a:lnTo>
                  <a:lnTo>
                    <a:pt x="1694" y="761"/>
                  </a:lnTo>
                  <a:lnTo>
                    <a:pt x="1691" y="778"/>
                  </a:lnTo>
                  <a:lnTo>
                    <a:pt x="1686" y="794"/>
                  </a:lnTo>
                  <a:lnTo>
                    <a:pt x="1680" y="808"/>
                  </a:lnTo>
                  <a:lnTo>
                    <a:pt x="1677" y="815"/>
                  </a:lnTo>
                  <a:lnTo>
                    <a:pt x="1672" y="821"/>
                  </a:lnTo>
                  <a:lnTo>
                    <a:pt x="1672" y="821"/>
                  </a:lnTo>
                  <a:lnTo>
                    <a:pt x="1665" y="857"/>
                  </a:lnTo>
                  <a:lnTo>
                    <a:pt x="1656" y="894"/>
                  </a:lnTo>
                  <a:lnTo>
                    <a:pt x="1656" y="894"/>
                  </a:lnTo>
                  <a:lnTo>
                    <a:pt x="1660" y="893"/>
                  </a:lnTo>
                  <a:lnTo>
                    <a:pt x="1663" y="894"/>
                  </a:lnTo>
                  <a:lnTo>
                    <a:pt x="1665" y="897"/>
                  </a:lnTo>
                  <a:lnTo>
                    <a:pt x="1666" y="902"/>
                  </a:lnTo>
                  <a:lnTo>
                    <a:pt x="1670" y="911"/>
                  </a:lnTo>
                  <a:lnTo>
                    <a:pt x="1672" y="915"/>
                  </a:lnTo>
                  <a:lnTo>
                    <a:pt x="1675" y="919"/>
                  </a:lnTo>
                  <a:lnTo>
                    <a:pt x="1675" y="919"/>
                  </a:lnTo>
                  <a:lnTo>
                    <a:pt x="1681" y="888"/>
                  </a:lnTo>
                  <a:lnTo>
                    <a:pt x="1688" y="857"/>
                  </a:lnTo>
                  <a:lnTo>
                    <a:pt x="1697" y="827"/>
                  </a:lnTo>
                  <a:lnTo>
                    <a:pt x="1707" y="796"/>
                  </a:lnTo>
                  <a:lnTo>
                    <a:pt x="1726" y="735"/>
                  </a:lnTo>
                  <a:lnTo>
                    <a:pt x="1736" y="703"/>
                  </a:lnTo>
                  <a:lnTo>
                    <a:pt x="1742" y="671"/>
                  </a:lnTo>
                  <a:lnTo>
                    <a:pt x="1742" y="671"/>
                  </a:lnTo>
                  <a:lnTo>
                    <a:pt x="1742" y="665"/>
                  </a:lnTo>
                  <a:lnTo>
                    <a:pt x="1742" y="658"/>
                  </a:lnTo>
                  <a:lnTo>
                    <a:pt x="1743" y="655"/>
                  </a:lnTo>
                  <a:lnTo>
                    <a:pt x="1744" y="652"/>
                  </a:lnTo>
                  <a:lnTo>
                    <a:pt x="1746" y="650"/>
                  </a:lnTo>
                  <a:lnTo>
                    <a:pt x="1750" y="649"/>
                  </a:lnTo>
                  <a:lnTo>
                    <a:pt x="1750" y="649"/>
                  </a:lnTo>
                  <a:lnTo>
                    <a:pt x="1750" y="660"/>
                  </a:lnTo>
                  <a:lnTo>
                    <a:pt x="1750" y="671"/>
                  </a:lnTo>
                  <a:lnTo>
                    <a:pt x="1747" y="695"/>
                  </a:lnTo>
                  <a:lnTo>
                    <a:pt x="1743" y="718"/>
                  </a:lnTo>
                  <a:lnTo>
                    <a:pt x="1737" y="743"/>
                  </a:lnTo>
                  <a:lnTo>
                    <a:pt x="1737" y="743"/>
                  </a:lnTo>
                  <a:lnTo>
                    <a:pt x="1730" y="766"/>
                  </a:lnTo>
                  <a:lnTo>
                    <a:pt x="1724" y="789"/>
                  </a:lnTo>
                  <a:lnTo>
                    <a:pt x="1708" y="837"/>
                  </a:lnTo>
                  <a:lnTo>
                    <a:pt x="1693" y="887"/>
                  </a:lnTo>
                  <a:lnTo>
                    <a:pt x="1686" y="911"/>
                  </a:lnTo>
                  <a:lnTo>
                    <a:pt x="1682" y="935"/>
                  </a:lnTo>
                  <a:lnTo>
                    <a:pt x="1682" y="935"/>
                  </a:lnTo>
                  <a:lnTo>
                    <a:pt x="1678" y="937"/>
                  </a:lnTo>
                  <a:lnTo>
                    <a:pt x="1675" y="940"/>
                  </a:lnTo>
                  <a:lnTo>
                    <a:pt x="1667" y="945"/>
                  </a:lnTo>
                  <a:lnTo>
                    <a:pt x="1667" y="945"/>
                  </a:lnTo>
                  <a:lnTo>
                    <a:pt x="1660" y="945"/>
                  </a:lnTo>
                  <a:lnTo>
                    <a:pt x="1651" y="945"/>
                  </a:lnTo>
                  <a:lnTo>
                    <a:pt x="1634" y="944"/>
                  </a:lnTo>
                  <a:lnTo>
                    <a:pt x="1616" y="943"/>
                  </a:lnTo>
                  <a:lnTo>
                    <a:pt x="1606" y="944"/>
                  </a:lnTo>
                  <a:lnTo>
                    <a:pt x="1596" y="945"/>
                  </a:lnTo>
                  <a:lnTo>
                    <a:pt x="1596" y="945"/>
                  </a:lnTo>
                  <a:lnTo>
                    <a:pt x="1562" y="954"/>
                  </a:lnTo>
                  <a:lnTo>
                    <a:pt x="1527" y="963"/>
                  </a:lnTo>
                  <a:lnTo>
                    <a:pt x="1490" y="972"/>
                  </a:lnTo>
                  <a:lnTo>
                    <a:pt x="1456" y="981"/>
                  </a:lnTo>
                  <a:lnTo>
                    <a:pt x="1456" y="981"/>
                  </a:lnTo>
                  <a:lnTo>
                    <a:pt x="1438" y="986"/>
                  </a:lnTo>
                  <a:lnTo>
                    <a:pt x="1420" y="993"/>
                  </a:lnTo>
                  <a:lnTo>
                    <a:pt x="1403" y="1000"/>
                  </a:lnTo>
                  <a:lnTo>
                    <a:pt x="1387" y="1008"/>
                  </a:lnTo>
                  <a:lnTo>
                    <a:pt x="1354" y="1025"/>
                  </a:lnTo>
                  <a:lnTo>
                    <a:pt x="1322" y="1040"/>
                  </a:lnTo>
                  <a:lnTo>
                    <a:pt x="1322" y="1040"/>
                  </a:lnTo>
                  <a:lnTo>
                    <a:pt x="1308" y="1047"/>
                  </a:lnTo>
                  <a:lnTo>
                    <a:pt x="1296" y="1055"/>
                  </a:lnTo>
                  <a:lnTo>
                    <a:pt x="1273" y="1069"/>
                  </a:lnTo>
                  <a:lnTo>
                    <a:pt x="1273" y="1069"/>
                  </a:lnTo>
                  <a:lnTo>
                    <a:pt x="1267" y="1072"/>
                  </a:lnTo>
                  <a:lnTo>
                    <a:pt x="1259" y="1074"/>
                  </a:lnTo>
                  <a:lnTo>
                    <a:pt x="1253" y="1077"/>
                  </a:lnTo>
                  <a:lnTo>
                    <a:pt x="1246" y="1080"/>
                  </a:lnTo>
                  <a:lnTo>
                    <a:pt x="1246" y="1080"/>
                  </a:lnTo>
                  <a:lnTo>
                    <a:pt x="1221" y="1099"/>
                  </a:lnTo>
                  <a:lnTo>
                    <a:pt x="1195" y="1117"/>
                  </a:lnTo>
                  <a:lnTo>
                    <a:pt x="1144" y="1154"/>
                  </a:lnTo>
                  <a:lnTo>
                    <a:pt x="1118" y="1174"/>
                  </a:lnTo>
                  <a:lnTo>
                    <a:pt x="1093" y="1194"/>
                  </a:lnTo>
                  <a:lnTo>
                    <a:pt x="1071" y="1215"/>
                  </a:lnTo>
                  <a:lnTo>
                    <a:pt x="1060" y="1227"/>
                  </a:lnTo>
                  <a:lnTo>
                    <a:pt x="1049" y="1239"/>
                  </a:lnTo>
                  <a:lnTo>
                    <a:pt x="1049" y="1239"/>
                  </a:lnTo>
                  <a:lnTo>
                    <a:pt x="1099" y="1210"/>
                  </a:lnTo>
                  <a:lnTo>
                    <a:pt x="1149" y="1182"/>
                  </a:lnTo>
                  <a:lnTo>
                    <a:pt x="1201" y="1155"/>
                  </a:lnTo>
                  <a:lnTo>
                    <a:pt x="1254" y="1129"/>
                  </a:lnTo>
                  <a:lnTo>
                    <a:pt x="1254" y="1129"/>
                  </a:lnTo>
                  <a:lnTo>
                    <a:pt x="1258" y="1125"/>
                  </a:lnTo>
                  <a:lnTo>
                    <a:pt x="1262" y="1122"/>
                  </a:lnTo>
                  <a:lnTo>
                    <a:pt x="1267" y="1119"/>
                  </a:lnTo>
                  <a:lnTo>
                    <a:pt x="1271" y="1116"/>
                  </a:lnTo>
                  <a:lnTo>
                    <a:pt x="1271" y="1116"/>
                  </a:lnTo>
                  <a:lnTo>
                    <a:pt x="1304" y="1102"/>
                  </a:lnTo>
                  <a:lnTo>
                    <a:pt x="1339" y="1090"/>
                  </a:lnTo>
                  <a:lnTo>
                    <a:pt x="1375" y="1079"/>
                  </a:lnTo>
                  <a:lnTo>
                    <a:pt x="1411" y="1070"/>
                  </a:lnTo>
                  <a:lnTo>
                    <a:pt x="1449" y="1061"/>
                  </a:lnTo>
                  <a:lnTo>
                    <a:pt x="1486" y="1054"/>
                  </a:lnTo>
                  <a:lnTo>
                    <a:pt x="1562" y="1040"/>
                  </a:lnTo>
                  <a:lnTo>
                    <a:pt x="1562" y="1040"/>
                  </a:lnTo>
                  <a:lnTo>
                    <a:pt x="1581" y="1035"/>
                  </a:lnTo>
                  <a:lnTo>
                    <a:pt x="1599" y="1031"/>
                  </a:lnTo>
                  <a:lnTo>
                    <a:pt x="1617" y="1029"/>
                  </a:lnTo>
                  <a:lnTo>
                    <a:pt x="1635" y="1027"/>
                  </a:lnTo>
                  <a:lnTo>
                    <a:pt x="1671" y="1024"/>
                  </a:lnTo>
                  <a:lnTo>
                    <a:pt x="1710" y="1020"/>
                  </a:lnTo>
                  <a:lnTo>
                    <a:pt x="1710" y="1020"/>
                  </a:lnTo>
                  <a:lnTo>
                    <a:pt x="1722" y="982"/>
                  </a:lnTo>
                  <a:lnTo>
                    <a:pt x="1733" y="945"/>
                  </a:lnTo>
                  <a:lnTo>
                    <a:pt x="1743" y="908"/>
                  </a:lnTo>
                  <a:lnTo>
                    <a:pt x="1752" y="872"/>
                  </a:lnTo>
                  <a:lnTo>
                    <a:pt x="1769" y="797"/>
                  </a:lnTo>
                  <a:lnTo>
                    <a:pt x="1787" y="720"/>
                  </a:lnTo>
                  <a:lnTo>
                    <a:pt x="1787" y="720"/>
                  </a:lnTo>
                  <a:lnTo>
                    <a:pt x="1797" y="683"/>
                  </a:lnTo>
                  <a:lnTo>
                    <a:pt x="1808" y="645"/>
                  </a:lnTo>
                  <a:lnTo>
                    <a:pt x="1819" y="607"/>
                  </a:lnTo>
                  <a:lnTo>
                    <a:pt x="1830" y="571"/>
                  </a:lnTo>
                  <a:lnTo>
                    <a:pt x="1830" y="571"/>
                  </a:lnTo>
                  <a:lnTo>
                    <a:pt x="1838" y="530"/>
                  </a:lnTo>
                  <a:lnTo>
                    <a:pt x="1847" y="488"/>
                  </a:lnTo>
                  <a:lnTo>
                    <a:pt x="1847" y="488"/>
                  </a:lnTo>
                  <a:lnTo>
                    <a:pt x="1850" y="479"/>
                  </a:lnTo>
                  <a:lnTo>
                    <a:pt x="1853" y="469"/>
                  </a:lnTo>
                  <a:lnTo>
                    <a:pt x="1860" y="451"/>
                  </a:lnTo>
                  <a:lnTo>
                    <a:pt x="1866" y="431"/>
                  </a:lnTo>
                  <a:lnTo>
                    <a:pt x="1868" y="422"/>
                  </a:lnTo>
                  <a:lnTo>
                    <a:pt x="1871" y="412"/>
                  </a:lnTo>
                  <a:lnTo>
                    <a:pt x="1871" y="412"/>
                  </a:lnTo>
                  <a:lnTo>
                    <a:pt x="1876" y="403"/>
                  </a:lnTo>
                  <a:lnTo>
                    <a:pt x="1880" y="391"/>
                  </a:lnTo>
                  <a:lnTo>
                    <a:pt x="1883" y="378"/>
                  </a:lnTo>
                  <a:lnTo>
                    <a:pt x="1887" y="364"/>
                  </a:lnTo>
                  <a:lnTo>
                    <a:pt x="1893" y="337"/>
                  </a:lnTo>
                  <a:lnTo>
                    <a:pt x="1898" y="313"/>
                  </a:lnTo>
                  <a:lnTo>
                    <a:pt x="1898" y="313"/>
                  </a:lnTo>
                  <a:lnTo>
                    <a:pt x="1886" y="315"/>
                  </a:lnTo>
                  <a:lnTo>
                    <a:pt x="1873" y="317"/>
                  </a:lnTo>
                  <a:lnTo>
                    <a:pt x="1850" y="321"/>
                  </a:lnTo>
                  <a:lnTo>
                    <a:pt x="1850" y="321"/>
                  </a:lnTo>
                  <a:lnTo>
                    <a:pt x="1845" y="338"/>
                  </a:lnTo>
                  <a:lnTo>
                    <a:pt x="1839" y="357"/>
                  </a:lnTo>
                  <a:lnTo>
                    <a:pt x="1831" y="394"/>
                  </a:lnTo>
                  <a:lnTo>
                    <a:pt x="1822" y="431"/>
                  </a:lnTo>
                  <a:lnTo>
                    <a:pt x="1817" y="450"/>
                  </a:lnTo>
                  <a:lnTo>
                    <a:pt x="1812" y="467"/>
                  </a:lnTo>
                  <a:lnTo>
                    <a:pt x="1812" y="467"/>
                  </a:lnTo>
                  <a:lnTo>
                    <a:pt x="1811" y="465"/>
                  </a:lnTo>
                  <a:lnTo>
                    <a:pt x="1811" y="465"/>
                  </a:lnTo>
                  <a:lnTo>
                    <a:pt x="1809" y="466"/>
                  </a:lnTo>
                  <a:lnTo>
                    <a:pt x="1809" y="466"/>
                  </a:lnTo>
                  <a:lnTo>
                    <a:pt x="1808" y="480"/>
                  </a:lnTo>
                  <a:lnTo>
                    <a:pt x="1806" y="494"/>
                  </a:lnTo>
                  <a:lnTo>
                    <a:pt x="1799" y="520"/>
                  </a:lnTo>
                  <a:lnTo>
                    <a:pt x="1791" y="547"/>
                  </a:lnTo>
                  <a:lnTo>
                    <a:pt x="1788" y="561"/>
                  </a:lnTo>
                  <a:lnTo>
                    <a:pt x="1785" y="576"/>
                  </a:lnTo>
                  <a:lnTo>
                    <a:pt x="1785" y="576"/>
                  </a:lnTo>
                  <a:close/>
                  <a:moveTo>
                    <a:pt x="794" y="441"/>
                  </a:moveTo>
                  <a:lnTo>
                    <a:pt x="794" y="441"/>
                  </a:lnTo>
                  <a:lnTo>
                    <a:pt x="787" y="437"/>
                  </a:lnTo>
                  <a:lnTo>
                    <a:pt x="779" y="435"/>
                  </a:lnTo>
                  <a:lnTo>
                    <a:pt x="771" y="434"/>
                  </a:lnTo>
                  <a:lnTo>
                    <a:pt x="763" y="434"/>
                  </a:lnTo>
                  <a:lnTo>
                    <a:pt x="746" y="434"/>
                  </a:lnTo>
                  <a:lnTo>
                    <a:pt x="729" y="434"/>
                  </a:lnTo>
                  <a:lnTo>
                    <a:pt x="729" y="434"/>
                  </a:lnTo>
                  <a:lnTo>
                    <a:pt x="717" y="433"/>
                  </a:lnTo>
                  <a:lnTo>
                    <a:pt x="706" y="430"/>
                  </a:lnTo>
                  <a:lnTo>
                    <a:pt x="683" y="426"/>
                  </a:lnTo>
                  <a:lnTo>
                    <a:pt x="673" y="424"/>
                  </a:lnTo>
                  <a:lnTo>
                    <a:pt x="664" y="423"/>
                  </a:lnTo>
                  <a:lnTo>
                    <a:pt x="654" y="423"/>
                  </a:lnTo>
                  <a:lnTo>
                    <a:pt x="646" y="425"/>
                  </a:lnTo>
                  <a:lnTo>
                    <a:pt x="646" y="425"/>
                  </a:lnTo>
                  <a:lnTo>
                    <a:pt x="647" y="425"/>
                  </a:lnTo>
                  <a:lnTo>
                    <a:pt x="647" y="426"/>
                  </a:lnTo>
                  <a:lnTo>
                    <a:pt x="646" y="426"/>
                  </a:lnTo>
                  <a:lnTo>
                    <a:pt x="646" y="426"/>
                  </a:lnTo>
                  <a:lnTo>
                    <a:pt x="624" y="424"/>
                  </a:lnTo>
                  <a:lnTo>
                    <a:pt x="603" y="422"/>
                  </a:lnTo>
                  <a:lnTo>
                    <a:pt x="581" y="419"/>
                  </a:lnTo>
                  <a:lnTo>
                    <a:pt x="560" y="418"/>
                  </a:lnTo>
                  <a:lnTo>
                    <a:pt x="560" y="418"/>
                  </a:lnTo>
                  <a:lnTo>
                    <a:pt x="471" y="418"/>
                  </a:lnTo>
                  <a:lnTo>
                    <a:pt x="471" y="418"/>
                  </a:lnTo>
                  <a:lnTo>
                    <a:pt x="464" y="423"/>
                  </a:lnTo>
                  <a:lnTo>
                    <a:pt x="457" y="429"/>
                  </a:lnTo>
                  <a:lnTo>
                    <a:pt x="445" y="444"/>
                  </a:lnTo>
                  <a:lnTo>
                    <a:pt x="435" y="459"/>
                  </a:lnTo>
                  <a:lnTo>
                    <a:pt x="425" y="476"/>
                  </a:lnTo>
                  <a:lnTo>
                    <a:pt x="425" y="476"/>
                  </a:lnTo>
                  <a:lnTo>
                    <a:pt x="411" y="497"/>
                  </a:lnTo>
                  <a:lnTo>
                    <a:pt x="398" y="516"/>
                  </a:lnTo>
                  <a:lnTo>
                    <a:pt x="369" y="556"/>
                  </a:lnTo>
                  <a:lnTo>
                    <a:pt x="355" y="575"/>
                  </a:lnTo>
                  <a:lnTo>
                    <a:pt x="342" y="594"/>
                  </a:lnTo>
                  <a:lnTo>
                    <a:pt x="330" y="615"/>
                  </a:lnTo>
                  <a:lnTo>
                    <a:pt x="318" y="635"/>
                  </a:lnTo>
                  <a:lnTo>
                    <a:pt x="318" y="635"/>
                  </a:lnTo>
                  <a:lnTo>
                    <a:pt x="317" y="636"/>
                  </a:lnTo>
                  <a:lnTo>
                    <a:pt x="316" y="636"/>
                  </a:lnTo>
                  <a:lnTo>
                    <a:pt x="315" y="635"/>
                  </a:lnTo>
                  <a:lnTo>
                    <a:pt x="314" y="633"/>
                  </a:lnTo>
                  <a:lnTo>
                    <a:pt x="313" y="633"/>
                  </a:lnTo>
                  <a:lnTo>
                    <a:pt x="312" y="635"/>
                  </a:lnTo>
                  <a:lnTo>
                    <a:pt x="312" y="635"/>
                  </a:lnTo>
                  <a:lnTo>
                    <a:pt x="306" y="647"/>
                  </a:lnTo>
                  <a:lnTo>
                    <a:pt x="301" y="657"/>
                  </a:lnTo>
                  <a:lnTo>
                    <a:pt x="288" y="680"/>
                  </a:lnTo>
                  <a:lnTo>
                    <a:pt x="273" y="701"/>
                  </a:lnTo>
                  <a:lnTo>
                    <a:pt x="258" y="723"/>
                  </a:lnTo>
                  <a:lnTo>
                    <a:pt x="242" y="744"/>
                  </a:lnTo>
                  <a:lnTo>
                    <a:pt x="227" y="766"/>
                  </a:lnTo>
                  <a:lnTo>
                    <a:pt x="213" y="788"/>
                  </a:lnTo>
                  <a:lnTo>
                    <a:pt x="207" y="800"/>
                  </a:lnTo>
                  <a:lnTo>
                    <a:pt x="201" y="813"/>
                  </a:lnTo>
                  <a:lnTo>
                    <a:pt x="201" y="813"/>
                  </a:lnTo>
                  <a:lnTo>
                    <a:pt x="163" y="861"/>
                  </a:lnTo>
                  <a:lnTo>
                    <a:pt x="124" y="911"/>
                  </a:lnTo>
                  <a:lnTo>
                    <a:pt x="87" y="961"/>
                  </a:lnTo>
                  <a:lnTo>
                    <a:pt x="70" y="987"/>
                  </a:lnTo>
                  <a:lnTo>
                    <a:pt x="51" y="1013"/>
                  </a:lnTo>
                  <a:lnTo>
                    <a:pt x="51" y="1013"/>
                  </a:lnTo>
                  <a:lnTo>
                    <a:pt x="78" y="1015"/>
                  </a:lnTo>
                  <a:lnTo>
                    <a:pt x="105" y="1018"/>
                  </a:lnTo>
                  <a:lnTo>
                    <a:pt x="132" y="1024"/>
                  </a:lnTo>
                  <a:lnTo>
                    <a:pt x="157" y="1028"/>
                  </a:lnTo>
                  <a:lnTo>
                    <a:pt x="210" y="1041"/>
                  </a:lnTo>
                  <a:lnTo>
                    <a:pt x="263" y="1054"/>
                  </a:lnTo>
                  <a:lnTo>
                    <a:pt x="263" y="1054"/>
                  </a:lnTo>
                  <a:lnTo>
                    <a:pt x="285" y="1060"/>
                  </a:lnTo>
                  <a:lnTo>
                    <a:pt x="306" y="1067"/>
                  </a:lnTo>
                  <a:lnTo>
                    <a:pt x="328" y="1074"/>
                  </a:lnTo>
                  <a:lnTo>
                    <a:pt x="348" y="1080"/>
                  </a:lnTo>
                  <a:lnTo>
                    <a:pt x="348" y="1080"/>
                  </a:lnTo>
                  <a:lnTo>
                    <a:pt x="376" y="1088"/>
                  </a:lnTo>
                  <a:lnTo>
                    <a:pt x="403" y="1094"/>
                  </a:lnTo>
                  <a:lnTo>
                    <a:pt x="427" y="1100"/>
                  </a:lnTo>
                  <a:lnTo>
                    <a:pt x="450" y="1102"/>
                  </a:lnTo>
                  <a:lnTo>
                    <a:pt x="450" y="1102"/>
                  </a:lnTo>
                  <a:lnTo>
                    <a:pt x="501" y="1118"/>
                  </a:lnTo>
                  <a:lnTo>
                    <a:pt x="557" y="1135"/>
                  </a:lnTo>
                  <a:lnTo>
                    <a:pt x="615" y="1155"/>
                  </a:lnTo>
                  <a:lnTo>
                    <a:pt x="670" y="1175"/>
                  </a:lnTo>
                  <a:lnTo>
                    <a:pt x="670" y="1175"/>
                  </a:lnTo>
                  <a:lnTo>
                    <a:pt x="678" y="1179"/>
                  </a:lnTo>
                  <a:lnTo>
                    <a:pt x="684" y="1183"/>
                  </a:lnTo>
                  <a:lnTo>
                    <a:pt x="692" y="1187"/>
                  </a:lnTo>
                  <a:lnTo>
                    <a:pt x="699" y="1191"/>
                  </a:lnTo>
                  <a:lnTo>
                    <a:pt x="699" y="1191"/>
                  </a:lnTo>
                  <a:lnTo>
                    <a:pt x="713" y="1196"/>
                  </a:lnTo>
                  <a:lnTo>
                    <a:pt x="727" y="1200"/>
                  </a:lnTo>
                  <a:lnTo>
                    <a:pt x="755" y="1208"/>
                  </a:lnTo>
                  <a:lnTo>
                    <a:pt x="769" y="1211"/>
                  </a:lnTo>
                  <a:lnTo>
                    <a:pt x="782" y="1216"/>
                  </a:lnTo>
                  <a:lnTo>
                    <a:pt x="793" y="1223"/>
                  </a:lnTo>
                  <a:lnTo>
                    <a:pt x="799" y="1227"/>
                  </a:lnTo>
                  <a:lnTo>
                    <a:pt x="804" y="1231"/>
                  </a:lnTo>
                  <a:lnTo>
                    <a:pt x="804" y="1231"/>
                  </a:lnTo>
                  <a:lnTo>
                    <a:pt x="819" y="1236"/>
                  </a:lnTo>
                  <a:lnTo>
                    <a:pt x="833" y="1241"/>
                  </a:lnTo>
                  <a:lnTo>
                    <a:pt x="846" y="1247"/>
                  </a:lnTo>
                  <a:lnTo>
                    <a:pt x="858" y="1254"/>
                  </a:lnTo>
                  <a:lnTo>
                    <a:pt x="881" y="1269"/>
                  </a:lnTo>
                  <a:lnTo>
                    <a:pt x="893" y="1276"/>
                  </a:lnTo>
                  <a:lnTo>
                    <a:pt x="905" y="1284"/>
                  </a:lnTo>
                  <a:lnTo>
                    <a:pt x="905" y="1284"/>
                  </a:lnTo>
                  <a:lnTo>
                    <a:pt x="900" y="1261"/>
                  </a:lnTo>
                  <a:lnTo>
                    <a:pt x="897" y="1239"/>
                  </a:lnTo>
                  <a:lnTo>
                    <a:pt x="895" y="1217"/>
                  </a:lnTo>
                  <a:lnTo>
                    <a:pt x="893" y="1196"/>
                  </a:lnTo>
                  <a:lnTo>
                    <a:pt x="889" y="1115"/>
                  </a:lnTo>
                  <a:lnTo>
                    <a:pt x="889" y="1115"/>
                  </a:lnTo>
                  <a:lnTo>
                    <a:pt x="895" y="1033"/>
                  </a:lnTo>
                  <a:lnTo>
                    <a:pt x="899" y="955"/>
                  </a:lnTo>
                  <a:lnTo>
                    <a:pt x="900" y="879"/>
                  </a:lnTo>
                  <a:lnTo>
                    <a:pt x="899" y="803"/>
                  </a:lnTo>
                  <a:lnTo>
                    <a:pt x="899" y="803"/>
                  </a:lnTo>
                  <a:lnTo>
                    <a:pt x="898" y="785"/>
                  </a:lnTo>
                  <a:lnTo>
                    <a:pt x="895" y="768"/>
                  </a:lnTo>
                  <a:lnTo>
                    <a:pt x="891" y="751"/>
                  </a:lnTo>
                  <a:lnTo>
                    <a:pt x="885" y="735"/>
                  </a:lnTo>
                  <a:lnTo>
                    <a:pt x="880" y="717"/>
                  </a:lnTo>
                  <a:lnTo>
                    <a:pt x="876" y="701"/>
                  </a:lnTo>
                  <a:lnTo>
                    <a:pt x="873" y="684"/>
                  </a:lnTo>
                  <a:lnTo>
                    <a:pt x="872" y="666"/>
                  </a:lnTo>
                  <a:lnTo>
                    <a:pt x="872" y="666"/>
                  </a:lnTo>
                  <a:lnTo>
                    <a:pt x="867" y="660"/>
                  </a:lnTo>
                  <a:lnTo>
                    <a:pt x="864" y="653"/>
                  </a:lnTo>
                  <a:lnTo>
                    <a:pt x="862" y="647"/>
                  </a:lnTo>
                  <a:lnTo>
                    <a:pt x="861" y="640"/>
                  </a:lnTo>
                  <a:lnTo>
                    <a:pt x="861" y="640"/>
                  </a:lnTo>
                  <a:lnTo>
                    <a:pt x="875" y="622"/>
                  </a:lnTo>
                  <a:lnTo>
                    <a:pt x="889" y="602"/>
                  </a:lnTo>
                  <a:lnTo>
                    <a:pt x="902" y="580"/>
                  </a:lnTo>
                  <a:lnTo>
                    <a:pt x="914" y="559"/>
                  </a:lnTo>
                  <a:lnTo>
                    <a:pt x="939" y="514"/>
                  </a:lnTo>
                  <a:lnTo>
                    <a:pt x="964" y="469"/>
                  </a:lnTo>
                  <a:lnTo>
                    <a:pt x="964" y="469"/>
                  </a:lnTo>
                  <a:lnTo>
                    <a:pt x="920" y="459"/>
                  </a:lnTo>
                  <a:lnTo>
                    <a:pt x="876" y="449"/>
                  </a:lnTo>
                  <a:lnTo>
                    <a:pt x="854" y="444"/>
                  </a:lnTo>
                  <a:lnTo>
                    <a:pt x="833" y="441"/>
                  </a:lnTo>
                  <a:lnTo>
                    <a:pt x="814" y="440"/>
                  </a:lnTo>
                  <a:lnTo>
                    <a:pt x="794" y="441"/>
                  </a:lnTo>
                  <a:lnTo>
                    <a:pt x="794" y="441"/>
                  </a:lnTo>
                  <a:close/>
                  <a:moveTo>
                    <a:pt x="1957" y="430"/>
                  </a:moveTo>
                  <a:lnTo>
                    <a:pt x="1957" y="430"/>
                  </a:lnTo>
                  <a:lnTo>
                    <a:pt x="1927" y="430"/>
                  </a:lnTo>
                  <a:lnTo>
                    <a:pt x="1913" y="433"/>
                  </a:lnTo>
                  <a:lnTo>
                    <a:pt x="1898" y="436"/>
                  </a:lnTo>
                  <a:lnTo>
                    <a:pt x="1898" y="436"/>
                  </a:lnTo>
                  <a:lnTo>
                    <a:pt x="1892" y="437"/>
                  </a:lnTo>
                  <a:lnTo>
                    <a:pt x="1886" y="439"/>
                  </a:lnTo>
                  <a:lnTo>
                    <a:pt x="1882" y="441"/>
                  </a:lnTo>
                  <a:lnTo>
                    <a:pt x="1881" y="443"/>
                  </a:lnTo>
                  <a:lnTo>
                    <a:pt x="1880" y="446"/>
                  </a:lnTo>
                  <a:lnTo>
                    <a:pt x="1881" y="451"/>
                  </a:lnTo>
                  <a:lnTo>
                    <a:pt x="1881" y="451"/>
                  </a:lnTo>
                  <a:lnTo>
                    <a:pt x="1895" y="454"/>
                  </a:lnTo>
                  <a:lnTo>
                    <a:pt x="1911" y="455"/>
                  </a:lnTo>
                  <a:lnTo>
                    <a:pt x="1928" y="455"/>
                  </a:lnTo>
                  <a:lnTo>
                    <a:pt x="1938" y="453"/>
                  </a:lnTo>
                  <a:lnTo>
                    <a:pt x="1947" y="451"/>
                  </a:lnTo>
                  <a:lnTo>
                    <a:pt x="1947" y="451"/>
                  </a:lnTo>
                  <a:lnTo>
                    <a:pt x="1947" y="454"/>
                  </a:lnTo>
                  <a:lnTo>
                    <a:pt x="1948" y="455"/>
                  </a:lnTo>
                  <a:lnTo>
                    <a:pt x="1950" y="456"/>
                  </a:lnTo>
                  <a:lnTo>
                    <a:pt x="1952" y="456"/>
                  </a:lnTo>
                  <a:lnTo>
                    <a:pt x="1952" y="456"/>
                  </a:lnTo>
                  <a:lnTo>
                    <a:pt x="1952" y="472"/>
                  </a:lnTo>
                  <a:lnTo>
                    <a:pt x="1950" y="487"/>
                  </a:lnTo>
                  <a:lnTo>
                    <a:pt x="1948" y="502"/>
                  </a:lnTo>
                  <a:lnTo>
                    <a:pt x="1944" y="516"/>
                  </a:lnTo>
                  <a:lnTo>
                    <a:pt x="1937" y="545"/>
                  </a:lnTo>
                  <a:lnTo>
                    <a:pt x="1928" y="574"/>
                  </a:lnTo>
                  <a:lnTo>
                    <a:pt x="1908" y="629"/>
                  </a:lnTo>
                  <a:lnTo>
                    <a:pt x="1899" y="655"/>
                  </a:lnTo>
                  <a:lnTo>
                    <a:pt x="1892" y="682"/>
                  </a:lnTo>
                  <a:lnTo>
                    <a:pt x="1892" y="682"/>
                  </a:lnTo>
                  <a:lnTo>
                    <a:pt x="1879" y="736"/>
                  </a:lnTo>
                  <a:lnTo>
                    <a:pt x="1874" y="762"/>
                  </a:lnTo>
                  <a:lnTo>
                    <a:pt x="1866" y="789"/>
                  </a:lnTo>
                  <a:lnTo>
                    <a:pt x="1866" y="789"/>
                  </a:lnTo>
                  <a:lnTo>
                    <a:pt x="1859" y="818"/>
                  </a:lnTo>
                  <a:lnTo>
                    <a:pt x="1850" y="847"/>
                  </a:lnTo>
                  <a:lnTo>
                    <a:pt x="1842" y="876"/>
                  </a:lnTo>
                  <a:lnTo>
                    <a:pt x="1833" y="905"/>
                  </a:lnTo>
                  <a:lnTo>
                    <a:pt x="1833" y="905"/>
                  </a:lnTo>
                  <a:lnTo>
                    <a:pt x="1824" y="933"/>
                  </a:lnTo>
                  <a:lnTo>
                    <a:pt x="1815" y="960"/>
                  </a:lnTo>
                  <a:lnTo>
                    <a:pt x="1806" y="987"/>
                  </a:lnTo>
                  <a:lnTo>
                    <a:pt x="1802" y="1001"/>
                  </a:lnTo>
                  <a:lnTo>
                    <a:pt x="1799" y="1015"/>
                  </a:lnTo>
                  <a:lnTo>
                    <a:pt x="1799" y="1015"/>
                  </a:lnTo>
                  <a:lnTo>
                    <a:pt x="1790" y="1061"/>
                  </a:lnTo>
                  <a:lnTo>
                    <a:pt x="1786" y="1085"/>
                  </a:lnTo>
                  <a:lnTo>
                    <a:pt x="1782" y="1107"/>
                  </a:lnTo>
                  <a:lnTo>
                    <a:pt x="1782" y="1107"/>
                  </a:lnTo>
                  <a:lnTo>
                    <a:pt x="1776" y="1127"/>
                  </a:lnTo>
                  <a:lnTo>
                    <a:pt x="1770" y="1149"/>
                  </a:lnTo>
                  <a:lnTo>
                    <a:pt x="1767" y="1159"/>
                  </a:lnTo>
                  <a:lnTo>
                    <a:pt x="1761" y="1168"/>
                  </a:lnTo>
                  <a:lnTo>
                    <a:pt x="1756" y="1177"/>
                  </a:lnTo>
                  <a:lnTo>
                    <a:pt x="1750" y="1185"/>
                  </a:lnTo>
                  <a:lnTo>
                    <a:pt x="1750" y="1185"/>
                  </a:lnTo>
                  <a:lnTo>
                    <a:pt x="1739" y="1181"/>
                  </a:lnTo>
                  <a:lnTo>
                    <a:pt x="1735" y="1179"/>
                  </a:lnTo>
                  <a:lnTo>
                    <a:pt x="1730" y="1177"/>
                  </a:lnTo>
                  <a:lnTo>
                    <a:pt x="1730" y="1177"/>
                  </a:lnTo>
                  <a:lnTo>
                    <a:pt x="1710" y="1177"/>
                  </a:lnTo>
                  <a:lnTo>
                    <a:pt x="1690" y="1177"/>
                  </a:lnTo>
                  <a:lnTo>
                    <a:pt x="1647" y="1175"/>
                  </a:lnTo>
                  <a:lnTo>
                    <a:pt x="1626" y="1174"/>
                  </a:lnTo>
                  <a:lnTo>
                    <a:pt x="1606" y="1175"/>
                  </a:lnTo>
                  <a:lnTo>
                    <a:pt x="1586" y="1176"/>
                  </a:lnTo>
                  <a:lnTo>
                    <a:pt x="1568" y="1179"/>
                  </a:lnTo>
                  <a:lnTo>
                    <a:pt x="1568" y="1179"/>
                  </a:lnTo>
                  <a:lnTo>
                    <a:pt x="1562" y="1175"/>
                  </a:lnTo>
                  <a:lnTo>
                    <a:pt x="1558" y="1174"/>
                  </a:lnTo>
                  <a:lnTo>
                    <a:pt x="1553" y="1174"/>
                  </a:lnTo>
                  <a:lnTo>
                    <a:pt x="1549" y="1175"/>
                  </a:lnTo>
                  <a:lnTo>
                    <a:pt x="1541" y="1179"/>
                  </a:lnTo>
                  <a:lnTo>
                    <a:pt x="1536" y="1181"/>
                  </a:lnTo>
                  <a:lnTo>
                    <a:pt x="1532" y="1182"/>
                  </a:lnTo>
                  <a:lnTo>
                    <a:pt x="1532" y="1182"/>
                  </a:lnTo>
                  <a:lnTo>
                    <a:pt x="1515" y="1184"/>
                  </a:lnTo>
                  <a:lnTo>
                    <a:pt x="1497" y="1185"/>
                  </a:lnTo>
                  <a:lnTo>
                    <a:pt x="1478" y="1186"/>
                  </a:lnTo>
                  <a:lnTo>
                    <a:pt x="1459" y="1187"/>
                  </a:lnTo>
                  <a:lnTo>
                    <a:pt x="1459" y="1187"/>
                  </a:lnTo>
                  <a:lnTo>
                    <a:pt x="1399" y="1195"/>
                  </a:lnTo>
                  <a:lnTo>
                    <a:pt x="1399" y="1195"/>
                  </a:lnTo>
                  <a:lnTo>
                    <a:pt x="1326" y="1202"/>
                  </a:lnTo>
                  <a:lnTo>
                    <a:pt x="1288" y="1207"/>
                  </a:lnTo>
                  <a:lnTo>
                    <a:pt x="1252" y="1212"/>
                  </a:lnTo>
                  <a:lnTo>
                    <a:pt x="1252" y="1212"/>
                  </a:lnTo>
                  <a:lnTo>
                    <a:pt x="1245" y="1214"/>
                  </a:lnTo>
                  <a:lnTo>
                    <a:pt x="1239" y="1216"/>
                  </a:lnTo>
                  <a:lnTo>
                    <a:pt x="1233" y="1220"/>
                  </a:lnTo>
                  <a:lnTo>
                    <a:pt x="1227" y="1221"/>
                  </a:lnTo>
                  <a:lnTo>
                    <a:pt x="1227" y="1221"/>
                  </a:lnTo>
                  <a:lnTo>
                    <a:pt x="1184" y="1231"/>
                  </a:lnTo>
                  <a:lnTo>
                    <a:pt x="1164" y="1237"/>
                  </a:lnTo>
                  <a:lnTo>
                    <a:pt x="1144" y="1243"/>
                  </a:lnTo>
                  <a:lnTo>
                    <a:pt x="1123" y="1250"/>
                  </a:lnTo>
                  <a:lnTo>
                    <a:pt x="1105" y="1258"/>
                  </a:lnTo>
                  <a:lnTo>
                    <a:pt x="1086" y="1267"/>
                  </a:lnTo>
                  <a:lnTo>
                    <a:pt x="1069" y="1278"/>
                  </a:lnTo>
                  <a:lnTo>
                    <a:pt x="1069" y="1278"/>
                  </a:lnTo>
                  <a:lnTo>
                    <a:pt x="1141" y="1268"/>
                  </a:lnTo>
                  <a:lnTo>
                    <a:pt x="1214" y="1259"/>
                  </a:lnTo>
                  <a:lnTo>
                    <a:pt x="1362" y="1241"/>
                  </a:lnTo>
                  <a:lnTo>
                    <a:pt x="1362" y="1241"/>
                  </a:lnTo>
                  <a:lnTo>
                    <a:pt x="1394" y="1236"/>
                  </a:lnTo>
                  <a:lnTo>
                    <a:pt x="1426" y="1230"/>
                  </a:lnTo>
                  <a:lnTo>
                    <a:pt x="1458" y="1226"/>
                  </a:lnTo>
                  <a:lnTo>
                    <a:pt x="1475" y="1225"/>
                  </a:lnTo>
                  <a:lnTo>
                    <a:pt x="1491" y="1225"/>
                  </a:lnTo>
                  <a:lnTo>
                    <a:pt x="1491" y="1225"/>
                  </a:lnTo>
                  <a:lnTo>
                    <a:pt x="1531" y="1226"/>
                  </a:lnTo>
                  <a:lnTo>
                    <a:pt x="1550" y="1226"/>
                  </a:lnTo>
                  <a:lnTo>
                    <a:pt x="1568" y="1226"/>
                  </a:lnTo>
                  <a:lnTo>
                    <a:pt x="1568" y="1226"/>
                  </a:lnTo>
                  <a:lnTo>
                    <a:pt x="1578" y="1225"/>
                  </a:lnTo>
                  <a:lnTo>
                    <a:pt x="1589" y="1224"/>
                  </a:lnTo>
                  <a:lnTo>
                    <a:pt x="1593" y="1224"/>
                  </a:lnTo>
                  <a:lnTo>
                    <a:pt x="1597" y="1226"/>
                  </a:lnTo>
                  <a:lnTo>
                    <a:pt x="1601" y="1229"/>
                  </a:lnTo>
                  <a:lnTo>
                    <a:pt x="1602" y="1236"/>
                  </a:lnTo>
                  <a:lnTo>
                    <a:pt x="1602" y="1236"/>
                  </a:lnTo>
                  <a:lnTo>
                    <a:pt x="1594" y="1239"/>
                  </a:lnTo>
                  <a:lnTo>
                    <a:pt x="1586" y="1241"/>
                  </a:lnTo>
                  <a:lnTo>
                    <a:pt x="1577" y="1241"/>
                  </a:lnTo>
                  <a:lnTo>
                    <a:pt x="1569" y="1241"/>
                  </a:lnTo>
                  <a:lnTo>
                    <a:pt x="1551" y="1239"/>
                  </a:lnTo>
                  <a:lnTo>
                    <a:pt x="1534" y="1237"/>
                  </a:lnTo>
                  <a:lnTo>
                    <a:pt x="1534" y="1237"/>
                  </a:lnTo>
                  <a:lnTo>
                    <a:pt x="1511" y="1238"/>
                  </a:lnTo>
                  <a:lnTo>
                    <a:pt x="1487" y="1239"/>
                  </a:lnTo>
                  <a:lnTo>
                    <a:pt x="1440" y="1244"/>
                  </a:lnTo>
                  <a:lnTo>
                    <a:pt x="1396" y="1251"/>
                  </a:lnTo>
                  <a:lnTo>
                    <a:pt x="1357" y="1255"/>
                  </a:lnTo>
                  <a:lnTo>
                    <a:pt x="1357" y="1255"/>
                  </a:lnTo>
                  <a:lnTo>
                    <a:pt x="1290" y="1261"/>
                  </a:lnTo>
                  <a:lnTo>
                    <a:pt x="1232" y="1268"/>
                  </a:lnTo>
                  <a:lnTo>
                    <a:pt x="1232" y="1268"/>
                  </a:lnTo>
                  <a:lnTo>
                    <a:pt x="1211" y="1271"/>
                  </a:lnTo>
                  <a:lnTo>
                    <a:pt x="1190" y="1275"/>
                  </a:lnTo>
                  <a:lnTo>
                    <a:pt x="1169" y="1281"/>
                  </a:lnTo>
                  <a:lnTo>
                    <a:pt x="1149" y="1284"/>
                  </a:lnTo>
                  <a:lnTo>
                    <a:pt x="1149" y="1284"/>
                  </a:lnTo>
                  <a:lnTo>
                    <a:pt x="1106" y="1288"/>
                  </a:lnTo>
                  <a:lnTo>
                    <a:pt x="1087" y="1290"/>
                  </a:lnTo>
                  <a:lnTo>
                    <a:pt x="1067" y="1293"/>
                  </a:lnTo>
                  <a:lnTo>
                    <a:pt x="1049" y="1298"/>
                  </a:lnTo>
                  <a:lnTo>
                    <a:pt x="1032" y="1303"/>
                  </a:lnTo>
                  <a:lnTo>
                    <a:pt x="1015" y="1311"/>
                  </a:lnTo>
                  <a:lnTo>
                    <a:pt x="999" y="1320"/>
                  </a:lnTo>
                  <a:lnTo>
                    <a:pt x="999" y="1320"/>
                  </a:lnTo>
                  <a:lnTo>
                    <a:pt x="1002" y="1322"/>
                  </a:lnTo>
                  <a:lnTo>
                    <a:pt x="1003" y="1326"/>
                  </a:lnTo>
                  <a:lnTo>
                    <a:pt x="1004" y="1330"/>
                  </a:lnTo>
                  <a:lnTo>
                    <a:pt x="1004" y="1335"/>
                  </a:lnTo>
                  <a:lnTo>
                    <a:pt x="1004" y="1335"/>
                  </a:lnTo>
                  <a:lnTo>
                    <a:pt x="1026" y="1326"/>
                  </a:lnTo>
                  <a:lnTo>
                    <a:pt x="1047" y="1317"/>
                  </a:lnTo>
                  <a:lnTo>
                    <a:pt x="1071" y="1311"/>
                  </a:lnTo>
                  <a:lnTo>
                    <a:pt x="1095" y="1306"/>
                  </a:lnTo>
                  <a:lnTo>
                    <a:pt x="1095" y="1306"/>
                  </a:lnTo>
                  <a:lnTo>
                    <a:pt x="1167" y="1298"/>
                  </a:lnTo>
                  <a:lnTo>
                    <a:pt x="1242" y="1290"/>
                  </a:lnTo>
                  <a:lnTo>
                    <a:pt x="1318" y="1285"/>
                  </a:lnTo>
                  <a:lnTo>
                    <a:pt x="1396" y="1278"/>
                  </a:lnTo>
                  <a:lnTo>
                    <a:pt x="1474" y="1272"/>
                  </a:lnTo>
                  <a:lnTo>
                    <a:pt x="1554" y="1266"/>
                  </a:lnTo>
                  <a:lnTo>
                    <a:pt x="1631" y="1258"/>
                  </a:lnTo>
                  <a:lnTo>
                    <a:pt x="1707" y="1250"/>
                  </a:lnTo>
                  <a:lnTo>
                    <a:pt x="1707" y="1250"/>
                  </a:lnTo>
                  <a:lnTo>
                    <a:pt x="1725" y="1248"/>
                  </a:lnTo>
                  <a:lnTo>
                    <a:pt x="1744" y="1248"/>
                  </a:lnTo>
                  <a:lnTo>
                    <a:pt x="1782" y="1251"/>
                  </a:lnTo>
                  <a:lnTo>
                    <a:pt x="1799" y="1250"/>
                  </a:lnTo>
                  <a:lnTo>
                    <a:pt x="1807" y="1248"/>
                  </a:lnTo>
                  <a:lnTo>
                    <a:pt x="1816" y="1247"/>
                  </a:lnTo>
                  <a:lnTo>
                    <a:pt x="1823" y="1245"/>
                  </a:lnTo>
                  <a:lnTo>
                    <a:pt x="1831" y="1241"/>
                  </a:lnTo>
                  <a:lnTo>
                    <a:pt x="1837" y="1237"/>
                  </a:lnTo>
                  <a:lnTo>
                    <a:pt x="1844" y="1231"/>
                  </a:lnTo>
                  <a:lnTo>
                    <a:pt x="1844" y="1231"/>
                  </a:lnTo>
                  <a:lnTo>
                    <a:pt x="1853" y="1203"/>
                  </a:lnTo>
                  <a:lnTo>
                    <a:pt x="1861" y="1176"/>
                  </a:lnTo>
                  <a:lnTo>
                    <a:pt x="1867" y="1147"/>
                  </a:lnTo>
                  <a:lnTo>
                    <a:pt x="1873" y="1118"/>
                  </a:lnTo>
                  <a:lnTo>
                    <a:pt x="1884" y="1059"/>
                  </a:lnTo>
                  <a:lnTo>
                    <a:pt x="1890" y="1030"/>
                  </a:lnTo>
                  <a:lnTo>
                    <a:pt x="1897" y="1001"/>
                  </a:lnTo>
                  <a:lnTo>
                    <a:pt x="1897" y="1001"/>
                  </a:lnTo>
                  <a:lnTo>
                    <a:pt x="1903" y="982"/>
                  </a:lnTo>
                  <a:lnTo>
                    <a:pt x="1909" y="964"/>
                  </a:lnTo>
                  <a:lnTo>
                    <a:pt x="1915" y="944"/>
                  </a:lnTo>
                  <a:lnTo>
                    <a:pt x="1922" y="926"/>
                  </a:lnTo>
                  <a:lnTo>
                    <a:pt x="1922" y="926"/>
                  </a:lnTo>
                  <a:lnTo>
                    <a:pt x="1933" y="884"/>
                  </a:lnTo>
                  <a:lnTo>
                    <a:pt x="1938" y="863"/>
                  </a:lnTo>
                  <a:lnTo>
                    <a:pt x="1943" y="843"/>
                  </a:lnTo>
                  <a:lnTo>
                    <a:pt x="1943" y="843"/>
                  </a:lnTo>
                  <a:lnTo>
                    <a:pt x="1948" y="822"/>
                  </a:lnTo>
                  <a:lnTo>
                    <a:pt x="1953" y="802"/>
                  </a:lnTo>
                  <a:lnTo>
                    <a:pt x="1958" y="782"/>
                  </a:lnTo>
                  <a:lnTo>
                    <a:pt x="1963" y="760"/>
                  </a:lnTo>
                  <a:lnTo>
                    <a:pt x="1963" y="760"/>
                  </a:lnTo>
                  <a:lnTo>
                    <a:pt x="1972" y="717"/>
                  </a:lnTo>
                  <a:lnTo>
                    <a:pt x="1977" y="696"/>
                  </a:lnTo>
                  <a:lnTo>
                    <a:pt x="1982" y="676"/>
                  </a:lnTo>
                  <a:lnTo>
                    <a:pt x="1982" y="676"/>
                  </a:lnTo>
                  <a:lnTo>
                    <a:pt x="1985" y="667"/>
                  </a:lnTo>
                  <a:lnTo>
                    <a:pt x="1988" y="661"/>
                  </a:lnTo>
                  <a:lnTo>
                    <a:pt x="1993" y="653"/>
                  </a:lnTo>
                  <a:lnTo>
                    <a:pt x="1995" y="645"/>
                  </a:lnTo>
                  <a:lnTo>
                    <a:pt x="1995" y="645"/>
                  </a:lnTo>
                  <a:lnTo>
                    <a:pt x="2000" y="617"/>
                  </a:lnTo>
                  <a:lnTo>
                    <a:pt x="2004" y="588"/>
                  </a:lnTo>
                  <a:lnTo>
                    <a:pt x="2009" y="560"/>
                  </a:lnTo>
                  <a:lnTo>
                    <a:pt x="2011" y="546"/>
                  </a:lnTo>
                  <a:lnTo>
                    <a:pt x="2014" y="533"/>
                  </a:lnTo>
                  <a:lnTo>
                    <a:pt x="2014" y="533"/>
                  </a:lnTo>
                  <a:lnTo>
                    <a:pt x="2014" y="521"/>
                  </a:lnTo>
                  <a:lnTo>
                    <a:pt x="2016" y="510"/>
                  </a:lnTo>
                  <a:lnTo>
                    <a:pt x="2021" y="482"/>
                  </a:lnTo>
                  <a:lnTo>
                    <a:pt x="2024" y="468"/>
                  </a:lnTo>
                  <a:lnTo>
                    <a:pt x="2025" y="454"/>
                  </a:lnTo>
                  <a:lnTo>
                    <a:pt x="2024" y="449"/>
                  </a:lnTo>
                  <a:lnTo>
                    <a:pt x="2021" y="442"/>
                  </a:lnTo>
                  <a:lnTo>
                    <a:pt x="2019" y="437"/>
                  </a:lnTo>
                  <a:lnTo>
                    <a:pt x="2016" y="431"/>
                  </a:lnTo>
                  <a:lnTo>
                    <a:pt x="2016" y="431"/>
                  </a:lnTo>
                  <a:lnTo>
                    <a:pt x="2010" y="429"/>
                  </a:lnTo>
                  <a:lnTo>
                    <a:pt x="2002" y="428"/>
                  </a:lnTo>
                  <a:lnTo>
                    <a:pt x="1995" y="427"/>
                  </a:lnTo>
                  <a:lnTo>
                    <a:pt x="1987" y="427"/>
                  </a:lnTo>
                  <a:lnTo>
                    <a:pt x="1972" y="429"/>
                  </a:lnTo>
                  <a:lnTo>
                    <a:pt x="1957" y="430"/>
                  </a:lnTo>
                  <a:lnTo>
                    <a:pt x="1957" y="430"/>
                  </a:lnTo>
                  <a:close/>
                  <a:moveTo>
                    <a:pt x="1876" y="466"/>
                  </a:moveTo>
                  <a:lnTo>
                    <a:pt x="1876" y="466"/>
                  </a:lnTo>
                  <a:lnTo>
                    <a:pt x="1867" y="496"/>
                  </a:lnTo>
                  <a:lnTo>
                    <a:pt x="1859" y="525"/>
                  </a:lnTo>
                  <a:lnTo>
                    <a:pt x="1845" y="585"/>
                  </a:lnTo>
                  <a:lnTo>
                    <a:pt x="1831" y="645"/>
                  </a:lnTo>
                  <a:lnTo>
                    <a:pt x="1823" y="673"/>
                  </a:lnTo>
                  <a:lnTo>
                    <a:pt x="1815" y="703"/>
                  </a:lnTo>
                  <a:lnTo>
                    <a:pt x="1815" y="703"/>
                  </a:lnTo>
                  <a:lnTo>
                    <a:pt x="1796" y="771"/>
                  </a:lnTo>
                  <a:lnTo>
                    <a:pt x="1796" y="771"/>
                  </a:lnTo>
                  <a:lnTo>
                    <a:pt x="1791" y="789"/>
                  </a:lnTo>
                  <a:lnTo>
                    <a:pt x="1787" y="807"/>
                  </a:lnTo>
                  <a:lnTo>
                    <a:pt x="1780" y="844"/>
                  </a:lnTo>
                  <a:lnTo>
                    <a:pt x="1780" y="844"/>
                  </a:lnTo>
                  <a:lnTo>
                    <a:pt x="1770" y="881"/>
                  </a:lnTo>
                  <a:lnTo>
                    <a:pt x="1759" y="919"/>
                  </a:lnTo>
                  <a:lnTo>
                    <a:pt x="1747" y="955"/>
                  </a:lnTo>
                  <a:lnTo>
                    <a:pt x="1737" y="991"/>
                  </a:lnTo>
                  <a:lnTo>
                    <a:pt x="1737" y="991"/>
                  </a:lnTo>
                  <a:lnTo>
                    <a:pt x="1736" y="999"/>
                  </a:lnTo>
                  <a:lnTo>
                    <a:pt x="1736" y="1008"/>
                  </a:lnTo>
                  <a:lnTo>
                    <a:pt x="1735" y="1011"/>
                  </a:lnTo>
                  <a:lnTo>
                    <a:pt x="1733" y="1015"/>
                  </a:lnTo>
                  <a:lnTo>
                    <a:pt x="1730" y="1017"/>
                  </a:lnTo>
                  <a:lnTo>
                    <a:pt x="1726" y="1020"/>
                  </a:lnTo>
                  <a:lnTo>
                    <a:pt x="1726" y="1020"/>
                  </a:lnTo>
                  <a:lnTo>
                    <a:pt x="1728" y="1025"/>
                  </a:lnTo>
                  <a:lnTo>
                    <a:pt x="1729" y="1029"/>
                  </a:lnTo>
                  <a:lnTo>
                    <a:pt x="1729" y="1032"/>
                  </a:lnTo>
                  <a:lnTo>
                    <a:pt x="1726" y="1036"/>
                  </a:lnTo>
                  <a:lnTo>
                    <a:pt x="1726" y="1036"/>
                  </a:lnTo>
                  <a:lnTo>
                    <a:pt x="1683" y="1038"/>
                  </a:lnTo>
                  <a:lnTo>
                    <a:pt x="1639" y="1042"/>
                  </a:lnTo>
                  <a:lnTo>
                    <a:pt x="1593" y="1046"/>
                  </a:lnTo>
                  <a:lnTo>
                    <a:pt x="1547" y="1054"/>
                  </a:lnTo>
                  <a:lnTo>
                    <a:pt x="1547" y="1054"/>
                  </a:lnTo>
                  <a:lnTo>
                    <a:pt x="1512" y="1061"/>
                  </a:lnTo>
                  <a:lnTo>
                    <a:pt x="1478" y="1069"/>
                  </a:lnTo>
                  <a:lnTo>
                    <a:pt x="1442" y="1076"/>
                  </a:lnTo>
                  <a:lnTo>
                    <a:pt x="1409" y="1085"/>
                  </a:lnTo>
                  <a:lnTo>
                    <a:pt x="1376" y="1095"/>
                  </a:lnTo>
                  <a:lnTo>
                    <a:pt x="1343" y="1106"/>
                  </a:lnTo>
                  <a:lnTo>
                    <a:pt x="1311" y="1118"/>
                  </a:lnTo>
                  <a:lnTo>
                    <a:pt x="1279" y="1131"/>
                  </a:lnTo>
                  <a:lnTo>
                    <a:pt x="1279" y="1131"/>
                  </a:lnTo>
                  <a:lnTo>
                    <a:pt x="1260" y="1139"/>
                  </a:lnTo>
                  <a:lnTo>
                    <a:pt x="1241" y="1149"/>
                  </a:lnTo>
                  <a:lnTo>
                    <a:pt x="1203" y="1170"/>
                  </a:lnTo>
                  <a:lnTo>
                    <a:pt x="1129" y="1212"/>
                  </a:lnTo>
                  <a:lnTo>
                    <a:pt x="1129" y="1212"/>
                  </a:lnTo>
                  <a:lnTo>
                    <a:pt x="1091" y="1233"/>
                  </a:lnTo>
                  <a:lnTo>
                    <a:pt x="1073" y="1244"/>
                  </a:lnTo>
                  <a:lnTo>
                    <a:pt x="1055" y="1255"/>
                  </a:lnTo>
                  <a:lnTo>
                    <a:pt x="1055" y="1255"/>
                  </a:lnTo>
                  <a:lnTo>
                    <a:pt x="1027" y="1271"/>
                  </a:lnTo>
                  <a:lnTo>
                    <a:pt x="1013" y="1280"/>
                  </a:lnTo>
                  <a:lnTo>
                    <a:pt x="1001" y="1289"/>
                  </a:lnTo>
                  <a:lnTo>
                    <a:pt x="1001" y="1289"/>
                  </a:lnTo>
                  <a:lnTo>
                    <a:pt x="995" y="1294"/>
                  </a:lnTo>
                  <a:lnTo>
                    <a:pt x="993" y="1299"/>
                  </a:lnTo>
                  <a:lnTo>
                    <a:pt x="991" y="1301"/>
                  </a:lnTo>
                  <a:lnTo>
                    <a:pt x="993" y="1303"/>
                  </a:lnTo>
                  <a:lnTo>
                    <a:pt x="993" y="1303"/>
                  </a:lnTo>
                  <a:lnTo>
                    <a:pt x="995" y="1303"/>
                  </a:lnTo>
                  <a:lnTo>
                    <a:pt x="998" y="1302"/>
                  </a:lnTo>
                  <a:lnTo>
                    <a:pt x="1003" y="1299"/>
                  </a:lnTo>
                  <a:lnTo>
                    <a:pt x="1009" y="1293"/>
                  </a:lnTo>
                  <a:lnTo>
                    <a:pt x="1013" y="1289"/>
                  </a:lnTo>
                  <a:lnTo>
                    <a:pt x="1013" y="1289"/>
                  </a:lnTo>
                  <a:lnTo>
                    <a:pt x="1025" y="1283"/>
                  </a:lnTo>
                  <a:lnTo>
                    <a:pt x="1036" y="1276"/>
                  </a:lnTo>
                  <a:lnTo>
                    <a:pt x="1061" y="1263"/>
                  </a:lnTo>
                  <a:lnTo>
                    <a:pt x="1061" y="1263"/>
                  </a:lnTo>
                  <a:lnTo>
                    <a:pt x="1087" y="1252"/>
                  </a:lnTo>
                  <a:lnTo>
                    <a:pt x="1111" y="1241"/>
                  </a:lnTo>
                  <a:lnTo>
                    <a:pt x="1111" y="1241"/>
                  </a:lnTo>
                  <a:lnTo>
                    <a:pt x="1131" y="1232"/>
                  </a:lnTo>
                  <a:lnTo>
                    <a:pt x="1150" y="1225"/>
                  </a:lnTo>
                  <a:lnTo>
                    <a:pt x="1170" y="1218"/>
                  </a:lnTo>
                  <a:lnTo>
                    <a:pt x="1191" y="1212"/>
                  </a:lnTo>
                  <a:lnTo>
                    <a:pt x="1211" y="1207"/>
                  </a:lnTo>
                  <a:lnTo>
                    <a:pt x="1232" y="1202"/>
                  </a:lnTo>
                  <a:lnTo>
                    <a:pt x="1275" y="1194"/>
                  </a:lnTo>
                  <a:lnTo>
                    <a:pt x="1320" y="1187"/>
                  </a:lnTo>
                  <a:lnTo>
                    <a:pt x="1365" y="1182"/>
                  </a:lnTo>
                  <a:lnTo>
                    <a:pt x="1456" y="1174"/>
                  </a:lnTo>
                  <a:lnTo>
                    <a:pt x="1456" y="1174"/>
                  </a:lnTo>
                  <a:lnTo>
                    <a:pt x="1529" y="1166"/>
                  </a:lnTo>
                  <a:lnTo>
                    <a:pt x="1565" y="1162"/>
                  </a:lnTo>
                  <a:lnTo>
                    <a:pt x="1603" y="1160"/>
                  </a:lnTo>
                  <a:lnTo>
                    <a:pt x="1639" y="1157"/>
                  </a:lnTo>
                  <a:lnTo>
                    <a:pt x="1677" y="1159"/>
                  </a:lnTo>
                  <a:lnTo>
                    <a:pt x="1714" y="1161"/>
                  </a:lnTo>
                  <a:lnTo>
                    <a:pt x="1732" y="1163"/>
                  </a:lnTo>
                  <a:lnTo>
                    <a:pt x="1751" y="1166"/>
                  </a:lnTo>
                  <a:lnTo>
                    <a:pt x="1751" y="1166"/>
                  </a:lnTo>
                  <a:lnTo>
                    <a:pt x="1775" y="1067"/>
                  </a:lnTo>
                  <a:lnTo>
                    <a:pt x="1801" y="967"/>
                  </a:lnTo>
                  <a:lnTo>
                    <a:pt x="1829" y="867"/>
                  </a:lnTo>
                  <a:lnTo>
                    <a:pt x="1856" y="773"/>
                  </a:lnTo>
                  <a:lnTo>
                    <a:pt x="1856" y="773"/>
                  </a:lnTo>
                  <a:lnTo>
                    <a:pt x="1858" y="766"/>
                  </a:lnTo>
                  <a:lnTo>
                    <a:pt x="1859" y="758"/>
                  </a:lnTo>
                  <a:lnTo>
                    <a:pt x="1861" y="743"/>
                  </a:lnTo>
                  <a:lnTo>
                    <a:pt x="1861" y="743"/>
                  </a:lnTo>
                  <a:lnTo>
                    <a:pt x="1865" y="733"/>
                  </a:lnTo>
                  <a:lnTo>
                    <a:pt x="1869" y="723"/>
                  </a:lnTo>
                  <a:lnTo>
                    <a:pt x="1874" y="713"/>
                  </a:lnTo>
                  <a:lnTo>
                    <a:pt x="1877" y="703"/>
                  </a:lnTo>
                  <a:lnTo>
                    <a:pt x="1877" y="703"/>
                  </a:lnTo>
                  <a:lnTo>
                    <a:pt x="1880" y="692"/>
                  </a:lnTo>
                  <a:lnTo>
                    <a:pt x="1882" y="680"/>
                  </a:lnTo>
                  <a:lnTo>
                    <a:pt x="1884" y="668"/>
                  </a:lnTo>
                  <a:lnTo>
                    <a:pt x="1888" y="655"/>
                  </a:lnTo>
                  <a:lnTo>
                    <a:pt x="1888" y="655"/>
                  </a:lnTo>
                  <a:lnTo>
                    <a:pt x="1903" y="609"/>
                  </a:lnTo>
                  <a:lnTo>
                    <a:pt x="1917" y="563"/>
                  </a:lnTo>
                  <a:lnTo>
                    <a:pt x="1923" y="541"/>
                  </a:lnTo>
                  <a:lnTo>
                    <a:pt x="1928" y="518"/>
                  </a:lnTo>
                  <a:lnTo>
                    <a:pt x="1933" y="497"/>
                  </a:lnTo>
                  <a:lnTo>
                    <a:pt x="1936" y="476"/>
                  </a:lnTo>
                  <a:lnTo>
                    <a:pt x="1936" y="476"/>
                  </a:lnTo>
                  <a:lnTo>
                    <a:pt x="1922" y="473"/>
                  </a:lnTo>
                  <a:lnTo>
                    <a:pt x="1906" y="470"/>
                  </a:lnTo>
                  <a:lnTo>
                    <a:pt x="1891" y="468"/>
                  </a:lnTo>
                  <a:lnTo>
                    <a:pt x="1876" y="466"/>
                  </a:lnTo>
                  <a:lnTo>
                    <a:pt x="1876" y="466"/>
                  </a:lnTo>
                  <a:close/>
                  <a:moveTo>
                    <a:pt x="1783" y="572"/>
                  </a:moveTo>
                  <a:lnTo>
                    <a:pt x="1783" y="572"/>
                  </a:lnTo>
                  <a:lnTo>
                    <a:pt x="1785" y="566"/>
                  </a:lnTo>
                  <a:lnTo>
                    <a:pt x="1786" y="560"/>
                  </a:lnTo>
                  <a:lnTo>
                    <a:pt x="1788" y="554"/>
                  </a:lnTo>
                  <a:lnTo>
                    <a:pt x="1788" y="551"/>
                  </a:lnTo>
                  <a:lnTo>
                    <a:pt x="1787" y="549"/>
                  </a:lnTo>
                  <a:lnTo>
                    <a:pt x="1787" y="549"/>
                  </a:lnTo>
                  <a:lnTo>
                    <a:pt x="1783" y="561"/>
                  </a:lnTo>
                  <a:lnTo>
                    <a:pt x="1782" y="567"/>
                  </a:lnTo>
                  <a:lnTo>
                    <a:pt x="1782" y="570"/>
                  </a:lnTo>
                  <a:lnTo>
                    <a:pt x="1783" y="572"/>
                  </a:lnTo>
                  <a:lnTo>
                    <a:pt x="1783" y="572"/>
                  </a:lnTo>
                  <a:close/>
                  <a:moveTo>
                    <a:pt x="1470" y="862"/>
                  </a:moveTo>
                  <a:lnTo>
                    <a:pt x="1470" y="862"/>
                  </a:lnTo>
                  <a:lnTo>
                    <a:pt x="1458" y="864"/>
                  </a:lnTo>
                  <a:lnTo>
                    <a:pt x="1448" y="866"/>
                  </a:lnTo>
                  <a:lnTo>
                    <a:pt x="1425" y="873"/>
                  </a:lnTo>
                  <a:lnTo>
                    <a:pt x="1405" y="881"/>
                  </a:lnTo>
                  <a:lnTo>
                    <a:pt x="1385" y="892"/>
                  </a:lnTo>
                  <a:lnTo>
                    <a:pt x="1366" y="903"/>
                  </a:lnTo>
                  <a:lnTo>
                    <a:pt x="1348" y="913"/>
                  </a:lnTo>
                  <a:lnTo>
                    <a:pt x="1311" y="937"/>
                  </a:lnTo>
                  <a:lnTo>
                    <a:pt x="1311" y="937"/>
                  </a:lnTo>
                  <a:lnTo>
                    <a:pt x="1282" y="960"/>
                  </a:lnTo>
                  <a:lnTo>
                    <a:pt x="1252" y="983"/>
                  </a:lnTo>
                  <a:lnTo>
                    <a:pt x="1222" y="1005"/>
                  </a:lnTo>
                  <a:lnTo>
                    <a:pt x="1193" y="1029"/>
                  </a:lnTo>
                  <a:lnTo>
                    <a:pt x="1193" y="1029"/>
                  </a:lnTo>
                  <a:lnTo>
                    <a:pt x="1164" y="1059"/>
                  </a:lnTo>
                  <a:lnTo>
                    <a:pt x="1136" y="1089"/>
                  </a:lnTo>
                  <a:lnTo>
                    <a:pt x="1108" y="1121"/>
                  </a:lnTo>
                  <a:lnTo>
                    <a:pt x="1080" y="1152"/>
                  </a:lnTo>
                  <a:lnTo>
                    <a:pt x="1054" y="1185"/>
                  </a:lnTo>
                  <a:lnTo>
                    <a:pt x="1028" y="1218"/>
                  </a:lnTo>
                  <a:lnTo>
                    <a:pt x="1004" y="1252"/>
                  </a:lnTo>
                  <a:lnTo>
                    <a:pt x="982" y="1285"/>
                  </a:lnTo>
                  <a:lnTo>
                    <a:pt x="982" y="1285"/>
                  </a:lnTo>
                  <a:lnTo>
                    <a:pt x="1017" y="1246"/>
                  </a:lnTo>
                  <a:lnTo>
                    <a:pt x="1055" y="1209"/>
                  </a:lnTo>
                  <a:lnTo>
                    <a:pt x="1075" y="1191"/>
                  </a:lnTo>
                  <a:lnTo>
                    <a:pt x="1094" y="1174"/>
                  </a:lnTo>
                  <a:lnTo>
                    <a:pt x="1115" y="1156"/>
                  </a:lnTo>
                  <a:lnTo>
                    <a:pt x="1136" y="1139"/>
                  </a:lnTo>
                  <a:lnTo>
                    <a:pt x="1136" y="1139"/>
                  </a:lnTo>
                  <a:lnTo>
                    <a:pt x="1142" y="1137"/>
                  </a:lnTo>
                  <a:lnTo>
                    <a:pt x="1149" y="1134"/>
                  </a:lnTo>
                  <a:lnTo>
                    <a:pt x="1162" y="1124"/>
                  </a:lnTo>
                  <a:lnTo>
                    <a:pt x="1185" y="1104"/>
                  </a:lnTo>
                  <a:lnTo>
                    <a:pt x="1185" y="1104"/>
                  </a:lnTo>
                  <a:lnTo>
                    <a:pt x="1200" y="1096"/>
                  </a:lnTo>
                  <a:lnTo>
                    <a:pt x="1215" y="1087"/>
                  </a:lnTo>
                  <a:lnTo>
                    <a:pt x="1243" y="1069"/>
                  </a:lnTo>
                  <a:lnTo>
                    <a:pt x="1271" y="1048"/>
                  </a:lnTo>
                  <a:lnTo>
                    <a:pt x="1285" y="1040"/>
                  </a:lnTo>
                  <a:lnTo>
                    <a:pt x="1300" y="1031"/>
                  </a:lnTo>
                  <a:lnTo>
                    <a:pt x="1300" y="1031"/>
                  </a:lnTo>
                  <a:lnTo>
                    <a:pt x="1329" y="1015"/>
                  </a:lnTo>
                  <a:lnTo>
                    <a:pt x="1359" y="999"/>
                  </a:lnTo>
                  <a:lnTo>
                    <a:pt x="1375" y="991"/>
                  </a:lnTo>
                  <a:lnTo>
                    <a:pt x="1391" y="984"/>
                  </a:lnTo>
                  <a:lnTo>
                    <a:pt x="1407" y="978"/>
                  </a:lnTo>
                  <a:lnTo>
                    <a:pt x="1424" y="972"/>
                  </a:lnTo>
                  <a:lnTo>
                    <a:pt x="1424" y="972"/>
                  </a:lnTo>
                  <a:lnTo>
                    <a:pt x="1426" y="969"/>
                  </a:lnTo>
                  <a:lnTo>
                    <a:pt x="1429" y="968"/>
                  </a:lnTo>
                  <a:lnTo>
                    <a:pt x="1433" y="966"/>
                  </a:lnTo>
                  <a:lnTo>
                    <a:pt x="1435" y="964"/>
                  </a:lnTo>
                  <a:lnTo>
                    <a:pt x="1435" y="964"/>
                  </a:lnTo>
                  <a:lnTo>
                    <a:pt x="1485" y="948"/>
                  </a:lnTo>
                  <a:lnTo>
                    <a:pt x="1513" y="939"/>
                  </a:lnTo>
                  <a:lnTo>
                    <a:pt x="1542" y="933"/>
                  </a:lnTo>
                  <a:lnTo>
                    <a:pt x="1572" y="927"/>
                  </a:lnTo>
                  <a:lnTo>
                    <a:pt x="1587" y="925"/>
                  </a:lnTo>
                  <a:lnTo>
                    <a:pt x="1602" y="924"/>
                  </a:lnTo>
                  <a:lnTo>
                    <a:pt x="1617" y="924"/>
                  </a:lnTo>
                  <a:lnTo>
                    <a:pt x="1632" y="925"/>
                  </a:lnTo>
                  <a:lnTo>
                    <a:pt x="1647" y="927"/>
                  </a:lnTo>
                  <a:lnTo>
                    <a:pt x="1661" y="929"/>
                  </a:lnTo>
                  <a:lnTo>
                    <a:pt x="1661" y="929"/>
                  </a:lnTo>
                  <a:lnTo>
                    <a:pt x="1661" y="926"/>
                  </a:lnTo>
                  <a:lnTo>
                    <a:pt x="1661" y="923"/>
                  </a:lnTo>
                  <a:lnTo>
                    <a:pt x="1659" y="919"/>
                  </a:lnTo>
                  <a:lnTo>
                    <a:pt x="1656" y="914"/>
                  </a:lnTo>
                  <a:lnTo>
                    <a:pt x="1655" y="910"/>
                  </a:lnTo>
                  <a:lnTo>
                    <a:pt x="1655" y="910"/>
                  </a:lnTo>
                  <a:lnTo>
                    <a:pt x="1626" y="908"/>
                  </a:lnTo>
                  <a:lnTo>
                    <a:pt x="1626" y="908"/>
                  </a:lnTo>
                  <a:lnTo>
                    <a:pt x="1617" y="904"/>
                  </a:lnTo>
                  <a:lnTo>
                    <a:pt x="1607" y="900"/>
                  </a:lnTo>
                  <a:lnTo>
                    <a:pt x="1596" y="899"/>
                  </a:lnTo>
                  <a:lnTo>
                    <a:pt x="1585" y="898"/>
                  </a:lnTo>
                  <a:lnTo>
                    <a:pt x="1573" y="899"/>
                  </a:lnTo>
                  <a:lnTo>
                    <a:pt x="1561" y="899"/>
                  </a:lnTo>
                  <a:lnTo>
                    <a:pt x="1538" y="903"/>
                  </a:lnTo>
                  <a:lnTo>
                    <a:pt x="1538" y="903"/>
                  </a:lnTo>
                  <a:lnTo>
                    <a:pt x="1505" y="909"/>
                  </a:lnTo>
                  <a:lnTo>
                    <a:pt x="1489" y="913"/>
                  </a:lnTo>
                  <a:lnTo>
                    <a:pt x="1473" y="918"/>
                  </a:lnTo>
                  <a:lnTo>
                    <a:pt x="1458" y="923"/>
                  </a:lnTo>
                  <a:lnTo>
                    <a:pt x="1443" y="928"/>
                  </a:lnTo>
                  <a:lnTo>
                    <a:pt x="1429" y="935"/>
                  </a:lnTo>
                  <a:lnTo>
                    <a:pt x="1417" y="942"/>
                  </a:lnTo>
                  <a:lnTo>
                    <a:pt x="1417" y="942"/>
                  </a:lnTo>
                  <a:lnTo>
                    <a:pt x="1407" y="950"/>
                  </a:lnTo>
                  <a:lnTo>
                    <a:pt x="1397" y="957"/>
                  </a:lnTo>
                  <a:lnTo>
                    <a:pt x="1392" y="960"/>
                  </a:lnTo>
                  <a:lnTo>
                    <a:pt x="1388" y="963"/>
                  </a:lnTo>
                  <a:lnTo>
                    <a:pt x="1382" y="965"/>
                  </a:lnTo>
                  <a:lnTo>
                    <a:pt x="1376" y="965"/>
                  </a:lnTo>
                  <a:lnTo>
                    <a:pt x="1376" y="965"/>
                  </a:lnTo>
                  <a:lnTo>
                    <a:pt x="1380" y="960"/>
                  </a:lnTo>
                  <a:lnTo>
                    <a:pt x="1387" y="957"/>
                  </a:lnTo>
                  <a:lnTo>
                    <a:pt x="1399" y="951"/>
                  </a:lnTo>
                  <a:lnTo>
                    <a:pt x="1399" y="951"/>
                  </a:lnTo>
                  <a:lnTo>
                    <a:pt x="1408" y="942"/>
                  </a:lnTo>
                  <a:lnTo>
                    <a:pt x="1418" y="934"/>
                  </a:lnTo>
                  <a:lnTo>
                    <a:pt x="1428" y="927"/>
                  </a:lnTo>
                  <a:lnTo>
                    <a:pt x="1439" y="921"/>
                  </a:lnTo>
                  <a:lnTo>
                    <a:pt x="1452" y="915"/>
                  </a:lnTo>
                  <a:lnTo>
                    <a:pt x="1465" y="910"/>
                  </a:lnTo>
                  <a:lnTo>
                    <a:pt x="1478" y="906"/>
                  </a:lnTo>
                  <a:lnTo>
                    <a:pt x="1491" y="902"/>
                  </a:lnTo>
                  <a:lnTo>
                    <a:pt x="1520" y="895"/>
                  </a:lnTo>
                  <a:lnTo>
                    <a:pt x="1551" y="891"/>
                  </a:lnTo>
                  <a:lnTo>
                    <a:pt x="1582" y="888"/>
                  </a:lnTo>
                  <a:lnTo>
                    <a:pt x="1612" y="885"/>
                  </a:lnTo>
                  <a:lnTo>
                    <a:pt x="1612" y="885"/>
                  </a:lnTo>
                  <a:lnTo>
                    <a:pt x="1612" y="880"/>
                  </a:lnTo>
                  <a:lnTo>
                    <a:pt x="1612" y="876"/>
                  </a:lnTo>
                  <a:lnTo>
                    <a:pt x="1611" y="872"/>
                  </a:lnTo>
                  <a:lnTo>
                    <a:pt x="1609" y="869"/>
                  </a:lnTo>
                  <a:lnTo>
                    <a:pt x="1609" y="869"/>
                  </a:lnTo>
                  <a:lnTo>
                    <a:pt x="1585" y="869"/>
                  </a:lnTo>
                  <a:lnTo>
                    <a:pt x="1560" y="873"/>
                  </a:lnTo>
                  <a:lnTo>
                    <a:pt x="1535" y="877"/>
                  </a:lnTo>
                  <a:lnTo>
                    <a:pt x="1511" y="882"/>
                  </a:lnTo>
                  <a:lnTo>
                    <a:pt x="1486" y="889"/>
                  </a:lnTo>
                  <a:lnTo>
                    <a:pt x="1464" y="896"/>
                  </a:lnTo>
                  <a:lnTo>
                    <a:pt x="1422" y="910"/>
                  </a:lnTo>
                  <a:lnTo>
                    <a:pt x="1422" y="910"/>
                  </a:lnTo>
                  <a:lnTo>
                    <a:pt x="1436" y="900"/>
                  </a:lnTo>
                  <a:lnTo>
                    <a:pt x="1451" y="892"/>
                  </a:lnTo>
                  <a:lnTo>
                    <a:pt x="1467" y="885"/>
                  </a:lnTo>
                  <a:lnTo>
                    <a:pt x="1484" y="879"/>
                  </a:lnTo>
                  <a:lnTo>
                    <a:pt x="1502" y="874"/>
                  </a:lnTo>
                  <a:lnTo>
                    <a:pt x="1519" y="868"/>
                  </a:lnTo>
                  <a:lnTo>
                    <a:pt x="1554" y="860"/>
                  </a:lnTo>
                  <a:lnTo>
                    <a:pt x="1554" y="860"/>
                  </a:lnTo>
                  <a:lnTo>
                    <a:pt x="1511" y="860"/>
                  </a:lnTo>
                  <a:lnTo>
                    <a:pt x="1490" y="860"/>
                  </a:lnTo>
                  <a:lnTo>
                    <a:pt x="1470" y="862"/>
                  </a:lnTo>
                  <a:lnTo>
                    <a:pt x="1470" y="862"/>
                  </a:lnTo>
                  <a:close/>
                  <a:moveTo>
                    <a:pt x="437" y="1121"/>
                  </a:moveTo>
                  <a:lnTo>
                    <a:pt x="437" y="1121"/>
                  </a:lnTo>
                  <a:lnTo>
                    <a:pt x="430" y="1120"/>
                  </a:lnTo>
                  <a:lnTo>
                    <a:pt x="423" y="1118"/>
                  </a:lnTo>
                  <a:lnTo>
                    <a:pt x="423" y="1118"/>
                  </a:lnTo>
                  <a:lnTo>
                    <a:pt x="336" y="1093"/>
                  </a:lnTo>
                  <a:lnTo>
                    <a:pt x="294" y="1081"/>
                  </a:lnTo>
                  <a:lnTo>
                    <a:pt x="254" y="1072"/>
                  </a:lnTo>
                  <a:lnTo>
                    <a:pt x="254" y="1072"/>
                  </a:lnTo>
                  <a:lnTo>
                    <a:pt x="209" y="1062"/>
                  </a:lnTo>
                  <a:lnTo>
                    <a:pt x="163" y="1054"/>
                  </a:lnTo>
                  <a:lnTo>
                    <a:pt x="76" y="1038"/>
                  </a:lnTo>
                  <a:lnTo>
                    <a:pt x="76" y="1038"/>
                  </a:lnTo>
                  <a:lnTo>
                    <a:pt x="71" y="1041"/>
                  </a:lnTo>
                  <a:lnTo>
                    <a:pt x="65" y="1041"/>
                  </a:lnTo>
                  <a:lnTo>
                    <a:pt x="61" y="1041"/>
                  </a:lnTo>
                  <a:lnTo>
                    <a:pt x="55" y="1042"/>
                  </a:lnTo>
                  <a:lnTo>
                    <a:pt x="55" y="1042"/>
                  </a:lnTo>
                  <a:lnTo>
                    <a:pt x="49" y="1051"/>
                  </a:lnTo>
                  <a:lnTo>
                    <a:pt x="42" y="1061"/>
                  </a:lnTo>
                  <a:lnTo>
                    <a:pt x="35" y="1070"/>
                  </a:lnTo>
                  <a:lnTo>
                    <a:pt x="30" y="1080"/>
                  </a:lnTo>
                  <a:lnTo>
                    <a:pt x="30" y="1080"/>
                  </a:lnTo>
                  <a:lnTo>
                    <a:pt x="51" y="1081"/>
                  </a:lnTo>
                  <a:lnTo>
                    <a:pt x="70" y="1084"/>
                  </a:lnTo>
                  <a:lnTo>
                    <a:pt x="107" y="1088"/>
                  </a:lnTo>
                  <a:lnTo>
                    <a:pt x="107" y="1088"/>
                  </a:lnTo>
                  <a:lnTo>
                    <a:pt x="179" y="1099"/>
                  </a:lnTo>
                  <a:lnTo>
                    <a:pt x="251" y="1110"/>
                  </a:lnTo>
                  <a:lnTo>
                    <a:pt x="321" y="1122"/>
                  </a:lnTo>
                  <a:lnTo>
                    <a:pt x="391" y="1132"/>
                  </a:lnTo>
                  <a:lnTo>
                    <a:pt x="391" y="1132"/>
                  </a:lnTo>
                  <a:lnTo>
                    <a:pt x="454" y="1139"/>
                  </a:lnTo>
                  <a:lnTo>
                    <a:pt x="487" y="1144"/>
                  </a:lnTo>
                  <a:lnTo>
                    <a:pt x="523" y="1148"/>
                  </a:lnTo>
                  <a:lnTo>
                    <a:pt x="523" y="1148"/>
                  </a:lnTo>
                  <a:lnTo>
                    <a:pt x="530" y="1151"/>
                  </a:lnTo>
                  <a:lnTo>
                    <a:pt x="534" y="1151"/>
                  </a:lnTo>
                  <a:lnTo>
                    <a:pt x="535" y="1150"/>
                  </a:lnTo>
                  <a:lnTo>
                    <a:pt x="536" y="1148"/>
                  </a:lnTo>
                  <a:lnTo>
                    <a:pt x="536" y="1148"/>
                  </a:lnTo>
                  <a:lnTo>
                    <a:pt x="487" y="1136"/>
                  </a:lnTo>
                  <a:lnTo>
                    <a:pt x="461" y="1130"/>
                  </a:lnTo>
                  <a:lnTo>
                    <a:pt x="437" y="1121"/>
                  </a:lnTo>
                  <a:lnTo>
                    <a:pt x="437" y="1121"/>
                  </a:lnTo>
                  <a:close/>
                  <a:moveTo>
                    <a:pt x="657" y="1209"/>
                  </a:moveTo>
                  <a:lnTo>
                    <a:pt x="657" y="1209"/>
                  </a:lnTo>
                  <a:lnTo>
                    <a:pt x="624" y="1195"/>
                  </a:lnTo>
                  <a:lnTo>
                    <a:pt x="607" y="1188"/>
                  </a:lnTo>
                  <a:lnTo>
                    <a:pt x="589" y="1182"/>
                  </a:lnTo>
                  <a:lnTo>
                    <a:pt x="589" y="1182"/>
                  </a:lnTo>
                  <a:lnTo>
                    <a:pt x="572" y="1176"/>
                  </a:lnTo>
                  <a:lnTo>
                    <a:pt x="555" y="1169"/>
                  </a:lnTo>
                  <a:lnTo>
                    <a:pt x="555" y="1169"/>
                  </a:lnTo>
                  <a:lnTo>
                    <a:pt x="546" y="1167"/>
                  </a:lnTo>
                  <a:lnTo>
                    <a:pt x="536" y="1166"/>
                  </a:lnTo>
                  <a:lnTo>
                    <a:pt x="515" y="1164"/>
                  </a:lnTo>
                  <a:lnTo>
                    <a:pt x="494" y="1162"/>
                  </a:lnTo>
                  <a:lnTo>
                    <a:pt x="473" y="1159"/>
                  </a:lnTo>
                  <a:lnTo>
                    <a:pt x="473" y="1159"/>
                  </a:lnTo>
                  <a:lnTo>
                    <a:pt x="442" y="1154"/>
                  </a:lnTo>
                  <a:lnTo>
                    <a:pt x="411" y="1150"/>
                  </a:lnTo>
                  <a:lnTo>
                    <a:pt x="347" y="1142"/>
                  </a:lnTo>
                  <a:lnTo>
                    <a:pt x="347" y="1142"/>
                  </a:lnTo>
                  <a:lnTo>
                    <a:pt x="307" y="1138"/>
                  </a:lnTo>
                  <a:lnTo>
                    <a:pt x="269" y="1132"/>
                  </a:lnTo>
                  <a:lnTo>
                    <a:pt x="194" y="1118"/>
                  </a:lnTo>
                  <a:lnTo>
                    <a:pt x="156" y="1111"/>
                  </a:lnTo>
                  <a:lnTo>
                    <a:pt x="119" y="1105"/>
                  </a:lnTo>
                  <a:lnTo>
                    <a:pt x="82" y="1100"/>
                  </a:lnTo>
                  <a:lnTo>
                    <a:pt x="46" y="1096"/>
                  </a:lnTo>
                  <a:lnTo>
                    <a:pt x="46" y="1096"/>
                  </a:lnTo>
                  <a:lnTo>
                    <a:pt x="42" y="1101"/>
                  </a:lnTo>
                  <a:lnTo>
                    <a:pt x="37" y="1105"/>
                  </a:lnTo>
                  <a:lnTo>
                    <a:pt x="30" y="1115"/>
                  </a:lnTo>
                  <a:lnTo>
                    <a:pt x="25" y="1126"/>
                  </a:lnTo>
                  <a:lnTo>
                    <a:pt x="21" y="1136"/>
                  </a:lnTo>
                  <a:lnTo>
                    <a:pt x="21" y="1136"/>
                  </a:lnTo>
                  <a:lnTo>
                    <a:pt x="57" y="1138"/>
                  </a:lnTo>
                  <a:lnTo>
                    <a:pt x="93" y="1142"/>
                  </a:lnTo>
                  <a:lnTo>
                    <a:pt x="131" y="1147"/>
                  </a:lnTo>
                  <a:lnTo>
                    <a:pt x="169" y="1152"/>
                  </a:lnTo>
                  <a:lnTo>
                    <a:pt x="169" y="1152"/>
                  </a:lnTo>
                  <a:lnTo>
                    <a:pt x="215" y="1155"/>
                  </a:lnTo>
                  <a:lnTo>
                    <a:pt x="264" y="1157"/>
                  </a:lnTo>
                  <a:lnTo>
                    <a:pt x="313" y="1160"/>
                  </a:lnTo>
                  <a:lnTo>
                    <a:pt x="335" y="1162"/>
                  </a:lnTo>
                  <a:lnTo>
                    <a:pt x="355" y="1164"/>
                  </a:lnTo>
                  <a:lnTo>
                    <a:pt x="355" y="1164"/>
                  </a:lnTo>
                  <a:lnTo>
                    <a:pt x="393" y="1168"/>
                  </a:lnTo>
                  <a:lnTo>
                    <a:pt x="410" y="1170"/>
                  </a:lnTo>
                  <a:lnTo>
                    <a:pt x="427" y="1174"/>
                  </a:lnTo>
                  <a:lnTo>
                    <a:pt x="427" y="1174"/>
                  </a:lnTo>
                  <a:lnTo>
                    <a:pt x="430" y="1175"/>
                  </a:lnTo>
                  <a:lnTo>
                    <a:pt x="435" y="1177"/>
                  </a:lnTo>
                  <a:lnTo>
                    <a:pt x="439" y="1179"/>
                  </a:lnTo>
                  <a:lnTo>
                    <a:pt x="442" y="1180"/>
                  </a:lnTo>
                  <a:lnTo>
                    <a:pt x="442" y="1180"/>
                  </a:lnTo>
                  <a:lnTo>
                    <a:pt x="455" y="1183"/>
                  </a:lnTo>
                  <a:lnTo>
                    <a:pt x="467" y="1184"/>
                  </a:lnTo>
                  <a:lnTo>
                    <a:pt x="491" y="1186"/>
                  </a:lnTo>
                  <a:lnTo>
                    <a:pt x="516" y="1188"/>
                  </a:lnTo>
                  <a:lnTo>
                    <a:pt x="529" y="1191"/>
                  </a:lnTo>
                  <a:lnTo>
                    <a:pt x="541" y="1193"/>
                  </a:lnTo>
                  <a:lnTo>
                    <a:pt x="541" y="1193"/>
                  </a:lnTo>
                  <a:lnTo>
                    <a:pt x="616" y="1212"/>
                  </a:lnTo>
                  <a:lnTo>
                    <a:pt x="684" y="1231"/>
                  </a:lnTo>
                  <a:lnTo>
                    <a:pt x="684" y="1231"/>
                  </a:lnTo>
                  <a:lnTo>
                    <a:pt x="710" y="1240"/>
                  </a:lnTo>
                  <a:lnTo>
                    <a:pt x="723" y="1243"/>
                  </a:lnTo>
                  <a:lnTo>
                    <a:pt x="729" y="1243"/>
                  </a:lnTo>
                  <a:lnTo>
                    <a:pt x="736" y="1242"/>
                  </a:lnTo>
                  <a:lnTo>
                    <a:pt x="736" y="1242"/>
                  </a:lnTo>
                  <a:lnTo>
                    <a:pt x="725" y="1240"/>
                  </a:lnTo>
                  <a:lnTo>
                    <a:pt x="714" y="1236"/>
                  </a:lnTo>
                  <a:lnTo>
                    <a:pt x="695" y="1226"/>
                  </a:lnTo>
                  <a:lnTo>
                    <a:pt x="676" y="1216"/>
                  </a:lnTo>
                  <a:lnTo>
                    <a:pt x="667" y="1212"/>
                  </a:lnTo>
                  <a:lnTo>
                    <a:pt x="657" y="1209"/>
                  </a:lnTo>
                  <a:lnTo>
                    <a:pt x="657" y="1209"/>
                  </a:lnTo>
                  <a:close/>
                  <a:moveTo>
                    <a:pt x="587" y="1164"/>
                  </a:moveTo>
                  <a:lnTo>
                    <a:pt x="587" y="1164"/>
                  </a:lnTo>
                  <a:lnTo>
                    <a:pt x="564" y="1155"/>
                  </a:lnTo>
                  <a:lnTo>
                    <a:pt x="541" y="1148"/>
                  </a:lnTo>
                  <a:lnTo>
                    <a:pt x="541" y="1148"/>
                  </a:lnTo>
                  <a:lnTo>
                    <a:pt x="545" y="1151"/>
                  </a:lnTo>
                  <a:lnTo>
                    <a:pt x="550" y="1154"/>
                  </a:lnTo>
                  <a:lnTo>
                    <a:pt x="563" y="1159"/>
                  </a:lnTo>
                  <a:lnTo>
                    <a:pt x="576" y="1162"/>
                  </a:lnTo>
                  <a:lnTo>
                    <a:pt x="587" y="1164"/>
                  </a:lnTo>
                  <a:lnTo>
                    <a:pt x="587" y="1164"/>
                  </a:lnTo>
                  <a:close/>
                  <a:moveTo>
                    <a:pt x="474" y="1198"/>
                  </a:moveTo>
                  <a:lnTo>
                    <a:pt x="474" y="1198"/>
                  </a:lnTo>
                  <a:lnTo>
                    <a:pt x="439" y="1193"/>
                  </a:lnTo>
                  <a:lnTo>
                    <a:pt x="421" y="1190"/>
                  </a:lnTo>
                  <a:lnTo>
                    <a:pt x="402" y="1187"/>
                  </a:lnTo>
                  <a:lnTo>
                    <a:pt x="402" y="1187"/>
                  </a:lnTo>
                  <a:lnTo>
                    <a:pt x="370" y="1183"/>
                  </a:lnTo>
                  <a:lnTo>
                    <a:pt x="340" y="1178"/>
                  </a:lnTo>
                  <a:lnTo>
                    <a:pt x="309" y="1172"/>
                  </a:lnTo>
                  <a:lnTo>
                    <a:pt x="296" y="1170"/>
                  </a:lnTo>
                  <a:lnTo>
                    <a:pt x="281" y="1169"/>
                  </a:lnTo>
                  <a:lnTo>
                    <a:pt x="281" y="1169"/>
                  </a:lnTo>
                  <a:lnTo>
                    <a:pt x="199" y="1167"/>
                  </a:lnTo>
                  <a:lnTo>
                    <a:pt x="161" y="1166"/>
                  </a:lnTo>
                  <a:lnTo>
                    <a:pt x="142" y="1165"/>
                  </a:lnTo>
                  <a:lnTo>
                    <a:pt x="124" y="1163"/>
                  </a:lnTo>
                  <a:lnTo>
                    <a:pt x="124" y="1163"/>
                  </a:lnTo>
                  <a:lnTo>
                    <a:pt x="91" y="1159"/>
                  </a:lnTo>
                  <a:lnTo>
                    <a:pt x="91" y="1159"/>
                  </a:lnTo>
                  <a:lnTo>
                    <a:pt x="81" y="1157"/>
                  </a:lnTo>
                  <a:lnTo>
                    <a:pt x="71" y="1155"/>
                  </a:lnTo>
                  <a:lnTo>
                    <a:pt x="61" y="1153"/>
                  </a:lnTo>
                  <a:lnTo>
                    <a:pt x="57" y="1153"/>
                  </a:lnTo>
                  <a:lnTo>
                    <a:pt x="54" y="1153"/>
                  </a:lnTo>
                  <a:lnTo>
                    <a:pt x="54" y="1153"/>
                  </a:lnTo>
                  <a:lnTo>
                    <a:pt x="48" y="1156"/>
                  </a:lnTo>
                  <a:lnTo>
                    <a:pt x="43" y="1161"/>
                  </a:lnTo>
                  <a:lnTo>
                    <a:pt x="40" y="1167"/>
                  </a:lnTo>
                  <a:lnTo>
                    <a:pt x="36" y="1174"/>
                  </a:lnTo>
                  <a:lnTo>
                    <a:pt x="31" y="1188"/>
                  </a:lnTo>
                  <a:lnTo>
                    <a:pt x="29" y="1201"/>
                  </a:lnTo>
                  <a:lnTo>
                    <a:pt x="29" y="1201"/>
                  </a:lnTo>
                  <a:lnTo>
                    <a:pt x="39" y="1199"/>
                  </a:lnTo>
                  <a:lnTo>
                    <a:pt x="50" y="1198"/>
                  </a:lnTo>
                  <a:lnTo>
                    <a:pt x="73" y="1197"/>
                  </a:lnTo>
                  <a:lnTo>
                    <a:pt x="82" y="1196"/>
                  </a:lnTo>
                  <a:lnTo>
                    <a:pt x="92" y="1195"/>
                  </a:lnTo>
                  <a:lnTo>
                    <a:pt x="100" y="1192"/>
                  </a:lnTo>
                  <a:lnTo>
                    <a:pt x="103" y="1190"/>
                  </a:lnTo>
                  <a:lnTo>
                    <a:pt x="105" y="1187"/>
                  </a:lnTo>
                  <a:lnTo>
                    <a:pt x="105" y="1187"/>
                  </a:lnTo>
                  <a:lnTo>
                    <a:pt x="110" y="1192"/>
                  </a:lnTo>
                  <a:lnTo>
                    <a:pt x="118" y="1194"/>
                  </a:lnTo>
                  <a:lnTo>
                    <a:pt x="126" y="1195"/>
                  </a:lnTo>
                  <a:lnTo>
                    <a:pt x="135" y="1194"/>
                  </a:lnTo>
                  <a:lnTo>
                    <a:pt x="153" y="1192"/>
                  </a:lnTo>
                  <a:lnTo>
                    <a:pt x="162" y="1192"/>
                  </a:lnTo>
                  <a:lnTo>
                    <a:pt x="170" y="1191"/>
                  </a:lnTo>
                  <a:lnTo>
                    <a:pt x="170" y="1191"/>
                  </a:lnTo>
                  <a:lnTo>
                    <a:pt x="178" y="1192"/>
                  </a:lnTo>
                  <a:lnTo>
                    <a:pt x="185" y="1194"/>
                  </a:lnTo>
                  <a:lnTo>
                    <a:pt x="193" y="1195"/>
                  </a:lnTo>
                  <a:lnTo>
                    <a:pt x="201" y="1196"/>
                  </a:lnTo>
                  <a:lnTo>
                    <a:pt x="201" y="1196"/>
                  </a:lnTo>
                  <a:lnTo>
                    <a:pt x="275" y="1199"/>
                  </a:lnTo>
                  <a:lnTo>
                    <a:pt x="352" y="1200"/>
                  </a:lnTo>
                  <a:lnTo>
                    <a:pt x="352" y="1200"/>
                  </a:lnTo>
                  <a:lnTo>
                    <a:pt x="372" y="1200"/>
                  </a:lnTo>
                  <a:lnTo>
                    <a:pt x="392" y="1201"/>
                  </a:lnTo>
                  <a:lnTo>
                    <a:pt x="430" y="1205"/>
                  </a:lnTo>
                  <a:lnTo>
                    <a:pt x="469" y="1211"/>
                  </a:lnTo>
                  <a:lnTo>
                    <a:pt x="506" y="1217"/>
                  </a:lnTo>
                  <a:lnTo>
                    <a:pt x="580" y="1230"/>
                  </a:lnTo>
                  <a:lnTo>
                    <a:pt x="616" y="1236"/>
                  </a:lnTo>
                  <a:lnTo>
                    <a:pt x="651" y="1239"/>
                  </a:lnTo>
                  <a:lnTo>
                    <a:pt x="651" y="1239"/>
                  </a:lnTo>
                  <a:lnTo>
                    <a:pt x="610" y="1226"/>
                  </a:lnTo>
                  <a:lnTo>
                    <a:pt x="567" y="1214"/>
                  </a:lnTo>
                  <a:lnTo>
                    <a:pt x="521" y="1205"/>
                  </a:lnTo>
                  <a:lnTo>
                    <a:pt x="498" y="1201"/>
                  </a:lnTo>
                  <a:lnTo>
                    <a:pt x="474" y="1198"/>
                  </a:lnTo>
                  <a:lnTo>
                    <a:pt x="474" y="1198"/>
                  </a:lnTo>
                  <a:close/>
                  <a:moveTo>
                    <a:pt x="770" y="1237"/>
                  </a:moveTo>
                  <a:lnTo>
                    <a:pt x="770" y="1237"/>
                  </a:lnTo>
                  <a:lnTo>
                    <a:pt x="798" y="1250"/>
                  </a:lnTo>
                  <a:lnTo>
                    <a:pt x="827" y="1262"/>
                  </a:lnTo>
                  <a:lnTo>
                    <a:pt x="854" y="1275"/>
                  </a:lnTo>
                  <a:lnTo>
                    <a:pt x="882" y="1285"/>
                  </a:lnTo>
                  <a:lnTo>
                    <a:pt x="882" y="1285"/>
                  </a:lnTo>
                  <a:lnTo>
                    <a:pt x="853" y="1269"/>
                  </a:lnTo>
                  <a:lnTo>
                    <a:pt x="824" y="1255"/>
                  </a:lnTo>
                  <a:lnTo>
                    <a:pt x="794" y="1241"/>
                  </a:lnTo>
                  <a:lnTo>
                    <a:pt x="764" y="1228"/>
                  </a:lnTo>
                  <a:lnTo>
                    <a:pt x="733" y="1216"/>
                  </a:lnTo>
                  <a:lnTo>
                    <a:pt x="702" y="1205"/>
                  </a:lnTo>
                  <a:lnTo>
                    <a:pt x="636" y="1182"/>
                  </a:lnTo>
                  <a:lnTo>
                    <a:pt x="636" y="1182"/>
                  </a:lnTo>
                  <a:lnTo>
                    <a:pt x="669" y="1197"/>
                  </a:lnTo>
                  <a:lnTo>
                    <a:pt x="702" y="1212"/>
                  </a:lnTo>
                  <a:lnTo>
                    <a:pt x="720" y="1220"/>
                  </a:lnTo>
                  <a:lnTo>
                    <a:pt x="736" y="1227"/>
                  </a:lnTo>
                  <a:lnTo>
                    <a:pt x="753" y="1232"/>
                  </a:lnTo>
                  <a:lnTo>
                    <a:pt x="770" y="1237"/>
                  </a:lnTo>
                  <a:lnTo>
                    <a:pt x="770" y="1237"/>
                  </a:lnTo>
                  <a:close/>
                  <a:moveTo>
                    <a:pt x="552" y="1239"/>
                  </a:moveTo>
                  <a:lnTo>
                    <a:pt x="552" y="1239"/>
                  </a:lnTo>
                  <a:lnTo>
                    <a:pt x="516" y="1233"/>
                  </a:lnTo>
                  <a:lnTo>
                    <a:pt x="480" y="1226"/>
                  </a:lnTo>
                  <a:lnTo>
                    <a:pt x="480" y="1226"/>
                  </a:lnTo>
                  <a:lnTo>
                    <a:pt x="441" y="1221"/>
                  </a:lnTo>
                  <a:lnTo>
                    <a:pt x="399" y="1216"/>
                  </a:lnTo>
                  <a:lnTo>
                    <a:pt x="358" y="1213"/>
                  </a:lnTo>
                  <a:lnTo>
                    <a:pt x="314" y="1211"/>
                  </a:lnTo>
                  <a:lnTo>
                    <a:pt x="230" y="1209"/>
                  </a:lnTo>
                  <a:lnTo>
                    <a:pt x="156" y="1207"/>
                  </a:lnTo>
                  <a:lnTo>
                    <a:pt x="156" y="1207"/>
                  </a:lnTo>
                  <a:lnTo>
                    <a:pt x="151" y="1211"/>
                  </a:lnTo>
                  <a:lnTo>
                    <a:pt x="146" y="1216"/>
                  </a:lnTo>
                  <a:lnTo>
                    <a:pt x="142" y="1222"/>
                  </a:lnTo>
                  <a:lnTo>
                    <a:pt x="138" y="1228"/>
                  </a:lnTo>
                  <a:lnTo>
                    <a:pt x="132" y="1241"/>
                  </a:lnTo>
                  <a:lnTo>
                    <a:pt x="127" y="1256"/>
                  </a:lnTo>
                  <a:lnTo>
                    <a:pt x="118" y="1286"/>
                  </a:lnTo>
                  <a:lnTo>
                    <a:pt x="112" y="1300"/>
                  </a:lnTo>
                  <a:lnTo>
                    <a:pt x="109" y="1307"/>
                  </a:lnTo>
                  <a:lnTo>
                    <a:pt x="105" y="1314"/>
                  </a:lnTo>
                  <a:lnTo>
                    <a:pt x="105" y="1314"/>
                  </a:lnTo>
                  <a:lnTo>
                    <a:pt x="132" y="1305"/>
                  </a:lnTo>
                  <a:lnTo>
                    <a:pt x="160" y="1296"/>
                  </a:lnTo>
                  <a:lnTo>
                    <a:pt x="190" y="1288"/>
                  </a:lnTo>
                  <a:lnTo>
                    <a:pt x="219" y="1281"/>
                  </a:lnTo>
                  <a:lnTo>
                    <a:pt x="252" y="1274"/>
                  </a:lnTo>
                  <a:lnTo>
                    <a:pt x="284" y="1268"/>
                  </a:lnTo>
                  <a:lnTo>
                    <a:pt x="317" y="1263"/>
                  </a:lnTo>
                  <a:lnTo>
                    <a:pt x="350" y="1260"/>
                  </a:lnTo>
                  <a:lnTo>
                    <a:pt x="350" y="1260"/>
                  </a:lnTo>
                  <a:lnTo>
                    <a:pt x="379" y="1258"/>
                  </a:lnTo>
                  <a:lnTo>
                    <a:pt x="407" y="1257"/>
                  </a:lnTo>
                  <a:lnTo>
                    <a:pt x="464" y="1257"/>
                  </a:lnTo>
                  <a:lnTo>
                    <a:pt x="520" y="1258"/>
                  </a:lnTo>
                  <a:lnTo>
                    <a:pt x="575" y="1261"/>
                  </a:lnTo>
                  <a:lnTo>
                    <a:pt x="630" y="1267"/>
                  </a:lnTo>
                  <a:lnTo>
                    <a:pt x="682" y="1272"/>
                  </a:lnTo>
                  <a:lnTo>
                    <a:pt x="781" y="1284"/>
                  </a:lnTo>
                  <a:lnTo>
                    <a:pt x="781" y="1284"/>
                  </a:lnTo>
                  <a:lnTo>
                    <a:pt x="752" y="1275"/>
                  </a:lnTo>
                  <a:lnTo>
                    <a:pt x="723" y="1269"/>
                  </a:lnTo>
                  <a:lnTo>
                    <a:pt x="666" y="1257"/>
                  </a:lnTo>
                  <a:lnTo>
                    <a:pt x="609" y="1247"/>
                  </a:lnTo>
                  <a:lnTo>
                    <a:pt x="552" y="1239"/>
                  </a:lnTo>
                  <a:lnTo>
                    <a:pt x="552" y="1239"/>
                  </a:lnTo>
                  <a:close/>
                  <a:moveTo>
                    <a:pt x="116" y="1207"/>
                  </a:moveTo>
                  <a:lnTo>
                    <a:pt x="116" y="1207"/>
                  </a:lnTo>
                  <a:lnTo>
                    <a:pt x="110" y="1211"/>
                  </a:lnTo>
                  <a:lnTo>
                    <a:pt x="105" y="1216"/>
                  </a:lnTo>
                  <a:lnTo>
                    <a:pt x="96" y="1227"/>
                  </a:lnTo>
                  <a:lnTo>
                    <a:pt x="89" y="1239"/>
                  </a:lnTo>
                  <a:lnTo>
                    <a:pt x="80" y="1253"/>
                  </a:lnTo>
                  <a:lnTo>
                    <a:pt x="80" y="1253"/>
                  </a:lnTo>
                  <a:lnTo>
                    <a:pt x="70" y="1271"/>
                  </a:lnTo>
                  <a:lnTo>
                    <a:pt x="59" y="1289"/>
                  </a:lnTo>
                  <a:lnTo>
                    <a:pt x="59" y="1289"/>
                  </a:lnTo>
                  <a:lnTo>
                    <a:pt x="44" y="1316"/>
                  </a:lnTo>
                  <a:lnTo>
                    <a:pt x="37" y="1329"/>
                  </a:lnTo>
                  <a:lnTo>
                    <a:pt x="32" y="1342"/>
                  </a:lnTo>
                  <a:lnTo>
                    <a:pt x="27" y="1354"/>
                  </a:lnTo>
                  <a:lnTo>
                    <a:pt x="24" y="1368"/>
                  </a:lnTo>
                  <a:lnTo>
                    <a:pt x="21" y="1382"/>
                  </a:lnTo>
                  <a:lnTo>
                    <a:pt x="21" y="1397"/>
                  </a:lnTo>
                  <a:lnTo>
                    <a:pt x="21" y="1397"/>
                  </a:lnTo>
                  <a:lnTo>
                    <a:pt x="35" y="1403"/>
                  </a:lnTo>
                  <a:lnTo>
                    <a:pt x="49" y="1406"/>
                  </a:lnTo>
                  <a:lnTo>
                    <a:pt x="64" y="1409"/>
                  </a:lnTo>
                  <a:lnTo>
                    <a:pt x="79" y="1411"/>
                  </a:lnTo>
                  <a:lnTo>
                    <a:pt x="94" y="1412"/>
                  </a:lnTo>
                  <a:lnTo>
                    <a:pt x="109" y="1412"/>
                  </a:lnTo>
                  <a:lnTo>
                    <a:pt x="140" y="1412"/>
                  </a:lnTo>
                  <a:lnTo>
                    <a:pt x="171" y="1410"/>
                  </a:lnTo>
                  <a:lnTo>
                    <a:pt x="201" y="1407"/>
                  </a:lnTo>
                  <a:lnTo>
                    <a:pt x="230" y="1405"/>
                  </a:lnTo>
                  <a:lnTo>
                    <a:pt x="258" y="1404"/>
                  </a:lnTo>
                  <a:lnTo>
                    <a:pt x="258" y="1404"/>
                  </a:lnTo>
                  <a:lnTo>
                    <a:pt x="289" y="1404"/>
                  </a:lnTo>
                  <a:lnTo>
                    <a:pt x="321" y="1402"/>
                  </a:lnTo>
                  <a:lnTo>
                    <a:pt x="352" y="1399"/>
                  </a:lnTo>
                  <a:lnTo>
                    <a:pt x="384" y="1396"/>
                  </a:lnTo>
                  <a:lnTo>
                    <a:pt x="448" y="1389"/>
                  </a:lnTo>
                  <a:lnTo>
                    <a:pt x="511" y="1383"/>
                  </a:lnTo>
                  <a:lnTo>
                    <a:pt x="511" y="1383"/>
                  </a:lnTo>
                  <a:lnTo>
                    <a:pt x="577" y="1377"/>
                  </a:lnTo>
                  <a:lnTo>
                    <a:pt x="610" y="1374"/>
                  </a:lnTo>
                  <a:lnTo>
                    <a:pt x="641" y="1373"/>
                  </a:lnTo>
                  <a:lnTo>
                    <a:pt x="641" y="1373"/>
                  </a:lnTo>
                  <a:lnTo>
                    <a:pt x="667" y="1366"/>
                  </a:lnTo>
                  <a:lnTo>
                    <a:pt x="693" y="1362"/>
                  </a:lnTo>
                  <a:lnTo>
                    <a:pt x="720" y="1359"/>
                  </a:lnTo>
                  <a:lnTo>
                    <a:pt x="746" y="1357"/>
                  </a:lnTo>
                  <a:lnTo>
                    <a:pt x="801" y="1354"/>
                  </a:lnTo>
                  <a:lnTo>
                    <a:pt x="853" y="1352"/>
                  </a:lnTo>
                  <a:lnTo>
                    <a:pt x="853" y="1352"/>
                  </a:lnTo>
                  <a:lnTo>
                    <a:pt x="850" y="1341"/>
                  </a:lnTo>
                  <a:lnTo>
                    <a:pt x="846" y="1330"/>
                  </a:lnTo>
                  <a:lnTo>
                    <a:pt x="846" y="1330"/>
                  </a:lnTo>
                  <a:lnTo>
                    <a:pt x="773" y="1334"/>
                  </a:lnTo>
                  <a:lnTo>
                    <a:pt x="701" y="1338"/>
                  </a:lnTo>
                  <a:lnTo>
                    <a:pt x="666" y="1341"/>
                  </a:lnTo>
                  <a:lnTo>
                    <a:pt x="632" y="1344"/>
                  </a:lnTo>
                  <a:lnTo>
                    <a:pt x="597" y="1348"/>
                  </a:lnTo>
                  <a:lnTo>
                    <a:pt x="563" y="1352"/>
                  </a:lnTo>
                  <a:lnTo>
                    <a:pt x="563" y="1352"/>
                  </a:lnTo>
                  <a:lnTo>
                    <a:pt x="551" y="1356"/>
                  </a:lnTo>
                  <a:lnTo>
                    <a:pt x="541" y="1358"/>
                  </a:lnTo>
                  <a:lnTo>
                    <a:pt x="529" y="1360"/>
                  </a:lnTo>
                  <a:lnTo>
                    <a:pt x="517" y="1362"/>
                  </a:lnTo>
                  <a:lnTo>
                    <a:pt x="517" y="1362"/>
                  </a:lnTo>
                  <a:lnTo>
                    <a:pt x="513" y="1361"/>
                  </a:lnTo>
                  <a:lnTo>
                    <a:pt x="508" y="1361"/>
                  </a:lnTo>
                  <a:lnTo>
                    <a:pt x="502" y="1360"/>
                  </a:lnTo>
                  <a:lnTo>
                    <a:pt x="498" y="1360"/>
                  </a:lnTo>
                  <a:lnTo>
                    <a:pt x="498" y="1360"/>
                  </a:lnTo>
                  <a:lnTo>
                    <a:pt x="469" y="1363"/>
                  </a:lnTo>
                  <a:lnTo>
                    <a:pt x="439" y="1368"/>
                  </a:lnTo>
                  <a:lnTo>
                    <a:pt x="379" y="1378"/>
                  </a:lnTo>
                  <a:lnTo>
                    <a:pt x="348" y="1382"/>
                  </a:lnTo>
                  <a:lnTo>
                    <a:pt x="317" y="1386"/>
                  </a:lnTo>
                  <a:lnTo>
                    <a:pt x="287" y="1388"/>
                  </a:lnTo>
                  <a:lnTo>
                    <a:pt x="256" y="1389"/>
                  </a:lnTo>
                  <a:lnTo>
                    <a:pt x="256" y="1389"/>
                  </a:lnTo>
                  <a:lnTo>
                    <a:pt x="272" y="1383"/>
                  </a:lnTo>
                  <a:lnTo>
                    <a:pt x="287" y="1379"/>
                  </a:lnTo>
                  <a:lnTo>
                    <a:pt x="303" y="1377"/>
                  </a:lnTo>
                  <a:lnTo>
                    <a:pt x="319" y="1375"/>
                  </a:lnTo>
                  <a:lnTo>
                    <a:pt x="352" y="1372"/>
                  </a:lnTo>
                  <a:lnTo>
                    <a:pt x="368" y="1369"/>
                  </a:lnTo>
                  <a:lnTo>
                    <a:pt x="384" y="1367"/>
                  </a:lnTo>
                  <a:lnTo>
                    <a:pt x="384" y="1367"/>
                  </a:lnTo>
                  <a:lnTo>
                    <a:pt x="422" y="1359"/>
                  </a:lnTo>
                  <a:lnTo>
                    <a:pt x="459" y="1351"/>
                  </a:lnTo>
                  <a:lnTo>
                    <a:pt x="498" y="1345"/>
                  </a:lnTo>
                  <a:lnTo>
                    <a:pt x="516" y="1343"/>
                  </a:lnTo>
                  <a:lnTo>
                    <a:pt x="535" y="1342"/>
                  </a:lnTo>
                  <a:lnTo>
                    <a:pt x="535" y="1342"/>
                  </a:lnTo>
                  <a:lnTo>
                    <a:pt x="489" y="1342"/>
                  </a:lnTo>
                  <a:lnTo>
                    <a:pt x="440" y="1342"/>
                  </a:lnTo>
                  <a:lnTo>
                    <a:pt x="389" y="1344"/>
                  </a:lnTo>
                  <a:lnTo>
                    <a:pt x="362" y="1346"/>
                  </a:lnTo>
                  <a:lnTo>
                    <a:pt x="334" y="1349"/>
                  </a:lnTo>
                  <a:lnTo>
                    <a:pt x="334" y="1349"/>
                  </a:lnTo>
                  <a:lnTo>
                    <a:pt x="309" y="1351"/>
                  </a:lnTo>
                  <a:lnTo>
                    <a:pt x="285" y="1352"/>
                  </a:lnTo>
                  <a:lnTo>
                    <a:pt x="285" y="1352"/>
                  </a:lnTo>
                  <a:lnTo>
                    <a:pt x="258" y="1357"/>
                  </a:lnTo>
                  <a:lnTo>
                    <a:pt x="232" y="1361"/>
                  </a:lnTo>
                  <a:lnTo>
                    <a:pt x="208" y="1364"/>
                  </a:lnTo>
                  <a:lnTo>
                    <a:pt x="195" y="1365"/>
                  </a:lnTo>
                  <a:lnTo>
                    <a:pt x="183" y="1365"/>
                  </a:lnTo>
                  <a:lnTo>
                    <a:pt x="183" y="1365"/>
                  </a:lnTo>
                  <a:lnTo>
                    <a:pt x="165" y="1364"/>
                  </a:lnTo>
                  <a:lnTo>
                    <a:pt x="147" y="1363"/>
                  </a:lnTo>
                  <a:lnTo>
                    <a:pt x="130" y="1362"/>
                  </a:lnTo>
                  <a:lnTo>
                    <a:pt x="112" y="1363"/>
                  </a:lnTo>
                  <a:lnTo>
                    <a:pt x="112" y="1363"/>
                  </a:lnTo>
                  <a:lnTo>
                    <a:pt x="105" y="1365"/>
                  </a:lnTo>
                  <a:lnTo>
                    <a:pt x="97" y="1367"/>
                  </a:lnTo>
                  <a:lnTo>
                    <a:pt x="91" y="1369"/>
                  </a:lnTo>
                  <a:lnTo>
                    <a:pt x="87" y="1369"/>
                  </a:lnTo>
                  <a:lnTo>
                    <a:pt x="84" y="1368"/>
                  </a:lnTo>
                  <a:lnTo>
                    <a:pt x="84" y="1368"/>
                  </a:lnTo>
                  <a:lnTo>
                    <a:pt x="82" y="1365"/>
                  </a:lnTo>
                  <a:lnTo>
                    <a:pt x="82" y="1362"/>
                  </a:lnTo>
                  <a:lnTo>
                    <a:pt x="82" y="1356"/>
                  </a:lnTo>
                  <a:lnTo>
                    <a:pt x="86" y="1350"/>
                  </a:lnTo>
                  <a:lnTo>
                    <a:pt x="89" y="1346"/>
                  </a:lnTo>
                  <a:lnTo>
                    <a:pt x="89" y="1346"/>
                  </a:lnTo>
                  <a:lnTo>
                    <a:pt x="88" y="1337"/>
                  </a:lnTo>
                  <a:lnTo>
                    <a:pt x="87" y="1328"/>
                  </a:lnTo>
                  <a:lnTo>
                    <a:pt x="88" y="1320"/>
                  </a:lnTo>
                  <a:lnTo>
                    <a:pt x="89" y="1315"/>
                  </a:lnTo>
                  <a:lnTo>
                    <a:pt x="89" y="1315"/>
                  </a:lnTo>
                  <a:lnTo>
                    <a:pt x="99" y="1293"/>
                  </a:lnTo>
                  <a:lnTo>
                    <a:pt x="110" y="1269"/>
                  </a:lnTo>
                  <a:lnTo>
                    <a:pt x="121" y="1243"/>
                  </a:lnTo>
                  <a:lnTo>
                    <a:pt x="125" y="1230"/>
                  </a:lnTo>
                  <a:lnTo>
                    <a:pt x="128" y="1217"/>
                  </a:lnTo>
                  <a:lnTo>
                    <a:pt x="128" y="1217"/>
                  </a:lnTo>
                  <a:lnTo>
                    <a:pt x="132" y="1215"/>
                  </a:lnTo>
                  <a:lnTo>
                    <a:pt x="137" y="1212"/>
                  </a:lnTo>
                  <a:lnTo>
                    <a:pt x="138" y="1210"/>
                  </a:lnTo>
                  <a:lnTo>
                    <a:pt x="139" y="1209"/>
                  </a:lnTo>
                  <a:lnTo>
                    <a:pt x="139" y="1208"/>
                  </a:lnTo>
                  <a:lnTo>
                    <a:pt x="137" y="1207"/>
                  </a:lnTo>
                  <a:lnTo>
                    <a:pt x="137" y="1207"/>
                  </a:lnTo>
                  <a:lnTo>
                    <a:pt x="126" y="1208"/>
                  </a:lnTo>
                  <a:lnTo>
                    <a:pt x="116" y="1207"/>
                  </a:lnTo>
                  <a:lnTo>
                    <a:pt x="116" y="1207"/>
                  </a:lnTo>
                  <a:close/>
                  <a:moveTo>
                    <a:pt x="380" y="1271"/>
                  </a:moveTo>
                  <a:lnTo>
                    <a:pt x="380" y="1271"/>
                  </a:lnTo>
                  <a:lnTo>
                    <a:pt x="379" y="1271"/>
                  </a:lnTo>
                  <a:lnTo>
                    <a:pt x="379" y="1273"/>
                  </a:lnTo>
                  <a:lnTo>
                    <a:pt x="378" y="1274"/>
                  </a:lnTo>
                  <a:lnTo>
                    <a:pt x="377" y="1274"/>
                  </a:lnTo>
                  <a:lnTo>
                    <a:pt x="377" y="1274"/>
                  </a:lnTo>
                  <a:lnTo>
                    <a:pt x="361" y="1275"/>
                  </a:lnTo>
                  <a:lnTo>
                    <a:pt x="345" y="1276"/>
                  </a:lnTo>
                  <a:lnTo>
                    <a:pt x="311" y="1280"/>
                  </a:lnTo>
                  <a:lnTo>
                    <a:pt x="275" y="1285"/>
                  </a:lnTo>
                  <a:lnTo>
                    <a:pt x="240" y="1290"/>
                  </a:lnTo>
                  <a:lnTo>
                    <a:pt x="240" y="1290"/>
                  </a:lnTo>
                  <a:lnTo>
                    <a:pt x="206" y="1297"/>
                  </a:lnTo>
                  <a:lnTo>
                    <a:pt x="171" y="1306"/>
                  </a:lnTo>
                  <a:lnTo>
                    <a:pt x="155" y="1312"/>
                  </a:lnTo>
                  <a:lnTo>
                    <a:pt x="139" y="1317"/>
                  </a:lnTo>
                  <a:lnTo>
                    <a:pt x="123" y="1324"/>
                  </a:lnTo>
                  <a:lnTo>
                    <a:pt x="108" y="1331"/>
                  </a:lnTo>
                  <a:lnTo>
                    <a:pt x="108" y="1331"/>
                  </a:lnTo>
                  <a:lnTo>
                    <a:pt x="120" y="1331"/>
                  </a:lnTo>
                  <a:lnTo>
                    <a:pt x="132" y="1330"/>
                  </a:lnTo>
                  <a:lnTo>
                    <a:pt x="142" y="1329"/>
                  </a:lnTo>
                  <a:lnTo>
                    <a:pt x="148" y="1330"/>
                  </a:lnTo>
                  <a:lnTo>
                    <a:pt x="153" y="1331"/>
                  </a:lnTo>
                  <a:lnTo>
                    <a:pt x="153" y="1331"/>
                  </a:lnTo>
                  <a:lnTo>
                    <a:pt x="146" y="1334"/>
                  </a:lnTo>
                  <a:lnTo>
                    <a:pt x="138" y="1336"/>
                  </a:lnTo>
                  <a:lnTo>
                    <a:pt x="122" y="1337"/>
                  </a:lnTo>
                  <a:lnTo>
                    <a:pt x="115" y="1338"/>
                  </a:lnTo>
                  <a:lnTo>
                    <a:pt x="109" y="1342"/>
                  </a:lnTo>
                  <a:lnTo>
                    <a:pt x="106" y="1343"/>
                  </a:lnTo>
                  <a:lnTo>
                    <a:pt x="104" y="1345"/>
                  </a:lnTo>
                  <a:lnTo>
                    <a:pt x="103" y="1348"/>
                  </a:lnTo>
                  <a:lnTo>
                    <a:pt x="102" y="1351"/>
                  </a:lnTo>
                  <a:lnTo>
                    <a:pt x="102" y="1351"/>
                  </a:lnTo>
                  <a:lnTo>
                    <a:pt x="155" y="1349"/>
                  </a:lnTo>
                  <a:lnTo>
                    <a:pt x="211" y="1346"/>
                  </a:lnTo>
                  <a:lnTo>
                    <a:pt x="322" y="1336"/>
                  </a:lnTo>
                  <a:lnTo>
                    <a:pt x="377" y="1332"/>
                  </a:lnTo>
                  <a:lnTo>
                    <a:pt x="431" y="1329"/>
                  </a:lnTo>
                  <a:lnTo>
                    <a:pt x="485" y="1327"/>
                  </a:lnTo>
                  <a:lnTo>
                    <a:pt x="536" y="1326"/>
                  </a:lnTo>
                  <a:lnTo>
                    <a:pt x="536" y="1326"/>
                  </a:lnTo>
                  <a:lnTo>
                    <a:pt x="616" y="1327"/>
                  </a:lnTo>
                  <a:lnTo>
                    <a:pt x="685" y="1324"/>
                  </a:lnTo>
                  <a:lnTo>
                    <a:pt x="754" y="1320"/>
                  </a:lnTo>
                  <a:lnTo>
                    <a:pt x="827" y="1314"/>
                  </a:lnTo>
                  <a:lnTo>
                    <a:pt x="827" y="1314"/>
                  </a:lnTo>
                  <a:lnTo>
                    <a:pt x="791" y="1311"/>
                  </a:lnTo>
                  <a:lnTo>
                    <a:pt x="754" y="1307"/>
                  </a:lnTo>
                  <a:lnTo>
                    <a:pt x="713" y="1303"/>
                  </a:lnTo>
                  <a:lnTo>
                    <a:pt x="692" y="1302"/>
                  </a:lnTo>
                  <a:lnTo>
                    <a:pt x="668" y="1301"/>
                  </a:lnTo>
                  <a:lnTo>
                    <a:pt x="668" y="1301"/>
                  </a:lnTo>
                  <a:lnTo>
                    <a:pt x="677" y="1298"/>
                  </a:lnTo>
                  <a:lnTo>
                    <a:pt x="687" y="1294"/>
                  </a:lnTo>
                  <a:lnTo>
                    <a:pt x="698" y="1293"/>
                  </a:lnTo>
                  <a:lnTo>
                    <a:pt x="702" y="1293"/>
                  </a:lnTo>
                  <a:lnTo>
                    <a:pt x="708" y="1294"/>
                  </a:lnTo>
                  <a:lnTo>
                    <a:pt x="708" y="1294"/>
                  </a:lnTo>
                  <a:lnTo>
                    <a:pt x="686" y="1288"/>
                  </a:lnTo>
                  <a:lnTo>
                    <a:pt x="665" y="1284"/>
                  </a:lnTo>
                  <a:lnTo>
                    <a:pt x="642" y="1281"/>
                  </a:lnTo>
                  <a:lnTo>
                    <a:pt x="621" y="1277"/>
                  </a:lnTo>
                  <a:lnTo>
                    <a:pt x="600" y="1275"/>
                  </a:lnTo>
                  <a:lnTo>
                    <a:pt x="578" y="1274"/>
                  </a:lnTo>
                  <a:lnTo>
                    <a:pt x="536" y="1273"/>
                  </a:lnTo>
                  <a:lnTo>
                    <a:pt x="455" y="1273"/>
                  </a:lnTo>
                  <a:lnTo>
                    <a:pt x="417" y="1273"/>
                  </a:lnTo>
                  <a:lnTo>
                    <a:pt x="380" y="1271"/>
                  </a:lnTo>
                  <a:lnTo>
                    <a:pt x="380" y="1271"/>
                  </a:lnTo>
                  <a:close/>
                  <a:moveTo>
                    <a:pt x="789" y="1299"/>
                  </a:moveTo>
                  <a:lnTo>
                    <a:pt x="789" y="1299"/>
                  </a:lnTo>
                  <a:lnTo>
                    <a:pt x="766" y="1296"/>
                  </a:lnTo>
                  <a:lnTo>
                    <a:pt x="754" y="1294"/>
                  </a:lnTo>
                  <a:lnTo>
                    <a:pt x="748" y="1294"/>
                  </a:lnTo>
                  <a:lnTo>
                    <a:pt x="743" y="1296"/>
                  </a:lnTo>
                  <a:lnTo>
                    <a:pt x="743" y="1296"/>
                  </a:lnTo>
                  <a:lnTo>
                    <a:pt x="769" y="1299"/>
                  </a:lnTo>
                  <a:lnTo>
                    <a:pt x="781" y="1300"/>
                  </a:lnTo>
                  <a:lnTo>
                    <a:pt x="786" y="1300"/>
                  </a:lnTo>
                  <a:lnTo>
                    <a:pt x="789" y="1299"/>
                  </a:lnTo>
                  <a:lnTo>
                    <a:pt x="789" y="1299"/>
                  </a:lnTo>
                  <a:close/>
                  <a:moveTo>
                    <a:pt x="926" y="1341"/>
                  </a:moveTo>
                  <a:lnTo>
                    <a:pt x="926" y="1341"/>
                  </a:lnTo>
                  <a:lnTo>
                    <a:pt x="922" y="1341"/>
                  </a:lnTo>
                  <a:lnTo>
                    <a:pt x="917" y="1341"/>
                  </a:lnTo>
                  <a:lnTo>
                    <a:pt x="914" y="1341"/>
                  </a:lnTo>
                  <a:lnTo>
                    <a:pt x="914" y="1342"/>
                  </a:lnTo>
                  <a:lnTo>
                    <a:pt x="915" y="1344"/>
                  </a:lnTo>
                  <a:lnTo>
                    <a:pt x="915" y="1344"/>
                  </a:lnTo>
                  <a:lnTo>
                    <a:pt x="890" y="1337"/>
                  </a:lnTo>
                  <a:lnTo>
                    <a:pt x="862" y="1330"/>
                  </a:lnTo>
                  <a:lnTo>
                    <a:pt x="862" y="1330"/>
                  </a:lnTo>
                  <a:lnTo>
                    <a:pt x="862" y="1335"/>
                  </a:lnTo>
                  <a:lnTo>
                    <a:pt x="863" y="1339"/>
                  </a:lnTo>
                  <a:lnTo>
                    <a:pt x="864" y="1343"/>
                  </a:lnTo>
                  <a:lnTo>
                    <a:pt x="867" y="1346"/>
                  </a:lnTo>
                  <a:lnTo>
                    <a:pt x="873" y="1351"/>
                  </a:lnTo>
                  <a:lnTo>
                    <a:pt x="875" y="1354"/>
                  </a:lnTo>
                  <a:lnTo>
                    <a:pt x="877" y="1358"/>
                  </a:lnTo>
                  <a:lnTo>
                    <a:pt x="877" y="1358"/>
                  </a:lnTo>
                  <a:lnTo>
                    <a:pt x="909" y="1362"/>
                  </a:lnTo>
                  <a:lnTo>
                    <a:pt x="925" y="1363"/>
                  </a:lnTo>
                  <a:lnTo>
                    <a:pt x="941" y="1362"/>
                  </a:lnTo>
                  <a:lnTo>
                    <a:pt x="955" y="1360"/>
                  </a:lnTo>
                  <a:lnTo>
                    <a:pt x="963" y="1358"/>
                  </a:lnTo>
                  <a:lnTo>
                    <a:pt x="969" y="1356"/>
                  </a:lnTo>
                  <a:lnTo>
                    <a:pt x="974" y="1352"/>
                  </a:lnTo>
                  <a:lnTo>
                    <a:pt x="981" y="1348"/>
                  </a:lnTo>
                  <a:lnTo>
                    <a:pt x="986" y="1344"/>
                  </a:lnTo>
                  <a:lnTo>
                    <a:pt x="990" y="1338"/>
                  </a:lnTo>
                  <a:lnTo>
                    <a:pt x="990" y="1338"/>
                  </a:lnTo>
                  <a:lnTo>
                    <a:pt x="989" y="1333"/>
                  </a:lnTo>
                  <a:lnTo>
                    <a:pt x="986" y="1329"/>
                  </a:lnTo>
                  <a:lnTo>
                    <a:pt x="978" y="1317"/>
                  </a:lnTo>
                  <a:lnTo>
                    <a:pt x="978" y="1317"/>
                  </a:lnTo>
                  <a:lnTo>
                    <a:pt x="971" y="1319"/>
                  </a:lnTo>
                  <a:lnTo>
                    <a:pt x="966" y="1322"/>
                  </a:lnTo>
                  <a:lnTo>
                    <a:pt x="960" y="1326"/>
                  </a:lnTo>
                  <a:lnTo>
                    <a:pt x="956" y="1330"/>
                  </a:lnTo>
                  <a:lnTo>
                    <a:pt x="956" y="1330"/>
                  </a:lnTo>
                  <a:lnTo>
                    <a:pt x="954" y="1328"/>
                  </a:lnTo>
                  <a:lnTo>
                    <a:pt x="952" y="1328"/>
                  </a:lnTo>
                  <a:lnTo>
                    <a:pt x="948" y="1329"/>
                  </a:lnTo>
                  <a:lnTo>
                    <a:pt x="944" y="1331"/>
                  </a:lnTo>
                  <a:lnTo>
                    <a:pt x="936" y="1336"/>
                  </a:lnTo>
                  <a:lnTo>
                    <a:pt x="930" y="1338"/>
                  </a:lnTo>
                  <a:lnTo>
                    <a:pt x="926" y="1341"/>
                  </a:lnTo>
                  <a:lnTo>
                    <a:pt x="926" y="1341"/>
                  </a:lnTo>
                  <a:close/>
                </a:path>
              </a:pathLst>
            </a:custGeom>
            <a:solidFill>
              <a:srgbClr val="65C4CA"/>
            </a:solidFill>
            <a:ln w="9525">
              <a:solidFill>
                <a:srgbClr val="65C4CA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pic>
        <p:nvPicPr>
          <p:cNvPr id="13" name="图片 1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991215" y="5241608"/>
            <a:ext cx="1012825" cy="15224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172" name="文本框 2"/>
          <p:cNvSpPr txBox="1"/>
          <p:nvPr/>
        </p:nvSpPr>
        <p:spPr>
          <a:xfrm>
            <a:off x="1875790" y="1534160"/>
            <a:ext cx="4967288" cy="37846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spcAft>
                <a:spcPts val="1200"/>
              </a:spcAft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【施耐庵】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</a:t>
            </a: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1296—1370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年）汉族，原名彦端，字肇瑞，号子安，别号耐庵。今江苏兴化人，著名的元末明初作家。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10245" name="图片 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843078" y="1475423"/>
            <a:ext cx="2820987" cy="38433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push dir="u"/>
      </p:transition>
    </mc:Choice>
    <mc:Fallback>
      <p:transition spd="med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0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0991215" y="5241608"/>
            <a:ext cx="1012825" cy="15224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338" name="文本框 2"/>
          <p:cNvSpPr txBox="1"/>
          <p:nvPr/>
        </p:nvSpPr>
        <p:spPr>
          <a:xfrm>
            <a:off x="1208868" y="1292608"/>
            <a:ext cx="9732936" cy="344094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70000"/>
              </a:lnSpc>
              <a:spcAft>
                <a:spcPts val="1200"/>
              </a:spcAft>
            </a:pP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36岁曾中进士，后弃官归里，闭门著书，与门下弟子罗贯中一起研究《三国演义》《三遂平妖传》的创作，搜集并整理关于梁山泊宋江等英雄人物的故事，最终写成“四大名著”之一的《水浒传》。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0991215" y="5241608"/>
            <a:ext cx="1012825" cy="15224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172" name="文本框 2"/>
          <p:cNvSpPr txBox="1"/>
          <p:nvPr/>
        </p:nvSpPr>
        <p:spPr>
          <a:xfrm>
            <a:off x="2139315" y="1226503"/>
            <a:ext cx="7913688" cy="401510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70000"/>
              </a:lnSpc>
              <a:spcAft>
                <a:spcPts val="1200"/>
              </a:spcAft>
            </a:pPr>
            <a:r>
              <a:rPr lang="en-US" altLang="zh-CN" sz="3000" b="1" dirty="0">
                <a:solidFill>
                  <a:srgbClr val="FF0000"/>
                </a:solidFill>
                <a:latin typeface="宋体" panose="02010600030101010101" pitchFamily="2" charset="-122"/>
              </a:rPr>
              <a:t>    </a:t>
            </a:r>
            <a:r>
              <a:rPr lang="zh-CN" altLang="en-US" sz="3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《水浒传》：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</a:rPr>
              <a:t>中国历史上以白话文写成的章回小说，被后人归为中国古典四大文学名著之一。其内容讲述北宋山东梁山泊以宋江为首的绿林好汉，由被迫落草，发展壮大，直至受到朝廷招安，东征西讨的历程。</a:t>
            </a:r>
            <a:endParaRPr lang="zh-CN" altLang="en-US" sz="30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110490" y="86995"/>
            <a:ext cx="3317875" cy="724535"/>
            <a:chOff x="174" y="137"/>
            <a:chExt cx="5225" cy="1141"/>
          </a:xfrm>
        </p:grpSpPr>
        <p:sp>
          <p:nvSpPr>
            <p:cNvPr id="49" name="椭圆 45"/>
            <p:cNvSpPr/>
            <p:nvPr/>
          </p:nvSpPr>
          <p:spPr>
            <a:xfrm>
              <a:off x="174" y="137"/>
              <a:ext cx="992" cy="1042"/>
            </a:xfrm>
            <a:custGeom>
              <a:avLst/>
              <a:gdLst>
                <a:gd name="connsiteX0" fmla="*/ 255458 w 330200"/>
                <a:gd name="connsiteY0" fmla="*/ 96838 h 287338"/>
                <a:gd name="connsiteX1" fmla="*/ 319218 w 330200"/>
                <a:gd name="connsiteY1" fmla="*/ 96838 h 287338"/>
                <a:gd name="connsiteX2" fmla="*/ 327025 w 330200"/>
                <a:gd name="connsiteY2" fmla="*/ 104632 h 287338"/>
                <a:gd name="connsiteX3" fmla="*/ 319218 w 330200"/>
                <a:gd name="connsiteY3" fmla="*/ 111126 h 287338"/>
                <a:gd name="connsiteX4" fmla="*/ 255458 w 330200"/>
                <a:gd name="connsiteY4" fmla="*/ 111126 h 287338"/>
                <a:gd name="connsiteX5" fmla="*/ 247650 w 330200"/>
                <a:gd name="connsiteY5" fmla="*/ 104632 h 287338"/>
                <a:gd name="connsiteX6" fmla="*/ 255458 w 330200"/>
                <a:gd name="connsiteY6" fmla="*/ 96838 h 287338"/>
                <a:gd name="connsiteX7" fmla="*/ 246441 w 330200"/>
                <a:gd name="connsiteY7" fmla="*/ 79375 h 287338"/>
                <a:gd name="connsiteX8" fmla="*/ 317123 w 330200"/>
                <a:gd name="connsiteY8" fmla="*/ 79375 h 287338"/>
                <a:gd name="connsiteX9" fmla="*/ 322263 w 330200"/>
                <a:gd name="connsiteY9" fmla="*/ 84314 h 287338"/>
                <a:gd name="connsiteX10" fmla="*/ 317123 w 330200"/>
                <a:gd name="connsiteY10" fmla="*/ 90488 h 287338"/>
                <a:gd name="connsiteX11" fmla="*/ 246441 w 330200"/>
                <a:gd name="connsiteY11" fmla="*/ 90488 h 287338"/>
                <a:gd name="connsiteX12" fmla="*/ 241300 w 330200"/>
                <a:gd name="connsiteY12" fmla="*/ 84314 h 287338"/>
                <a:gd name="connsiteX13" fmla="*/ 246441 w 330200"/>
                <a:gd name="connsiteY13" fmla="*/ 79375 h 287338"/>
                <a:gd name="connsiteX14" fmla="*/ 247694 w 330200"/>
                <a:gd name="connsiteY14" fmla="*/ 58738 h 287338"/>
                <a:gd name="connsiteX15" fmla="*/ 280944 w 330200"/>
                <a:gd name="connsiteY15" fmla="*/ 58738 h 287338"/>
                <a:gd name="connsiteX16" fmla="*/ 287338 w 330200"/>
                <a:gd name="connsiteY16" fmla="*/ 65088 h 287338"/>
                <a:gd name="connsiteX17" fmla="*/ 280944 w 330200"/>
                <a:gd name="connsiteY17" fmla="*/ 71438 h 287338"/>
                <a:gd name="connsiteX18" fmla="*/ 247694 w 330200"/>
                <a:gd name="connsiteY18" fmla="*/ 71438 h 287338"/>
                <a:gd name="connsiteX19" fmla="*/ 241300 w 330200"/>
                <a:gd name="connsiteY19" fmla="*/ 65088 h 287338"/>
                <a:gd name="connsiteX20" fmla="*/ 247694 w 330200"/>
                <a:gd name="connsiteY20" fmla="*/ 58738 h 287338"/>
                <a:gd name="connsiteX21" fmla="*/ 113506 w 330200"/>
                <a:gd name="connsiteY21" fmla="*/ 0 h 287338"/>
                <a:gd name="connsiteX22" fmla="*/ 154781 w 330200"/>
                <a:gd name="connsiteY22" fmla="*/ 41418 h 287338"/>
                <a:gd name="connsiteX23" fmla="*/ 127694 w 330200"/>
                <a:gd name="connsiteY23" fmla="*/ 78953 h 287338"/>
                <a:gd name="connsiteX24" fmla="*/ 156071 w 330200"/>
                <a:gd name="connsiteY24" fmla="*/ 104840 h 287338"/>
                <a:gd name="connsiteX25" fmla="*/ 196056 w 330200"/>
                <a:gd name="connsiteY25" fmla="*/ 107428 h 287338"/>
                <a:gd name="connsiteX26" fmla="*/ 198636 w 330200"/>
                <a:gd name="connsiteY26" fmla="*/ 107428 h 287338"/>
                <a:gd name="connsiteX27" fmla="*/ 208954 w 330200"/>
                <a:gd name="connsiteY27" fmla="*/ 122960 h 287338"/>
                <a:gd name="connsiteX28" fmla="*/ 206375 w 330200"/>
                <a:gd name="connsiteY28" fmla="*/ 132020 h 287338"/>
                <a:gd name="connsiteX29" fmla="*/ 239911 w 330200"/>
                <a:gd name="connsiteY29" fmla="*/ 132020 h 287338"/>
                <a:gd name="connsiteX30" fmla="*/ 234751 w 330200"/>
                <a:gd name="connsiteY30" fmla="*/ 125549 h 287338"/>
                <a:gd name="connsiteX31" fmla="*/ 242491 w 330200"/>
                <a:gd name="connsiteY31" fmla="*/ 117783 h 287338"/>
                <a:gd name="connsiteX32" fmla="*/ 305693 w 330200"/>
                <a:gd name="connsiteY32" fmla="*/ 117783 h 287338"/>
                <a:gd name="connsiteX33" fmla="*/ 313432 w 330200"/>
                <a:gd name="connsiteY33" fmla="*/ 125549 h 287338"/>
                <a:gd name="connsiteX34" fmla="*/ 308273 w 330200"/>
                <a:gd name="connsiteY34" fmla="*/ 132020 h 287338"/>
                <a:gd name="connsiteX35" fmla="*/ 322461 w 330200"/>
                <a:gd name="connsiteY35" fmla="*/ 132020 h 287338"/>
                <a:gd name="connsiteX36" fmla="*/ 330200 w 330200"/>
                <a:gd name="connsiteY36" fmla="*/ 139786 h 287338"/>
                <a:gd name="connsiteX37" fmla="*/ 322461 w 330200"/>
                <a:gd name="connsiteY37" fmla="*/ 147552 h 287338"/>
                <a:gd name="connsiteX38" fmla="*/ 297954 w 330200"/>
                <a:gd name="connsiteY38" fmla="*/ 147552 h 287338"/>
                <a:gd name="connsiteX39" fmla="*/ 297954 w 330200"/>
                <a:gd name="connsiteY39" fmla="*/ 278278 h 287338"/>
                <a:gd name="connsiteX40" fmla="*/ 290215 w 330200"/>
                <a:gd name="connsiteY40" fmla="*/ 284750 h 287338"/>
                <a:gd name="connsiteX41" fmla="*/ 203795 w 330200"/>
                <a:gd name="connsiteY41" fmla="*/ 284750 h 287338"/>
                <a:gd name="connsiteX42" fmla="*/ 196056 w 330200"/>
                <a:gd name="connsiteY42" fmla="*/ 278278 h 287338"/>
                <a:gd name="connsiteX43" fmla="*/ 196056 w 330200"/>
                <a:gd name="connsiteY43" fmla="*/ 147552 h 287338"/>
                <a:gd name="connsiteX44" fmla="*/ 141883 w 330200"/>
                <a:gd name="connsiteY44" fmla="*/ 147552 h 287338"/>
                <a:gd name="connsiteX45" fmla="*/ 134144 w 330200"/>
                <a:gd name="connsiteY45" fmla="*/ 139786 h 287338"/>
                <a:gd name="connsiteX46" fmla="*/ 135433 w 330200"/>
                <a:gd name="connsiteY46" fmla="*/ 134609 h 287338"/>
                <a:gd name="connsiteX47" fmla="*/ 112216 w 330200"/>
                <a:gd name="connsiteY47" fmla="*/ 115194 h 287338"/>
                <a:gd name="connsiteX48" fmla="*/ 109636 w 330200"/>
                <a:gd name="connsiteY48" fmla="*/ 113900 h 287338"/>
                <a:gd name="connsiteX49" fmla="*/ 108347 w 330200"/>
                <a:gd name="connsiteY49" fmla="*/ 115194 h 287338"/>
                <a:gd name="connsiteX50" fmla="*/ 88999 w 330200"/>
                <a:gd name="connsiteY50" fmla="*/ 165672 h 287338"/>
                <a:gd name="connsiteX51" fmla="*/ 90289 w 330200"/>
                <a:gd name="connsiteY51" fmla="*/ 170850 h 287338"/>
                <a:gd name="connsiteX52" fmla="*/ 95448 w 330200"/>
                <a:gd name="connsiteY52" fmla="*/ 173438 h 287338"/>
                <a:gd name="connsiteX53" fmla="*/ 130274 w 330200"/>
                <a:gd name="connsiteY53" fmla="*/ 173438 h 287338"/>
                <a:gd name="connsiteX54" fmla="*/ 152201 w 330200"/>
                <a:gd name="connsiteY54" fmla="*/ 192853 h 287338"/>
                <a:gd name="connsiteX55" fmla="*/ 163810 w 330200"/>
                <a:gd name="connsiteY55" fmla="*/ 267923 h 287338"/>
                <a:gd name="connsiteX56" fmla="*/ 159940 w 330200"/>
                <a:gd name="connsiteY56" fmla="*/ 280867 h 287338"/>
                <a:gd name="connsiteX57" fmla="*/ 148332 w 330200"/>
                <a:gd name="connsiteY57" fmla="*/ 287338 h 287338"/>
                <a:gd name="connsiteX58" fmla="*/ 131564 w 330200"/>
                <a:gd name="connsiteY58" fmla="*/ 273101 h 287338"/>
                <a:gd name="connsiteX59" fmla="*/ 121245 w 330200"/>
                <a:gd name="connsiteY59" fmla="*/ 216151 h 287338"/>
                <a:gd name="connsiteX60" fmla="*/ 113506 w 330200"/>
                <a:gd name="connsiteY60" fmla="*/ 210974 h 287338"/>
                <a:gd name="connsiteX61" fmla="*/ 91579 w 330200"/>
                <a:gd name="connsiteY61" fmla="*/ 210974 h 287338"/>
                <a:gd name="connsiteX62" fmla="*/ 91579 w 330200"/>
                <a:gd name="connsiteY62" fmla="*/ 278278 h 287338"/>
                <a:gd name="connsiteX63" fmla="*/ 83840 w 330200"/>
                <a:gd name="connsiteY63" fmla="*/ 284750 h 287338"/>
                <a:gd name="connsiteX64" fmla="*/ 19347 w 330200"/>
                <a:gd name="connsiteY64" fmla="*/ 284750 h 287338"/>
                <a:gd name="connsiteX65" fmla="*/ 11608 w 330200"/>
                <a:gd name="connsiteY65" fmla="*/ 278278 h 287338"/>
                <a:gd name="connsiteX66" fmla="*/ 11608 w 330200"/>
                <a:gd name="connsiteY66" fmla="*/ 208385 h 287338"/>
                <a:gd name="connsiteX67" fmla="*/ 0 w 330200"/>
                <a:gd name="connsiteY67" fmla="*/ 119077 h 287338"/>
                <a:gd name="connsiteX68" fmla="*/ 6449 w 330200"/>
                <a:gd name="connsiteY68" fmla="*/ 110017 h 287338"/>
                <a:gd name="connsiteX69" fmla="*/ 15478 w 330200"/>
                <a:gd name="connsiteY69" fmla="*/ 116489 h 287338"/>
                <a:gd name="connsiteX70" fmla="*/ 25797 w 330200"/>
                <a:gd name="connsiteY70" fmla="*/ 196736 h 287338"/>
                <a:gd name="connsiteX71" fmla="*/ 38695 w 330200"/>
                <a:gd name="connsiteY71" fmla="*/ 196736 h 287338"/>
                <a:gd name="connsiteX72" fmla="*/ 36115 w 330200"/>
                <a:gd name="connsiteY72" fmla="*/ 188970 h 287338"/>
                <a:gd name="connsiteX73" fmla="*/ 37405 w 330200"/>
                <a:gd name="connsiteY73" fmla="*/ 181204 h 287338"/>
                <a:gd name="connsiteX74" fmla="*/ 69651 w 330200"/>
                <a:gd name="connsiteY74" fmla="*/ 91897 h 287338"/>
                <a:gd name="connsiteX75" fmla="*/ 87709 w 330200"/>
                <a:gd name="connsiteY75" fmla="*/ 72482 h 287338"/>
                <a:gd name="connsiteX76" fmla="*/ 73521 w 330200"/>
                <a:gd name="connsiteY76" fmla="*/ 41418 h 287338"/>
                <a:gd name="connsiteX77" fmla="*/ 113506 w 330200"/>
                <a:gd name="connsiteY77" fmla="*/ 0 h 2873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</a:cxnLst>
              <a:rect l="l" t="t" r="r" b="b"/>
              <a:pathLst>
                <a:path w="330200" h="287338">
                  <a:moveTo>
                    <a:pt x="255458" y="96838"/>
                  </a:moveTo>
                  <a:lnTo>
                    <a:pt x="319218" y="96838"/>
                  </a:lnTo>
                  <a:cubicBezTo>
                    <a:pt x="323122" y="96838"/>
                    <a:pt x="327025" y="100735"/>
                    <a:pt x="327025" y="104632"/>
                  </a:cubicBezTo>
                  <a:cubicBezTo>
                    <a:pt x="327025" y="108528"/>
                    <a:pt x="323122" y="111126"/>
                    <a:pt x="319218" y="111126"/>
                  </a:cubicBezTo>
                  <a:cubicBezTo>
                    <a:pt x="319218" y="111126"/>
                    <a:pt x="319218" y="111126"/>
                    <a:pt x="255458" y="111126"/>
                  </a:cubicBezTo>
                  <a:cubicBezTo>
                    <a:pt x="251554" y="111126"/>
                    <a:pt x="247650" y="108528"/>
                    <a:pt x="247650" y="104632"/>
                  </a:cubicBezTo>
                  <a:cubicBezTo>
                    <a:pt x="247650" y="100735"/>
                    <a:pt x="251554" y="96838"/>
                    <a:pt x="255458" y="96838"/>
                  </a:cubicBezTo>
                  <a:close/>
                  <a:moveTo>
                    <a:pt x="246441" y="79375"/>
                  </a:moveTo>
                  <a:cubicBezTo>
                    <a:pt x="246441" y="79375"/>
                    <a:pt x="246441" y="79375"/>
                    <a:pt x="317123" y="79375"/>
                  </a:cubicBezTo>
                  <a:cubicBezTo>
                    <a:pt x="319693" y="79375"/>
                    <a:pt x="322263" y="81845"/>
                    <a:pt x="322263" y="84314"/>
                  </a:cubicBezTo>
                  <a:cubicBezTo>
                    <a:pt x="322263" y="88019"/>
                    <a:pt x="319693" y="90488"/>
                    <a:pt x="317123" y="90488"/>
                  </a:cubicBezTo>
                  <a:cubicBezTo>
                    <a:pt x="317123" y="90488"/>
                    <a:pt x="317123" y="90488"/>
                    <a:pt x="246441" y="90488"/>
                  </a:cubicBezTo>
                  <a:cubicBezTo>
                    <a:pt x="243871" y="90488"/>
                    <a:pt x="241300" y="88019"/>
                    <a:pt x="241300" y="84314"/>
                  </a:cubicBezTo>
                  <a:cubicBezTo>
                    <a:pt x="241300" y="81845"/>
                    <a:pt x="243871" y="79375"/>
                    <a:pt x="246441" y="79375"/>
                  </a:cubicBezTo>
                  <a:close/>
                  <a:moveTo>
                    <a:pt x="247694" y="58738"/>
                  </a:moveTo>
                  <a:cubicBezTo>
                    <a:pt x="247694" y="58738"/>
                    <a:pt x="247694" y="58738"/>
                    <a:pt x="280944" y="58738"/>
                  </a:cubicBezTo>
                  <a:cubicBezTo>
                    <a:pt x="284781" y="58738"/>
                    <a:pt x="287338" y="62548"/>
                    <a:pt x="287338" y="65088"/>
                  </a:cubicBezTo>
                  <a:cubicBezTo>
                    <a:pt x="287338" y="68898"/>
                    <a:pt x="284781" y="71438"/>
                    <a:pt x="280944" y="71438"/>
                  </a:cubicBezTo>
                  <a:cubicBezTo>
                    <a:pt x="280944" y="71438"/>
                    <a:pt x="280944" y="71438"/>
                    <a:pt x="247694" y="71438"/>
                  </a:cubicBezTo>
                  <a:cubicBezTo>
                    <a:pt x="243858" y="71438"/>
                    <a:pt x="241300" y="68898"/>
                    <a:pt x="241300" y="65088"/>
                  </a:cubicBezTo>
                  <a:cubicBezTo>
                    <a:pt x="241300" y="62548"/>
                    <a:pt x="243858" y="58738"/>
                    <a:pt x="247694" y="58738"/>
                  </a:cubicBezTo>
                  <a:close/>
                  <a:moveTo>
                    <a:pt x="113506" y="0"/>
                  </a:moveTo>
                  <a:cubicBezTo>
                    <a:pt x="136723" y="0"/>
                    <a:pt x="154781" y="18120"/>
                    <a:pt x="154781" y="41418"/>
                  </a:cubicBezTo>
                  <a:cubicBezTo>
                    <a:pt x="154781" y="58244"/>
                    <a:pt x="143172" y="73776"/>
                    <a:pt x="127694" y="78953"/>
                  </a:cubicBezTo>
                  <a:cubicBezTo>
                    <a:pt x="156071" y="104840"/>
                    <a:pt x="156071" y="104840"/>
                    <a:pt x="156071" y="104840"/>
                  </a:cubicBezTo>
                  <a:cubicBezTo>
                    <a:pt x="196056" y="107428"/>
                    <a:pt x="196056" y="107428"/>
                    <a:pt x="196056" y="107428"/>
                  </a:cubicBezTo>
                  <a:cubicBezTo>
                    <a:pt x="197346" y="107428"/>
                    <a:pt x="197346" y="107428"/>
                    <a:pt x="198636" y="107428"/>
                  </a:cubicBezTo>
                  <a:cubicBezTo>
                    <a:pt x="205085" y="110017"/>
                    <a:pt x="208954" y="116489"/>
                    <a:pt x="208954" y="122960"/>
                  </a:cubicBezTo>
                  <a:cubicBezTo>
                    <a:pt x="208954" y="126843"/>
                    <a:pt x="207665" y="129432"/>
                    <a:pt x="206375" y="132020"/>
                  </a:cubicBezTo>
                  <a:cubicBezTo>
                    <a:pt x="239911" y="132020"/>
                    <a:pt x="239911" y="132020"/>
                    <a:pt x="239911" y="132020"/>
                  </a:cubicBezTo>
                  <a:cubicBezTo>
                    <a:pt x="237331" y="130726"/>
                    <a:pt x="234751" y="128137"/>
                    <a:pt x="234751" y="125549"/>
                  </a:cubicBezTo>
                  <a:cubicBezTo>
                    <a:pt x="234751" y="120371"/>
                    <a:pt x="238621" y="117783"/>
                    <a:pt x="242491" y="117783"/>
                  </a:cubicBezTo>
                  <a:cubicBezTo>
                    <a:pt x="305693" y="117783"/>
                    <a:pt x="305693" y="117783"/>
                    <a:pt x="305693" y="117783"/>
                  </a:cubicBezTo>
                  <a:cubicBezTo>
                    <a:pt x="309563" y="117783"/>
                    <a:pt x="313432" y="120371"/>
                    <a:pt x="313432" y="125549"/>
                  </a:cubicBezTo>
                  <a:cubicBezTo>
                    <a:pt x="313432" y="128137"/>
                    <a:pt x="310853" y="130726"/>
                    <a:pt x="308273" y="132020"/>
                  </a:cubicBezTo>
                  <a:cubicBezTo>
                    <a:pt x="322461" y="132020"/>
                    <a:pt x="322461" y="132020"/>
                    <a:pt x="322461" y="132020"/>
                  </a:cubicBezTo>
                  <a:cubicBezTo>
                    <a:pt x="326331" y="132020"/>
                    <a:pt x="330200" y="135903"/>
                    <a:pt x="330200" y="139786"/>
                  </a:cubicBezTo>
                  <a:cubicBezTo>
                    <a:pt x="330200" y="143669"/>
                    <a:pt x="326331" y="147552"/>
                    <a:pt x="322461" y="147552"/>
                  </a:cubicBezTo>
                  <a:cubicBezTo>
                    <a:pt x="297954" y="147552"/>
                    <a:pt x="297954" y="147552"/>
                    <a:pt x="297954" y="147552"/>
                  </a:cubicBezTo>
                  <a:cubicBezTo>
                    <a:pt x="297954" y="278278"/>
                    <a:pt x="297954" y="278278"/>
                    <a:pt x="297954" y="278278"/>
                  </a:cubicBezTo>
                  <a:cubicBezTo>
                    <a:pt x="297954" y="282161"/>
                    <a:pt x="294085" y="284750"/>
                    <a:pt x="290215" y="284750"/>
                  </a:cubicBezTo>
                  <a:cubicBezTo>
                    <a:pt x="203795" y="284750"/>
                    <a:pt x="203795" y="284750"/>
                    <a:pt x="203795" y="284750"/>
                  </a:cubicBezTo>
                  <a:cubicBezTo>
                    <a:pt x="198636" y="284750"/>
                    <a:pt x="196056" y="282161"/>
                    <a:pt x="196056" y="278278"/>
                  </a:cubicBezTo>
                  <a:cubicBezTo>
                    <a:pt x="196056" y="147552"/>
                    <a:pt x="196056" y="147552"/>
                    <a:pt x="196056" y="147552"/>
                  </a:cubicBezTo>
                  <a:cubicBezTo>
                    <a:pt x="141883" y="147552"/>
                    <a:pt x="141883" y="147552"/>
                    <a:pt x="141883" y="147552"/>
                  </a:cubicBezTo>
                  <a:cubicBezTo>
                    <a:pt x="136723" y="147552"/>
                    <a:pt x="134144" y="143669"/>
                    <a:pt x="134144" y="139786"/>
                  </a:cubicBezTo>
                  <a:cubicBezTo>
                    <a:pt x="134144" y="138492"/>
                    <a:pt x="134144" y="135903"/>
                    <a:pt x="135433" y="134609"/>
                  </a:cubicBezTo>
                  <a:cubicBezTo>
                    <a:pt x="112216" y="115194"/>
                    <a:pt x="112216" y="115194"/>
                    <a:pt x="112216" y="115194"/>
                  </a:cubicBezTo>
                  <a:cubicBezTo>
                    <a:pt x="110926" y="113900"/>
                    <a:pt x="110926" y="113900"/>
                    <a:pt x="109636" y="113900"/>
                  </a:cubicBezTo>
                  <a:cubicBezTo>
                    <a:pt x="109636" y="113900"/>
                    <a:pt x="108347" y="113900"/>
                    <a:pt x="108347" y="115194"/>
                  </a:cubicBezTo>
                  <a:cubicBezTo>
                    <a:pt x="88999" y="165672"/>
                    <a:pt x="88999" y="165672"/>
                    <a:pt x="88999" y="165672"/>
                  </a:cubicBezTo>
                  <a:cubicBezTo>
                    <a:pt x="88999" y="166967"/>
                    <a:pt x="88999" y="169555"/>
                    <a:pt x="90289" y="170850"/>
                  </a:cubicBezTo>
                  <a:cubicBezTo>
                    <a:pt x="91579" y="173438"/>
                    <a:pt x="94158" y="173438"/>
                    <a:pt x="95448" y="173438"/>
                  </a:cubicBezTo>
                  <a:cubicBezTo>
                    <a:pt x="130274" y="173438"/>
                    <a:pt x="130274" y="173438"/>
                    <a:pt x="130274" y="173438"/>
                  </a:cubicBezTo>
                  <a:cubicBezTo>
                    <a:pt x="140593" y="173438"/>
                    <a:pt x="150911" y="182499"/>
                    <a:pt x="152201" y="192853"/>
                  </a:cubicBezTo>
                  <a:cubicBezTo>
                    <a:pt x="163810" y="267923"/>
                    <a:pt x="163810" y="267923"/>
                    <a:pt x="163810" y="267923"/>
                  </a:cubicBezTo>
                  <a:cubicBezTo>
                    <a:pt x="165100" y="273101"/>
                    <a:pt x="163810" y="276984"/>
                    <a:pt x="159940" y="280867"/>
                  </a:cubicBezTo>
                  <a:cubicBezTo>
                    <a:pt x="157361" y="284750"/>
                    <a:pt x="152201" y="287338"/>
                    <a:pt x="148332" y="287338"/>
                  </a:cubicBezTo>
                  <a:cubicBezTo>
                    <a:pt x="139303" y="287338"/>
                    <a:pt x="132854" y="280867"/>
                    <a:pt x="131564" y="273101"/>
                  </a:cubicBezTo>
                  <a:cubicBezTo>
                    <a:pt x="121245" y="216151"/>
                    <a:pt x="121245" y="216151"/>
                    <a:pt x="121245" y="216151"/>
                  </a:cubicBezTo>
                  <a:cubicBezTo>
                    <a:pt x="119955" y="213562"/>
                    <a:pt x="117376" y="210974"/>
                    <a:pt x="113506" y="210974"/>
                  </a:cubicBezTo>
                  <a:cubicBezTo>
                    <a:pt x="91579" y="210974"/>
                    <a:pt x="91579" y="210974"/>
                    <a:pt x="91579" y="210974"/>
                  </a:cubicBezTo>
                  <a:cubicBezTo>
                    <a:pt x="91579" y="278278"/>
                    <a:pt x="91579" y="278278"/>
                    <a:pt x="91579" y="278278"/>
                  </a:cubicBezTo>
                  <a:cubicBezTo>
                    <a:pt x="91579" y="282161"/>
                    <a:pt x="87709" y="284750"/>
                    <a:pt x="83840" y="284750"/>
                  </a:cubicBezTo>
                  <a:cubicBezTo>
                    <a:pt x="19347" y="284750"/>
                    <a:pt x="19347" y="284750"/>
                    <a:pt x="19347" y="284750"/>
                  </a:cubicBezTo>
                  <a:cubicBezTo>
                    <a:pt x="15478" y="284750"/>
                    <a:pt x="11608" y="282161"/>
                    <a:pt x="11608" y="278278"/>
                  </a:cubicBezTo>
                  <a:cubicBezTo>
                    <a:pt x="11608" y="208385"/>
                    <a:pt x="11608" y="208385"/>
                    <a:pt x="11608" y="208385"/>
                  </a:cubicBezTo>
                  <a:cubicBezTo>
                    <a:pt x="0" y="119077"/>
                    <a:pt x="0" y="119077"/>
                    <a:pt x="0" y="119077"/>
                  </a:cubicBezTo>
                  <a:cubicBezTo>
                    <a:pt x="0" y="113900"/>
                    <a:pt x="2579" y="110017"/>
                    <a:pt x="6449" y="110017"/>
                  </a:cubicBezTo>
                  <a:cubicBezTo>
                    <a:pt x="10319" y="110017"/>
                    <a:pt x="14188" y="112606"/>
                    <a:pt x="15478" y="116489"/>
                  </a:cubicBezTo>
                  <a:cubicBezTo>
                    <a:pt x="25797" y="196736"/>
                    <a:pt x="25797" y="196736"/>
                    <a:pt x="25797" y="196736"/>
                  </a:cubicBezTo>
                  <a:cubicBezTo>
                    <a:pt x="38695" y="196736"/>
                    <a:pt x="38695" y="196736"/>
                    <a:pt x="38695" y="196736"/>
                  </a:cubicBezTo>
                  <a:cubicBezTo>
                    <a:pt x="37405" y="194147"/>
                    <a:pt x="36115" y="191559"/>
                    <a:pt x="36115" y="188970"/>
                  </a:cubicBezTo>
                  <a:cubicBezTo>
                    <a:pt x="36115" y="186382"/>
                    <a:pt x="37405" y="183793"/>
                    <a:pt x="37405" y="181204"/>
                  </a:cubicBezTo>
                  <a:cubicBezTo>
                    <a:pt x="69651" y="91897"/>
                    <a:pt x="69651" y="91897"/>
                    <a:pt x="69651" y="91897"/>
                  </a:cubicBezTo>
                  <a:cubicBezTo>
                    <a:pt x="72231" y="82836"/>
                    <a:pt x="79970" y="75070"/>
                    <a:pt x="87709" y="72482"/>
                  </a:cubicBezTo>
                  <a:cubicBezTo>
                    <a:pt x="78680" y="64716"/>
                    <a:pt x="73521" y="53067"/>
                    <a:pt x="73521" y="41418"/>
                  </a:cubicBezTo>
                  <a:cubicBezTo>
                    <a:pt x="73521" y="18120"/>
                    <a:pt x="91579" y="0"/>
                    <a:pt x="113506" y="0"/>
                  </a:cubicBezTo>
                  <a:close/>
                </a:path>
              </a:pathLst>
            </a:custGeom>
            <a:solidFill>
              <a:srgbClr val="65C4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68" name="文本框 67"/>
            <p:cNvSpPr txBox="1"/>
            <p:nvPr/>
          </p:nvSpPr>
          <p:spPr>
            <a:xfrm>
              <a:off x="1344" y="359"/>
              <a:ext cx="4055" cy="91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r>
                <a:rPr lang="zh-CN" altLang="en-US" sz="3200" b="1">
                  <a:ln w="12700">
                    <a:solidFill>
                      <a:srgbClr val="65C4CA"/>
                    </a:solidFill>
                    <a:prstDash val="solid"/>
                  </a:ln>
                  <a:solidFill>
                    <a:srgbClr val="65C4CA"/>
                  </a:solidFill>
                  <a:effectLst>
                    <a:reflection blurRad="6350" stA="55000" endA="300" endPos="45500" dir="5400000" sy="-100000" algn="bl" rotWithShape="0"/>
                  </a:effectLst>
                </a:rPr>
                <a:t>相关介绍</a:t>
              </a:r>
              <a:endParaRPr lang="zh-CN" altLang="en-US" sz="3200" b="1">
                <a:ln w="12700">
                  <a:solidFill>
                    <a:srgbClr val="65C4CA"/>
                  </a:solidFill>
                  <a:prstDash val="solid"/>
                </a:ln>
                <a:solidFill>
                  <a:srgbClr val="65C4CA"/>
                </a:solidFill>
                <a:effectLst>
                  <a:reflection blurRad="6350" stA="55000" endA="300" endPos="45500" dir="5400000" sy="-100000" algn="bl" rotWithShape="0"/>
                </a:effectLst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0991215" y="5241608"/>
            <a:ext cx="1012825" cy="15224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386" name="文本框 2"/>
          <p:cNvSpPr txBox="1"/>
          <p:nvPr/>
        </p:nvSpPr>
        <p:spPr>
          <a:xfrm>
            <a:off x="2086293" y="884555"/>
            <a:ext cx="8018462" cy="47999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70000"/>
              </a:lnSpc>
              <a:spcAft>
                <a:spcPts val="1200"/>
              </a:spcAft>
            </a:pPr>
            <a:r>
              <a:rPr lang="en-US" altLang="en-US" sz="3000" b="1" dirty="0">
                <a:latin typeface="宋体" panose="02010600030101010101" pitchFamily="2" charset="-122"/>
              </a:rPr>
              <a:t>    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</a:rPr>
              <a:t>水浒传又名《忠义水浒传》，初名《江湖豪客传》，一般简称《水浒》，全书定型于明朝。它描写了北宋末年以宋江为首的农民起义，塑造了李逵、武松、林冲、鲁智深等众多的英雄人物，暴露了封建统治阶级的残暴和腐朽，揭露了当时的社会矛盾。</a:t>
            </a:r>
            <a:endParaRPr lang="zh-CN" altLang="en-US" sz="3000" b="1" dirty="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5" name="Group 76"/>
          <p:cNvGrpSpPr/>
          <p:nvPr/>
        </p:nvGrpSpPr>
        <p:grpSpPr>
          <a:xfrm>
            <a:off x="10751185" y="5697855"/>
            <a:ext cx="1109980" cy="1174750"/>
            <a:chOff x="9829438" y="5671231"/>
            <a:chExt cx="4196867" cy="5545360"/>
          </a:xfrm>
        </p:grpSpPr>
        <p:sp>
          <p:nvSpPr>
            <p:cNvPr id="7" name="Freeform 37"/>
            <p:cNvSpPr>
              <a:spLocks noChangeArrowheads="1"/>
            </p:cNvSpPr>
            <p:nvPr/>
          </p:nvSpPr>
          <p:spPr bwMode="auto">
            <a:xfrm>
              <a:off x="10222282" y="5671231"/>
              <a:ext cx="3460286" cy="3453573"/>
            </a:xfrm>
            <a:custGeom>
              <a:avLst/>
              <a:gdLst>
                <a:gd name="T0" fmla="*/ 3028 w 6055"/>
                <a:gd name="T1" fmla="*/ 0 h 6044"/>
                <a:gd name="T2" fmla="*/ 3028 w 6055"/>
                <a:gd name="T3" fmla="*/ 0 h 6044"/>
                <a:gd name="T4" fmla="*/ 0 w 6055"/>
                <a:gd name="T5" fmla="*/ 3021 h 6044"/>
                <a:gd name="T6" fmla="*/ 212 w 6055"/>
                <a:gd name="T7" fmla="*/ 4128 h 6044"/>
                <a:gd name="T8" fmla="*/ 285 w 6055"/>
                <a:gd name="T9" fmla="*/ 4221 h 6044"/>
                <a:gd name="T10" fmla="*/ 425 w 6055"/>
                <a:gd name="T11" fmla="*/ 4418 h 6044"/>
                <a:gd name="T12" fmla="*/ 425 w 6055"/>
                <a:gd name="T13" fmla="*/ 4428 h 6044"/>
                <a:gd name="T14" fmla="*/ 606 w 6055"/>
                <a:gd name="T15" fmla="*/ 4630 h 6044"/>
                <a:gd name="T16" fmla="*/ 560 w 6055"/>
                <a:gd name="T17" fmla="*/ 4765 h 6044"/>
                <a:gd name="T18" fmla="*/ 1838 w 6055"/>
                <a:gd name="T19" fmla="*/ 5799 h 6044"/>
                <a:gd name="T20" fmla="*/ 2096 w 6055"/>
                <a:gd name="T21" fmla="*/ 5541 h 6044"/>
                <a:gd name="T22" fmla="*/ 2960 w 6055"/>
                <a:gd name="T23" fmla="*/ 6043 h 6044"/>
                <a:gd name="T24" fmla="*/ 3012 w 6055"/>
                <a:gd name="T25" fmla="*/ 6043 h 6044"/>
                <a:gd name="T26" fmla="*/ 3876 w 6055"/>
                <a:gd name="T27" fmla="*/ 5541 h 6044"/>
                <a:gd name="T28" fmla="*/ 4160 w 6055"/>
                <a:gd name="T29" fmla="*/ 5826 h 6044"/>
                <a:gd name="T30" fmla="*/ 6054 w 6055"/>
                <a:gd name="T31" fmla="*/ 3021 h 6044"/>
                <a:gd name="T32" fmla="*/ 6054 w 6055"/>
                <a:gd name="T33" fmla="*/ 3021 h 6044"/>
                <a:gd name="T34" fmla="*/ 3028 w 6055"/>
                <a:gd name="T35" fmla="*/ 0 h 60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055" h="6044">
                  <a:moveTo>
                    <a:pt x="3028" y="0"/>
                  </a:moveTo>
                  <a:lnTo>
                    <a:pt x="3028" y="0"/>
                  </a:lnTo>
                  <a:cubicBezTo>
                    <a:pt x="1357" y="0"/>
                    <a:pt x="0" y="1350"/>
                    <a:pt x="0" y="3021"/>
                  </a:cubicBezTo>
                  <a:cubicBezTo>
                    <a:pt x="0" y="3409"/>
                    <a:pt x="79" y="3787"/>
                    <a:pt x="212" y="4128"/>
                  </a:cubicBezTo>
                  <a:cubicBezTo>
                    <a:pt x="239" y="4155"/>
                    <a:pt x="264" y="4190"/>
                    <a:pt x="285" y="4221"/>
                  </a:cubicBezTo>
                  <a:cubicBezTo>
                    <a:pt x="368" y="4253"/>
                    <a:pt x="425" y="4330"/>
                    <a:pt x="425" y="4418"/>
                  </a:cubicBezTo>
                  <a:cubicBezTo>
                    <a:pt x="425" y="4423"/>
                    <a:pt x="425" y="4423"/>
                    <a:pt x="425" y="4428"/>
                  </a:cubicBezTo>
                  <a:cubicBezTo>
                    <a:pt x="528" y="4438"/>
                    <a:pt x="606" y="4527"/>
                    <a:pt x="606" y="4630"/>
                  </a:cubicBezTo>
                  <a:cubicBezTo>
                    <a:pt x="606" y="4682"/>
                    <a:pt x="585" y="4729"/>
                    <a:pt x="560" y="4765"/>
                  </a:cubicBezTo>
                  <a:cubicBezTo>
                    <a:pt x="875" y="5220"/>
                    <a:pt x="1320" y="5577"/>
                    <a:pt x="1838" y="5799"/>
                  </a:cubicBezTo>
                  <a:cubicBezTo>
                    <a:pt x="2096" y="5541"/>
                    <a:pt x="2096" y="5541"/>
                    <a:pt x="2096" y="5541"/>
                  </a:cubicBezTo>
                  <a:cubicBezTo>
                    <a:pt x="2960" y="6043"/>
                    <a:pt x="2960" y="6043"/>
                    <a:pt x="2960" y="6043"/>
                  </a:cubicBezTo>
                  <a:cubicBezTo>
                    <a:pt x="2976" y="6043"/>
                    <a:pt x="2997" y="6043"/>
                    <a:pt x="3012" y="6043"/>
                  </a:cubicBezTo>
                  <a:cubicBezTo>
                    <a:pt x="3876" y="5541"/>
                    <a:pt x="3876" y="5541"/>
                    <a:pt x="3876" y="5541"/>
                  </a:cubicBezTo>
                  <a:cubicBezTo>
                    <a:pt x="4160" y="5826"/>
                    <a:pt x="4160" y="5826"/>
                    <a:pt x="4160" y="5826"/>
                  </a:cubicBezTo>
                  <a:cubicBezTo>
                    <a:pt x="5268" y="5381"/>
                    <a:pt x="6054" y="4288"/>
                    <a:pt x="6054" y="3021"/>
                  </a:cubicBezTo>
                  <a:lnTo>
                    <a:pt x="6054" y="3021"/>
                  </a:lnTo>
                  <a:cubicBezTo>
                    <a:pt x="6054" y="1350"/>
                    <a:pt x="4699" y="0"/>
                    <a:pt x="3028" y="0"/>
                  </a:cubicBezTo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0" name="Freeform 38"/>
            <p:cNvSpPr>
              <a:spLocks noChangeArrowheads="1"/>
            </p:cNvSpPr>
            <p:nvPr/>
          </p:nvSpPr>
          <p:spPr bwMode="auto">
            <a:xfrm>
              <a:off x="10343406" y="8028172"/>
              <a:ext cx="225886" cy="366636"/>
            </a:xfrm>
            <a:custGeom>
              <a:avLst/>
              <a:gdLst>
                <a:gd name="T0" fmla="*/ 0 w 395"/>
                <a:gd name="T1" fmla="*/ 0 h 638"/>
                <a:gd name="T2" fmla="*/ 0 w 395"/>
                <a:gd name="T3" fmla="*/ 0 h 638"/>
                <a:gd name="T4" fmla="*/ 348 w 395"/>
                <a:gd name="T5" fmla="*/ 637 h 638"/>
                <a:gd name="T6" fmla="*/ 394 w 395"/>
                <a:gd name="T7" fmla="*/ 502 h 638"/>
                <a:gd name="T8" fmla="*/ 213 w 395"/>
                <a:gd name="T9" fmla="*/ 300 h 638"/>
                <a:gd name="T10" fmla="*/ 213 w 395"/>
                <a:gd name="T11" fmla="*/ 290 h 638"/>
                <a:gd name="T12" fmla="*/ 73 w 395"/>
                <a:gd name="T13" fmla="*/ 93 h 638"/>
                <a:gd name="T14" fmla="*/ 0 w 395"/>
                <a:gd name="T15" fmla="*/ 0 h 6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5" h="638">
                  <a:moveTo>
                    <a:pt x="0" y="0"/>
                  </a:moveTo>
                  <a:lnTo>
                    <a:pt x="0" y="0"/>
                  </a:lnTo>
                  <a:cubicBezTo>
                    <a:pt x="89" y="228"/>
                    <a:pt x="208" y="441"/>
                    <a:pt x="348" y="637"/>
                  </a:cubicBezTo>
                  <a:cubicBezTo>
                    <a:pt x="373" y="601"/>
                    <a:pt x="394" y="554"/>
                    <a:pt x="394" y="502"/>
                  </a:cubicBezTo>
                  <a:cubicBezTo>
                    <a:pt x="394" y="399"/>
                    <a:pt x="316" y="310"/>
                    <a:pt x="213" y="300"/>
                  </a:cubicBezTo>
                  <a:cubicBezTo>
                    <a:pt x="213" y="295"/>
                    <a:pt x="213" y="295"/>
                    <a:pt x="213" y="290"/>
                  </a:cubicBezTo>
                  <a:cubicBezTo>
                    <a:pt x="213" y="202"/>
                    <a:pt x="156" y="125"/>
                    <a:pt x="73" y="93"/>
                  </a:cubicBezTo>
                  <a:cubicBezTo>
                    <a:pt x="52" y="62"/>
                    <a:pt x="27" y="27"/>
                    <a:pt x="0" y="0"/>
                  </a:cubicBezTo>
                </a:path>
              </a:pathLst>
            </a:custGeom>
            <a:solidFill>
              <a:srgbClr val="F5F4E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1" name="Freeform 39"/>
            <p:cNvSpPr>
              <a:spLocks noChangeArrowheads="1"/>
            </p:cNvSpPr>
            <p:nvPr/>
          </p:nvSpPr>
          <p:spPr bwMode="auto">
            <a:xfrm>
              <a:off x="9878543" y="8836733"/>
              <a:ext cx="4098657" cy="2366764"/>
            </a:xfrm>
            <a:custGeom>
              <a:avLst/>
              <a:gdLst>
                <a:gd name="T0" fmla="*/ 7135 w 7173"/>
                <a:gd name="T1" fmla="*/ 3482 h 4145"/>
                <a:gd name="T2" fmla="*/ 7135 w 7173"/>
                <a:gd name="T3" fmla="*/ 3482 h 4145"/>
                <a:gd name="T4" fmla="*/ 6338 w 7173"/>
                <a:gd name="T5" fmla="*/ 4144 h 4145"/>
                <a:gd name="T6" fmla="*/ 833 w 7173"/>
                <a:gd name="T7" fmla="*/ 4144 h 4145"/>
                <a:gd name="T8" fmla="*/ 36 w 7173"/>
                <a:gd name="T9" fmla="*/ 3482 h 4145"/>
                <a:gd name="T10" fmla="*/ 275 w 7173"/>
                <a:gd name="T11" fmla="*/ 1334 h 4145"/>
                <a:gd name="T12" fmla="*/ 1097 w 7173"/>
                <a:gd name="T13" fmla="*/ 647 h 4145"/>
                <a:gd name="T14" fmla="*/ 2365 w 7173"/>
                <a:gd name="T15" fmla="*/ 331 h 4145"/>
                <a:gd name="T16" fmla="*/ 2696 w 7173"/>
                <a:gd name="T17" fmla="*/ 0 h 4145"/>
                <a:gd name="T18" fmla="*/ 3586 w 7173"/>
                <a:gd name="T19" fmla="*/ 517 h 4145"/>
                <a:gd name="T20" fmla="*/ 4476 w 7173"/>
                <a:gd name="T21" fmla="*/ 0 h 4145"/>
                <a:gd name="T22" fmla="*/ 4802 w 7173"/>
                <a:gd name="T23" fmla="*/ 331 h 4145"/>
                <a:gd name="T24" fmla="*/ 6075 w 7173"/>
                <a:gd name="T25" fmla="*/ 647 h 4145"/>
                <a:gd name="T26" fmla="*/ 6898 w 7173"/>
                <a:gd name="T27" fmla="*/ 1334 h 4145"/>
                <a:gd name="T28" fmla="*/ 7135 w 7173"/>
                <a:gd name="T29" fmla="*/ 3482 h 4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173" h="4145">
                  <a:moveTo>
                    <a:pt x="7135" y="3482"/>
                  </a:moveTo>
                  <a:lnTo>
                    <a:pt x="7135" y="3482"/>
                  </a:lnTo>
                  <a:cubicBezTo>
                    <a:pt x="7172" y="3844"/>
                    <a:pt x="6815" y="4144"/>
                    <a:pt x="6338" y="4144"/>
                  </a:cubicBezTo>
                  <a:cubicBezTo>
                    <a:pt x="833" y="4144"/>
                    <a:pt x="833" y="4144"/>
                    <a:pt x="833" y="4144"/>
                  </a:cubicBezTo>
                  <a:cubicBezTo>
                    <a:pt x="358" y="4144"/>
                    <a:pt x="0" y="3844"/>
                    <a:pt x="36" y="3482"/>
                  </a:cubicBezTo>
                  <a:cubicBezTo>
                    <a:pt x="275" y="1334"/>
                    <a:pt x="275" y="1334"/>
                    <a:pt x="275" y="1334"/>
                  </a:cubicBezTo>
                  <a:cubicBezTo>
                    <a:pt x="306" y="1024"/>
                    <a:pt x="683" y="739"/>
                    <a:pt x="1097" y="647"/>
                  </a:cubicBezTo>
                  <a:cubicBezTo>
                    <a:pt x="1330" y="589"/>
                    <a:pt x="1992" y="419"/>
                    <a:pt x="2365" y="331"/>
                  </a:cubicBezTo>
                  <a:cubicBezTo>
                    <a:pt x="2696" y="0"/>
                    <a:pt x="2696" y="0"/>
                    <a:pt x="2696" y="0"/>
                  </a:cubicBezTo>
                  <a:cubicBezTo>
                    <a:pt x="3586" y="517"/>
                    <a:pt x="3586" y="517"/>
                    <a:pt x="3586" y="517"/>
                  </a:cubicBezTo>
                  <a:cubicBezTo>
                    <a:pt x="4476" y="0"/>
                    <a:pt x="4476" y="0"/>
                    <a:pt x="4476" y="0"/>
                  </a:cubicBezTo>
                  <a:cubicBezTo>
                    <a:pt x="4802" y="331"/>
                    <a:pt x="4802" y="331"/>
                    <a:pt x="4802" y="331"/>
                  </a:cubicBezTo>
                  <a:cubicBezTo>
                    <a:pt x="4802" y="331"/>
                    <a:pt x="5842" y="589"/>
                    <a:pt x="6075" y="647"/>
                  </a:cubicBezTo>
                  <a:cubicBezTo>
                    <a:pt x="6489" y="739"/>
                    <a:pt x="6867" y="1024"/>
                    <a:pt x="6898" y="1334"/>
                  </a:cubicBezTo>
                  <a:cubicBezTo>
                    <a:pt x="7135" y="3482"/>
                    <a:pt x="7135" y="3482"/>
                    <a:pt x="7135" y="3482"/>
                  </a:cubicBezTo>
                </a:path>
              </a:pathLst>
            </a:custGeom>
            <a:solidFill>
              <a:srgbClr val="FDFE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2" name="Freeform 40"/>
            <p:cNvSpPr>
              <a:spLocks noChangeArrowheads="1"/>
            </p:cNvSpPr>
            <p:nvPr/>
          </p:nvSpPr>
          <p:spPr bwMode="auto">
            <a:xfrm>
              <a:off x="11927873" y="8836733"/>
              <a:ext cx="2049329" cy="2366764"/>
            </a:xfrm>
            <a:custGeom>
              <a:avLst/>
              <a:gdLst>
                <a:gd name="T0" fmla="*/ 3549 w 3587"/>
                <a:gd name="T1" fmla="*/ 3482 h 4145"/>
                <a:gd name="T2" fmla="*/ 3549 w 3587"/>
                <a:gd name="T3" fmla="*/ 3482 h 4145"/>
                <a:gd name="T4" fmla="*/ 3312 w 3587"/>
                <a:gd name="T5" fmla="*/ 1334 h 4145"/>
                <a:gd name="T6" fmla="*/ 2489 w 3587"/>
                <a:gd name="T7" fmla="*/ 647 h 4145"/>
                <a:gd name="T8" fmla="*/ 1216 w 3587"/>
                <a:gd name="T9" fmla="*/ 331 h 4145"/>
                <a:gd name="T10" fmla="*/ 890 w 3587"/>
                <a:gd name="T11" fmla="*/ 0 h 4145"/>
                <a:gd name="T12" fmla="*/ 0 w 3587"/>
                <a:gd name="T13" fmla="*/ 517 h 4145"/>
                <a:gd name="T14" fmla="*/ 5 w 3587"/>
                <a:gd name="T15" fmla="*/ 4144 h 4145"/>
                <a:gd name="T16" fmla="*/ 2752 w 3587"/>
                <a:gd name="T17" fmla="*/ 4144 h 4145"/>
                <a:gd name="T18" fmla="*/ 3549 w 3587"/>
                <a:gd name="T19" fmla="*/ 3482 h 4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87" h="4145">
                  <a:moveTo>
                    <a:pt x="3549" y="3482"/>
                  </a:moveTo>
                  <a:lnTo>
                    <a:pt x="3549" y="3482"/>
                  </a:lnTo>
                  <a:cubicBezTo>
                    <a:pt x="3312" y="1334"/>
                    <a:pt x="3312" y="1334"/>
                    <a:pt x="3312" y="1334"/>
                  </a:cubicBezTo>
                  <a:cubicBezTo>
                    <a:pt x="3281" y="1024"/>
                    <a:pt x="2903" y="739"/>
                    <a:pt x="2489" y="647"/>
                  </a:cubicBezTo>
                  <a:cubicBezTo>
                    <a:pt x="2209" y="579"/>
                    <a:pt x="1216" y="331"/>
                    <a:pt x="1216" y="331"/>
                  </a:cubicBezTo>
                  <a:cubicBezTo>
                    <a:pt x="890" y="0"/>
                    <a:pt x="890" y="0"/>
                    <a:pt x="890" y="0"/>
                  </a:cubicBezTo>
                  <a:cubicBezTo>
                    <a:pt x="0" y="517"/>
                    <a:pt x="0" y="517"/>
                    <a:pt x="0" y="517"/>
                  </a:cubicBezTo>
                  <a:cubicBezTo>
                    <a:pt x="5" y="4144"/>
                    <a:pt x="5" y="4144"/>
                    <a:pt x="5" y="4144"/>
                  </a:cubicBezTo>
                  <a:cubicBezTo>
                    <a:pt x="2752" y="4144"/>
                    <a:pt x="2752" y="4144"/>
                    <a:pt x="2752" y="4144"/>
                  </a:cubicBezTo>
                  <a:cubicBezTo>
                    <a:pt x="3229" y="4144"/>
                    <a:pt x="3586" y="3844"/>
                    <a:pt x="3549" y="3482"/>
                  </a:cubicBezTo>
                </a:path>
              </a:pathLst>
            </a:custGeom>
            <a:solidFill>
              <a:srgbClr val="E2E1E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3" name="Freeform 41"/>
            <p:cNvSpPr>
              <a:spLocks noChangeArrowheads="1"/>
            </p:cNvSpPr>
            <p:nvPr/>
          </p:nvSpPr>
          <p:spPr bwMode="auto">
            <a:xfrm>
              <a:off x="11230578" y="9023326"/>
              <a:ext cx="697295" cy="556500"/>
            </a:xfrm>
            <a:custGeom>
              <a:avLst/>
              <a:gdLst>
                <a:gd name="T0" fmla="*/ 0 w 1222"/>
                <a:gd name="T1" fmla="*/ 0 h 969"/>
                <a:gd name="T2" fmla="*/ 833 w 1222"/>
                <a:gd name="T3" fmla="*/ 968 h 969"/>
                <a:gd name="T4" fmla="*/ 838 w 1222"/>
                <a:gd name="T5" fmla="*/ 968 h 969"/>
                <a:gd name="T6" fmla="*/ 1221 w 1222"/>
                <a:gd name="T7" fmla="*/ 585 h 969"/>
                <a:gd name="T8" fmla="*/ 1221 w 1222"/>
                <a:gd name="T9" fmla="*/ 579 h 969"/>
                <a:gd name="T10" fmla="*/ 1221 w 1222"/>
                <a:gd name="T11" fmla="*/ 585 h 969"/>
                <a:gd name="T12" fmla="*/ 1221 w 1222"/>
                <a:gd name="T13" fmla="*/ 585 h 969"/>
                <a:gd name="T14" fmla="*/ 1221 w 1222"/>
                <a:gd name="T15" fmla="*/ 186 h 969"/>
                <a:gd name="T16" fmla="*/ 1221 w 1222"/>
                <a:gd name="T17" fmla="*/ 186 h 969"/>
                <a:gd name="T18" fmla="*/ 0 w 1222"/>
                <a:gd name="T19" fmla="*/ 0 h 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22" h="969">
                  <a:moveTo>
                    <a:pt x="0" y="0"/>
                  </a:moveTo>
                  <a:lnTo>
                    <a:pt x="833" y="968"/>
                  </a:lnTo>
                  <a:lnTo>
                    <a:pt x="838" y="968"/>
                  </a:lnTo>
                  <a:lnTo>
                    <a:pt x="1221" y="585"/>
                  </a:lnTo>
                  <a:lnTo>
                    <a:pt x="1221" y="579"/>
                  </a:lnTo>
                  <a:lnTo>
                    <a:pt x="1221" y="585"/>
                  </a:lnTo>
                  <a:lnTo>
                    <a:pt x="1221" y="585"/>
                  </a:lnTo>
                  <a:lnTo>
                    <a:pt x="1221" y="186"/>
                  </a:lnTo>
                  <a:lnTo>
                    <a:pt x="1221" y="186"/>
                  </a:ln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" name="Freeform 42"/>
            <p:cNvSpPr>
              <a:spLocks noChangeArrowheads="1"/>
            </p:cNvSpPr>
            <p:nvPr/>
          </p:nvSpPr>
          <p:spPr bwMode="auto">
            <a:xfrm>
              <a:off x="11230578" y="9023326"/>
              <a:ext cx="697295" cy="556500"/>
            </a:xfrm>
            <a:custGeom>
              <a:avLst/>
              <a:gdLst>
                <a:gd name="T0" fmla="*/ 0 w 1222"/>
                <a:gd name="T1" fmla="*/ 0 h 969"/>
                <a:gd name="T2" fmla="*/ 833 w 1222"/>
                <a:gd name="T3" fmla="*/ 968 h 969"/>
                <a:gd name="T4" fmla="*/ 838 w 1222"/>
                <a:gd name="T5" fmla="*/ 968 h 969"/>
                <a:gd name="T6" fmla="*/ 1221 w 1222"/>
                <a:gd name="T7" fmla="*/ 585 h 969"/>
                <a:gd name="T8" fmla="*/ 1221 w 1222"/>
                <a:gd name="T9" fmla="*/ 579 h 969"/>
                <a:gd name="T10" fmla="*/ 1221 w 1222"/>
                <a:gd name="T11" fmla="*/ 585 h 969"/>
                <a:gd name="T12" fmla="*/ 1221 w 1222"/>
                <a:gd name="T13" fmla="*/ 585 h 969"/>
                <a:gd name="T14" fmla="*/ 1221 w 1222"/>
                <a:gd name="T15" fmla="*/ 186 h 969"/>
                <a:gd name="T16" fmla="*/ 1221 w 1222"/>
                <a:gd name="T17" fmla="*/ 186 h 969"/>
                <a:gd name="T18" fmla="*/ 0 w 1222"/>
                <a:gd name="T19" fmla="*/ 0 h 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22" h="969">
                  <a:moveTo>
                    <a:pt x="0" y="0"/>
                  </a:moveTo>
                  <a:lnTo>
                    <a:pt x="833" y="968"/>
                  </a:lnTo>
                  <a:lnTo>
                    <a:pt x="838" y="968"/>
                  </a:lnTo>
                  <a:lnTo>
                    <a:pt x="1221" y="585"/>
                  </a:lnTo>
                  <a:lnTo>
                    <a:pt x="1221" y="579"/>
                  </a:lnTo>
                  <a:lnTo>
                    <a:pt x="1221" y="585"/>
                  </a:lnTo>
                  <a:lnTo>
                    <a:pt x="1221" y="585"/>
                  </a:lnTo>
                  <a:lnTo>
                    <a:pt x="1221" y="186"/>
                  </a:lnTo>
                  <a:lnTo>
                    <a:pt x="1221" y="186"/>
                  </a:ln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5" name="Freeform 43"/>
            <p:cNvSpPr>
              <a:spLocks noChangeArrowheads="1"/>
            </p:cNvSpPr>
            <p:nvPr/>
          </p:nvSpPr>
          <p:spPr bwMode="auto">
            <a:xfrm>
              <a:off x="12625169" y="9023326"/>
              <a:ext cx="3273" cy="3273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6" name="Freeform 44"/>
            <p:cNvSpPr>
              <a:spLocks noChangeArrowheads="1"/>
            </p:cNvSpPr>
            <p:nvPr/>
          </p:nvSpPr>
          <p:spPr bwMode="auto">
            <a:xfrm>
              <a:off x="12625169" y="9023326"/>
              <a:ext cx="3273" cy="3273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7" name="Freeform 45"/>
            <p:cNvSpPr>
              <a:spLocks noChangeArrowheads="1"/>
            </p:cNvSpPr>
            <p:nvPr/>
          </p:nvSpPr>
          <p:spPr bwMode="auto">
            <a:xfrm>
              <a:off x="11927873" y="9023326"/>
              <a:ext cx="697296" cy="556500"/>
            </a:xfrm>
            <a:custGeom>
              <a:avLst/>
              <a:gdLst>
                <a:gd name="T0" fmla="*/ 1222 w 1223"/>
                <a:gd name="T1" fmla="*/ 0 h 969"/>
                <a:gd name="T2" fmla="*/ 1222 w 1223"/>
                <a:gd name="T3" fmla="*/ 0 h 969"/>
                <a:gd name="T4" fmla="*/ 0 w 1223"/>
                <a:gd name="T5" fmla="*/ 186 h 969"/>
                <a:gd name="T6" fmla="*/ 0 w 1223"/>
                <a:gd name="T7" fmla="*/ 585 h 969"/>
                <a:gd name="T8" fmla="*/ 383 w 1223"/>
                <a:gd name="T9" fmla="*/ 968 h 969"/>
                <a:gd name="T10" fmla="*/ 388 w 1223"/>
                <a:gd name="T11" fmla="*/ 968 h 969"/>
                <a:gd name="T12" fmla="*/ 1222 w 1223"/>
                <a:gd name="T13" fmla="*/ 0 h 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23" h="969">
                  <a:moveTo>
                    <a:pt x="1222" y="0"/>
                  </a:moveTo>
                  <a:lnTo>
                    <a:pt x="1222" y="0"/>
                  </a:lnTo>
                  <a:cubicBezTo>
                    <a:pt x="0" y="186"/>
                    <a:pt x="0" y="186"/>
                    <a:pt x="0" y="186"/>
                  </a:cubicBezTo>
                  <a:cubicBezTo>
                    <a:pt x="0" y="585"/>
                    <a:pt x="0" y="585"/>
                    <a:pt x="0" y="585"/>
                  </a:cubicBezTo>
                  <a:cubicBezTo>
                    <a:pt x="383" y="968"/>
                    <a:pt x="383" y="968"/>
                    <a:pt x="383" y="968"/>
                  </a:cubicBezTo>
                  <a:cubicBezTo>
                    <a:pt x="388" y="968"/>
                    <a:pt x="388" y="968"/>
                    <a:pt x="388" y="968"/>
                  </a:cubicBezTo>
                  <a:cubicBezTo>
                    <a:pt x="1222" y="0"/>
                    <a:pt x="1222" y="0"/>
                    <a:pt x="1222" y="0"/>
                  </a:cubicBezTo>
                </a:path>
              </a:pathLst>
            </a:custGeom>
            <a:solidFill>
              <a:srgbClr val="C0BEB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8" name="Freeform 46"/>
            <p:cNvSpPr>
              <a:spLocks noChangeArrowheads="1"/>
            </p:cNvSpPr>
            <p:nvPr/>
          </p:nvSpPr>
          <p:spPr bwMode="auto">
            <a:xfrm>
              <a:off x="11230578" y="8836733"/>
              <a:ext cx="697295" cy="625245"/>
            </a:xfrm>
            <a:custGeom>
              <a:avLst/>
              <a:gdLst>
                <a:gd name="T0" fmla="*/ 864 w 1222"/>
                <a:gd name="T1" fmla="*/ 1091 h 1092"/>
                <a:gd name="T2" fmla="*/ 0 w 1222"/>
                <a:gd name="T3" fmla="*/ 331 h 1092"/>
                <a:gd name="T4" fmla="*/ 331 w 1222"/>
                <a:gd name="T5" fmla="*/ 0 h 1092"/>
                <a:gd name="T6" fmla="*/ 1221 w 1222"/>
                <a:gd name="T7" fmla="*/ 517 h 1092"/>
                <a:gd name="T8" fmla="*/ 864 w 1222"/>
                <a:gd name="T9" fmla="*/ 1091 h 10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2" h="1092">
                  <a:moveTo>
                    <a:pt x="864" y="1091"/>
                  </a:moveTo>
                  <a:lnTo>
                    <a:pt x="0" y="331"/>
                  </a:lnTo>
                  <a:lnTo>
                    <a:pt x="331" y="0"/>
                  </a:lnTo>
                  <a:lnTo>
                    <a:pt x="1221" y="517"/>
                  </a:lnTo>
                  <a:lnTo>
                    <a:pt x="864" y="1091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9" name="Freeform 47"/>
            <p:cNvSpPr>
              <a:spLocks noChangeArrowheads="1"/>
            </p:cNvSpPr>
            <p:nvPr/>
          </p:nvSpPr>
          <p:spPr bwMode="auto">
            <a:xfrm>
              <a:off x="11927873" y="8836733"/>
              <a:ext cx="694023" cy="625245"/>
            </a:xfrm>
            <a:custGeom>
              <a:avLst/>
              <a:gdLst>
                <a:gd name="T0" fmla="*/ 352 w 1217"/>
                <a:gd name="T1" fmla="*/ 1091 h 1092"/>
                <a:gd name="T2" fmla="*/ 1216 w 1217"/>
                <a:gd name="T3" fmla="*/ 331 h 1092"/>
                <a:gd name="T4" fmla="*/ 890 w 1217"/>
                <a:gd name="T5" fmla="*/ 0 h 1092"/>
                <a:gd name="T6" fmla="*/ 0 w 1217"/>
                <a:gd name="T7" fmla="*/ 517 h 1092"/>
                <a:gd name="T8" fmla="*/ 352 w 1217"/>
                <a:gd name="T9" fmla="*/ 1091 h 10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17" h="1092">
                  <a:moveTo>
                    <a:pt x="352" y="1091"/>
                  </a:moveTo>
                  <a:lnTo>
                    <a:pt x="1216" y="331"/>
                  </a:lnTo>
                  <a:lnTo>
                    <a:pt x="890" y="0"/>
                  </a:lnTo>
                  <a:lnTo>
                    <a:pt x="0" y="517"/>
                  </a:lnTo>
                  <a:lnTo>
                    <a:pt x="352" y="1091"/>
                  </a:lnTo>
                </a:path>
              </a:pathLst>
            </a:custGeom>
            <a:solidFill>
              <a:srgbClr val="FDFE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0" name="Freeform 48"/>
            <p:cNvSpPr>
              <a:spLocks noChangeArrowheads="1"/>
            </p:cNvSpPr>
            <p:nvPr/>
          </p:nvSpPr>
          <p:spPr bwMode="auto">
            <a:xfrm>
              <a:off x="11734725" y="9288481"/>
              <a:ext cx="386295" cy="314258"/>
            </a:xfrm>
            <a:custGeom>
              <a:avLst/>
              <a:gdLst>
                <a:gd name="T0" fmla="*/ 166 w 673"/>
                <a:gd name="T1" fmla="*/ 549 h 550"/>
                <a:gd name="T2" fmla="*/ 0 w 673"/>
                <a:gd name="T3" fmla="*/ 275 h 550"/>
                <a:gd name="T4" fmla="*/ 166 w 673"/>
                <a:gd name="T5" fmla="*/ 0 h 550"/>
                <a:gd name="T6" fmla="*/ 501 w 673"/>
                <a:gd name="T7" fmla="*/ 0 h 550"/>
                <a:gd name="T8" fmla="*/ 672 w 673"/>
                <a:gd name="T9" fmla="*/ 275 h 550"/>
                <a:gd name="T10" fmla="*/ 501 w 673"/>
                <a:gd name="T11" fmla="*/ 549 h 550"/>
                <a:gd name="T12" fmla="*/ 166 w 673"/>
                <a:gd name="T13" fmla="*/ 549 h 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73" h="550">
                  <a:moveTo>
                    <a:pt x="166" y="549"/>
                  </a:moveTo>
                  <a:lnTo>
                    <a:pt x="0" y="275"/>
                  </a:lnTo>
                  <a:lnTo>
                    <a:pt x="166" y="0"/>
                  </a:lnTo>
                  <a:lnTo>
                    <a:pt x="501" y="0"/>
                  </a:lnTo>
                  <a:lnTo>
                    <a:pt x="672" y="275"/>
                  </a:lnTo>
                  <a:lnTo>
                    <a:pt x="501" y="549"/>
                  </a:lnTo>
                  <a:lnTo>
                    <a:pt x="166" y="549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49"/>
            <p:cNvSpPr>
              <a:spLocks noChangeArrowheads="1"/>
            </p:cNvSpPr>
            <p:nvPr/>
          </p:nvSpPr>
          <p:spPr bwMode="auto">
            <a:xfrm>
              <a:off x="11931146" y="9288481"/>
              <a:ext cx="186600" cy="314258"/>
            </a:xfrm>
            <a:custGeom>
              <a:avLst/>
              <a:gdLst>
                <a:gd name="T0" fmla="*/ 160 w 327"/>
                <a:gd name="T1" fmla="*/ 0 h 550"/>
                <a:gd name="T2" fmla="*/ 0 w 327"/>
                <a:gd name="T3" fmla="*/ 0 h 550"/>
                <a:gd name="T4" fmla="*/ 0 w 327"/>
                <a:gd name="T5" fmla="*/ 549 h 550"/>
                <a:gd name="T6" fmla="*/ 160 w 327"/>
                <a:gd name="T7" fmla="*/ 549 h 550"/>
                <a:gd name="T8" fmla="*/ 326 w 327"/>
                <a:gd name="T9" fmla="*/ 275 h 550"/>
                <a:gd name="T10" fmla="*/ 160 w 327"/>
                <a:gd name="T11" fmla="*/ 0 h 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7" h="550">
                  <a:moveTo>
                    <a:pt x="160" y="0"/>
                  </a:moveTo>
                  <a:lnTo>
                    <a:pt x="0" y="0"/>
                  </a:lnTo>
                  <a:lnTo>
                    <a:pt x="0" y="549"/>
                  </a:lnTo>
                  <a:lnTo>
                    <a:pt x="160" y="549"/>
                  </a:lnTo>
                  <a:lnTo>
                    <a:pt x="326" y="275"/>
                  </a:lnTo>
                  <a:lnTo>
                    <a:pt x="160" y="0"/>
                  </a:lnTo>
                </a:path>
              </a:pathLst>
            </a:custGeom>
            <a:solidFill>
              <a:srgbClr val="01010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50"/>
            <p:cNvSpPr>
              <a:spLocks noChangeArrowheads="1"/>
            </p:cNvSpPr>
            <p:nvPr/>
          </p:nvSpPr>
          <p:spPr bwMode="auto">
            <a:xfrm>
              <a:off x="11744546" y="9602740"/>
              <a:ext cx="363380" cy="1604031"/>
            </a:xfrm>
            <a:custGeom>
              <a:avLst/>
              <a:gdLst>
                <a:gd name="T0" fmla="*/ 636 w 637"/>
                <a:gd name="T1" fmla="*/ 2810 h 2811"/>
                <a:gd name="T2" fmla="*/ 485 w 637"/>
                <a:gd name="T3" fmla="*/ 0 h 2811"/>
                <a:gd name="T4" fmla="*/ 150 w 637"/>
                <a:gd name="T5" fmla="*/ 0 h 2811"/>
                <a:gd name="T6" fmla="*/ 0 w 637"/>
                <a:gd name="T7" fmla="*/ 2810 h 2811"/>
                <a:gd name="T8" fmla="*/ 636 w 637"/>
                <a:gd name="T9" fmla="*/ 2810 h 28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7" h="2811">
                  <a:moveTo>
                    <a:pt x="636" y="2810"/>
                  </a:moveTo>
                  <a:lnTo>
                    <a:pt x="485" y="0"/>
                  </a:lnTo>
                  <a:lnTo>
                    <a:pt x="150" y="0"/>
                  </a:lnTo>
                  <a:lnTo>
                    <a:pt x="0" y="2810"/>
                  </a:lnTo>
                  <a:lnTo>
                    <a:pt x="636" y="2810"/>
                  </a:lnTo>
                </a:path>
              </a:pathLst>
            </a:custGeom>
            <a:solidFill>
              <a:srgbClr val="23232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3" name="Freeform 51"/>
            <p:cNvSpPr>
              <a:spLocks noChangeArrowheads="1"/>
            </p:cNvSpPr>
            <p:nvPr/>
          </p:nvSpPr>
          <p:spPr bwMode="auto">
            <a:xfrm>
              <a:off x="11931146" y="9602740"/>
              <a:ext cx="176780" cy="1604031"/>
            </a:xfrm>
            <a:custGeom>
              <a:avLst/>
              <a:gdLst>
                <a:gd name="T0" fmla="*/ 0 w 312"/>
                <a:gd name="T1" fmla="*/ 2810 h 2811"/>
                <a:gd name="T2" fmla="*/ 311 w 312"/>
                <a:gd name="T3" fmla="*/ 2810 h 2811"/>
                <a:gd name="T4" fmla="*/ 160 w 312"/>
                <a:gd name="T5" fmla="*/ 0 h 2811"/>
                <a:gd name="T6" fmla="*/ 0 w 312"/>
                <a:gd name="T7" fmla="*/ 0 h 2811"/>
                <a:gd name="T8" fmla="*/ 0 w 312"/>
                <a:gd name="T9" fmla="*/ 2810 h 28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2" h="2811">
                  <a:moveTo>
                    <a:pt x="0" y="2810"/>
                  </a:moveTo>
                  <a:lnTo>
                    <a:pt x="311" y="2810"/>
                  </a:lnTo>
                  <a:lnTo>
                    <a:pt x="160" y="0"/>
                  </a:lnTo>
                  <a:lnTo>
                    <a:pt x="0" y="0"/>
                  </a:lnTo>
                  <a:lnTo>
                    <a:pt x="0" y="2810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4" name="Freeform 52"/>
            <p:cNvSpPr>
              <a:spLocks noChangeArrowheads="1"/>
            </p:cNvSpPr>
            <p:nvPr/>
          </p:nvSpPr>
          <p:spPr bwMode="auto">
            <a:xfrm>
              <a:off x="9829438" y="9013505"/>
              <a:ext cx="2098432" cy="2203086"/>
            </a:xfrm>
            <a:custGeom>
              <a:avLst/>
              <a:gdLst>
                <a:gd name="T0" fmla="*/ 3673 w 3674"/>
                <a:gd name="T1" fmla="*/ 3855 h 3856"/>
                <a:gd name="T2" fmla="*/ 3673 w 3674"/>
                <a:gd name="T3" fmla="*/ 3855 h 3856"/>
                <a:gd name="T4" fmla="*/ 3673 w 3674"/>
                <a:gd name="T5" fmla="*/ 3855 h 3856"/>
                <a:gd name="T6" fmla="*/ 3673 w 3674"/>
                <a:gd name="T7" fmla="*/ 3757 h 3856"/>
                <a:gd name="T8" fmla="*/ 3673 w 3674"/>
                <a:gd name="T9" fmla="*/ 3767 h 3856"/>
                <a:gd name="T10" fmla="*/ 2473 w 3674"/>
                <a:gd name="T11" fmla="*/ 11 h 3856"/>
                <a:gd name="T12" fmla="*/ 2452 w 3674"/>
                <a:gd name="T13" fmla="*/ 0 h 3856"/>
                <a:gd name="T14" fmla="*/ 2447 w 3674"/>
                <a:gd name="T15" fmla="*/ 0 h 3856"/>
                <a:gd name="T16" fmla="*/ 1831 w 3674"/>
                <a:gd name="T17" fmla="*/ 156 h 3856"/>
                <a:gd name="T18" fmla="*/ 1180 w 3674"/>
                <a:gd name="T19" fmla="*/ 316 h 3856"/>
                <a:gd name="T20" fmla="*/ 341 w 3674"/>
                <a:gd name="T21" fmla="*/ 1020 h 3856"/>
                <a:gd name="T22" fmla="*/ 0 w 3674"/>
                <a:gd name="T23" fmla="*/ 3855 h 3856"/>
                <a:gd name="T24" fmla="*/ 3673 w 3674"/>
                <a:gd name="T25" fmla="*/ 3855 h 38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74" h="3856">
                  <a:moveTo>
                    <a:pt x="3673" y="3855"/>
                  </a:moveTo>
                  <a:lnTo>
                    <a:pt x="3673" y="3855"/>
                  </a:lnTo>
                  <a:lnTo>
                    <a:pt x="3673" y="3855"/>
                  </a:lnTo>
                  <a:cubicBezTo>
                    <a:pt x="3673" y="3757"/>
                    <a:pt x="3673" y="3757"/>
                    <a:pt x="3673" y="3757"/>
                  </a:cubicBezTo>
                  <a:cubicBezTo>
                    <a:pt x="3673" y="3767"/>
                    <a:pt x="3673" y="3767"/>
                    <a:pt x="3673" y="3767"/>
                  </a:cubicBezTo>
                  <a:cubicBezTo>
                    <a:pt x="2473" y="11"/>
                    <a:pt x="2473" y="11"/>
                    <a:pt x="2473" y="11"/>
                  </a:cubicBezTo>
                  <a:cubicBezTo>
                    <a:pt x="2468" y="6"/>
                    <a:pt x="2462" y="0"/>
                    <a:pt x="2452" y="0"/>
                  </a:cubicBezTo>
                  <a:cubicBezTo>
                    <a:pt x="2452" y="0"/>
                    <a:pt x="2452" y="0"/>
                    <a:pt x="2447" y="0"/>
                  </a:cubicBezTo>
                  <a:cubicBezTo>
                    <a:pt x="2281" y="42"/>
                    <a:pt x="2054" y="98"/>
                    <a:pt x="1831" y="156"/>
                  </a:cubicBezTo>
                  <a:cubicBezTo>
                    <a:pt x="1562" y="223"/>
                    <a:pt x="1309" y="285"/>
                    <a:pt x="1180" y="316"/>
                  </a:cubicBezTo>
                  <a:cubicBezTo>
                    <a:pt x="729" y="419"/>
                    <a:pt x="372" y="725"/>
                    <a:pt x="341" y="1020"/>
                  </a:cubicBezTo>
                  <a:cubicBezTo>
                    <a:pt x="0" y="3855"/>
                    <a:pt x="0" y="3855"/>
                    <a:pt x="0" y="3855"/>
                  </a:cubicBezTo>
                  <a:lnTo>
                    <a:pt x="3673" y="3855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5" name="Freeform 53"/>
            <p:cNvSpPr>
              <a:spLocks noChangeArrowheads="1"/>
            </p:cNvSpPr>
            <p:nvPr/>
          </p:nvSpPr>
          <p:spPr bwMode="auto">
            <a:xfrm>
              <a:off x="11931146" y="9013505"/>
              <a:ext cx="2095159" cy="2203086"/>
            </a:xfrm>
            <a:custGeom>
              <a:avLst/>
              <a:gdLst>
                <a:gd name="T0" fmla="*/ 3663 w 3664"/>
                <a:gd name="T1" fmla="*/ 3855 h 3856"/>
                <a:gd name="T2" fmla="*/ 3663 w 3664"/>
                <a:gd name="T3" fmla="*/ 3855 h 3856"/>
                <a:gd name="T4" fmla="*/ 3321 w 3664"/>
                <a:gd name="T5" fmla="*/ 1024 h 3856"/>
                <a:gd name="T6" fmla="*/ 2483 w 3664"/>
                <a:gd name="T7" fmla="*/ 316 h 3856"/>
                <a:gd name="T8" fmla="*/ 1211 w 3664"/>
                <a:gd name="T9" fmla="*/ 0 h 3856"/>
                <a:gd name="T10" fmla="*/ 1205 w 3664"/>
                <a:gd name="T11" fmla="*/ 0 h 3856"/>
                <a:gd name="T12" fmla="*/ 1190 w 3664"/>
                <a:gd name="T13" fmla="*/ 11 h 3856"/>
                <a:gd name="T14" fmla="*/ 0 w 3664"/>
                <a:gd name="T15" fmla="*/ 3736 h 3856"/>
                <a:gd name="T16" fmla="*/ 0 w 3664"/>
                <a:gd name="T17" fmla="*/ 3855 h 3856"/>
                <a:gd name="T18" fmla="*/ 0 w 3664"/>
                <a:gd name="T19" fmla="*/ 3855 h 3856"/>
                <a:gd name="T20" fmla="*/ 3663 w 3664"/>
                <a:gd name="T21" fmla="*/ 3855 h 38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664" h="3856">
                  <a:moveTo>
                    <a:pt x="3663" y="3855"/>
                  </a:moveTo>
                  <a:lnTo>
                    <a:pt x="3663" y="3855"/>
                  </a:lnTo>
                  <a:cubicBezTo>
                    <a:pt x="3321" y="1024"/>
                    <a:pt x="3321" y="1024"/>
                    <a:pt x="3321" y="1024"/>
                  </a:cubicBezTo>
                  <a:cubicBezTo>
                    <a:pt x="3290" y="725"/>
                    <a:pt x="2933" y="419"/>
                    <a:pt x="2483" y="316"/>
                  </a:cubicBezTo>
                  <a:cubicBezTo>
                    <a:pt x="2250" y="259"/>
                    <a:pt x="1221" y="0"/>
                    <a:pt x="1211" y="0"/>
                  </a:cubicBezTo>
                  <a:cubicBezTo>
                    <a:pt x="1211" y="0"/>
                    <a:pt x="1211" y="0"/>
                    <a:pt x="1205" y="0"/>
                  </a:cubicBezTo>
                  <a:cubicBezTo>
                    <a:pt x="1200" y="0"/>
                    <a:pt x="1190" y="6"/>
                    <a:pt x="1190" y="11"/>
                  </a:cubicBezTo>
                  <a:cubicBezTo>
                    <a:pt x="0" y="3736"/>
                    <a:pt x="0" y="3736"/>
                    <a:pt x="0" y="3736"/>
                  </a:cubicBezTo>
                  <a:cubicBezTo>
                    <a:pt x="0" y="3855"/>
                    <a:pt x="0" y="3855"/>
                    <a:pt x="0" y="3855"/>
                  </a:cubicBezTo>
                  <a:lnTo>
                    <a:pt x="0" y="3855"/>
                  </a:lnTo>
                  <a:lnTo>
                    <a:pt x="3663" y="3855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grpSp>
          <p:nvGrpSpPr>
            <p:cNvPr id="26" name="Group 94"/>
            <p:cNvGrpSpPr/>
            <p:nvPr/>
          </p:nvGrpSpPr>
          <p:grpSpPr>
            <a:xfrm>
              <a:off x="10991597" y="9013505"/>
              <a:ext cx="1866003" cy="2203086"/>
              <a:chOff x="11003802" y="9090394"/>
              <a:chExt cx="2412373" cy="2848155"/>
            </a:xfrm>
            <a:solidFill>
              <a:schemeClr val="tx2"/>
            </a:solidFill>
          </p:grpSpPr>
          <p:sp>
            <p:nvSpPr>
              <p:cNvPr id="47" name="Freeform 54"/>
              <p:cNvSpPr>
                <a:spLocks noChangeArrowheads="1"/>
              </p:cNvSpPr>
              <p:nvPr/>
            </p:nvSpPr>
            <p:spPr bwMode="auto">
              <a:xfrm>
                <a:off x="11003802" y="9090394"/>
                <a:ext cx="1210419" cy="2848155"/>
              </a:xfrm>
              <a:custGeom>
                <a:avLst/>
                <a:gdLst>
                  <a:gd name="T0" fmla="*/ 1640 w 1641"/>
                  <a:gd name="T1" fmla="*/ 3767 h 3856"/>
                  <a:gd name="T2" fmla="*/ 1640 w 1641"/>
                  <a:gd name="T3" fmla="*/ 3767 h 3856"/>
                  <a:gd name="T4" fmla="*/ 440 w 1641"/>
                  <a:gd name="T5" fmla="*/ 11 h 3856"/>
                  <a:gd name="T6" fmla="*/ 419 w 1641"/>
                  <a:gd name="T7" fmla="*/ 0 h 3856"/>
                  <a:gd name="T8" fmla="*/ 414 w 1641"/>
                  <a:gd name="T9" fmla="*/ 0 h 3856"/>
                  <a:gd name="T10" fmla="*/ 83 w 1641"/>
                  <a:gd name="T11" fmla="*/ 83 h 3856"/>
                  <a:gd name="T12" fmla="*/ 0 w 1641"/>
                  <a:gd name="T13" fmla="*/ 658 h 3856"/>
                  <a:gd name="T14" fmla="*/ 275 w 1641"/>
                  <a:gd name="T15" fmla="*/ 932 h 3856"/>
                  <a:gd name="T16" fmla="*/ 57 w 1641"/>
                  <a:gd name="T17" fmla="*/ 1149 h 3856"/>
                  <a:gd name="T18" fmla="*/ 1262 w 1641"/>
                  <a:gd name="T19" fmla="*/ 3855 h 3856"/>
                  <a:gd name="T20" fmla="*/ 1640 w 1641"/>
                  <a:gd name="T21" fmla="*/ 3855 h 3856"/>
                  <a:gd name="T22" fmla="*/ 1640 w 1641"/>
                  <a:gd name="T23" fmla="*/ 3767 h 38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41" h="3856">
                    <a:moveTo>
                      <a:pt x="1640" y="3767"/>
                    </a:moveTo>
                    <a:lnTo>
                      <a:pt x="1640" y="3767"/>
                    </a:lnTo>
                    <a:cubicBezTo>
                      <a:pt x="440" y="11"/>
                      <a:pt x="440" y="11"/>
                      <a:pt x="440" y="11"/>
                    </a:cubicBezTo>
                    <a:cubicBezTo>
                      <a:pt x="435" y="6"/>
                      <a:pt x="429" y="0"/>
                      <a:pt x="419" y="0"/>
                    </a:cubicBezTo>
                    <a:cubicBezTo>
                      <a:pt x="419" y="0"/>
                      <a:pt x="419" y="0"/>
                      <a:pt x="414" y="0"/>
                    </a:cubicBezTo>
                    <a:cubicBezTo>
                      <a:pt x="321" y="21"/>
                      <a:pt x="207" y="52"/>
                      <a:pt x="83" y="83"/>
                    </a:cubicBezTo>
                    <a:cubicBezTo>
                      <a:pt x="0" y="658"/>
                      <a:pt x="0" y="658"/>
                      <a:pt x="0" y="658"/>
                    </a:cubicBezTo>
                    <a:cubicBezTo>
                      <a:pt x="275" y="932"/>
                      <a:pt x="275" y="932"/>
                      <a:pt x="275" y="932"/>
                    </a:cubicBezTo>
                    <a:cubicBezTo>
                      <a:pt x="57" y="1149"/>
                      <a:pt x="57" y="1149"/>
                      <a:pt x="57" y="1149"/>
                    </a:cubicBezTo>
                    <a:cubicBezTo>
                      <a:pt x="1262" y="3855"/>
                      <a:pt x="1262" y="3855"/>
                      <a:pt x="1262" y="3855"/>
                    </a:cubicBezTo>
                    <a:cubicBezTo>
                      <a:pt x="1640" y="3855"/>
                      <a:pt x="1640" y="3855"/>
                      <a:pt x="1640" y="3855"/>
                    </a:cubicBezTo>
                    <a:lnTo>
                      <a:pt x="1640" y="3767"/>
                    </a:ln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  <a:defRPr/>
                </a:pPr>
                <a:endParaRPr lang="en-US" sz="1200" dirty="0">
                  <a:solidFill>
                    <a:prstClr val="black"/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8" name="Freeform 55"/>
              <p:cNvSpPr>
                <a:spLocks noChangeArrowheads="1"/>
              </p:cNvSpPr>
              <p:nvPr/>
            </p:nvSpPr>
            <p:spPr bwMode="auto">
              <a:xfrm>
                <a:off x="12214221" y="9090394"/>
                <a:ext cx="1201954" cy="2848155"/>
              </a:xfrm>
              <a:custGeom>
                <a:avLst/>
                <a:gdLst>
                  <a:gd name="T0" fmla="*/ 1351 w 1625"/>
                  <a:gd name="T1" fmla="*/ 932 h 3856"/>
                  <a:gd name="T2" fmla="*/ 1351 w 1625"/>
                  <a:gd name="T3" fmla="*/ 932 h 3856"/>
                  <a:gd name="T4" fmla="*/ 1624 w 1625"/>
                  <a:gd name="T5" fmla="*/ 658 h 3856"/>
                  <a:gd name="T6" fmla="*/ 1542 w 1625"/>
                  <a:gd name="T7" fmla="*/ 78 h 3856"/>
                  <a:gd name="T8" fmla="*/ 1222 w 1625"/>
                  <a:gd name="T9" fmla="*/ 0 h 3856"/>
                  <a:gd name="T10" fmla="*/ 1216 w 1625"/>
                  <a:gd name="T11" fmla="*/ 0 h 3856"/>
                  <a:gd name="T12" fmla="*/ 1201 w 1625"/>
                  <a:gd name="T13" fmla="*/ 16 h 3856"/>
                  <a:gd name="T14" fmla="*/ 0 w 1625"/>
                  <a:gd name="T15" fmla="*/ 3767 h 3856"/>
                  <a:gd name="T16" fmla="*/ 0 w 1625"/>
                  <a:gd name="T17" fmla="*/ 3855 h 3856"/>
                  <a:gd name="T18" fmla="*/ 378 w 1625"/>
                  <a:gd name="T19" fmla="*/ 3855 h 3856"/>
                  <a:gd name="T20" fmla="*/ 1578 w 1625"/>
                  <a:gd name="T21" fmla="*/ 1159 h 3856"/>
                  <a:gd name="T22" fmla="*/ 1351 w 1625"/>
                  <a:gd name="T23" fmla="*/ 932 h 38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25" h="3856">
                    <a:moveTo>
                      <a:pt x="1351" y="932"/>
                    </a:moveTo>
                    <a:lnTo>
                      <a:pt x="1351" y="932"/>
                    </a:lnTo>
                    <a:cubicBezTo>
                      <a:pt x="1624" y="658"/>
                      <a:pt x="1624" y="658"/>
                      <a:pt x="1624" y="658"/>
                    </a:cubicBezTo>
                    <a:cubicBezTo>
                      <a:pt x="1542" y="78"/>
                      <a:pt x="1542" y="78"/>
                      <a:pt x="1542" y="78"/>
                    </a:cubicBezTo>
                    <a:cubicBezTo>
                      <a:pt x="1361" y="31"/>
                      <a:pt x="1226" y="0"/>
                      <a:pt x="1222" y="0"/>
                    </a:cubicBezTo>
                    <a:cubicBezTo>
                      <a:pt x="1222" y="0"/>
                      <a:pt x="1222" y="0"/>
                      <a:pt x="1216" y="0"/>
                    </a:cubicBezTo>
                    <a:cubicBezTo>
                      <a:pt x="1211" y="0"/>
                      <a:pt x="1201" y="6"/>
                      <a:pt x="1201" y="16"/>
                    </a:cubicBezTo>
                    <a:cubicBezTo>
                      <a:pt x="0" y="3767"/>
                      <a:pt x="0" y="3767"/>
                      <a:pt x="0" y="3767"/>
                    </a:cubicBezTo>
                    <a:cubicBezTo>
                      <a:pt x="0" y="3855"/>
                      <a:pt x="0" y="3855"/>
                      <a:pt x="0" y="3855"/>
                    </a:cubicBezTo>
                    <a:cubicBezTo>
                      <a:pt x="378" y="3855"/>
                      <a:pt x="378" y="3855"/>
                      <a:pt x="378" y="3855"/>
                    </a:cubicBezTo>
                    <a:cubicBezTo>
                      <a:pt x="1578" y="1159"/>
                      <a:pt x="1578" y="1159"/>
                      <a:pt x="1578" y="1159"/>
                    </a:cubicBezTo>
                    <a:lnTo>
                      <a:pt x="1351" y="932"/>
                    </a:ln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  <a:defRPr/>
                </a:pPr>
                <a:endParaRPr lang="en-US" sz="1200" dirty="0">
                  <a:solidFill>
                    <a:prstClr val="black"/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7" name="Freeform 56"/>
            <p:cNvSpPr>
              <a:spLocks noChangeArrowheads="1"/>
            </p:cNvSpPr>
            <p:nvPr/>
          </p:nvSpPr>
          <p:spPr bwMode="auto">
            <a:xfrm>
              <a:off x="10523461" y="10489867"/>
              <a:ext cx="294633" cy="726724"/>
            </a:xfrm>
            <a:custGeom>
              <a:avLst/>
              <a:gdLst>
                <a:gd name="T0" fmla="*/ 99 w 514"/>
                <a:gd name="T1" fmla="*/ 1273 h 1274"/>
                <a:gd name="T2" fmla="*/ 0 w 514"/>
                <a:gd name="T3" fmla="*/ 0 h 1274"/>
                <a:gd name="T4" fmla="*/ 513 w 514"/>
                <a:gd name="T5" fmla="*/ 1273 h 1274"/>
                <a:gd name="T6" fmla="*/ 99 w 514"/>
                <a:gd name="T7" fmla="*/ 1273 h 1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4" h="1274">
                  <a:moveTo>
                    <a:pt x="99" y="1273"/>
                  </a:moveTo>
                  <a:lnTo>
                    <a:pt x="0" y="0"/>
                  </a:lnTo>
                  <a:lnTo>
                    <a:pt x="513" y="1273"/>
                  </a:lnTo>
                  <a:lnTo>
                    <a:pt x="99" y="1273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8" name="Freeform 57"/>
            <p:cNvSpPr>
              <a:spLocks noChangeArrowheads="1"/>
            </p:cNvSpPr>
            <p:nvPr/>
          </p:nvSpPr>
          <p:spPr bwMode="auto">
            <a:xfrm>
              <a:off x="13004916" y="10489867"/>
              <a:ext cx="297905" cy="726724"/>
            </a:xfrm>
            <a:custGeom>
              <a:avLst/>
              <a:gdLst>
                <a:gd name="T0" fmla="*/ 420 w 519"/>
                <a:gd name="T1" fmla="*/ 1273 h 1274"/>
                <a:gd name="T2" fmla="*/ 518 w 519"/>
                <a:gd name="T3" fmla="*/ 0 h 1274"/>
                <a:gd name="T4" fmla="*/ 0 w 519"/>
                <a:gd name="T5" fmla="*/ 1273 h 1274"/>
                <a:gd name="T6" fmla="*/ 420 w 519"/>
                <a:gd name="T7" fmla="*/ 1273 h 1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9" h="1274">
                  <a:moveTo>
                    <a:pt x="420" y="1273"/>
                  </a:moveTo>
                  <a:lnTo>
                    <a:pt x="518" y="0"/>
                  </a:lnTo>
                  <a:lnTo>
                    <a:pt x="0" y="1273"/>
                  </a:lnTo>
                  <a:lnTo>
                    <a:pt x="420" y="1273"/>
                  </a:lnTo>
                </a:path>
              </a:pathLst>
            </a:custGeom>
            <a:solidFill>
              <a:srgbClr val="01010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9" name="Freeform 58"/>
            <p:cNvSpPr>
              <a:spLocks noChangeArrowheads="1"/>
            </p:cNvSpPr>
            <p:nvPr/>
          </p:nvSpPr>
          <p:spPr bwMode="auto">
            <a:xfrm>
              <a:off x="12428747" y="10696099"/>
              <a:ext cx="697295" cy="121122"/>
            </a:xfrm>
            <a:custGeom>
              <a:avLst/>
              <a:gdLst>
                <a:gd name="T0" fmla="*/ 1221 w 1222"/>
                <a:gd name="T1" fmla="*/ 207 h 208"/>
                <a:gd name="T2" fmla="*/ 0 w 1222"/>
                <a:gd name="T3" fmla="*/ 207 h 208"/>
                <a:gd name="T4" fmla="*/ 0 w 1222"/>
                <a:gd name="T5" fmla="*/ 0 h 208"/>
                <a:gd name="T6" fmla="*/ 1221 w 1222"/>
                <a:gd name="T7" fmla="*/ 0 h 208"/>
                <a:gd name="T8" fmla="*/ 1221 w 1222"/>
                <a:gd name="T9" fmla="*/ 207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2" h="208">
                  <a:moveTo>
                    <a:pt x="1221" y="207"/>
                  </a:moveTo>
                  <a:lnTo>
                    <a:pt x="0" y="207"/>
                  </a:lnTo>
                  <a:lnTo>
                    <a:pt x="0" y="0"/>
                  </a:lnTo>
                  <a:lnTo>
                    <a:pt x="1221" y="0"/>
                  </a:lnTo>
                  <a:lnTo>
                    <a:pt x="1221" y="207"/>
                  </a:lnTo>
                </a:path>
              </a:pathLst>
            </a:custGeom>
            <a:solidFill>
              <a:srgbClr val="01010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0" name="Freeform 59"/>
            <p:cNvSpPr>
              <a:spLocks noChangeArrowheads="1"/>
            </p:cNvSpPr>
            <p:nvPr/>
          </p:nvSpPr>
          <p:spPr bwMode="auto">
            <a:xfrm>
              <a:off x="11417176" y="8836733"/>
              <a:ext cx="1018118" cy="294618"/>
            </a:xfrm>
            <a:custGeom>
              <a:avLst/>
              <a:gdLst>
                <a:gd name="T0" fmla="*/ 890 w 1781"/>
                <a:gd name="T1" fmla="*/ 517 h 518"/>
                <a:gd name="T2" fmla="*/ 0 w 1781"/>
                <a:gd name="T3" fmla="*/ 0 h 518"/>
                <a:gd name="T4" fmla="*/ 1780 w 1781"/>
                <a:gd name="T5" fmla="*/ 0 h 518"/>
                <a:gd name="T6" fmla="*/ 890 w 1781"/>
                <a:gd name="T7" fmla="*/ 517 h 5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81" h="518">
                  <a:moveTo>
                    <a:pt x="890" y="517"/>
                  </a:moveTo>
                  <a:lnTo>
                    <a:pt x="0" y="0"/>
                  </a:lnTo>
                  <a:lnTo>
                    <a:pt x="1780" y="0"/>
                  </a:lnTo>
                  <a:lnTo>
                    <a:pt x="890" y="517"/>
                  </a:lnTo>
                </a:path>
              </a:pathLst>
            </a:custGeom>
            <a:solidFill>
              <a:srgbClr val="B3B3B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1" name="Freeform 60"/>
            <p:cNvSpPr>
              <a:spLocks noChangeArrowheads="1"/>
            </p:cNvSpPr>
            <p:nvPr/>
          </p:nvSpPr>
          <p:spPr bwMode="auto">
            <a:xfrm>
              <a:off x="11034156" y="6519074"/>
              <a:ext cx="1793981" cy="2186718"/>
            </a:xfrm>
            <a:custGeom>
              <a:avLst/>
              <a:gdLst>
                <a:gd name="T0" fmla="*/ 2950 w 3142"/>
                <a:gd name="T1" fmla="*/ 1748 h 3829"/>
                <a:gd name="T2" fmla="*/ 2950 w 3142"/>
                <a:gd name="T3" fmla="*/ 1748 h 3829"/>
                <a:gd name="T4" fmla="*/ 1568 w 3142"/>
                <a:gd name="T5" fmla="*/ 0 h 3829"/>
                <a:gd name="T6" fmla="*/ 192 w 3142"/>
                <a:gd name="T7" fmla="*/ 1748 h 3829"/>
                <a:gd name="T8" fmla="*/ 560 w 3142"/>
                <a:gd name="T9" fmla="*/ 2437 h 3829"/>
                <a:gd name="T10" fmla="*/ 1191 w 3142"/>
                <a:gd name="T11" fmla="*/ 3823 h 3829"/>
                <a:gd name="T12" fmla="*/ 1951 w 3142"/>
                <a:gd name="T13" fmla="*/ 3828 h 3829"/>
                <a:gd name="T14" fmla="*/ 2531 w 3142"/>
                <a:gd name="T15" fmla="*/ 2488 h 3829"/>
                <a:gd name="T16" fmla="*/ 2950 w 3142"/>
                <a:gd name="T17" fmla="*/ 1748 h 38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42" h="3829">
                  <a:moveTo>
                    <a:pt x="2950" y="1748"/>
                  </a:moveTo>
                  <a:lnTo>
                    <a:pt x="2950" y="1748"/>
                  </a:lnTo>
                  <a:cubicBezTo>
                    <a:pt x="3141" y="890"/>
                    <a:pt x="2546" y="0"/>
                    <a:pt x="1568" y="0"/>
                  </a:cubicBezTo>
                  <a:cubicBezTo>
                    <a:pt x="596" y="0"/>
                    <a:pt x="0" y="890"/>
                    <a:pt x="192" y="1748"/>
                  </a:cubicBezTo>
                  <a:cubicBezTo>
                    <a:pt x="249" y="2023"/>
                    <a:pt x="389" y="2256"/>
                    <a:pt x="560" y="2437"/>
                  </a:cubicBezTo>
                  <a:cubicBezTo>
                    <a:pt x="1077" y="2980"/>
                    <a:pt x="1191" y="3823"/>
                    <a:pt x="1191" y="3823"/>
                  </a:cubicBezTo>
                  <a:cubicBezTo>
                    <a:pt x="1951" y="3828"/>
                    <a:pt x="1951" y="3828"/>
                    <a:pt x="1951" y="3828"/>
                  </a:cubicBezTo>
                  <a:cubicBezTo>
                    <a:pt x="1951" y="3828"/>
                    <a:pt x="1982" y="3057"/>
                    <a:pt x="2531" y="2488"/>
                  </a:cubicBezTo>
                  <a:cubicBezTo>
                    <a:pt x="2717" y="2291"/>
                    <a:pt x="2883" y="2048"/>
                    <a:pt x="2950" y="1748"/>
                  </a:cubicBezTo>
                </a:path>
              </a:pathLst>
            </a:custGeom>
            <a:solidFill>
              <a:srgbClr val="FDB81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2" name="Freeform 61"/>
            <p:cNvSpPr>
              <a:spLocks noChangeArrowheads="1"/>
            </p:cNvSpPr>
            <p:nvPr/>
          </p:nvSpPr>
          <p:spPr bwMode="auto">
            <a:xfrm>
              <a:off x="11034156" y="6519074"/>
              <a:ext cx="896990" cy="2186718"/>
            </a:xfrm>
            <a:custGeom>
              <a:avLst/>
              <a:gdLst>
                <a:gd name="T0" fmla="*/ 1568 w 1569"/>
                <a:gd name="T1" fmla="*/ 0 h 3824"/>
                <a:gd name="T2" fmla="*/ 1568 w 1569"/>
                <a:gd name="T3" fmla="*/ 0 h 3824"/>
                <a:gd name="T4" fmla="*/ 192 w 1569"/>
                <a:gd name="T5" fmla="*/ 1748 h 3824"/>
                <a:gd name="T6" fmla="*/ 560 w 1569"/>
                <a:gd name="T7" fmla="*/ 2437 h 3824"/>
                <a:gd name="T8" fmla="*/ 1191 w 1569"/>
                <a:gd name="T9" fmla="*/ 3823 h 3824"/>
                <a:gd name="T10" fmla="*/ 1568 w 1569"/>
                <a:gd name="T11" fmla="*/ 3823 h 3824"/>
                <a:gd name="T12" fmla="*/ 1568 w 1569"/>
                <a:gd name="T13" fmla="*/ 0 h 38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69" h="3824">
                  <a:moveTo>
                    <a:pt x="1568" y="0"/>
                  </a:moveTo>
                  <a:lnTo>
                    <a:pt x="1568" y="0"/>
                  </a:lnTo>
                  <a:cubicBezTo>
                    <a:pt x="596" y="0"/>
                    <a:pt x="0" y="890"/>
                    <a:pt x="192" y="1748"/>
                  </a:cubicBezTo>
                  <a:cubicBezTo>
                    <a:pt x="249" y="2023"/>
                    <a:pt x="389" y="2256"/>
                    <a:pt x="560" y="2437"/>
                  </a:cubicBezTo>
                  <a:cubicBezTo>
                    <a:pt x="1082" y="2980"/>
                    <a:pt x="1191" y="3823"/>
                    <a:pt x="1191" y="3823"/>
                  </a:cubicBezTo>
                  <a:cubicBezTo>
                    <a:pt x="1568" y="3823"/>
                    <a:pt x="1568" y="3823"/>
                    <a:pt x="1568" y="3823"/>
                  </a:cubicBezTo>
                  <a:lnTo>
                    <a:pt x="1568" y="0"/>
                  </a:lnTo>
                </a:path>
              </a:pathLst>
            </a:custGeom>
            <a:solidFill>
              <a:srgbClr val="FEDE3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3" name="Freeform 62"/>
            <p:cNvSpPr>
              <a:spLocks noChangeArrowheads="1"/>
            </p:cNvSpPr>
            <p:nvPr/>
          </p:nvSpPr>
          <p:spPr bwMode="auto">
            <a:xfrm>
              <a:off x="11263315" y="6672931"/>
              <a:ext cx="1338938" cy="654705"/>
            </a:xfrm>
            <a:custGeom>
              <a:avLst/>
              <a:gdLst>
                <a:gd name="T0" fmla="*/ 201 w 2345"/>
                <a:gd name="T1" fmla="*/ 958 h 1145"/>
                <a:gd name="T2" fmla="*/ 201 w 2345"/>
                <a:gd name="T3" fmla="*/ 958 h 1145"/>
                <a:gd name="T4" fmla="*/ 1169 w 2345"/>
                <a:gd name="T5" fmla="*/ 606 h 1145"/>
                <a:gd name="T6" fmla="*/ 2142 w 2345"/>
                <a:gd name="T7" fmla="*/ 958 h 1145"/>
                <a:gd name="T8" fmla="*/ 2292 w 2345"/>
                <a:gd name="T9" fmla="*/ 1144 h 1145"/>
                <a:gd name="T10" fmla="*/ 2054 w 2345"/>
                <a:gd name="T11" fmla="*/ 352 h 1145"/>
                <a:gd name="T12" fmla="*/ 1169 w 2345"/>
                <a:gd name="T13" fmla="*/ 0 h 1145"/>
                <a:gd name="T14" fmla="*/ 290 w 2345"/>
                <a:gd name="T15" fmla="*/ 352 h 1145"/>
                <a:gd name="T16" fmla="*/ 51 w 2345"/>
                <a:gd name="T17" fmla="*/ 1144 h 1145"/>
                <a:gd name="T18" fmla="*/ 201 w 2345"/>
                <a:gd name="T19" fmla="*/ 958 h 1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45" h="1145">
                  <a:moveTo>
                    <a:pt x="201" y="958"/>
                  </a:moveTo>
                  <a:lnTo>
                    <a:pt x="201" y="958"/>
                  </a:lnTo>
                  <a:cubicBezTo>
                    <a:pt x="434" y="730"/>
                    <a:pt x="781" y="606"/>
                    <a:pt x="1169" y="606"/>
                  </a:cubicBezTo>
                  <a:cubicBezTo>
                    <a:pt x="1562" y="606"/>
                    <a:pt x="1904" y="730"/>
                    <a:pt x="2142" y="958"/>
                  </a:cubicBezTo>
                  <a:cubicBezTo>
                    <a:pt x="2199" y="1015"/>
                    <a:pt x="2251" y="1076"/>
                    <a:pt x="2292" y="1144"/>
                  </a:cubicBezTo>
                  <a:cubicBezTo>
                    <a:pt x="2344" y="864"/>
                    <a:pt x="2255" y="575"/>
                    <a:pt x="2054" y="352"/>
                  </a:cubicBezTo>
                  <a:cubicBezTo>
                    <a:pt x="1837" y="125"/>
                    <a:pt x="1526" y="0"/>
                    <a:pt x="1169" y="0"/>
                  </a:cubicBezTo>
                  <a:cubicBezTo>
                    <a:pt x="817" y="0"/>
                    <a:pt x="502" y="125"/>
                    <a:pt x="290" y="352"/>
                  </a:cubicBezTo>
                  <a:cubicBezTo>
                    <a:pt x="88" y="570"/>
                    <a:pt x="0" y="864"/>
                    <a:pt x="51" y="1144"/>
                  </a:cubicBezTo>
                  <a:cubicBezTo>
                    <a:pt x="93" y="1076"/>
                    <a:pt x="145" y="1015"/>
                    <a:pt x="201" y="958"/>
                  </a:cubicBezTo>
                </a:path>
              </a:pathLst>
            </a:custGeom>
            <a:solidFill>
              <a:srgbClr val="FEDE3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" name="Freeform 63"/>
            <p:cNvSpPr>
              <a:spLocks noChangeArrowheads="1"/>
            </p:cNvSpPr>
            <p:nvPr/>
          </p:nvSpPr>
          <p:spPr bwMode="auto">
            <a:xfrm>
              <a:off x="11263315" y="6672931"/>
              <a:ext cx="667831" cy="654705"/>
            </a:xfrm>
            <a:custGeom>
              <a:avLst/>
              <a:gdLst>
                <a:gd name="T0" fmla="*/ 1169 w 1170"/>
                <a:gd name="T1" fmla="*/ 0 h 1145"/>
                <a:gd name="T2" fmla="*/ 1169 w 1170"/>
                <a:gd name="T3" fmla="*/ 0 h 1145"/>
                <a:gd name="T4" fmla="*/ 290 w 1170"/>
                <a:gd name="T5" fmla="*/ 358 h 1145"/>
                <a:gd name="T6" fmla="*/ 51 w 1170"/>
                <a:gd name="T7" fmla="*/ 1144 h 1145"/>
                <a:gd name="T8" fmla="*/ 201 w 1170"/>
                <a:gd name="T9" fmla="*/ 958 h 1145"/>
                <a:gd name="T10" fmla="*/ 1169 w 1170"/>
                <a:gd name="T11" fmla="*/ 606 h 1145"/>
                <a:gd name="T12" fmla="*/ 1169 w 1170"/>
                <a:gd name="T13" fmla="*/ 0 h 1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70" h="1145">
                  <a:moveTo>
                    <a:pt x="1169" y="0"/>
                  </a:moveTo>
                  <a:lnTo>
                    <a:pt x="1169" y="0"/>
                  </a:lnTo>
                  <a:cubicBezTo>
                    <a:pt x="812" y="0"/>
                    <a:pt x="502" y="129"/>
                    <a:pt x="290" y="358"/>
                  </a:cubicBezTo>
                  <a:cubicBezTo>
                    <a:pt x="88" y="575"/>
                    <a:pt x="0" y="864"/>
                    <a:pt x="51" y="1144"/>
                  </a:cubicBezTo>
                  <a:cubicBezTo>
                    <a:pt x="93" y="1076"/>
                    <a:pt x="140" y="1015"/>
                    <a:pt x="201" y="958"/>
                  </a:cubicBezTo>
                  <a:cubicBezTo>
                    <a:pt x="434" y="735"/>
                    <a:pt x="776" y="606"/>
                    <a:pt x="1169" y="606"/>
                  </a:cubicBezTo>
                  <a:lnTo>
                    <a:pt x="1169" y="0"/>
                  </a:lnTo>
                </a:path>
              </a:pathLst>
            </a:custGeom>
            <a:solidFill>
              <a:srgbClr val="F8F0B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5" name="Freeform 64"/>
            <p:cNvSpPr>
              <a:spLocks noChangeArrowheads="1"/>
            </p:cNvSpPr>
            <p:nvPr/>
          </p:nvSpPr>
          <p:spPr bwMode="auto">
            <a:xfrm>
              <a:off x="11384439" y="7334184"/>
              <a:ext cx="1096686" cy="1371608"/>
            </a:xfrm>
            <a:custGeom>
              <a:avLst/>
              <a:gdLst>
                <a:gd name="T0" fmla="*/ 709 w 1921"/>
                <a:gd name="T1" fmla="*/ 2396 h 2397"/>
                <a:gd name="T2" fmla="*/ 709 w 1921"/>
                <a:gd name="T3" fmla="*/ 2396 h 2397"/>
                <a:gd name="T4" fmla="*/ 1196 w 1921"/>
                <a:gd name="T5" fmla="*/ 2396 h 2397"/>
                <a:gd name="T6" fmla="*/ 1273 w 1921"/>
                <a:gd name="T7" fmla="*/ 1977 h 2397"/>
                <a:gd name="T8" fmla="*/ 1718 w 1921"/>
                <a:gd name="T9" fmla="*/ 668 h 2397"/>
                <a:gd name="T10" fmla="*/ 1904 w 1921"/>
                <a:gd name="T11" fmla="*/ 280 h 2397"/>
                <a:gd name="T12" fmla="*/ 1200 w 1921"/>
                <a:gd name="T13" fmla="*/ 0 h 2397"/>
                <a:gd name="T14" fmla="*/ 957 w 1921"/>
                <a:gd name="T15" fmla="*/ 6 h 2397"/>
                <a:gd name="T16" fmla="*/ 719 w 1921"/>
                <a:gd name="T17" fmla="*/ 0 h 2397"/>
                <a:gd name="T18" fmla="*/ 16 w 1921"/>
                <a:gd name="T19" fmla="*/ 280 h 2397"/>
                <a:gd name="T20" fmla="*/ 155 w 1921"/>
                <a:gd name="T21" fmla="*/ 627 h 2397"/>
                <a:gd name="T22" fmla="*/ 632 w 1921"/>
                <a:gd name="T23" fmla="*/ 1956 h 2397"/>
                <a:gd name="T24" fmla="*/ 709 w 1921"/>
                <a:gd name="T25" fmla="*/ 2396 h 2397"/>
                <a:gd name="T26" fmla="*/ 93 w 1921"/>
                <a:gd name="T27" fmla="*/ 300 h 2397"/>
                <a:gd name="T28" fmla="*/ 93 w 1921"/>
                <a:gd name="T29" fmla="*/ 300 h 2397"/>
                <a:gd name="T30" fmla="*/ 719 w 1921"/>
                <a:gd name="T31" fmla="*/ 88 h 2397"/>
                <a:gd name="T32" fmla="*/ 957 w 1921"/>
                <a:gd name="T33" fmla="*/ 88 h 2397"/>
                <a:gd name="T34" fmla="*/ 1196 w 1921"/>
                <a:gd name="T35" fmla="*/ 88 h 2397"/>
                <a:gd name="T36" fmla="*/ 1821 w 1921"/>
                <a:gd name="T37" fmla="*/ 300 h 2397"/>
                <a:gd name="T38" fmla="*/ 1666 w 1921"/>
                <a:gd name="T39" fmla="*/ 621 h 2397"/>
                <a:gd name="T40" fmla="*/ 1231 w 1921"/>
                <a:gd name="T41" fmla="*/ 1838 h 2397"/>
                <a:gd name="T42" fmla="*/ 1206 w 1921"/>
                <a:gd name="T43" fmla="*/ 1397 h 2397"/>
                <a:gd name="T44" fmla="*/ 947 w 1921"/>
                <a:gd name="T45" fmla="*/ 590 h 2397"/>
                <a:gd name="T46" fmla="*/ 694 w 1921"/>
                <a:gd name="T47" fmla="*/ 1382 h 2397"/>
                <a:gd name="T48" fmla="*/ 673 w 1921"/>
                <a:gd name="T49" fmla="*/ 1842 h 2397"/>
                <a:gd name="T50" fmla="*/ 207 w 1921"/>
                <a:gd name="T51" fmla="*/ 580 h 2397"/>
                <a:gd name="T52" fmla="*/ 93 w 1921"/>
                <a:gd name="T53" fmla="*/ 300 h 23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921" h="2397">
                  <a:moveTo>
                    <a:pt x="709" y="2396"/>
                  </a:moveTo>
                  <a:lnTo>
                    <a:pt x="709" y="2396"/>
                  </a:lnTo>
                  <a:cubicBezTo>
                    <a:pt x="1196" y="2396"/>
                    <a:pt x="1196" y="2396"/>
                    <a:pt x="1196" y="2396"/>
                  </a:cubicBezTo>
                  <a:cubicBezTo>
                    <a:pt x="1273" y="1977"/>
                    <a:pt x="1273" y="1977"/>
                    <a:pt x="1273" y="1977"/>
                  </a:cubicBezTo>
                  <a:cubicBezTo>
                    <a:pt x="1314" y="1672"/>
                    <a:pt x="1418" y="962"/>
                    <a:pt x="1718" y="668"/>
                  </a:cubicBezTo>
                  <a:cubicBezTo>
                    <a:pt x="1858" y="529"/>
                    <a:pt x="1920" y="404"/>
                    <a:pt x="1904" y="280"/>
                  </a:cubicBezTo>
                  <a:cubicBezTo>
                    <a:pt x="1868" y="21"/>
                    <a:pt x="1547" y="0"/>
                    <a:pt x="1200" y="0"/>
                  </a:cubicBezTo>
                  <a:cubicBezTo>
                    <a:pt x="957" y="6"/>
                    <a:pt x="957" y="6"/>
                    <a:pt x="957" y="6"/>
                  </a:cubicBezTo>
                  <a:cubicBezTo>
                    <a:pt x="719" y="0"/>
                    <a:pt x="719" y="0"/>
                    <a:pt x="719" y="0"/>
                  </a:cubicBezTo>
                  <a:cubicBezTo>
                    <a:pt x="367" y="0"/>
                    <a:pt x="52" y="21"/>
                    <a:pt x="16" y="280"/>
                  </a:cubicBezTo>
                  <a:cubicBezTo>
                    <a:pt x="0" y="399"/>
                    <a:pt x="47" y="523"/>
                    <a:pt x="155" y="627"/>
                  </a:cubicBezTo>
                  <a:cubicBezTo>
                    <a:pt x="461" y="932"/>
                    <a:pt x="580" y="1641"/>
                    <a:pt x="632" y="1956"/>
                  </a:cubicBezTo>
                  <a:lnTo>
                    <a:pt x="709" y="2396"/>
                  </a:lnTo>
                  <a:close/>
                  <a:moveTo>
                    <a:pt x="93" y="300"/>
                  </a:moveTo>
                  <a:lnTo>
                    <a:pt x="93" y="300"/>
                  </a:lnTo>
                  <a:cubicBezTo>
                    <a:pt x="124" y="125"/>
                    <a:pt x="336" y="88"/>
                    <a:pt x="719" y="88"/>
                  </a:cubicBezTo>
                  <a:cubicBezTo>
                    <a:pt x="957" y="88"/>
                    <a:pt x="957" y="88"/>
                    <a:pt x="957" y="88"/>
                  </a:cubicBezTo>
                  <a:cubicBezTo>
                    <a:pt x="1196" y="88"/>
                    <a:pt x="1196" y="88"/>
                    <a:pt x="1196" y="88"/>
                  </a:cubicBezTo>
                  <a:cubicBezTo>
                    <a:pt x="1583" y="88"/>
                    <a:pt x="1795" y="125"/>
                    <a:pt x="1821" y="300"/>
                  </a:cubicBezTo>
                  <a:cubicBezTo>
                    <a:pt x="1837" y="399"/>
                    <a:pt x="1785" y="502"/>
                    <a:pt x="1666" y="621"/>
                  </a:cubicBezTo>
                  <a:cubicBezTo>
                    <a:pt x="1392" y="895"/>
                    <a:pt x="1283" y="1486"/>
                    <a:pt x="1231" y="1838"/>
                  </a:cubicBezTo>
                  <a:cubicBezTo>
                    <a:pt x="1216" y="1744"/>
                    <a:pt x="1196" y="1599"/>
                    <a:pt x="1206" y="1397"/>
                  </a:cubicBezTo>
                  <a:cubicBezTo>
                    <a:pt x="1242" y="694"/>
                    <a:pt x="1087" y="590"/>
                    <a:pt x="947" y="590"/>
                  </a:cubicBezTo>
                  <a:cubicBezTo>
                    <a:pt x="797" y="590"/>
                    <a:pt x="663" y="699"/>
                    <a:pt x="694" y="1382"/>
                  </a:cubicBezTo>
                  <a:cubicBezTo>
                    <a:pt x="704" y="1599"/>
                    <a:pt x="688" y="1749"/>
                    <a:pt x="673" y="1842"/>
                  </a:cubicBezTo>
                  <a:cubicBezTo>
                    <a:pt x="616" y="1480"/>
                    <a:pt x="497" y="875"/>
                    <a:pt x="207" y="580"/>
                  </a:cubicBezTo>
                  <a:cubicBezTo>
                    <a:pt x="119" y="492"/>
                    <a:pt x="78" y="399"/>
                    <a:pt x="93" y="300"/>
                  </a:cubicBezTo>
                  <a:close/>
                </a:path>
              </a:pathLst>
            </a:custGeom>
            <a:solidFill>
              <a:srgbClr val="F78D1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6" name="Freeform 65"/>
            <p:cNvSpPr>
              <a:spLocks noChangeArrowheads="1"/>
            </p:cNvSpPr>
            <p:nvPr/>
          </p:nvSpPr>
          <p:spPr bwMode="auto">
            <a:xfrm>
              <a:off x="11034156" y="6519074"/>
              <a:ext cx="1793981" cy="2186718"/>
            </a:xfrm>
            <a:custGeom>
              <a:avLst/>
              <a:gdLst>
                <a:gd name="T0" fmla="*/ 1568 w 3142"/>
                <a:gd name="T1" fmla="*/ 0 h 3829"/>
                <a:gd name="T2" fmla="*/ 1568 w 3142"/>
                <a:gd name="T3" fmla="*/ 0 h 3829"/>
                <a:gd name="T4" fmla="*/ 192 w 3142"/>
                <a:gd name="T5" fmla="*/ 1748 h 3829"/>
                <a:gd name="T6" fmla="*/ 560 w 3142"/>
                <a:gd name="T7" fmla="*/ 2437 h 3829"/>
                <a:gd name="T8" fmla="*/ 1191 w 3142"/>
                <a:gd name="T9" fmla="*/ 3818 h 3829"/>
                <a:gd name="T10" fmla="*/ 1951 w 3142"/>
                <a:gd name="T11" fmla="*/ 3828 h 3829"/>
                <a:gd name="T12" fmla="*/ 2531 w 3142"/>
                <a:gd name="T13" fmla="*/ 2488 h 3829"/>
                <a:gd name="T14" fmla="*/ 2950 w 3142"/>
                <a:gd name="T15" fmla="*/ 1748 h 3829"/>
                <a:gd name="T16" fmla="*/ 1568 w 3142"/>
                <a:gd name="T17" fmla="*/ 0 h 3829"/>
                <a:gd name="T18" fmla="*/ 2877 w 3142"/>
                <a:gd name="T19" fmla="*/ 1733 h 3829"/>
                <a:gd name="T20" fmla="*/ 2877 w 3142"/>
                <a:gd name="T21" fmla="*/ 1733 h 3829"/>
                <a:gd name="T22" fmla="*/ 2479 w 3142"/>
                <a:gd name="T23" fmla="*/ 2437 h 3829"/>
                <a:gd name="T24" fmla="*/ 1894 w 3142"/>
                <a:gd name="T25" fmla="*/ 3771 h 3829"/>
                <a:gd name="T26" fmla="*/ 1243 w 3142"/>
                <a:gd name="T27" fmla="*/ 3766 h 3829"/>
                <a:gd name="T28" fmla="*/ 611 w 3142"/>
                <a:gd name="T29" fmla="*/ 2389 h 3829"/>
                <a:gd name="T30" fmla="*/ 259 w 3142"/>
                <a:gd name="T31" fmla="*/ 1733 h 3829"/>
                <a:gd name="T32" fmla="*/ 529 w 3142"/>
                <a:gd name="T33" fmla="*/ 558 h 3829"/>
                <a:gd name="T34" fmla="*/ 1568 w 3142"/>
                <a:gd name="T35" fmla="*/ 72 h 3829"/>
                <a:gd name="T36" fmla="*/ 2608 w 3142"/>
                <a:gd name="T37" fmla="*/ 558 h 3829"/>
                <a:gd name="T38" fmla="*/ 2877 w 3142"/>
                <a:gd name="T39" fmla="*/ 1733 h 3829"/>
                <a:gd name="T40" fmla="*/ 1568 w 3142"/>
                <a:gd name="T41" fmla="*/ 0 h 38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142" h="3829">
                  <a:moveTo>
                    <a:pt x="1568" y="0"/>
                  </a:moveTo>
                  <a:lnTo>
                    <a:pt x="1568" y="0"/>
                  </a:lnTo>
                  <a:cubicBezTo>
                    <a:pt x="596" y="0"/>
                    <a:pt x="0" y="890"/>
                    <a:pt x="192" y="1748"/>
                  </a:cubicBezTo>
                  <a:cubicBezTo>
                    <a:pt x="249" y="2023"/>
                    <a:pt x="389" y="2256"/>
                    <a:pt x="560" y="2437"/>
                  </a:cubicBezTo>
                  <a:cubicBezTo>
                    <a:pt x="1082" y="2980"/>
                    <a:pt x="1191" y="3818"/>
                    <a:pt x="1191" y="3818"/>
                  </a:cubicBezTo>
                  <a:cubicBezTo>
                    <a:pt x="1951" y="3828"/>
                    <a:pt x="1951" y="3828"/>
                    <a:pt x="1951" y="3828"/>
                  </a:cubicBezTo>
                  <a:cubicBezTo>
                    <a:pt x="1951" y="3828"/>
                    <a:pt x="1982" y="3057"/>
                    <a:pt x="2531" y="2488"/>
                  </a:cubicBezTo>
                  <a:cubicBezTo>
                    <a:pt x="2717" y="2291"/>
                    <a:pt x="2883" y="2048"/>
                    <a:pt x="2950" y="1748"/>
                  </a:cubicBezTo>
                  <a:cubicBezTo>
                    <a:pt x="3141" y="890"/>
                    <a:pt x="2546" y="0"/>
                    <a:pt x="1568" y="0"/>
                  </a:cubicBezTo>
                  <a:lnTo>
                    <a:pt x="2877" y="1733"/>
                  </a:lnTo>
                  <a:lnTo>
                    <a:pt x="2877" y="1733"/>
                  </a:lnTo>
                  <a:cubicBezTo>
                    <a:pt x="2825" y="1987"/>
                    <a:pt x="2691" y="2214"/>
                    <a:pt x="2479" y="2437"/>
                  </a:cubicBezTo>
                  <a:cubicBezTo>
                    <a:pt x="2003" y="2928"/>
                    <a:pt x="1884" y="3590"/>
                    <a:pt x="1894" y="3771"/>
                  </a:cubicBezTo>
                  <a:cubicBezTo>
                    <a:pt x="1243" y="3766"/>
                    <a:pt x="1243" y="3766"/>
                    <a:pt x="1243" y="3766"/>
                  </a:cubicBezTo>
                  <a:cubicBezTo>
                    <a:pt x="1237" y="3585"/>
                    <a:pt x="1066" y="2861"/>
                    <a:pt x="611" y="2389"/>
                  </a:cubicBezTo>
                  <a:cubicBezTo>
                    <a:pt x="435" y="2204"/>
                    <a:pt x="316" y="1981"/>
                    <a:pt x="259" y="1733"/>
                  </a:cubicBezTo>
                  <a:cubicBezTo>
                    <a:pt x="171" y="1319"/>
                    <a:pt x="269" y="884"/>
                    <a:pt x="529" y="558"/>
                  </a:cubicBezTo>
                  <a:cubicBezTo>
                    <a:pt x="782" y="248"/>
                    <a:pt x="1149" y="72"/>
                    <a:pt x="1568" y="72"/>
                  </a:cubicBezTo>
                  <a:cubicBezTo>
                    <a:pt x="1988" y="72"/>
                    <a:pt x="2360" y="248"/>
                    <a:pt x="2608" y="558"/>
                  </a:cubicBezTo>
                  <a:cubicBezTo>
                    <a:pt x="2867" y="884"/>
                    <a:pt x="2970" y="1319"/>
                    <a:pt x="2877" y="1733"/>
                  </a:cubicBezTo>
                  <a:lnTo>
                    <a:pt x="1568" y="0"/>
                  </a:lnTo>
                </a:path>
              </a:pathLst>
            </a:custGeom>
            <a:solidFill>
              <a:srgbClr val="F0F0F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7" name="Freeform 66"/>
            <p:cNvSpPr>
              <a:spLocks noChangeArrowheads="1"/>
            </p:cNvSpPr>
            <p:nvPr/>
          </p:nvSpPr>
          <p:spPr bwMode="auto">
            <a:xfrm>
              <a:off x="11692165" y="8663238"/>
              <a:ext cx="471411" cy="389549"/>
            </a:xfrm>
            <a:custGeom>
              <a:avLst/>
              <a:gdLst>
                <a:gd name="T0" fmla="*/ 823 w 824"/>
                <a:gd name="T1" fmla="*/ 249 h 684"/>
                <a:gd name="T2" fmla="*/ 823 w 824"/>
                <a:gd name="T3" fmla="*/ 249 h 684"/>
                <a:gd name="T4" fmla="*/ 792 w 824"/>
                <a:gd name="T5" fmla="*/ 171 h 684"/>
                <a:gd name="T6" fmla="*/ 823 w 824"/>
                <a:gd name="T7" fmla="*/ 104 h 684"/>
                <a:gd name="T8" fmla="*/ 725 w 824"/>
                <a:gd name="T9" fmla="*/ 0 h 684"/>
                <a:gd name="T10" fmla="*/ 104 w 824"/>
                <a:gd name="T11" fmla="*/ 0 h 684"/>
                <a:gd name="T12" fmla="*/ 0 w 824"/>
                <a:gd name="T13" fmla="*/ 104 h 684"/>
                <a:gd name="T14" fmla="*/ 31 w 824"/>
                <a:gd name="T15" fmla="*/ 171 h 684"/>
                <a:gd name="T16" fmla="*/ 0 w 824"/>
                <a:gd name="T17" fmla="*/ 249 h 684"/>
                <a:gd name="T18" fmla="*/ 31 w 824"/>
                <a:gd name="T19" fmla="*/ 321 h 684"/>
                <a:gd name="T20" fmla="*/ 0 w 824"/>
                <a:gd name="T21" fmla="*/ 394 h 684"/>
                <a:gd name="T22" fmla="*/ 104 w 824"/>
                <a:gd name="T23" fmla="*/ 492 h 684"/>
                <a:gd name="T24" fmla="*/ 120 w 824"/>
                <a:gd name="T25" fmla="*/ 492 h 684"/>
                <a:gd name="T26" fmla="*/ 414 w 824"/>
                <a:gd name="T27" fmla="*/ 683 h 684"/>
                <a:gd name="T28" fmla="*/ 704 w 824"/>
                <a:gd name="T29" fmla="*/ 492 h 684"/>
                <a:gd name="T30" fmla="*/ 725 w 824"/>
                <a:gd name="T31" fmla="*/ 492 h 684"/>
                <a:gd name="T32" fmla="*/ 823 w 824"/>
                <a:gd name="T33" fmla="*/ 394 h 684"/>
                <a:gd name="T34" fmla="*/ 792 w 824"/>
                <a:gd name="T35" fmla="*/ 321 h 684"/>
                <a:gd name="T36" fmla="*/ 823 w 824"/>
                <a:gd name="T37" fmla="*/ 249 h 6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24" h="684">
                  <a:moveTo>
                    <a:pt x="823" y="249"/>
                  </a:moveTo>
                  <a:lnTo>
                    <a:pt x="823" y="249"/>
                  </a:lnTo>
                  <a:cubicBezTo>
                    <a:pt x="823" y="218"/>
                    <a:pt x="813" y="192"/>
                    <a:pt x="792" y="171"/>
                  </a:cubicBezTo>
                  <a:cubicBezTo>
                    <a:pt x="813" y="156"/>
                    <a:pt x="823" y="129"/>
                    <a:pt x="823" y="104"/>
                  </a:cubicBezTo>
                  <a:cubicBezTo>
                    <a:pt x="823" y="47"/>
                    <a:pt x="782" y="0"/>
                    <a:pt x="725" y="0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47" y="0"/>
                    <a:pt x="0" y="47"/>
                    <a:pt x="0" y="104"/>
                  </a:cubicBezTo>
                  <a:cubicBezTo>
                    <a:pt x="0" y="129"/>
                    <a:pt x="10" y="156"/>
                    <a:pt x="31" y="171"/>
                  </a:cubicBezTo>
                  <a:cubicBezTo>
                    <a:pt x="10" y="192"/>
                    <a:pt x="0" y="218"/>
                    <a:pt x="0" y="249"/>
                  </a:cubicBezTo>
                  <a:cubicBezTo>
                    <a:pt x="0" y="275"/>
                    <a:pt x="10" y="300"/>
                    <a:pt x="31" y="321"/>
                  </a:cubicBezTo>
                  <a:cubicBezTo>
                    <a:pt x="10" y="337"/>
                    <a:pt x="0" y="363"/>
                    <a:pt x="0" y="394"/>
                  </a:cubicBezTo>
                  <a:cubicBezTo>
                    <a:pt x="0" y="446"/>
                    <a:pt x="47" y="492"/>
                    <a:pt x="104" y="492"/>
                  </a:cubicBezTo>
                  <a:cubicBezTo>
                    <a:pt x="120" y="492"/>
                    <a:pt x="120" y="492"/>
                    <a:pt x="120" y="492"/>
                  </a:cubicBezTo>
                  <a:cubicBezTo>
                    <a:pt x="171" y="606"/>
                    <a:pt x="280" y="683"/>
                    <a:pt x="414" y="683"/>
                  </a:cubicBezTo>
                  <a:cubicBezTo>
                    <a:pt x="544" y="683"/>
                    <a:pt x="653" y="606"/>
                    <a:pt x="704" y="492"/>
                  </a:cubicBezTo>
                  <a:cubicBezTo>
                    <a:pt x="725" y="492"/>
                    <a:pt x="725" y="492"/>
                    <a:pt x="725" y="492"/>
                  </a:cubicBezTo>
                  <a:cubicBezTo>
                    <a:pt x="782" y="492"/>
                    <a:pt x="823" y="446"/>
                    <a:pt x="823" y="394"/>
                  </a:cubicBezTo>
                  <a:cubicBezTo>
                    <a:pt x="823" y="363"/>
                    <a:pt x="813" y="337"/>
                    <a:pt x="792" y="321"/>
                  </a:cubicBezTo>
                  <a:cubicBezTo>
                    <a:pt x="813" y="300"/>
                    <a:pt x="823" y="275"/>
                    <a:pt x="823" y="249"/>
                  </a:cubicBezTo>
                </a:path>
              </a:pathLst>
            </a:custGeom>
            <a:solidFill>
              <a:srgbClr val="DEEBF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8" name="Freeform 67"/>
            <p:cNvSpPr>
              <a:spLocks noChangeArrowheads="1"/>
            </p:cNvSpPr>
            <p:nvPr/>
          </p:nvSpPr>
          <p:spPr bwMode="auto">
            <a:xfrm>
              <a:off x="11724903" y="8673057"/>
              <a:ext cx="405938" cy="91658"/>
            </a:xfrm>
            <a:custGeom>
              <a:avLst/>
              <a:gdLst>
                <a:gd name="T0" fmla="*/ 709 w 715"/>
                <a:gd name="T1" fmla="*/ 37 h 157"/>
                <a:gd name="T2" fmla="*/ 709 w 715"/>
                <a:gd name="T3" fmla="*/ 37 h 157"/>
                <a:gd name="T4" fmla="*/ 678 w 715"/>
                <a:gd name="T5" fmla="*/ 73 h 157"/>
                <a:gd name="T6" fmla="*/ 41 w 715"/>
                <a:gd name="T7" fmla="*/ 156 h 157"/>
                <a:gd name="T8" fmla="*/ 5 w 715"/>
                <a:gd name="T9" fmla="*/ 125 h 157"/>
                <a:gd name="T10" fmla="*/ 37 w 715"/>
                <a:gd name="T11" fmla="*/ 83 h 157"/>
                <a:gd name="T12" fmla="*/ 673 w 715"/>
                <a:gd name="T13" fmla="*/ 6 h 157"/>
                <a:gd name="T14" fmla="*/ 709 w 715"/>
                <a:gd name="T15" fmla="*/ 37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5" h="157">
                  <a:moveTo>
                    <a:pt x="709" y="37"/>
                  </a:moveTo>
                  <a:lnTo>
                    <a:pt x="709" y="37"/>
                  </a:lnTo>
                  <a:cubicBezTo>
                    <a:pt x="714" y="52"/>
                    <a:pt x="699" y="73"/>
                    <a:pt x="678" y="73"/>
                  </a:cubicBezTo>
                  <a:cubicBezTo>
                    <a:pt x="41" y="156"/>
                    <a:pt x="41" y="156"/>
                    <a:pt x="41" y="156"/>
                  </a:cubicBezTo>
                  <a:cubicBezTo>
                    <a:pt x="26" y="156"/>
                    <a:pt x="5" y="145"/>
                    <a:pt x="5" y="125"/>
                  </a:cubicBezTo>
                  <a:cubicBezTo>
                    <a:pt x="0" y="104"/>
                    <a:pt x="16" y="88"/>
                    <a:pt x="37" y="83"/>
                  </a:cubicBezTo>
                  <a:cubicBezTo>
                    <a:pt x="673" y="6"/>
                    <a:pt x="673" y="6"/>
                    <a:pt x="673" y="6"/>
                  </a:cubicBezTo>
                  <a:cubicBezTo>
                    <a:pt x="688" y="0"/>
                    <a:pt x="709" y="16"/>
                    <a:pt x="709" y="37"/>
                  </a:cubicBezTo>
                </a:path>
              </a:pathLst>
            </a:custGeom>
            <a:solidFill>
              <a:srgbClr val="58717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9" name="Freeform 68"/>
            <p:cNvSpPr>
              <a:spLocks noChangeArrowheads="1"/>
            </p:cNvSpPr>
            <p:nvPr/>
          </p:nvSpPr>
          <p:spPr bwMode="auto">
            <a:xfrm>
              <a:off x="11724903" y="8758169"/>
              <a:ext cx="405938" cy="88386"/>
            </a:xfrm>
            <a:custGeom>
              <a:avLst/>
              <a:gdLst>
                <a:gd name="T0" fmla="*/ 709 w 715"/>
                <a:gd name="T1" fmla="*/ 32 h 156"/>
                <a:gd name="T2" fmla="*/ 709 w 715"/>
                <a:gd name="T3" fmla="*/ 32 h 156"/>
                <a:gd name="T4" fmla="*/ 678 w 715"/>
                <a:gd name="T5" fmla="*/ 73 h 156"/>
                <a:gd name="T6" fmla="*/ 41 w 715"/>
                <a:gd name="T7" fmla="*/ 155 h 156"/>
                <a:gd name="T8" fmla="*/ 5 w 715"/>
                <a:gd name="T9" fmla="*/ 124 h 156"/>
                <a:gd name="T10" fmla="*/ 37 w 715"/>
                <a:gd name="T11" fmla="*/ 88 h 156"/>
                <a:gd name="T12" fmla="*/ 673 w 715"/>
                <a:gd name="T13" fmla="*/ 0 h 156"/>
                <a:gd name="T14" fmla="*/ 709 w 715"/>
                <a:gd name="T15" fmla="*/ 32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5" h="156">
                  <a:moveTo>
                    <a:pt x="709" y="32"/>
                  </a:moveTo>
                  <a:lnTo>
                    <a:pt x="709" y="32"/>
                  </a:lnTo>
                  <a:cubicBezTo>
                    <a:pt x="714" y="52"/>
                    <a:pt x="699" y="73"/>
                    <a:pt x="678" y="73"/>
                  </a:cubicBezTo>
                  <a:cubicBezTo>
                    <a:pt x="41" y="155"/>
                    <a:pt x="41" y="155"/>
                    <a:pt x="41" y="155"/>
                  </a:cubicBezTo>
                  <a:cubicBezTo>
                    <a:pt x="26" y="155"/>
                    <a:pt x="5" y="145"/>
                    <a:pt x="5" y="124"/>
                  </a:cubicBezTo>
                  <a:cubicBezTo>
                    <a:pt x="0" y="109"/>
                    <a:pt x="16" y="88"/>
                    <a:pt x="37" y="88"/>
                  </a:cubicBezTo>
                  <a:cubicBezTo>
                    <a:pt x="673" y="0"/>
                    <a:pt x="673" y="0"/>
                    <a:pt x="673" y="0"/>
                  </a:cubicBezTo>
                  <a:cubicBezTo>
                    <a:pt x="688" y="0"/>
                    <a:pt x="709" y="15"/>
                    <a:pt x="709" y="32"/>
                  </a:cubicBezTo>
                </a:path>
              </a:pathLst>
            </a:custGeom>
            <a:solidFill>
              <a:srgbClr val="58717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0" name="Freeform 69"/>
            <p:cNvSpPr>
              <a:spLocks noChangeArrowheads="1"/>
            </p:cNvSpPr>
            <p:nvPr/>
          </p:nvSpPr>
          <p:spPr bwMode="auto">
            <a:xfrm>
              <a:off x="11724903" y="8836733"/>
              <a:ext cx="405938" cy="88386"/>
            </a:xfrm>
            <a:custGeom>
              <a:avLst/>
              <a:gdLst>
                <a:gd name="T0" fmla="*/ 709 w 715"/>
                <a:gd name="T1" fmla="*/ 36 h 156"/>
                <a:gd name="T2" fmla="*/ 709 w 715"/>
                <a:gd name="T3" fmla="*/ 36 h 156"/>
                <a:gd name="T4" fmla="*/ 678 w 715"/>
                <a:gd name="T5" fmla="*/ 72 h 156"/>
                <a:gd name="T6" fmla="*/ 41 w 715"/>
                <a:gd name="T7" fmla="*/ 155 h 156"/>
                <a:gd name="T8" fmla="*/ 5 w 715"/>
                <a:gd name="T9" fmla="*/ 124 h 156"/>
                <a:gd name="T10" fmla="*/ 37 w 715"/>
                <a:gd name="T11" fmla="*/ 83 h 156"/>
                <a:gd name="T12" fmla="*/ 673 w 715"/>
                <a:gd name="T13" fmla="*/ 5 h 156"/>
                <a:gd name="T14" fmla="*/ 709 w 715"/>
                <a:gd name="T15" fmla="*/ 36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5" h="156">
                  <a:moveTo>
                    <a:pt x="709" y="36"/>
                  </a:moveTo>
                  <a:lnTo>
                    <a:pt x="709" y="36"/>
                  </a:lnTo>
                  <a:cubicBezTo>
                    <a:pt x="714" y="52"/>
                    <a:pt x="699" y="72"/>
                    <a:pt x="678" y="72"/>
                  </a:cubicBezTo>
                  <a:cubicBezTo>
                    <a:pt x="41" y="155"/>
                    <a:pt x="41" y="155"/>
                    <a:pt x="41" y="155"/>
                  </a:cubicBezTo>
                  <a:cubicBezTo>
                    <a:pt x="26" y="155"/>
                    <a:pt x="5" y="145"/>
                    <a:pt x="5" y="124"/>
                  </a:cubicBezTo>
                  <a:cubicBezTo>
                    <a:pt x="0" y="103"/>
                    <a:pt x="16" y="88"/>
                    <a:pt x="37" y="83"/>
                  </a:cubicBezTo>
                  <a:cubicBezTo>
                    <a:pt x="673" y="5"/>
                    <a:pt x="673" y="5"/>
                    <a:pt x="673" y="5"/>
                  </a:cubicBezTo>
                  <a:cubicBezTo>
                    <a:pt x="688" y="0"/>
                    <a:pt x="709" y="16"/>
                    <a:pt x="709" y="36"/>
                  </a:cubicBezTo>
                </a:path>
              </a:pathLst>
            </a:custGeom>
            <a:solidFill>
              <a:srgbClr val="58717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1" name="Freeform 70"/>
            <p:cNvSpPr>
              <a:spLocks noChangeArrowheads="1"/>
            </p:cNvSpPr>
            <p:nvPr/>
          </p:nvSpPr>
          <p:spPr bwMode="auto">
            <a:xfrm>
              <a:off x="10307397" y="5726880"/>
              <a:ext cx="3273689" cy="2998554"/>
            </a:xfrm>
            <a:custGeom>
              <a:avLst/>
              <a:gdLst>
                <a:gd name="T0" fmla="*/ 5728 w 5729"/>
                <a:gd name="T1" fmla="*/ 2856 h 5247"/>
                <a:gd name="T2" fmla="*/ 5728 w 5729"/>
                <a:gd name="T3" fmla="*/ 2856 h 5247"/>
                <a:gd name="T4" fmla="*/ 5138 w 5729"/>
                <a:gd name="T5" fmla="*/ 2256 h 5247"/>
                <a:gd name="T6" fmla="*/ 5376 w 5729"/>
                <a:gd name="T7" fmla="*/ 1453 h 5247"/>
                <a:gd name="T8" fmla="*/ 4558 w 5729"/>
                <a:gd name="T9" fmla="*/ 1216 h 5247"/>
                <a:gd name="T10" fmla="*/ 4351 w 5729"/>
                <a:gd name="T11" fmla="*/ 404 h 5247"/>
                <a:gd name="T12" fmla="*/ 3523 w 5729"/>
                <a:gd name="T13" fmla="*/ 600 h 5247"/>
                <a:gd name="T14" fmla="*/ 2929 w 5729"/>
                <a:gd name="T15" fmla="*/ 0 h 5247"/>
                <a:gd name="T16" fmla="*/ 2313 w 5729"/>
                <a:gd name="T17" fmla="*/ 575 h 5247"/>
                <a:gd name="T18" fmla="*/ 1490 w 5729"/>
                <a:gd name="T19" fmla="*/ 341 h 5247"/>
                <a:gd name="T20" fmla="*/ 1247 w 5729"/>
                <a:gd name="T21" fmla="*/ 1139 h 5247"/>
                <a:gd name="T22" fmla="*/ 413 w 5729"/>
                <a:gd name="T23" fmla="*/ 1340 h 5247"/>
                <a:gd name="T24" fmla="*/ 615 w 5729"/>
                <a:gd name="T25" fmla="*/ 2152 h 5247"/>
                <a:gd name="T26" fmla="*/ 0 w 5729"/>
                <a:gd name="T27" fmla="*/ 2731 h 5247"/>
                <a:gd name="T28" fmla="*/ 590 w 5729"/>
                <a:gd name="T29" fmla="*/ 3332 h 5247"/>
                <a:gd name="T30" fmla="*/ 352 w 5729"/>
                <a:gd name="T31" fmla="*/ 4139 h 5247"/>
                <a:gd name="T32" fmla="*/ 1169 w 5729"/>
                <a:gd name="T33" fmla="*/ 4372 h 5247"/>
                <a:gd name="T34" fmla="*/ 1376 w 5729"/>
                <a:gd name="T35" fmla="*/ 5184 h 5247"/>
                <a:gd name="T36" fmla="*/ 2204 w 5729"/>
                <a:gd name="T37" fmla="*/ 4987 h 5247"/>
                <a:gd name="T38" fmla="*/ 2204 w 5729"/>
                <a:gd name="T39" fmla="*/ 4993 h 5247"/>
                <a:gd name="T40" fmla="*/ 1759 w 5729"/>
                <a:gd name="T41" fmla="*/ 3859 h 5247"/>
                <a:gd name="T42" fmla="*/ 1360 w 5729"/>
                <a:gd name="T43" fmla="*/ 3141 h 5247"/>
                <a:gd name="T44" fmla="*/ 1661 w 5729"/>
                <a:gd name="T45" fmla="*/ 1852 h 5247"/>
                <a:gd name="T46" fmla="*/ 2840 w 5729"/>
                <a:gd name="T47" fmla="*/ 1309 h 5247"/>
                <a:gd name="T48" fmla="*/ 4015 w 5729"/>
                <a:gd name="T49" fmla="*/ 1852 h 5247"/>
                <a:gd name="T50" fmla="*/ 4320 w 5729"/>
                <a:gd name="T51" fmla="*/ 3141 h 5247"/>
                <a:gd name="T52" fmla="*/ 3876 w 5729"/>
                <a:gd name="T53" fmla="*/ 3907 h 5247"/>
                <a:gd name="T54" fmla="*/ 3456 w 5729"/>
                <a:gd name="T55" fmla="*/ 5008 h 5247"/>
                <a:gd name="T56" fmla="*/ 4238 w 5729"/>
                <a:gd name="T57" fmla="*/ 5246 h 5247"/>
                <a:gd name="T58" fmla="*/ 4480 w 5729"/>
                <a:gd name="T59" fmla="*/ 4450 h 5247"/>
                <a:gd name="T60" fmla="*/ 5308 w 5729"/>
                <a:gd name="T61" fmla="*/ 4248 h 5247"/>
                <a:gd name="T62" fmla="*/ 5112 w 5729"/>
                <a:gd name="T63" fmla="*/ 3441 h 5247"/>
                <a:gd name="T64" fmla="*/ 5728 w 5729"/>
                <a:gd name="T65" fmla="*/ 2856 h 5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29" h="5247">
                  <a:moveTo>
                    <a:pt x="5728" y="2856"/>
                  </a:moveTo>
                  <a:lnTo>
                    <a:pt x="5728" y="2856"/>
                  </a:lnTo>
                  <a:cubicBezTo>
                    <a:pt x="5448" y="2773"/>
                    <a:pt x="5215" y="2556"/>
                    <a:pt x="5138" y="2256"/>
                  </a:cubicBezTo>
                  <a:cubicBezTo>
                    <a:pt x="5065" y="1955"/>
                    <a:pt x="5164" y="1651"/>
                    <a:pt x="5376" y="1453"/>
                  </a:cubicBezTo>
                  <a:cubicBezTo>
                    <a:pt x="5091" y="1516"/>
                    <a:pt x="4775" y="1438"/>
                    <a:pt x="4558" y="1216"/>
                  </a:cubicBezTo>
                  <a:cubicBezTo>
                    <a:pt x="4336" y="993"/>
                    <a:pt x="4268" y="683"/>
                    <a:pt x="4351" y="404"/>
                  </a:cubicBezTo>
                  <a:cubicBezTo>
                    <a:pt x="4139" y="600"/>
                    <a:pt x="3824" y="688"/>
                    <a:pt x="3523" y="600"/>
                  </a:cubicBezTo>
                  <a:cubicBezTo>
                    <a:pt x="3218" y="517"/>
                    <a:pt x="3000" y="279"/>
                    <a:pt x="2929" y="0"/>
                  </a:cubicBezTo>
                  <a:cubicBezTo>
                    <a:pt x="2846" y="274"/>
                    <a:pt x="2617" y="502"/>
                    <a:pt x="2313" y="575"/>
                  </a:cubicBezTo>
                  <a:cubicBezTo>
                    <a:pt x="2002" y="647"/>
                    <a:pt x="1691" y="548"/>
                    <a:pt x="1490" y="341"/>
                  </a:cubicBezTo>
                  <a:cubicBezTo>
                    <a:pt x="1557" y="621"/>
                    <a:pt x="1474" y="926"/>
                    <a:pt x="1247" y="1139"/>
                  </a:cubicBezTo>
                  <a:cubicBezTo>
                    <a:pt x="1019" y="1355"/>
                    <a:pt x="698" y="1422"/>
                    <a:pt x="413" y="1340"/>
                  </a:cubicBezTo>
                  <a:cubicBezTo>
                    <a:pt x="615" y="1552"/>
                    <a:pt x="704" y="1857"/>
                    <a:pt x="615" y="2152"/>
                  </a:cubicBezTo>
                  <a:cubicBezTo>
                    <a:pt x="527" y="2448"/>
                    <a:pt x="284" y="2659"/>
                    <a:pt x="0" y="2731"/>
                  </a:cubicBezTo>
                  <a:cubicBezTo>
                    <a:pt x="279" y="2814"/>
                    <a:pt x="512" y="3037"/>
                    <a:pt x="590" y="3332"/>
                  </a:cubicBezTo>
                  <a:cubicBezTo>
                    <a:pt x="662" y="3632"/>
                    <a:pt x="564" y="3937"/>
                    <a:pt x="352" y="4139"/>
                  </a:cubicBezTo>
                  <a:cubicBezTo>
                    <a:pt x="636" y="4072"/>
                    <a:pt x="952" y="4149"/>
                    <a:pt x="1169" y="4372"/>
                  </a:cubicBezTo>
                  <a:cubicBezTo>
                    <a:pt x="1387" y="4594"/>
                    <a:pt x="1454" y="4910"/>
                    <a:pt x="1376" y="5184"/>
                  </a:cubicBezTo>
                  <a:cubicBezTo>
                    <a:pt x="1588" y="4987"/>
                    <a:pt x="1899" y="4904"/>
                    <a:pt x="2204" y="4987"/>
                  </a:cubicBezTo>
                  <a:lnTo>
                    <a:pt x="2204" y="4993"/>
                  </a:lnTo>
                  <a:cubicBezTo>
                    <a:pt x="2178" y="4713"/>
                    <a:pt x="2084" y="4196"/>
                    <a:pt x="1759" y="3859"/>
                  </a:cubicBezTo>
                  <a:cubicBezTo>
                    <a:pt x="1557" y="3658"/>
                    <a:pt x="1422" y="3410"/>
                    <a:pt x="1360" y="3141"/>
                  </a:cubicBezTo>
                  <a:cubicBezTo>
                    <a:pt x="1257" y="2685"/>
                    <a:pt x="1371" y="2204"/>
                    <a:pt x="1661" y="1852"/>
                  </a:cubicBezTo>
                  <a:cubicBezTo>
                    <a:pt x="1951" y="1505"/>
                    <a:pt x="2365" y="1309"/>
                    <a:pt x="2840" y="1309"/>
                  </a:cubicBezTo>
                  <a:cubicBezTo>
                    <a:pt x="3311" y="1309"/>
                    <a:pt x="3730" y="1505"/>
                    <a:pt x="4015" y="1852"/>
                  </a:cubicBezTo>
                  <a:cubicBezTo>
                    <a:pt x="4309" y="2204"/>
                    <a:pt x="4423" y="2685"/>
                    <a:pt x="4320" y="3141"/>
                  </a:cubicBezTo>
                  <a:cubicBezTo>
                    <a:pt x="4258" y="3410"/>
                    <a:pt x="4108" y="3668"/>
                    <a:pt x="3876" y="3907"/>
                  </a:cubicBezTo>
                  <a:cubicBezTo>
                    <a:pt x="3523" y="4258"/>
                    <a:pt x="3466" y="4755"/>
                    <a:pt x="3456" y="5008"/>
                  </a:cubicBezTo>
                  <a:cubicBezTo>
                    <a:pt x="3751" y="4952"/>
                    <a:pt x="4041" y="5050"/>
                    <a:pt x="4238" y="5246"/>
                  </a:cubicBezTo>
                  <a:cubicBezTo>
                    <a:pt x="4170" y="4972"/>
                    <a:pt x="4253" y="4662"/>
                    <a:pt x="4480" y="4450"/>
                  </a:cubicBezTo>
                  <a:cubicBezTo>
                    <a:pt x="4708" y="4238"/>
                    <a:pt x="5023" y="4170"/>
                    <a:pt x="5308" y="4248"/>
                  </a:cubicBezTo>
                  <a:cubicBezTo>
                    <a:pt x="5106" y="4040"/>
                    <a:pt x="5023" y="3736"/>
                    <a:pt x="5112" y="3441"/>
                  </a:cubicBezTo>
                  <a:cubicBezTo>
                    <a:pt x="5200" y="3141"/>
                    <a:pt x="5437" y="2928"/>
                    <a:pt x="5728" y="2856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2" name="Freeform 71"/>
            <p:cNvSpPr>
              <a:spLocks noChangeArrowheads="1"/>
            </p:cNvSpPr>
            <p:nvPr/>
          </p:nvSpPr>
          <p:spPr bwMode="auto">
            <a:xfrm>
              <a:off x="10307397" y="5723608"/>
              <a:ext cx="3273689" cy="3005101"/>
            </a:xfrm>
            <a:custGeom>
              <a:avLst/>
              <a:gdLst>
                <a:gd name="T0" fmla="*/ 5728 w 5729"/>
                <a:gd name="T1" fmla="*/ 2862 h 5259"/>
                <a:gd name="T2" fmla="*/ 5376 w 5729"/>
                <a:gd name="T3" fmla="*/ 1459 h 5259"/>
                <a:gd name="T4" fmla="*/ 5179 w 5729"/>
                <a:gd name="T5" fmla="*/ 1480 h 5259"/>
                <a:gd name="T6" fmla="*/ 4351 w 5729"/>
                <a:gd name="T7" fmla="*/ 410 h 5259"/>
                <a:gd name="T8" fmla="*/ 3761 w 5729"/>
                <a:gd name="T9" fmla="*/ 637 h 5259"/>
                <a:gd name="T10" fmla="*/ 2929 w 5729"/>
                <a:gd name="T11" fmla="*/ 0 h 5259"/>
                <a:gd name="T12" fmla="*/ 2105 w 5729"/>
                <a:gd name="T13" fmla="*/ 601 h 5259"/>
                <a:gd name="T14" fmla="*/ 1485 w 5729"/>
                <a:gd name="T15" fmla="*/ 347 h 5259"/>
                <a:gd name="T16" fmla="*/ 652 w 5729"/>
                <a:gd name="T17" fmla="*/ 1377 h 5259"/>
                <a:gd name="T18" fmla="*/ 413 w 5729"/>
                <a:gd name="T19" fmla="*/ 1346 h 5259"/>
                <a:gd name="T20" fmla="*/ 0 w 5729"/>
                <a:gd name="T21" fmla="*/ 2737 h 5259"/>
                <a:gd name="T22" fmla="*/ 590 w 5729"/>
                <a:gd name="T23" fmla="*/ 3338 h 5259"/>
                <a:gd name="T24" fmla="*/ 346 w 5729"/>
                <a:gd name="T25" fmla="*/ 4145 h 5259"/>
                <a:gd name="T26" fmla="*/ 1169 w 5729"/>
                <a:gd name="T27" fmla="*/ 4378 h 5259"/>
                <a:gd name="T28" fmla="*/ 1376 w 5729"/>
                <a:gd name="T29" fmla="*/ 5190 h 5259"/>
                <a:gd name="T30" fmla="*/ 2204 w 5729"/>
                <a:gd name="T31" fmla="*/ 4993 h 5259"/>
                <a:gd name="T32" fmla="*/ 2204 w 5729"/>
                <a:gd name="T33" fmla="*/ 4999 h 5259"/>
                <a:gd name="T34" fmla="*/ 2209 w 5729"/>
                <a:gd name="T35" fmla="*/ 4999 h 5259"/>
                <a:gd name="T36" fmla="*/ 1324 w 5729"/>
                <a:gd name="T37" fmla="*/ 2810 h 5259"/>
                <a:gd name="T38" fmla="*/ 4015 w 5729"/>
                <a:gd name="T39" fmla="*/ 1858 h 5259"/>
                <a:gd name="T40" fmla="*/ 3876 w 5729"/>
                <a:gd name="T41" fmla="*/ 3913 h 5259"/>
                <a:gd name="T42" fmla="*/ 3456 w 5729"/>
                <a:gd name="T43" fmla="*/ 5014 h 5259"/>
                <a:gd name="T44" fmla="*/ 4238 w 5729"/>
                <a:gd name="T45" fmla="*/ 5258 h 5259"/>
                <a:gd name="T46" fmla="*/ 4480 w 5729"/>
                <a:gd name="T47" fmla="*/ 4456 h 5259"/>
                <a:gd name="T48" fmla="*/ 5314 w 5729"/>
                <a:gd name="T49" fmla="*/ 4254 h 5259"/>
                <a:gd name="T50" fmla="*/ 5112 w 5729"/>
                <a:gd name="T51" fmla="*/ 3447 h 5259"/>
                <a:gd name="T52" fmla="*/ 5728 w 5729"/>
                <a:gd name="T53" fmla="*/ 2862 h 5259"/>
                <a:gd name="T54" fmla="*/ 5112 w 5729"/>
                <a:gd name="T55" fmla="*/ 3447 h 5259"/>
                <a:gd name="T56" fmla="*/ 5308 w 5729"/>
                <a:gd name="T57" fmla="*/ 4254 h 5259"/>
                <a:gd name="T58" fmla="*/ 4480 w 5729"/>
                <a:gd name="T59" fmla="*/ 4456 h 5259"/>
                <a:gd name="T60" fmla="*/ 4238 w 5729"/>
                <a:gd name="T61" fmla="*/ 5252 h 5259"/>
                <a:gd name="T62" fmla="*/ 3456 w 5729"/>
                <a:gd name="T63" fmla="*/ 5014 h 5259"/>
                <a:gd name="T64" fmla="*/ 3876 w 5729"/>
                <a:gd name="T65" fmla="*/ 3913 h 5259"/>
                <a:gd name="T66" fmla="*/ 4015 w 5729"/>
                <a:gd name="T67" fmla="*/ 1858 h 5259"/>
                <a:gd name="T68" fmla="*/ 1324 w 5729"/>
                <a:gd name="T69" fmla="*/ 2810 h 5259"/>
                <a:gd name="T70" fmla="*/ 2204 w 5729"/>
                <a:gd name="T71" fmla="*/ 4999 h 5259"/>
                <a:gd name="T72" fmla="*/ 2204 w 5729"/>
                <a:gd name="T73" fmla="*/ 4993 h 5259"/>
                <a:gd name="T74" fmla="*/ 2204 w 5729"/>
                <a:gd name="T75" fmla="*/ 4993 h 5259"/>
                <a:gd name="T76" fmla="*/ 1376 w 5729"/>
                <a:gd name="T77" fmla="*/ 5190 h 5259"/>
                <a:gd name="T78" fmla="*/ 1169 w 5729"/>
                <a:gd name="T79" fmla="*/ 4378 h 5259"/>
                <a:gd name="T80" fmla="*/ 352 w 5729"/>
                <a:gd name="T81" fmla="*/ 4145 h 5259"/>
                <a:gd name="T82" fmla="*/ 590 w 5729"/>
                <a:gd name="T83" fmla="*/ 3338 h 5259"/>
                <a:gd name="T84" fmla="*/ 0 w 5729"/>
                <a:gd name="T85" fmla="*/ 2737 h 5259"/>
                <a:gd name="T86" fmla="*/ 419 w 5729"/>
                <a:gd name="T87" fmla="*/ 1346 h 5259"/>
                <a:gd name="T88" fmla="*/ 652 w 5729"/>
                <a:gd name="T89" fmla="*/ 1382 h 5259"/>
                <a:gd name="T90" fmla="*/ 1490 w 5729"/>
                <a:gd name="T91" fmla="*/ 347 h 5259"/>
                <a:gd name="T92" fmla="*/ 2105 w 5729"/>
                <a:gd name="T93" fmla="*/ 606 h 5259"/>
                <a:gd name="T94" fmla="*/ 2929 w 5729"/>
                <a:gd name="T95" fmla="*/ 6 h 5259"/>
                <a:gd name="T96" fmla="*/ 3761 w 5729"/>
                <a:gd name="T97" fmla="*/ 643 h 5259"/>
                <a:gd name="T98" fmla="*/ 4351 w 5729"/>
                <a:gd name="T99" fmla="*/ 410 h 5259"/>
                <a:gd name="T100" fmla="*/ 5179 w 5729"/>
                <a:gd name="T101" fmla="*/ 1480 h 5259"/>
                <a:gd name="T102" fmla="*/ 5376 w 5729"/>
                <a:gd name="T103" fmla="*/ 1455 h 5259"/>
                <a:gd name="T104" fmla="*/ 5728 w 5729"/>
                <a:gd name="T105" fmla="*/ 2867 h 5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5729" h="5259">
                  <a:moveTo>
                    <a:pt x="5728" y="2862"/>
                  </a:moveTo>
                  <a:lnTo>
                    <a:pt x="5728" y="2862"/>
                  </a:lnTo>
                  <a:lnTo>
                    <a:pt x="5728" y="2862"/>
                  </a:lnTo>
                  <a:cubicBezTo>
                    <a:pt x="5448" y="2779"/>
                    <a:pt x="5215" y="2562"/>
                    <a:pt x="5138" y="2262"/>
                  </a:cubicBezTo>
                  <a:cubicBezTo>
                    <a:pt x="5122" y="2194"/>
                    <a:pt x="5112" y="2127"/>
                    <a:pt x="5112" y="2060"/>
                  </a:cubicBezTo>
                  <a:cubicBezTo>
                    <a:pt x="5112" y="1832"/>
                    <a:pt x="5210" y="1615"/>
                    <a:pt x="5376" y="1459"/>
                  </a:cubicBezTo>
                  <a:cubicBezTo>
                    <a:pt x="5376" y="1455"/>
                    <a:pt x="5376" y="1455"/>
                    <a:pt x="5376" y="1455"/>
                  </a:cubicBezTo>
                  <a:lnTo>
                    <a:pt x="5376" y="1455"/>
                  </a:lnTo>
                  <a:cubicBezTo>
                    <a:pt x="5308" y="1470"/>
                    <a:pt x="5241" y="1480"/>
                    <a:pt x="5179" y="1480"/>
                  </a:cubicBezTo>
                  <a:cubicBezTo>
                    <a:pt x="4952" y="1480"/>
                    <a:pt x="4729" y="1393"/>
                    <a:pt x="4558" y="1222"/>
                  </a:cubicBezTo>
                  <a:cubicBezTo>
                    <a:pt x="4398" y="1062"/>
                    <a:pt x="4320" y="849"/>
                    <a:pt x="4320" y="643"/>
                  </a:cubicBezTo>
                  <a:cubicBezTo>
                    <a:pt x="4320" y="564"/>
                    <a:pt x="4330" y="487"/>
                    <a:pt x="4351" y="410"/>
                  </a:cubicBezTo>
                  <a:lnTo>
                    <a:pt x="4351" y="410"/>
                  </a:lnTo>
                  <a:lnTo>
                    <a:pt x="4351" y="410"/>
                  </a:lnTo>
                  <a:cubicBezTo>
                    <a:pt x="4191" y="554"/>
                    <a:pt x="3984" y="637"/>
                    <a:pt x="3761" y="637"/>
                  </a:cubicBezTo>
                  <a:cubicBezTo>
                    <a:pt x="3684" y="637"/>
                    <a:pt x="3601" y="627"/>
                    <a:pt x="3523" y="606"/>
                  </a:cubicBezTo>
                  <a:cubicBezTo>
                    <a:pt x="3218" y="523"/>
                    <a:pt x="3000" y="285"/>
                    <a:pt x="2929" y="6"/>
                  </a:cubicBezTo>
                  <a:cubicBezTo>
                    <a:pt x="2929" y="0"/>
                    <a:pt x="2929" y="0"/>
                    <a:pt x="2929" y="0"/>
                  </a:cubicBezTo>
                  <a:cubicBezTo>
                    <a:pt x="2929" y="6"/>
                    <a:pt x="2929" y="6"/>
                    <a:pt x="2929" y="6"/>
                  </a:cubicBezTo>
                  <a:cubicBezTo>
                    <a:pt x="2840" y="280"/>
                    <a:pt x="2617" y="502"/>
                    <a:pt x="2313" y="581"/>
                  </a:cubicBezTo>
                  <a:cubicBezTo>
                    <a:pt x="2240" y="595"/>
                    <a:pt x="2173" y="601"/>
                    <a:pt x="2105" y="601"/>
                  </a:cubicBezTo>
                  <a:cubicBezTo>
                    <a:pt x="1868" y="601"/>
                    <a:pt x="1651" y="508"/>
                    <a:pt x="1490" y="347"/>
                  </a:cubicBezTo>
                  <a:cubicBezTo>
                    <a:pt x="1485" y="342"/>
                    <a:pt x="1485" y="342"/>
                    <a:pt x="1485" y="342"/>
                  </a:cubicBezTo>
                  <a:cubicBezTo>
                    <a:pt x="1485" y="347"/>
                    <a:pt x="1485" y="347"/>
                    <a:pt x="1485" y="347"/>
                  </a:cubicBezTo>
                  <a:cubicBezTo>
                    <a:pt x="1500" y="410"/>
                    <a:pt x="1510" y="477"/>
                    <a:pt x="1510" y="539"/>
                  </a:cubicBezTo>
                  <a:cubicBezTo>
                    <a:pt x="1510" y="762"/>
                    <a:pt x="1422" y="978"/>
                    <a:pt x="1247" y="1145"/>
                  </a:cubicBezTo>
                  <a:cubicBezTo>
                    <a:pt x="1081" y="1299"/>
                    <a:pt x="869" y="1377"/>
                    <a:pt x="652" y="1377"/>
                  </a:cubicBezTo>
                  <a:cubicBezTo>
                    <a:pt x="574" y="1377"/>
                    <a:pt x="496" y="1367"/>
                    <a:pt x="419" y="1346"/>
                  </a:cubicBezTo>
                  <a:cubicBezTo>
                    <a:pt x="413" y="1346"/>
                    <a:pt x="413" y="1346"/>
                    <a:pt x="413" y="1346"/>
                  </a:cubicBezTo>
                  <a:lnTo>
                    <a:pt x="413" y="1346"/>
                  </a:lnTo>
                  <a:cubicBezTo>
                    <a:pt x="564" y="1501"/>
                    <a:pt x="652" y="1708"/>
                    <a:pt x="652" y="1925"/>
                  </a:cubicBezTo>
                  <a:cubicBezTo>
                    <a:pt x="652" y="1998"/>
                    <a:pt x="641" y="2081"/>
                    <a:pt x="615" y="2158"/>
                  </a:cubicBezTo>
                  <a:cubicBezTo>
                    <a:pt x="527" y="2454"/>
                    <a:pt x="284" y="2665"/>
                    <a:pt x="0" y="2737"/>
                  </a:cubicBezTo>
                  <a:lnTo>
                    <a:pt x="0" y="2737"/>
                  </a:lnTo>
                  <a:lnTo>
                    <a:pt x="0" y="2737"/>
                  </a:lnTo>
                  <a:cubicBezTo>
                    <a:pt x="279" y="2820"/>
                    <a:pt x="512" y="3043"/>
                    <a:pt x="590" y="3338"/>
                  </a:cubicBezTo>
                  <a:cubicBezTo>
                    <a:pt x="605" y="3405"/>
                    <a:pt x="610" y="3472"/>
                    <a:pt x="610" y="3540"/>
                  </a:cubicBezTo>
                  <a:cubicBezTo>
                    <a:pt x="610" y="3772"/>
                    <a:pt x="517" y="3990"/>
                    <a:pt x="352" y="4145"/>
                  </a:cubicBezTo>
                  <a:cubicBezTo>
                    <a:pt x="346" y="4145"/>
                    <a:pt x="346" y="4145"/>
                    <a:pt x="346" y="4145"/>
                  </a:cubicBezTo>
                  <a:cubicBezTo>
                    <a:pt x="352" y="4145"/>
                    <a:pt x="352" y="4145"/>
                    <a:pt x="352" y="4145"/>
                  </a:cubicBezTo>
                  <a:cubicBezTo>
                    <a:pt x="419" y="4129"/>
                    <a:pt x="486" y="4125"/>
                    <a:pt x="554" y="4125"/>
                  </a:cubicBezTo>
                  <a:cubicBezTo>
                    <a:pt x="775" y="4125"/>
                    <a:pt x="998" y="4207"/>
                    <a:pt x="1169" y="4378"/>
                  </a:cubicBezTo>
                  <a:cubicBezTo>
                    <a:pt x="1329" y="4544"/>
                    <a:pt x="1407" y="4750"/>
                    <a:pt x="1407" y="4962"/>
                  </a:cubicBezTo>
                  <a:cubicBezTo>
                    <a:pt x="1407" y="5040"/>
                    <a:pt x="1397" y="5118"/>
                    <a:pt x="1376" y="5190"/>
                  </a:cubicBezTo>
                  <a:lnTo>
                    <a:pt x="1376" y="5190"/>
                  </a:lnTo>
                  <a:lnTo>
                    <a:pt x="1376" y="5190"/>
                  </a:lnTo>
                  <a:cubicBezTo>
                    <a:pt x="1531" y="5045"/>
                    <a:pt x="1743" y="4962"/>
                    <a:pt x="1966" y="4962"/>
                  </a:cubicBezTo>
                  <a:cubicBezTo>
                    <a:pt x="2043" y="4962"/>
                    <a:pt x="2126" y="4973"/>
                    <a:pt x="2204" y="4993"/>
                  </a:cubicBezTo>
                  <a:lnTo>
                    <a:pt x="2204" y="4993"/>
                  </a:lnTo>
                  <a:lnTo>
                    <a:pt x="2204" y="4993"/>
                  </a:lnTo>
                  <a:cubicBezTo>
                    <a:pt x="2204" y="4999"/>
                    <a:pt x="2204" y="4999"/>
                    <a:pt x="2204" y="4999"/>
                  </a:cubicBezTo>
                  <a:lnTo>
                    <a:pt x="2204" y="4999"/>
                  </a:lnTo>
                  <a:cubicBezTo>
                    <a:pt x="2209" y="4999"/>
                    <a:pt x="2209" y="4999"/>
                    <a:pt x="2209" y="4999"/>
                  </a:cubicBezTo>
                  <a:lnTo>
                    <a:pt x="2209" y="4999"/>
                  </a:lnTo>
                  <a:cubicBezTo>
                    <a:pt x="2178" y="4719"/>
                    <a:pt x="2084" y="4202"/>
                    <a:pt x="1759" y="3865"/>
                  </a:cubicBezTo>
                  <a:cubicBezTo>
                    <a:pt x="1557" y="3664"/>
                    <a:pt x="1422" y="3416"/>
                    <a:pt x="1360" y="3147"/>
                  </a:cubicBezTo>
                  <a:cubicBezTo>
                    <a:pt x="1335" y="3033"/>
                    <a:pt x="1324" y="2924"/>
                    <a:pt x="1324" y="2810"/>
                  </a:cubicBezTo>
                  <a:cubicBezTo>
                    <a:pt x="1324" y="2469"/>
                    <a:pt x="1443" y="2127"/>
                    <a:pt x="1661" y="1858"/>
                  </a:cubicBezTo>
                  <a:cubicBezTo>
                    <a:pt x="1951" y="1511"/>
                    <a:pt x="2365" y="1320"/>
                    <a:pt x="2840" y="1320"/>
                  </a:cubicBezTo>
                  <a:cubicBezTo>
                    <a:pt x="3311" y="1320"/>
                    <a:pt x="3730" y="1511"/>
                    <a:pt x="4015" y="1858"/>
                  </a:cubicBezTo>
                  <a:cubicBezTo>
                    <a:pt x="4238" y="2127"/>
                    <a:pt x="4357" y="2469"/>
                    <a:pt x="4357" y="2810"/>
                  </a:cubicBezTo>
                  <a:cubicBezTo>
                    <a:pt x="4357" y="2924"/>
                    <a:pt x="4340" y="3033"/>
                    <a:pt x="4320" y="3147"/>
                  </a:cubicBezTo>
                  <a:cubicBezTo>
                    <a:pt x="4258" y="3416"/>
                    <a:pt x="4108" y="3674"/>
                    <a:pt x="3876" y="3913"/>
                  </a:cubicBezTo>
                  <a:cubicBezTo>
                    <a:pt x="3523" y="4264"/>
                    <a:pt x="3466" y="4761"/>
                    <a:pt x="3456" y="5014"/>
                  </a:cubicBezTo>
                  <a:lnTo>
                    <a:pt x="3456" y="5014"/>
                  </a:lnTo>
                  <a:lnTo>
                    <a:pt x="3456" y="5014"/>
                  </a:lnTo>
                  <a:cubicBezTo>
                    <a:pt x="3513" y="5004"/>
                    <a:pt x="3570" y="4999"/>
                    <a:pt x="3627" y="4999"/>
                  </a:cubicBezTo>
                  <a:cubicBezTo>
                    <a:pt x="3860" y="4999"/>
                    <a:pt x="4077" y="5097"/>
                    <a:pt x="4238" y="5252"/>
                  </a:cubicBezTo>
                  <a:cubicBezTo>
                    <a:pt x="4238" y="5258"/>
                    <a:pt x="4238" y="5258"/>
                    <a:pt x="4238" y="5258"/>
                  </a:cubicBezTo>
                  <a:cubicBezTo>
                    <a:pt x="4238" y="5252"/>
                    <a:pt x="4238" y="5252"/>
                    <a:pt x="4238" y="5252"/>
                  </a:cubicBezTo>
                  <a:cubicBezTo>
                    <a:pt x="4222" y="5190"/>
                    <a:pt x="4217" y="5123"/>
                    <a:pt x="4217" y="5056"/>
                  </a:cubicBezTo>
                  <a:cubicBezTo>
                    <a:pt x="4217" y="4839"/>
                    <a:pt x="4305" y="4621"/>
                    <a:pt x="4480" y="4456"/>
                  </a:cubicBezTo>
                  <a:cubicBezTo>
                    <a:pt x="4646" y="4300"/>
                    <a:pt x="4858" y="4223"/>
                    <a:pt x="5075" y="4223"/>
                  </a:cubicBezTo>
                  <a:cubicBezTo>
                    <a:pt x="5153" y="4223"/>
                    <a:pt x="5231" y="4233"/>
                    <a:pt x="5308" y="4254"/>
                  </a:cubicBezTo>
                  <a:cubicBezTo>
                    <a:pt x="5314" y="4254"/>
                    <a:pt x="5314" y="4254"/>
                    <a:pt x="5314" y="4254"/>
                  </a:cubicBezTo>
                  <a:cubicBezTo>
                    <a:pt x="5308" y="4254"/>
                    <a:pt x="5308" y="4254"/>
                    <a:pt x="5308" y="4254"/>
                  </a:cubicBezTo>
                  <a:cubicBezTo>
                    <a:pt x="5164" y="4098"/>
                    <a:pt x="5075" y="3897"/>
                    <a:pt x="5075" y="3680"/>
                  </a:cubicBezTo>
                  <a:cubicBezTo>
                    <a:pt x="5075" y="3601"/>
                    <a:pt x="5086" y="3524"/>
                    <a:pt x="5112" y="3447"/>
                  </a:cubicBezTo>
                  <a:cubicBezTo>
                    <a:pt x="5200" y="3147"/>
                    <a:pt x="5437" y="2934"/>
                    <a:pt x="5728" y="2867"/>
                  </a:cubicBezTo>
                  <a:cubicBezTo>
                    <a:pt x="5728" y="2862"/>
                    <a:pt x="5728" y="2862"/>
                    <a:pt x="5728" y="2862"/>
                  </a:cubicBezTo>
                  <a:lnTo>
                    <a:pt x="5728" y="2862"/>
                  </a:lnTo>
                  <a:lnTo>
                    <a:pt x="5728" y="2862"/>
                  </a:lnTo>
                  <a:lnTo>
                    <a:pt x="5728" y="2862"/>
                  </a:lnTo>
                  <a:cubicBezTo>
                    <a:pt x="5437" y="2934"/>
                    <a:pt x="5200" y="3147"/>
                    <a:pt x="5112" y="3447"/>
                  </a:cubicBezTo>
                  <a:cubicBezTo>
                    <a:pt x="5086" y="3524"/>
                    <a:pt x="5075" y="3601"/>
                    <a:pt x="5075" y="3680"/>
                  </a:cubicBezTo>
                  <a:cubicBezTo>
                    <a:pt x="5075" y="3897"/>
                    <a:pt x="5164" y="4098"/>
                    <a:pt x="5308" y="4254"/>
                  </a:cubicBezTo>
                  <a:lnTo>
                    <a:pt x="5308" y="4254"/>
                  </a:lnTo>
                  <a:lnTo>
                    <a:pt x="5308" y="4254"/>
                  </a:lnTo>
                  <a:cubicBezTo>
                    <a:pt x="5235" y="4233"/>
                    <a:pt x="5153" y="4223"/>
                    <a:pt x="5075" y="4223"/>
                  </a:cubicBezTo>
                  <a:cubicBezTo>
                    <a:pt x="4858" y="4223"/>
                    <a:pt x="4646" y="4300"/>
                    <a:pt x="4480" y="4456"/>
                  </a:cubicBezTo>
                  <a:cubicBezTo>
                    <a:pt x="4305" y="4621"/>
                    <a:pt x="4217" y="4839"/>
                    <a:pt x="4217" y="5056"/>
                  </a:cubicBezTo>
                  <a:cubicBezTo>
                    <a:pt x="4217" y="5123"/>
                    <a:pt x="4222" y="5190"/>
                    <a:pt x="4238" y="5252"/>
                  </a:cubicBezTo>
                  <a:lnTo>
                    <a:pt x="4238" y="5252"/>
                  </a:lnTo>
                  <a:lnTo>
                    <a:pt x="4238" y="5252"/>
                  </a:lnTo>
                  <a:cubicBezTo>
                    <a:pt x="4082" y="5092"/>
                    <a:pt x="3860" y="4999"/>
                    <a:pt x="3627" y="4999"/>
                  </a:cubicBezTo>
                  <a:cubicBezTo>
                    <a:pt x="3570" y="4999"/>
                    <a:pt x="3513" y="5004"/>
                    <a:pt x="3456" y="5014"/>
                  </a:cubicBezTo>
                  <a:lnTo>
                    <a:pt x="3456" y="5014"/>
                  </a:lnTo>
                  <a:cubicBezTo>
                    <a:pt x="3462" y="5014"/>
                    <a:pt x="3462" y="5014"/>
                    <a:pt x="3462" y="5014"/>
                  </a:cubicBezTo>
                  <a:cubicBezTo>
                    <a:pt x="3466" y="4761"/>
                    <a:pt x="3523" y="4264"/>
                    <a:pt x="3876" y="3913"/>
                  </a:cubicBezTo>
                  <a:cubicBezTo>
                    <a:pt x="4108" y="3674"/>
                    <a:pt x="4258" y="3416"/>
                    <a:pt x="4320" y="3147"/>
                  </a:cubicBezTo>
                  <a:cubicBezTo>
                    <a:pt x="4346" y="3033"/>
                    <a:pt x="4357" y="2924"/>
                    <a:pt x="4357" y="2810"/>
                  </a:cubicBezTo>
                  <a:cubicBezTo>
                    <a:pt x="4357" y="2469"/>
                    <a:pt x="4238" y="2127"/>
                    <a:pt x="4015" y="1858"/>
                  </a:cubicBezTo>
                  <a:cubicBezTo>
                    <a:pt x="3730" y="1511"/>
                    <a:pt x="3311" y="1315"/>
                    <a:pt x="2840" y="1315"/>
                  </a:cubicBezTo>
                  <a:cubicBezTo>
                    <a:pt x="2365" y="1315"/>
                    <a:pt x="1951" y="1511"/>
                    <a:pt x="1661" y="1858"/>
                  </a:cubicBezTo>
                  <a:cubicBezTo>
                    <a:pt x="1443" y="2127"/>
                    <a:pt x="1324" y="2469"/>
                    <a:pt x="1324" y="2810"/>
                  </a:cubicBezTo>
                  <a:cubicBezTo>
                    <a:pt x="1324" y="2924"/>
                    <a:pt x="1335" y="3033"/>
                    <a:pt x="1360" y="3147"/>
                  </a:cubicBezTo>
                  <a:cubicBezTo>
                    <a:pt x="1422" y="3416"/>
                    <a:pt x="1557" y="3664"/>
                    <a:pt x="1753" y="3865"/>
                  </a:cubicBezTo>
                  <a:cubicBezTo>
                    <a:pt x="2084" y="4202"/>
                    <a:pt x="2178" y="4719"/>
                    <a:pt x="2204" y="4999"/>
                  </a:cubicBezTo>
                  <a:lnTo>
                    <a:pt x="2204" y="4999"/>
                  </a:lnTo>
                  <a:lnTo>
                    <a:pt x="2204" y="4999"/>
                  </a:lnTo>
                  <a:cubicBezTo>
                    <a:pt x="2204" y="4993"/>
                    <a:pt x="2204" y="4993"/>
                    <a:pt x="2204" y="4993"/>
                  </a:cubicBezTo>
                  <a:lnTo>
                    <a:pt x="2204" y="4993"/>
                  </a:lnTo>
                  <a:lnTo>
                    <a:pt x="2204" y="4993"/>
                  </a:lnTo>
                  <a:lnTo>
                    <a:pt x="2204" y="4993"/>
                  </a:lnTo>
                  <a:cubicBezTo>
                    <a:pt x="2126" y="4973"/>
                    <a:pt x="2043" y="4962"/>
                    <a:pt x="1966" y="4962"/>
                  </a:cubicBezTo>
                  <a:cubicBezTo>
                    <a:pt x="1743" y="4962"/>
                    <a:pt x="1531" y="5045"/>
                    <a:pt x="1376" y="5190"/>
                  </a:cubicBezTo>
                  <a:lnTo>
                    <a:pt x="1376" y="5190"/>
                  </a:lnTo>
                  <a:lnTo>
                    <a:pt x="1376" y="5190"/>
                  </a:lnTo>
                  <a:cubicBezTo>
                    <a:pt x="1397" y="5118"/>
                    <a:pt x="1407" y="5040"/>
                    <a:pt x="1407" y="4962"/>
                  </a:cubicBezTo>
                  <a:cubicBezTo>
                    <a:pt x="1407" y="4750"/>
                    <a:pt x="1329" y="4544"/>
                    <a:pt x="1169" y="4378"/>
                  </a:cubicBezTo>
                  <a:cubicBezTo>
                    <a:pt x="998" y="4207"/>
                    <a:pt x="775" y="4119"/>
                    <a:pt x="554" y="4119"/>
                  </a:cubicBezTo>
                  <a:cubicBezTo>
                    <a:pt x="486" y="4119"/>
                    <a:pt x="419" y="4129"/>
                    <a:pt x="352" y="4145"/>
                  </a:cubicBezTo>
                  <a:lnTo>
                    <a:pt x="352" y="4145"/>
                  </a:lnTo>
                  <a:lnTo>
                    <a:pt x="352" y="4145"/>
                  </a:lnTo>
                  <a:cubicBezTo>
                    <a:pt x="517" y="3990"/>
                    <a:pt x="615" y="3772"/>
                    <a:pt x="615" y="3540"/>
                  </a:cubicBezTo>
                  <a:cubicBezTo>
                    <a:pt x="615" y="3472"/>
                    <a:pt x="605" y="3405"/>
                    <a:pt x="590" y="3338"/>
                  </a:cubicBezTo>
                  <a:cubicBezTo>
                    <a:pt x="512" y="3043"/>
                    <a:pt x="279" y="2820"/>
                    <a:pt x="0" y="2737"/>
                  </a:cubicBezTo>
                  <a:lnTo>
                    <a:pt x="0" y="2737"/>
                  </a:lnTo>
                  <a:lnTo>
                    <a:pt x="0" y="2737"/>
                  </a:lnTo>
                  <a:cubicBezTo>
                    <a:pt x="290" y="2665"/>
                    <a:pt x="527" y="2454"/>
                    <a:pt x="615" y="2158"/>
                  </a:cubicBezTo>
                  <a:cubicBezTo>
                    <a:pt x="641" y="2081"/>
                    <a:pt x="652" y="1998"/>
                    <a:pt x="652" y="1925"/>
                  </a:cubicBezTo>
                  <a:cubicBezTo>
                    <a:pt x="652" y="1708"/>
                    <a:pt x="564" y="1501"/>
                    <a:pt x="419" y="1346"/>
                  </a:cubicBezTo>
                  <a:cubicBezTo>
                    <a:pt x="413" y="1346"/>
                    <a:pt x="413" y="1346"/>
                    <a:pt x="413" y="1346"/>
                  </a:cubicBezTo>
                  <a:lnTo>
                    <a:pt x="413" y="1346"/>
                  </a:lnTo>
                  <a:cubicBezTo>
                    <a:pt x="492" y="1367"/>
                    <a:pt x="574" y="1382"/>
                    <a:pt x="652" y="1382"/>
                  </a:cubicBezTo>
                  <a:cubicBezTo>
                    <a:pt x="869" y="1382"/>
                    <a:pt x="1081" y="1305"/>
                    <a:pt x="1247" y="1145"/>
                  </a:cubicBezTo>
                  <a:cubicBezTo>
                    <a:pt x="1422" y="978"/>
                    <a:pt x="1510" y="762"/>
                    <a:pt x="1510" y="539"/>
                  </a:cubicBezTo>
                  <a:cubicBezTo>
                    <a:pt x="1510" y="477"/>
                    <a:pt x="1505" y="410"/>
                    <a:pt x="1490" y="347"/>
                  </a:cubicBezTo>
                  <a:lnTo>
                    <a:pt x="1490" y="347"/>
                  </a:lnTo>
                  <a:cubicBezTo>
                    <a:pt x="1485" y="347"/>
                    <a:pt x="1485" y="347"/>
                    <a:pt x="1485" y="347"/>
                  </a:cubicBezTo>
                  <a:cubicBezTo>
                    <a:pt x="1645" y="508"/>
                    <a:pt x="1868" y="606"/>
                    <a:pt x="2105" y="606"/>
                  </a:cubicBezTo>
                  <a:cubicBezTo>
                    <a:pt x="2173" y="606"/>
                    <a:pt x="2240" y="595"/>
                    <a:pt x="2313" y="581"/>
                  </a:cubicBezTo>
                  <a:cubicBezTo>
                    <a:pt x="2617" y="508"/>
                    <a:pt x="2846" y="280"/>
                    <a:pt x="2929" y="6"/>
                  </a:cubicBezTo>
                  <a:lnTo>
                    <a:pt x="2929" y="6"/>
                  </a:lnTo>
                  <a:lnTo>
                    <a:pt x="2929" y="6"/>
                  </a:lnTo>
                  <a:cubicBezTo>
                    <a:pt x="3000" y="285"/>
                    <a:pt x="3218" y="523"/>
                    <a:pt x="3523" y="606"/>
                  </a:cubicBezTo>
                  <a:cubicBezTo>
                    <a:pt x="3601" y="627"/>
                    <a:pt x="3684" y="643"/>
                    <a:pt x="3761" y="643"/>
                  </a:cubicBezTo>
                  <a:cubicBezTo>
                    <a:pt x="3984" y="643"/>
                    <a:pt x="4196" y="554"/>
                    <a:pt x="4351" y="410"/>
                  </a:cubicBezTo>
                  <a:lnTo>
                    <a:pt x="4351" y="410"/>
                  </a:lnTo>
                  <a:lnTo>
                    <a:pt x="4351" y="410"/>
                  </a:lnTo>
                  <a:cubicBezTo>
                    <a:pt x="4330" y="487"/>
                    <a:pt x="4320" y="564"/>
                    <a:pt x="4320" y="643"/>
                  </a:cubicBezTo>
                  <a:cubicBezTo>
                    <a:pt x="4320" y="849"/>
                    <a:pt x="4398" y="1062"/>
                    <a:pt x="4558" y="1222"/>
                  </a:cubicBezTo>
                  <a:cubicBezTo>
                    <a:pt x="4729" y="1393"/>
                    <a:pt x="4952" y="1480"/>
                    <a:pt x="5179" y="1480"/>
                  </a:cubicBezTo>
                  <a:cubicBezTo>
                    <a:pt x="5241" y="1480"/>
                    <a:pt x="5308" y="1476"/>
                    <a:pt x="5376" y="1459"/>
                  </a:cubicBezTo>
                  <a:lnTo>
                    <a:pt x="5376" y="1459"/>
                  </a:lnTo>
                  <a:cubicBezTo>
                    <a:pt x="5376" y="1455"/>
                    <a:pt x="5376" y="1455"/>
                    <a:pt x="5376" y="1455"/>
                  </a:cubicBezTo>
                  <a:cubicBezTo>
                    <a:pt x="5210" y="1615"/>
                    <a:pt x="5112" y="1827"/>
                    <a:pt x="5112" y="2060"/>
                  </a:cubicBezTo>
                  <a:cubicBezTo>
                    <a:pt x="5112" y="2127"/>
                    <a:pt x="5122" y="2194"/>
                    <a:pt x="5138" y="2262"/>
                  </a:cubicBezTo>
                  <a:cubicBezTo>
                    <a:pt x="5215" y="2562"/>
                    <a:pt x="5443" y="2785"/>
                    <a:pt x="5728" y="2867"/>
                  </a:cubicBezTo>
                  <a:cubicBezTo>
                    <a:pt x="5728" y="2862"/>
                    <a:pt x="5728" y="2862"/>
                    <a:pt x="5728" y="286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3" name="Freeform 72"/>
            <p:cNvSpPr>
              <a:spLocks noChangeArrowheads="1"/>
            </p:cNvSpPr>
            <p:nvPr/>
          </p:nvSpPr>
          <p:spPr bwMode="auto">
            <a:xfrm>
              <a:off x="10768986" y="10535697"/>
              <a:ext cx="595811" cy="419012"/>
            </a:xfrm>
            <a:custGeom>
              <a:avLst/>
              <a:gdLst>
                <a:gd name="T0" fmla="*/ 943 w 1042"/>
                <a:gd name="T1" fmla="*/ 0 h 731"/>
                <a:gd name="T2" fmla="*/ 943 w 1042"/>
                <a:gd name="T3" fmla="*/ 0 h 731"/>
                <a:gd name="T4" fmla="*/ 100 w 1042"/>
                <a:gd name="T5" fmla="*/ 0 h 731"/>
                <a:gd name="T6" fmla="*/ 0 w 1042"/>
                <a:gd name="T7" fmla="*/ 98 h 731"/>
                <a:gd name="T8" fmla="*/ 0 w 1042"/>
                <a:gd name="T9" fmla="*/ 631 h 731"/>
                <a:gd name="T10" fmla="*/ 100 w 1042"/>
                <a:gd name="T11" fmla="*/ 730 h 731"/>
                <a:gd name="T12" fmla="*/ 943 w 1042"/>
                <a:gd name="T13" fmla="*/ 730 h 731"/>
                <a:gd name="T14" fmla="*/ 1041 w 1042"/>
                <a:gd name="T15" fmla="*/ 631 h 731"/>
                <a:gd name="T16" fmla="*/ 1041 w 1042"/>
                <a:gd name="T17" fmla="*/ 98 h 731"/>
                <a:gd name="T18" fmla="*/ 943 w 1042"/>
                <a:gd name="T19" fmla="*/ 0 h 731"/>
                <a:gd name="T20" fmla="*/ 622 w 1042"/>
                <a:gd name="T21" fmla="*/ 103 h 731"/>
                <a:gd name="T22" fmla="*/ 622 w 1042"/>
                <a:gd name="T23" fmla="*/ 103 h 731"/>
                <a:gd name="T24" fmla="*/ 431 w 1042"/>
                <a:gd name="T25" fmla="*/ 103 h 731"/>
                <a:gd name="T26" fmla="*/ 394 w 1042"/>
                <a:gd name="T27" fmla="*/ 68 h 731"/>
                <a:gd name="T28" fmla="*/ 431 w 1042"/>
                <a:gd name="T29" fmla="*/ 26 h 731"/>
                <a:gd name="T30" fmla="*/ 622 w 1042"/>
                <a:gd name="T31" fmla="*/ 26 h 731"/>
                <a:gd name="T32" fmla="*/ 658 w 1042"/>
                <a:gd name="T33" fmla="*/ 68 h 731"/>
                <a:gd name="T34" fmla="*/ 622 w 1042"/>
                <a:gd name="T35" fmla="*/ 103 h 731"/>
                <a:gd name="T36" fmla="*/ 943 w 1042"/>
                <a:gd name="T37" fmla="*/ 0 h 7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042" h="731">
                  <a:moveTo>
                    <a:pt x="943" y="0"/>
                  </a:moveTo>
                  <a:lnTo>
                    <a:pt x="943" y="0"/>
                  </a:lnTo>
                  <a:cubicBezTo>
                    <a:pt x="100" y="0"/>
                    <a:pt x="100" y="0"/>
                    <a:pt x="100" y="0"/>
                  </a:cubicBezTo>
                  <a:cubicBezTo>
                    <a:pt x="48" y="0"/>
                    <a:pt x="0" y="47"/>
                    <a:pt x="0" y="98"/>
                  </a:cubicBezTo>
                  <a:cubicBezTo>
                    <a:pt x="0" y="631"/>
                    <a:pt x="0" y="631"/>
                    <a:pt x="0" y="631"/>
                  </a:cubicBezTo>
                  <a:cubicBezTo>
                    <a:pt x="0" y="682"/>
                    <a:pt x="48" y="730"/>
                    <a:pt x="100" y="730"/>
                  </a:cubicBezTo>
                  <a:cubicBezTo>
                    <a:pt x="943" y="730"/>
                    <a:pt x="943" y="730"/>
                    <a:pt x="943" y="730"/>
                  </a:cubicBezTo>
                  <a:cubicBezTo>
                    <a:pt x="995" y="730"/>
                    <a:pt x="1041" y="682"/>
                    <a:pt x="1041" y="631"/>
                  </a:cubicBezTo>
                  <a:cubicBezTo>
                    <a:pt x="1041" y="98"/>
                    <a:pt x="1041" y="98"/>
                    <a:pt x="1041" y="98"/>
                  </a:cubicBezTo>
                  <a:cubicBezTo>
                    <a:pt x="1041" y="47"/>
                    <a:pt x="995" y="0"/>
                    <a:pt x="943" y="0"/>
                  </a:cubicBezTo>
                  <a:lnTo>
                    <a:pt x="622" y="103"/>
                  </a:lnTo>
                  <a:lnTo>
                    <a:pt x="622" y="103"/>
                  </a:lnTo>
                  <a:cubicBezTo>
                    <a:pt x="431" y="103"/>
                    <a:pt x="431" y="103"/>
                    <a:pt x="431" y="103"/>
                  </a:cubicBezTo>
                  <a:cubicBezTo>
                    <a:pt x="410" y="103"/>
                    <a:pt x="394" y="88"/>
                    <a:pt x="394" y="68"/>
                  </a:cubicBezTo>
                  <a:cubicBezTo>
                    <a:pt x="394" y="47"/>
                    <a:pt x="410" y="26"/>
                    <a:pt x="431" y="26"/>
                  </a:cubicBezTo>
                  <a:cubicBezTo>
                    <a:pt x="622" y="26"/>
                    <a:pt x="622" y="26"/>
                    <a:pt x="622" y="26"/>
                  </a:cubicBezTo>
                  <a:cubicBezTo>
                    <a:pt x="643" y="26"/>
                    <a:pt x="658" y="47"/>
                    <a:pt x="658" y="68"/>
                  </a:cubicBezTo>
                  <a:cubicBezTo>
                    <a:pt x="658" y="88"/>
                    <a:pt x="643" y="103"/>
                    <a:pt x="622" y="103"/>
                  </a:cubicBezTo>
                  <a:lnTo>
                    <a:pt x="943" y="0"/>
                  </a:lnTo>
                </a:path>
              </a:pathLst>
            </a:custGeom>
            <a:solidFill>
              <a:srgbClr val="5C678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4" name="Freeform 73"/>
            <p:cNvSpPr>
              <a:spLocks noChangeArrowheads="1"/>
            </p:cNvSpPr>
            <p:nvPr/>
          </p:nvSpPr>
          <p:spPr bwMode="auto">
            <a:xfrm>
              <a:off x="10785357" y="10610987"/>
              <a:ext cx="563075" cy="327352"/>
            </a:xfrm>
            <a:custGeom>
              <a:avLst/>
              <a:gdLst>
                <a:gd name="T0" fmla="*/ 0 w 989"/>
                <a:gd name="T1" fmla="*/ 0 h 575"/>
                <a:gd name="T2" fmla="*/ 0 w 989"/>
                <a:gd name="T3" fmla="*/ 0 h 575"/>
                <a:gd name="T4" fmla="*/ 0 w 989"/>
                <a:gd name="T5" fmla="*/ 502 h 575"/>
                <a:gd name="T6" fmla="*/ 73 w 989"/>
                <a:gd name="T7" fmla="*/ 574 h 575"/>
                <a:gd name="T8" fmla="*/ 916 w 989"/>
                <a:gd name="T9" fmla="*/ 574 h 575"/>
                <a:gd name="T10" fmla="*/ 988 w 989"/>
                <a:gd name="T11" fmla="*/ 502 h 575"/>
                <a:gd name="T12" fmla="*/ 988 w 989"/>
                <a:gd name="T13" fmla="*/ 0 h 575"/>
                <a:gd name="T14" fmla="*/ 0 w 989"/>
                <a:gd name="T15" fmla="*/ 0 h 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89" h="575">
                  <a:moveTo>
                    <a:pt x="0" y="0"/>
                  </a:moveTo>
                  <a:lnTo>
                    <a:pt x="0" y="0"/>
                  </a:lnTo>
                  <a:cubicBezTo>
                    <a:pt x="0" y="502"/>
                    <a:pt x="0" y="502"/>
                    <a:pt x="0" y="502"/>
                  </a:cubicBezTo>
                  <a:cubicBezTo>
                    <a:pt x="0" y="543"/>
                    <a:pt x="31" y="574"/>
                    <a:pt x="73" y="574"/>
                  </a:cubicBezTo>
                  <a:cubicBezTo>
                    <a:pt x="916" y="574"/>
                    <a:pt x="916" y="574"/>
                    <a:pt x="916" y="574"/>
                  </a:cubicBezTo>
                  <a:cubicBezTo>
                    <a:pt x="957" y="574"/>
                    <a:pt x="988" y="543"/>
                    <a:pt x="988" y="502"/>
                  </a:cubicBezTo>
                  <a:cubicBezTo>
                    <a:pt x="988" y="0"/>
                    <a:pt x="988" y="0"/>
                    <a:pt x="988" y="0"/>
                  </a:cubicBezTo>
                  <a:lnTo>
                    <a:pt x="0" y="0"/>
                  </a:lnTo>
                </a:path>
              </a:pathLst>
            </a:custGeom>
            <a:solidFill>
              <a:srgbClr val="FDFE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5" name="Freeform 74"/>
            <p:cNvSpPr>
              <a:spLocks noChangeArrowheads="1"/>
            </p:cNvSpPr>
            <p:nvPr/>
          </p:nvSpPr>
          <p:spPr bwMode="auto">
            <a:xfrm>
              <a:off x="10804998" y="10660091"/>
              <a:ext cx="186600" cy="219326"/>
            </a:xfrm>
            <a:custGeom>
              <a:avLst/>
              <a:gdLst>
                <a:gd name="T0" fmla="*/ 331 w 332"/>
                <a:gd name="T1" fmla="*/ 383 h 384"/>
                <a:gd name="T2" fmla="*/ 0 w 332"/>
                <a:gd name="T3" fmla="*/ 383 h 384"/>
                <a:gd name="T4" fmla="*/ 0 w 332"/>
                <a:gd name="T5" fmla="*/ 0 h 384"/>
                <a:gd name="T6" fmla="*/ 331 w 332"/>
                <a:gd name="T7" fmla="*/ 0 h 384"/>
                <a:gd name="T8" fmla="*/ 331 w 332"/>
                <a:gd name="T9" fmla="*/ 383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2" h="384">
                  <a:moveTo>
                    <a:pt x="331" y="383"/>
                  </a:moveTo>
                  <a:lnTo>
                    <a:pt x="0" y="383"/>
                  </a:lnTo>
                  <a:lnTo>
                    <a:pt x="0" y="0"/>
                  </a:lnTo>
                  <a:lnTo>
                    <a:pt x="331" y="0"/>
                  </a:lnTo>
                  <a:lnTo>
                    <a:pt x="331" y="383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6" name="Freeform 75"/>
            <p:cNvSpPr>
              <a:spLocks noChangeArrowheads="1"/>
            </p:cNvSpPr>
            <p:nvPr/>
          </p:nvSpPr>
          <p:spPr bwMode="auto">
            <a:xfrm>
              <a:off x="11024334" y="10663364"/>
              <a:ext cx="297907" cy="58924"/>
            </a:xfrm>
            <a:custGeom>
              <a:avLst/>
              <a:gdLst>
                <a:gd name="T0" fmla="*/ 522 w 523"/>
                <a:gd name="T1" fmla="*/ 104 h 105"/>
                <a:gd name="T2" fmla="*/ 0 w 523"/>
                <a:gd name="T3" fmla="*/ 104 h 105"/>
                <a:gd name="T4" fmla="*/ 0 w 523"/>
                <a:gd name="T5" fmla="*/ 0 h 105"/>
                <a:gd name="T6" fmla="*/ 522 w 523"/>
                <a:gd name="T7" fmla="*/ 0 h 105"/>
                <a:gd name="T8" fmla="*/ 522 w 523"/>
                <a:gd name="T9" fmla="*/ 104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3" h="105">
                  <a:moveTo>
                    <a:pt x="522" y="104"/>
                  </a:moveTo>
                  <a:lnTo>
                    <a:pt x="0" y="104"/>
                  </a:lnTo>
                  <a:lnTo>
                    <a:pt x="0" y="0"/>
                  </a:lnTo>
                  <a:lnTo>
                    <a:pt x="522" y="0"/>
                  </a:lnTo>
                  <a:lnTo>
                    <a:pt x="522" y="104"/>
                  </a:lnTo>
                </a:path>
              </a:pathLst>
            </a:custGeom>
            <a:solidFill>
              <a:srgbClr val="2E354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" name="Freeform 76"/>
            <p:cNvSpPr>
              <a:spLocks noChangeArrowheads="1"/>
            </p:cNvSpPr>
            <p:nvPr/>
          </p:nvSpPr>
          <p:spPr bwMode="auto">
            <a:xfrm>
              <a:off x="11057071" y="10735380"/>
              <a:ext cx="229159" cy="39282"/>
            </a:xfrm>
            <a:custGeom>
              <a:avLst/>
              <a:gdLst>
                <a:gd name="T0" fmla="*/ 398 w 399"/>
                <a:gd name="T1" fmla="*/ 67 h 68"/>
                <a:gd name="T2" fmla="*/ 0 w 399"/>
                <a:gd name="T3" fmla="*/ 67 h 68"/>
                <a:gd name="T4" fmla="*/ 0 w 399"/>
                <a:gd name="T5" fmla="*/ 0 h 68"/>
                <a:gd name="T6" fmla="*/ 398 w 399"/>
                <a:gd name="T7" fmla="*/ 0 h 68"/>
                <a:gd name="T8" fmla="*/ 398 w 399"/>
                <a:gd name="T9" fmla="*/ 67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9" h="68">
                  <a:moveTo>
                    <a:pt x="398" y="67"/>
                  </a:moveTo>
                  <a:lnTo>
                    <a:pt x="0" y="67"/>
                  </a:lnTo>
                  <a:lnTo>
                    <a:pt x="0" y="0"/>
                  </a:lnTo>
                  <a:lnTo>
                    <a:pt x="398" y="0"/>
                  </a:lnTo>
                  <a:lnTo>
                    <a:pt x="398" y="67"/>
                  </a:lnTo>
                </a:path>
              </a:pathLst>
            </a:custGeom>
            <a:solidFill>
              <a:srgbClr val="2E354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50" name="Freeform 77"/>
            <p:cNvSpPr>
              <a:spLocks noChangeArrowheads="1"/>
            </p:cNvSpPr>
            <p:nvPr/>
          </p:nvSpPr>
          <p:spPr bwMode="auto">
            <a:xfrm>
              <a:off x="11024334" y="10892510"/>
              <a:ext cx="297907" cy="32736"/>
            </a:xfrm>
            <a:custGeom>
              <a:avLst/>
              <a:gdLst>
                <a:gd name="T0" fmla="*/ 522 w 523"/>
                <a:gd name="T1" fmla="*/ 61 h 62"/>
                <a:gd name="T2" fmla="*/ 0 w 523"/>
                <a:gd name="T3" fmla="*/ 61 h 62"/>
                <a:gd name="T4" fmla="*/ 0 w 523"/>
                <a:gd name="T5" fmla="*/ 0 h 62"/>
                <a:gd name="T6" fmla="*/ 522 w 523"/>
                <a:gd name="T7" fmla="*/ 0 h 62"/>
                <a:gd name="T8" fmla="*/ 522 w 523"/>
                <a:gd name="T9" fmla="*/ 61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3" h="62">
                  <a:moveTo>
                    <a:pt x="522" y="61"/>
                  </a:moveTo>
                  <a:lnTo>
                    <a:pt x="0" y="61"/>
                  </a:lnTo>
                  <a:lnTo>
                    <a:pt x="0" y="0"/>
                  </a:lnTo>
                  <a:lnTo>
                    <a:pt x="522" y="0"/>
                  </a:lnTo>
                  <a:lnTo>
                    <a:pt x="522" y="61"/>
                  </a:lnTo>
                </a:path>
              </a:pathLst>
            </a:custGeom>
            <a:solidFill>
              <a:srgbClr val="2E354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51" name="Freeform 78"/>
            <p:cNvSpPr>
              <a:spLocks noChangeArrowheads="1"/>
            </p:cNvSpPr>
            <p:nvPr/>
          </p:nvSpPr>
          <p:spPr bwMode="auto">
            <a:xfrm>
              <a:off x="11034156" y="10476773"/>
              <a:ext cx="65474" cy="111300"/>
            </a:xfrm>
            <a:custGeom>
              <a:avLst/>
              <a:gdLst>
                <a:gd name="T0" fmla="*/ 115 w 116"/>
                <a:gd name="T1" fmla="*/ 191 h 192"/>
                <a:gd name="T2" fmla="*/ 0 w 116"/>
                <a:gd name="T3" fmla="*/ 191 h 192"/>
                <a:gd name="T4" fmla="*/ 0 w 116"/>
                <a:gd name="T5" fmla="*/ 0 h 192"/>
                <a:gd name="T6" fmla="*/ 115 w 116"/>
                <a:gd name="T7" fmla="*/ 0 h 192"/>
                <a:gd name="T8" fmla="*/ 115 w 116"/>
                <a:gd name="T9" fmla="*/ 191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192">
                  <a:moveTo>
                    <a:pt x="115" y="191"/>
                  </a:moveTo>
                  <a:lnTo>
                    <a:pt x="0" y="191"/>
                  </a:lnTo>
                  <a:lnTo>
                    <a:pt x="0" y="0"/>
                  </a:lnTo>
                  <a:lnTo>
                    <a:pt x="115" y="0"/>
                  </a:lnTo>
                  <a:lnTo>
                    <a:pt x="115" y="191"/>
                  </a:lnTo>
                </a:path>
              </a:pathLst>
            </a:custGeom>
            <a:solidFill>
              <a:srgbClr val="7B7B7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52" name="Freeform 79"/>
            <p:cNvSpPr>
              <a:spLocks noChangeArrowheads="1"/>
            </p:cNvSpPr>
            <p:nvPr/>
          </p:nvSpPr>
          <p:spPr bwMode="auto">
            <a:xfrm>
              <a:off x="11034156" y="10476773"/>
              <a:ext cx="65474" cy="55649"/>
            </a:xfrm>
            <a:custGeom>
              <a:avLst/>
              <a:gdLst>
                <a:gd name="T0" fmla="*/ 115 w 116"/>
                <a:gd name="T1" fmla="*/ 92 h 93"/>
                <a:gd name="T2" fmla="*/ 0 w 116"/>
                <a:gd name="T3" fmla="*/ 92 h 93"/>
                <a:gd name="T4" fmla="*/ 0 w 116"/>
                <a:gd name="T5" fmla="*/ 0 h 93"/>
                <a:gd name="T6" fmla="*/ 115 w 116"/>
                <a:gd name="T7" fmla="*/ 0 h 93"/>
                <a:gd name="T8" fmla="*/ 115 w 116"/>
                <a:gd name="T9" fmla="*/ 92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93">
                  <a:moveTo>
                    <a:pt x="115" y="92"/>
                  </a:moveTo>
                  <a:lnTo>
                    <a:pt x="0" y="92"/>
                  </a:lnTo>
                  <a:lnTo>
                    <a:pt x="0" y="0"/>
                  </a:lnTo>
                  <a:lnTo>
                    <a:pt x="115" y="0"/>
                  </a:lnTo>
                  <a:lnTo>
                    <a:pt x="115" y="92"/>
                  </a:lnTo>
                </a:path>
              </a:pathLst>
            </a:custGeom>
            <a:solidFill>
              <a:srgbClr val="67676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8" name="Group 126"/>
          <p:cNvGrpSpPr/>
          <p:nvPr/>
        </p:nvGrpSpPr>
        <p:grpSpPr>
          <a:xfrm>
            <a:off x="10772775" y="5515610"/>
            <a:ext cx="1541780" cy="728980"/>
            <a:chOff x="9436597" y="5579572"/>
            <a:chExt cx="5473605" cy="3230973"/>
          </a:xfrm>
          <a:solidFill>
            <a:schemeClr val="accent4"/>
          </a:solidFill>
        </p:grpSpPr>
        <p:sp>
          <p:nvSpPr>
            <p:cNvPr id="59" name="Freeform 5"/>
            <p:cNvSpPr>
              <a:spLocks noChangeArrowheads="1"/>
            </p:cNvSpPr>
            <p:nvPr/>
          </p:nvSpPr>
          <p:spPr bwMode="auto">
            <a:xfrm>
              <a:off x="9436597" y="6505981"/>
              <a:ext cx="713663" cy="713630"/>
            </a:xfrm>
            <a:custGeom>
              <a:avLst/>
              <a:gdLst>
                <a:gd name="T0" fmla="*/ 942 w 1248"/>
                <a:gd name="T1" fmla="*/ 0 h 1253"/>
                <a:gd name="T2" fmla="*/ 942 w 1248"/>
                <a:gd name="T3" fmla="*/ 0 h 1253"/>
                <a:gd name="T4" fmla="*/ 585 w 1248"/>
                <a:gd name="T5" fmla="*/ 506 h 1253"/>
                <a:gd name="T6" fmla="*/ 0 w 1248"/>
                <a:gd name="T7" fmla="*/ 305 h 1253"/>
                <a:gd name="T8" fmla="*/ 502 w 1248"/>
                <a:gd name="T9" fmla="*/ 662 h 1253"/>
                <a:gd name="T10" fmla="*/ 300 w 1248"/>
                <a:gd name="T11" fmla="*/ 1252 h 1253"/>
                <a:gd name="T12" fmla="*/ 662 w 1248"/>
                <a:gd name="T13" fmla="*/ 745 h 1253"/>
                <a:gd name="T14" fmla="*/ 1247 w 1248"/>
                <a:gd name="T15" fmla="*/ 946 h 1253"/>
                <a:gd name="T16" fmla="*/ 741 w 1248"/>
                <a:gd name="T17" fmla="*/ 589 h 1253"/>
                <a:gd name="T18" fmla="*/ 942 w 1248"/>
                <a:gd name="T19" fmla="*/ 0 h 1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48" h="1253">
                  <a:moveTo>
                    <a:pt x="942" y="0"/>
                  </a:moveTo>
                  <a:lnTo>
                    <a:pt x="942" y="0"/>
                  </a:lnTo>
                  <a:lnTo>
                    <a:pt x="585" y="506"/>
                  </a:lnTo>
                  <a:lnTo>
                    <a:pt x="0" y="305"/>
                  </a:lnTo>
                  <a:lnTo>
                    <a:pt x="502" y="662"/>
                  </a:lnTo>
                  <a:lnTo>
                    <a:pt x="300" y="1252"/>
                  </a:lnTo>
                  <a:lnTo>
                    <a:pt x="662" y="745"/>
                  </a:lnTo>
                  <a:lnTo>
                    <a:pt x="1247" y="946"/>
                  </a:lnTo>
                  <a:lnTo>
                    <a:pt x="741" y="589"/>
                  </a:lnTo>
                  <a:lnTo>
                    <a:pt x="942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0" name="Freeform 7"/>
            <p:cNvSpPr>
              <a:spLocks noChangeArrowheads="1"/>
            </p:cNvSpPr>
            <p:nvPr/>
          </p:nvSpPr>
          <p:spPr bwMode="auto">
            <a:xfrm>
              <a:off x="12952538" y="5579572"/>
              <a:ext cx="307727" cy="314258"/>
            </a:xfrm>
            <a:custGeom>
              <a:avLst/>
              <a:gdLst>
                <a:gd name="T0" fmla="*/ 496 w 539"/>
                <a:gd name="T1" fmla="*/ 0 h 545"/>
                <a:gd name="T2" fmla="*/ 496 w 539"/>
                <a:gd name="T3" fmla="*/ 0 h 545"/>
                <a:gd name="T4" fmla="*/ 263 w 539"/>
                <a:gd name="T5" fmla="*/ 213 h 545"/>
                <a:gd name="T6" fmla="*/ 0 w 539"/>
                <a:gd name="T7" fmla="*/ 42 h 545"/>
                <a:gd name="T8" fmla="*/ 207 w 539"/>
                <a:gd name="T9" fmla="*/ 280 h 545"/>
                <a:gd name="T10" fmla="*/ 41 w 539"/>
                <a:gd name="T11" fmla="*/ 544 h 545"/>
                <a:gd name="T12" fmla="*/ 273 w 539"/>
                <a:gd name="T13" fmla="*/ 337 h 545"/>
                <a:gd name="T14" fmla="*/ 538 w 539"/>
                <a:gd name="T15" fmla="*/ 502 h 545"/>
                <a:gd name="T16" fmla="*/ 331 w 539"/>
                <a:gd name="T17" fmla="*/ 269 h 545"/>
                <a:gd name="T18" fmla="*/ 496 w 539"/>
                <a:gd name="T19" fmla="*/ 0 h 5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39" h="545">
                  <a:moveTo>
                    <a:pt x="496" y="0"/>
                  </a:moveTo>
                  <a:lnTo>
                    <a:pt x="496" y="0"/>
                  </a:lnTo>
                  <a:lnTo>
                    <a:pt x="263" y="213"/>
                  </a:lnTo>
                  <a:lnTo>
                    <a:pt x="0" y="42"/>
                  </a:lnTo>
                  <a:lnTo>
                    <a:pt x="207" y="280"/>
                  </a:lnTo>
                  <a:lnTo>
                    <a:pt x="41" y="544"/>
                  </a:lnTo>
                  <a:lnTo>
                    <a:pt x="273" y="337"/>
                  </a:lnTo>
                  <a:lnTo>
                    <a:pt x="538" y="502"/>
                  </a:lnTo>
                  <a:lnTo>
                    <a:pt x="331" y="269"/>
                  </a:lnTo>
                  <a:lnTo>
                    <a:pt x="496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1" name="Freeform 9"/>
            <p:cNvSpPr>
              <a:spLocks noChangeArrowheads="1"/>
            </p:cNvSpPr>
            <p:nvPr/>
          </p:nvSpPr>
          <p:spPr bwMode="auto">
            <a:xfrm>
              <a:off x="10094606" y="8434091"/>
              <a:ext cx="307727" cy="314258"/>
            </a:xfrm>
            <a:custGeom>
              <a:avLst/>
              <a:gdLst>
                <a:gd name="T0" fmla="*/ 497 w 539"/>
                <a:gd name="T1" fmla="*/ 0 h 545"/>
                <a:gd name="T2" fmla="*/ 497 w 539"/>
                <a:gd name="T3" fmla="*/ 0 h 545"/>
                <a:gd name="T4" fmla="*/ 497 w 539"/>
                <a:gd name="T5" fmla="*/ 0 h 545"/>
                <a:gd name="T6" fmla="*/ 264 w 539"/>
                <a:gd name="T7" fmla="*/ 213 h 545"/>
                <a:gd name="T8" fmla="*/ 0 w 539"/>
                <a:gd name="T9" fmla="*/ 42 h 545"/>
                <a:gd name="T10" fmla="*/ 207 w 539"/>
                <a:gd name="T11" fmla="*/ 279 h 545"/>
                <a:gd name="T12" fmla="*/ 41 w 539"/>
                <a:gd name="T13" fmla="*/ 544 h 545"/>
                <a:gd name="T14" fmla="*/ 274 w 539"/>
                <a:gd name="T15" fmla="*/ 336 h 545"/>
                <a:gd name="T16" fmla="*/ 538 w 539"/>
                <a:gd name="T17" fmla="*/ 502 h 545"/>
                <a:gd name="T18" fmla="*/ 332 w 539"/>
                <a:gd name="T19" fmla="*/ 269 h 545"/>
                <a:gd name="T20" fmla="*/ 497 w 539"/>
                <a:gd name="T21" fmla="*/ 0 h 5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39" h="545">
                  <a:moveTo>
                    <a:pt x="497" y="0"/>
                  </a:moveTo>
                  <a:lnTo>
                    <a:pt x="497" y="0"/>
                  </a:lnTo>
                  <a:lnTo>
                    <a:pt x="497" y="0"/>
                  </a:lnTo>
                  <a:cubicBezTo>
                    <a:pt x="264" y="213"/>
                    <a:pt x="264" y="213"/>
                    <a:pt x="264" y="213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207" y="279"/>
                    <a:pt x="207" y="279"/>
                    <a:pt x="207" y="279"/>
                  </a:cubicBezTo>
                  <a:cubicBezTo>
                    <a:pt x="41" y="544"/>
                    <a:pt x="41" y="544"/>
                    <a:pt x="41" y="544"/>
                  </a:cubicBezTo>
                  <a:cubicBezTo>
                    <a:pt x="274" y="336"/>
                    <a:pt x="274" y="336"/>
                    <a:pt x="274" y="336"/>
                  </a:cubicBezTo>
                  <a:cubicBezTo>
                    <a:pt x="538" y="502"/>
                    <a:pt x="538" y="502"/>
                    <a:pt x="538" y="502"/>
                  </a:cubicBezTo>
                  <a:cubicBezTo>
                    <a:pt x="332" y="269"/>
                    <a:pt x="332" y="269"/>
                    <a:pt x="332" y="269"/>
                  </a:cubicBezTo>
                  <a:cubicBezTo>
                    <a:pt x="497" y="0"/>
                    <a:pt x="497" y="0"/>
                    <a:pt x="497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2" name="Freeform 11"/>
            <p:cNvSpPr>
              <a:spLocks noChangeArrowheads="1"/>
            </p:cNvSpPr>
            <p:nvPr/>
          </p:nvSpPr>
          <p:spPr bwMode="auto">
            <a:xfrm>
              <a:off x="14602475" y="7055933"/>
              <a:ext cx="307727" cy="304439"/>
            </a:xfrm>
            <a:custGeom>
              <a:avLst/>
              <a:gdLst>
                <a:gd name="T0" fmla="*/ 496 w 539"/>
                <a:gd name="T1" fmla="*/ 0 h 539"/>
                <a:gd name="T2" fmla="*/ 263 w 539"/>
                <a:gd name="T3" fmla="*/ 207 h 539"/>
                <a:gd name="T4" fmla="*/ 0 w 539"/>
                <a:gd name="T5" fmla="*/ 42 h 539"/>
                <a:gd name="T6" fmla="*/ 207 w 539"/>
                <a:gd name="T7" fmla="*/ 274 h 539"/>
                <a:gd name="T8" fmla="*/ 42 w 539"/>
                <a:gd name="T9" fmla="*/ 538 h 539"/>
                <a:gd name="T10" fmla="*/ 274 w 539"/>
                <a:gd name="T11" fmla="*/ 331 h 539"/>
                <a:gd name="T12" fmla="*/ 538 w 539"/>
                <a:gd name="T13" fmla="*/ 497 h 539"/>
                <a:gd name="T14" fmla="*/ 331 w 539"/>
                <a:gd name="T15" fmla="*/ 264 h 539"/>
                <a:gd name="T16" fmla="*/ 496 w 539"/>
                <a:gd name="T17" fmla="*/ 0 h 5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39" h="539">
                  <a:moveTo>
                    <a:pt x="496" y="0"/>
                  </a:moveTo>
                  <a:lnTo>
                    <a:pt x="263" y="207"/>
                  </a:lnTo>
                  <a:lnTo>
                    <a:pt x="0" y="42"/>
                  </a:lnTo>
                  <a:lnTo>
                    <a:pt x="207" y="274"/>
                  </a:lnTo>
                  <a:lnTo>
                    <a:pt x="42" y="538"/>
                  </a:lnTo>
                  <a:lnTo>
                    <a:pt x="274" y="331"/>
                  </a:lnTo>
                  <a:lnTo>
                    <a:pt x="538" y="497"/>
                  </a:lnTo>
                  <a:lnTo>
                    <a:pt x="331" y="264"/>
                  </a:lnTo>
                  <a:lnTo>
                    <a:pt x="496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3" name="Freeform 12"/>
            <p:cNvSpPr>
              <a:spLocks noChangeArrowheads="1"/>
            </p:cNvSpPr>
            <p:nvPr/>
          </p:nvSpPr>
          <p:spPr bwMode="auto">
            <a:xfrm>
              <a:off x="13633465" y="8096915"/>
              <a:ext cx="713663" cy="713630"/>
            </a:xfrm>
            <a:custGeom>
              <a:avLst/>
              <a:gdLst>
                <a:gd name="T0" fmla="*/ 947 w 1248"/>
                <a:gd name="T1" fmla="*/ 0 h 1249"/>
                <a:gd name="T2" fmla="*/ 947 w 1248"/>
                <a:gd name="T3" fmla="*/ 0 h 1249"/>
                <a:gd name="T4" fmla="*/ 591 w 1248"/>
                <a:gd name="T5" fmla="*/ 507 h 1249"/>
                <a:gd name="T6" fmla="*/ 0 w 1248"/>
                <a:gd name="T7" fmla="*/ 306 h 1249"/>
                <a:gd name="T8" fmla="*/ 508 w 1248"/>
                <a:gd name="T9" fmla="*/ 663 h 1249"/>
                <a:gd name="T10" fmla="*/ 306 w 1248"/>
                <a:gd name="T11" fmla="*/ 1248 h 1249"/>
                <a:gd name="T12" fmla="*/ 306 w 1248"/>
                <a:gd name="T13" fmla="*/ 1248 h 1249"/>
                <a:gd name="T14" fmla="*/ 663 w 1248"/>
                <a:gd name="T15" fmla="*/ 745 h 1249"/>
                <a:gd name="T16" fmla="*/ 1247 w 1248"/>
                <a:gd name="T17" fmla="*/ 947 h 1249"/>
                <a:gd name="T18" fmla="*/ 745 w 1248"/>
                <a:gd name="T19" fmla="*/ 585 h 1249"/>
                <a:gd name="T20" fmla="*/ 947 w 1248"/>
                <a:gd name="T21" fmla="*/ 0 h 1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48" h="1249">
                  <a:moveTo>
                    <a:pt x="947" y="0"/>
                  </a:moveTo>
                  <a:lnTo>
                    <a:pt x="947" y="0"/>
                  </a:lnTo>
                  <a:lnTo>
                    <a:pt x="591" y="507"/>
                  </a:lnTo>
                  <a:lnTo>
                    <a:pt x="0" y="306"/>
                  </a:lnTo>
                  <a:lnTo>
                    <a:pt x="508" y="663"/>
                  </a:lnTo>
                  <a:lnTo>
                    <a:pt x="306" y="1248"/>
                  </a:lnTo>
                  <a:lnTo>
                    <a:pt x="306" y="1248"/>
                  </a:lnTo>
                  <a:lnTo>
                    <a:pt x="663" y="745"/>
                  </a:lnTo>
                  <a:lnTo>
                    <a:pt x="1247" y="947"/>
                  </a:lnTo>
                  <a:lnTo>
                    <a:pt x="745" y="585"/>
                  </a:lnTo>
                  <a:lnTo>
                    <a:pt x="947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93980" y="86995"/>
            <a:ext cx="3317240" cy="723900"/>
            <a:chOff x="174" y="137"/>
            <a:chExt cx="5224" cy="1140"/>
          </a:xfrm>
        </p:grpSpPr>
        <p:sp>
          <p:nvSpPr>
            <p:cNvPr id="49" name="椭圆 45"/>
            <p:cNvSpPr/>
            <p:nvPr/>
          </p:nvSpPr>
          <p:spPr>
            <a:xfrm>
              <a:off x="174" y="137"/>
              <a:ext cx="992" cy="1042"/>
            </a:xfrm>
            <a:custGeom>
              <a:avLst/>
              <a:gdLst>
                <a:gd name="connsiteX0" fmla="*/ 255458 w 330200"/>
                <a:gd name="connsiteY0" fmla="*/ 96838 h 287338"/>
                <a:gd name="connsiteX1" fmla="*/ 319218 w 330200"/>
                <a:gd name="connsiteY1" fmla="*/ 96838 h 287338"/>
                <a:gd name="connsiteX2" fmla="*/ 327025 w 330200"/>
                <a:gd name="connsiteY2" fmla="*/ 104632 h 287338"/>
                <a:gd name="connsiteX3" fmla="*/ 319218 w 330200"/>
                <a:gd name="connsiteY3" fmla="*/ 111126 h 287338"/>
                <a:gd name="connsiteX4" fmla="*/ 255458 w 330200"/>
                <a:gd name="connsiteY4" fmla="*/ 111126 h 287338"/>
                <a:gd name="connsiteX5" fmla="*/ 247650 w 330200"/>
                <a:gd name="connsiteY5" fmla="*/ 104632 h 287338"/>
                <a:gd name="connsiteX6" fmla="*/ 255458 w 330200"/>
                <a:gd name="connsiteY6" fmla="*/ 96838 h 287338"/>
                <a:gd name="connsiteX7" fmla="*/ 246441 w 330200"/>
                <a:gd name="connsiteY7" fmla="*/ 79375 h 287338"/>
                <a:gd name="connsiteX8" fmla="*/ 317123 w 330200"/>
                <a:gd name="connsiteY8" fmla="*/ 79375 h 287338"/>
                <a:gd name="connsiteX9" fmla="*/ 322263 w 330200"/>
                <a:gd name="connsiteY9" fmla="*/ 84314 h 287338"/>
                <a:gd name="connsiteX10" fmla="*/ 317123 w 330200"/>
                <a:gd name="connsiteY10" fmla="*/ 90488 h 287338"/>
                <a:gd name="connsiteX11" fmla="*/ 246441 w 330200"/>
                <a:gd name="connsiteY11" fmla="*/ 90488 h 287338"/>
                <a:gd name="connsiteX12" fmla="*/ 241300 w 330200"/>
                <a:gd name="connsiteY12" fmla="*/ 84314 h 287338"/>
                <a:gd name="connsiteX13" fmla="*/ 246441 w 330200"/>
                <a:gd name="connsiteY13" fmla="*/ 79375 h 287338"/>
                <a:gd name="connsiteX14" fmla="*/ 247694 w 330200"/>
                <a:gd name="connsiteY14" fmla="*/ 58738 h 287338"/>
                <a:gd name="connsiteX15" fmla="*/ 280944 w 330200"/>
                <a:gd name="connsiteY15" fmla="*/ 58738 h 287338"/>
                <a:gd name="connsiteX16" fmla="*/ 287338 w 330200"/>
                <a:gd name="connsiteY16" fmla="*/ 65088 h 287338"/>
                <a:gd name="connsiteX17" fmla="*/ 280944 w 330200"/>
                <a:gd name="connsiteY17" fmla="*/ 71438 h 287338"/>
                <a:gd name="connsiteX18" fmla="*/ 247694 w 330200"/>
                <a:gd name="connsiteY18" fmla="*/ 71438 h 287338"/>
                <a:gd name="connsiteX19" fmla="*/ 241300 w 330200"/>
                <a:gd name="connsiteY19" fmla="*/ 65088 h 287338"/>
                <a:gd name="connsiteX20" fmla="*/ 247694 w 330200"/>
                <a:gd name="connsiteY20" fmla="*/ 58738 h 287338"/>
                <a:gd name="connsiteX21" fmla="*/ 113506 w 330200"/>
                <a:gd name="connsiteY21" fmla="*/ 0 h 287338"/>
                <a:gd name="connsiteX22" fmla="*/ 154781 w 330200"/>
                <a:gd name="connsiteY22" fmla="*/ 41418 h 287338"/>
                <a:gd name="connsiteX23" fmla="*/ 127694 w 330200"/>
                <a:gd name="connsiteY23" fmla="*/ 78953 h 287338"/>
                <a:gd name="connsiteX24" fmla="*/ 156071 w 330200"/>
                <a:gd name="connsiteY24" fmla="*/ 104840 h 287338"/>
                <a:gd name="connsiteX25" fmla="*/ 196056 w 330200"/>
                <a:gd name="connsiteY25" fmla="*/ 107428 h 287338"/>
                <a:gd name="connsiteX26" fmla="*/ 198636 w 330200"/>
                <a:gd name="connsiteY26" fmla="*/ 107428 h 287338"/>
                <a:gd name="connsiteX27" fmla="*/ 208954 w 330200"/>
                <a:gd name="connsiteY27" fmla="*/ 122960 h 287338"/>
                <a:gd name="connsiteX28" fmla="*/ 206375 w 330200"/>
                <a:gd name="connsiteY28" fmla="*/ 132020 h 287338"/>
                <a:gd name="connsiteX29" fmla="*/ 239911 w 330200"/>
                <a:gd name="connsiteY29" fmla="*/ 132020 h 287338"/>
                <a:gd name="connsiteX30" fmla="*/ 234751 w 330200"/>
                <a:gd name="connsiteY30" fmla="*/ 125549 h 287338"/>
                <a:gd name="connsiteX31" fmla="*/ 242491 w 330200"/>
                <a:gd name="connsiteY31" fmla="*/ 117783 h 287338"/>
                <a:gd name="connsiteX32" fmla="*/ 305693 w 330200"/>
                <a:gd name="connsiteY32" fmla="*/ 117783 h 287338"/>
                <a:gd name="connsiteX33" fmla="*/ 313432 w 330200"/>
                <a:gd name="connsiteY33" fmla="*/ 125549 h 287338"/>
                <a:gd name="connsiteX34" fmla="*/ 308273 w 330200"/>
                <a:gd name="connsiteY34" fmla="*/ 132020 h 287338"/>
                <a:gd name="connsiteX35" fmla="*/ 322461 w 330200"/>
                <a:gd name="connsiteY35" fmla="*/ 132020 h 287338"/>
                <a:gd name="connsiteX36" fmla="*/ 330200 w 330200"/>
                <a:gd name="connsiteY36" fmla="*/ 139786 h 287338"/>
                <a:gd name="connsiteX37" fmla="*/ 322461 w 330200"/>
                <a:gd name="connsiteY37" fmla="*/ 147552 h 287338"/>
                <a:gd name="connsiteX38" fmla="*/ 297954 w 330200"/>
                <a:gd name="connsiteY38" fmla="*/ 147552 h 287338"/>
                <a:gd name="connsiteX39" fmla="*/ 297954 w 330200"/>
                <a:gd name="connsiteY39" fmla="*/ 278278 h 287338"/>
                <a:gd name="connsiteX40" fmla="*/ 290215 w 330200"/>
                <a:gd name="connsiteY40" fmla="*/ 284750 h 287338"/>
                <a:gd name="connsiteX41" fmla="*/ 203795 w 330200"/>
                <a:gd name="connsiteY41" fmla="*/ 284750 h 287338"/>
                <a:gd name="connsiteX42" fmla="*/ 196056 w 330200"/>
                <a:gd name="connsiteY42" fmla="*/ 278278 h 287338"/>
                <a:gd name="connsiteX43" fmla="*/ 196056 w 330200"/>
                <a:gd name="connsiteY43" fmla="*/ 147552 h 287338"/>
                <a:gd name="connsiteX44" fmla="*/ 141883 w 330200"/>
                <a:gd name="connsiteY44" fmla="*/ 147552 h 287338"/>
                <a:gd name="connsiteX45" fmla="*/ 134144 w 330200"/>
                <a:gd name="connsiteY45" fmla="*/ 139786 h 287338"/>
                <a:gd name="connsiteX46" fmla="*/ 135433 w 330200"/>
                <a:gd name="connsiteY46" fmla="*/ 134609 h 287338"/>
                <a:gd name="connsiteX47" fmla="*/ 112216 w 330200"/>
                <a:gd name="connsiteY47" fmla="*/ 115194 h 287338"/>
                <a:gd name="connsiteX48" fmla="*/ 109636 w 330200"/>
                <a:gd name="connsiteY48" fmla="*/ 113900 h 287338"/>
                <a:gd name="connsiteX49" fmla="*/ 108347 w 330200"/>
                <a:gd name="connsiteY49" fmla="*/ 115194 h 287338"/>
                <a:gd name="connsiteX50" fmla="*/ 88999 w 330200"/>
                <a:gd name="connsiteY50" fmla="*/ 165672 h 287338"/>
                <a:gd name="connsiteX51" fmla="*/ 90289 w 330200"/>
                <a:gd name="connsiteY51" fmla="*/ 170850 h 287338"/>
                <a:gd name="connsiteX52" fmla="*/ 95448 w 330200"/>
                <a:gd name="connsiteY52" fmla="*/ 173438 h 287338"/>
                <a:gd name="connsiteX53" fmla="*/ 130274 w 330200"/>
                <a:gd name="connsiteY53" fmla="*/ 173438 h 287338"/>
                <a:gd name="connsiteX54" fmla="*/ 152201 w 330200"/>
                <a:gd name="connsiteY54" fmla="*/ 192853 h 287338"/>
                <a:gd name="connsiteX55" fmla="*/ 163810 w 330200"/>
                <a:gd name="connsiteY55" fmla="*/ 267923 h 287338"/>
                <a:gd name="connsiteX56" fmla="*/ 159940 w 330200"/>
                <a:gd name="connsiteY56" fmla="*/ 280867 h 287338"/>
                <a:gd name="connsiteX57" fmla="*/ 148332 w 330200"/>
                <a:gd name="connsiteY57" fmla="*/ 287338 h 287338"/>
                <a:gd name="connsiteX58" fmla="*/ 131564 w 330200"/>
                <a:gd name="connsiteY58" fmla="*/ 273101 h 287338"/>
                <a:gd name="connsiteX59" fmla="*/ 121245 w 330200"/>
                <a:gd name="connsiteY59" fmla="*/ 216151 h 287338"/>
                <a:gd name="connsiteX60" fmla="*/ 113506 w 330200"/>
                <a:gd name="connsiteY60" fmla="*/ 210974 h 287338"/>
                <a:gd name="connsiteX61" fmla="*/ 91579 w 330200"/>
                <a:gd name="connsiteY61" fmla="*/ 210974 h 287338"/>
                <a:gd name="connsiteX62" fmla="*/ 91579 w 330200"/>
                <a:gd name="connsiteY62" fmla="*/ 278278 h 287338"/>
                <a:gd name="connsiteX63" fmla="*/ 83840 w 330200"/>
                <a:gd name="connsiteY63" fmla="*/ 284750 h 287338"/>
                <a:gd name="connsiteX64" fmla="*/ 19347 w 330200"/>
                <a:gd name="connsiteY64" fmla="*/ 284750 h 287338"/>
                <a:gd name="connsiteX65" fmla="*/ 11608 w 330200"/>
                <a:gd name="connsiteY65" fmla="*/ 278278 h 287338"/>
                <a:gd name="connsiteX66" fmla="*/ 11608 w 330200"/>
                <a:gd name="connsiteY66" fmla="*/ 208385 h 287338"/>
                <a:gd name="connsiteX67" fmla="*/ 0 w 330200"/>
                <a:gd name="connsiteY67" fmla="*/ 119077 h 287338"/>
                <a:gd name="connsiteX68" fmla="*/ 6449 w 330200"/>
                <a:gd name="connsiteY68" fmla="*/ 110017 h 287338"/>
                <a:gd name="connsiteX69" fmla="*/ 15478 w 330200"/>
                <a:gd name="connsiteY69" fmla="*/ 116489 h 287338"/>
                <a:gd name="connsiteX70" fmla="*/ 25797 w 330200"/>
                <a:gd name="connsiteY70" fmla="*/ 196736 h 287338"/>
                <a:gd name="connsiteX71" fmla="*/ 38695 w 330200"/>
                <a:gd name="connsiteY71" fmla="*/ 196736 h 287338"/>
                <a:gd name="connsiteX72" fmla="*/ 36115 w 330200"/>
                <a:gd name="connsiteY72" fmla="*/ 188970 h 287338"/>
                <a:gd name="connsiteX73" fmla="*/ 37405 w 330200"/>
                <a:gd name="connsiteY73" fmla="*/ 181204 h 287338"/>
                <a:gd name="connsiteX74" fmla="*/ 69651 w 330200"/>
                <a:gd name="connsiteY74" fmla="*/ 91897 h 287338"/>
                <a:gd name="connsiteX75" fmla="*/ 87709 w 330200"/>
                <a:gd name="connsiteY75" fmla="*/ 72482 h 287338"/>
                <a:gd name="connsiteX76" fmla="*/ 73521 w 330200"/>
                <a:gd name="connsiteY76" fmla="*/ 41418 h 287338"/>
                <a:gd name="connsiteX77" fmla="*/ 113506 w 330200"/>
                <a:gd name="connsiteY77" fmla="*/ 0 h 2873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</a:cxnLst>
              <a:rect l="l" t="t" r="r" b="b"/>
              <a:pathLst>
                <a:path w="330200" h="287338">
                  <a:moveTo>
                    <a:pt x="255458" y="96838"/>
                  </a:moveTo>
                  <a:lnTo>
                    <a:pt x="319218" y="96838"/>
                  </a:lnTo>
                  <a:cubicBezTo>
                    <a:pt x="323122" y="96838"/>
                    <a:pt x="327025" y="100735"/>
                    <a:pt x="327025" y="104632"/>
                  </a:cubicBezTo>
                  <a:cubicBezTo>
                    <a:pt x="327025" y="108528"/>
                    <a:pt x="323122" y="111126"/>
                    <a:pt x="319218" y="111126"/>
                  </a:cubicBezTo>
                  <a:cubicBezTo>
                    <a:pt x="319218" y="111126"/>
                    <a:pt x="319218" y="111126"/>
                    <a:pt x="255458" y="111126"/>
                  </a:cubicBezTo>
                  <a:cubicBezTo>
                    <a:pt x="251554" y="111126"/>
                    <a:pt x="247650" y="108528"/>
                    <a:pt x="247650" y="104632"/>
                  </a:cubicBezTo>
                  <a:cubicBezTo>
                    <a:pt x="247650" y="100735"/>
                    <a:pt x="251554" y="96838"/>
                    <a:pt x="255458" y="96838"/>
                  </a:cubicBezTo>
                  <a:close/>
                  <a:moveTo>
                    <a:pt x="246441" y="79375"/>
                  </a:moveTo>
                  <a:cubicBezTo>
                    <a:pt x="246441" y="79375"/>
                    <a:pt x="246441" y="79375"/>
                    <a:pt x="317123" y="79375"/>
                  </a:cubicBezTo>
                  <a:cubicBezTo>
                    <a:pt x="319693" y="79375"/>
                    <a:pt x="322263" y="81845"/>
                    <a:pt x="322263" y="84314"/>
                  </a:cubicBezTo>
                  <a:cubicBezTo>
                    <a:pt x="322263" y="88019"/>
                    <a:pt x="319693" y="90488"/>
                    <a:pt x="317123" y="90488"/>
                  </a:cubicBezTo>
                  <a:cubicBezTo>
                    <a:pt x="317123" y="90488"/>
                    <a:pt x="317123" y="90488"/>
                    <a:pt x="246441" y="90488"/>
                  </a:cubicBezTo>
                  <a:cubicBezTo>
                    <a:pt x="243871" y="90488"/>
                    <a:pt x="241300" y="88019"/>
                    <a:pt x="241300" y="84314"/>
                  </a:cubicBezTo>
                  <a:cubicBezTo>
                    <a:pt x="241300" y="81845"/>
                    <a:pt x="243871" y="79375"/>
                    <a:pt x="246441" y="79375"/>
                  </a:cubicBezTo>
                  <a:close/>
                  <a:moveTo>
                    <a:pt x="247694" y="58738"/>
                  </a:moveTo>
                  <a:cubicBezTo>
                    <a:pt x="247694" y="58738"/>
                    <a:pt x="247694" y="58738"/>
                    <a:pt x="280944" y="58738"/>
                  </a:cubicBezTo>
                  <a:cubicBezTo>
                    <a:pt x="284781" y="58738"/>
                    <a:pt x="287338" y="62548"/>
                    <a:pt x="287338" y="65088"/>
                  </a:cubicBezTo>
                  <a:cubicBezTo>
                    <a:pt x="287338" y="68898"/>
                    <a:pt x="284781" y="71438"/>
                    <a:pt x="280944" y="71438"/>
                  </a:cubicBezTo>
                  <a:cubicBezTo>
                    <a:pt x="280944" y="71438"/>
                    <a:pt x="280944" y="71438"/>
                    <a:pt x="247694" y="71438"/>
                  </a:cubicBezTo>
                  <a:cubicBezTo>
                    <a:pt x="243858" y="71438"/>
                    <a:pt x="241300" y="68898"/>
                    <a:pt x="241300" y="65088"/>
                  </a:cubicBezTo>
                  <a:cubicBezTo>
                    <a:pt x="241300" y="62548"/>
                    <a:pt x="243858" y="58738"/>
                    <a:pt x="247694" y="58738"/>
                  </a:cubicBezTo>
                  <a:close/>
                  <a:moveTo>
                    <a:pt x="113506" y="0"/>
                  </a:moveTo>
                  <a:cubicBezTo>
                    <a:pt x="136723" y="0"/>
                    <a:pt x="154781" y="18120"/>
                    <a:pt x="154781" y="41418"/>
                  </a:cubicBezTo>
                  <a:cubicBezTo>
                    <a:pt x="154781" y="58244"/>
                    <a:pt x="143172" y="73776"/>
                    <a:pt x="127694" y="78953"/>
                  </a:cubicBezTo>
                  <a:cubicBezTo>
                    <a:pt x="156071" y="104840"/>
                    <a:pt x="156071" y="104840"/>
                    <a:pt x="156071" y="104840"/>
                  </a:cubicBezTo>
                  <a:cubicBezTo>
                    <a:pt x="196056" y="107428"/>
                    <a:pt x="196056" y="107428"/>
                    <a:pt x="196056" y="107428"/>
                  </a:cubicBezTo>
                  <a:cubicBezTo>
                    <a:pt x="197346" y="107428"/>
                    <a:pt x="197346" y="107428"/>
                    <a:pt x="198636" y="107428"/>
                  </a:cubicBezTo>
                  <a:cubicBezTo>
                    <a:pt x="205085" y="110017"/>
                    <a:pt x="208954" y="116489"/>
                    <a:pt x="208954" y="122960"/>
                  </a:cubicBezTo>
                  <a:cubicBezTo>
                    <a:pt x="208954" y="126843"/>
                    <a:pt x="207665" y="129432"/>
                    <a:pt x="206375" y="132020"/>
                  </a:cubicBezTo>
                  <a:cubicBezTo>
                    <a:pt x="239911" y="132020"/>
                    <a:pt x="239911" y="132020"/>
                    <a:pt x="239911" y="132020"/>
                  </a:cubicBezTo>
                  <a:cubicBezTo>
                    <a:pt x="237331" y="130726"/>
                    <a:pt x="234751" y="128137"/>
                    <a:pt x="234751" y="125549"/>
                  </a:cubicBezTo>
                  <a:cubicBezTo>
                    <a:pt x="234751" y="120371"/>
                    <a:pt x="238621" y="117783"/>
                    <a:pt x="242491" y="117783"/>
                  </a:cubicBezTo>
                  <a:cubicBezTo>
                    <a:pt x="305693" y="117783"/>
                    <a:pt x="305693" y="117783"/>
                    <a:pt x="305693" y="117783"/>
                  </a:cubicBezTo>
                  <a:cubicBezTo>
                    <a:pt x="309563" y="117783"/>
                    <a:pt x="313432" y="120371"/>
                    <a:pt x="313432" y="125549"/>
                  </a:cubicBezTo>
                  <a:cubicBezTo>
                    <a:pt x="313432" y="128137"/>
                    <a:pt x="310853" y="130726"/>
                    <a:pt x="308273" y="132020"/>
                  </a:cubicBezTo>
                  <a:cubicBezTo>
                    <a:pt x="322461" y="132020"/>
                    <a:pt x="322461" y="132020"/>
                    <a:pt x="322461" y="132020"/>
                  </a:cubicBezTo>
                  <a:cubicBezTo>
                    <a:pt x="326331" y="132020"/>
                    <a:pt x="330200" y="135903"/>
                    <a:pt x="330200" y="139786"/>
                  </a:cubicBezTo>
                  <a:cubicBezTo>
                    <a:pt x="330200" y="143669"/>
                    <a:pt x="326331" y="147552"/>
                    <a:pt x="322461" y="147552"/>
                  </a:cubicBezTo>
                  <a:cubicBezTo>
                    <a:pt x="297954" y="147552"/>
                    <a:pt x="297954" y="147552"/>
                    <a:pt x="297954" y="147552"/>
                  </a:cubicBezTo>
                  <a:cubicBezTo>
                    <a:pt x="297954" y="278278"/>
                    <a:pt x="297954" y="278278"/>
                    <a:pt x="297954" y="278278"/>
                  </a:cubicBezTo>
                  <a:cubicBezTo>
                    <a:pt x="297954" y="282161"/>
                    <a:pt x="294085" y="284750"/>
                    <a:pt x="290215" y="284750"/>
                  </a:cubicBezTo>
                  <a:cubicBezTo>
                    <a:pt x="203795" y="284750"/>
                    <a:pt x="203795" y="284750"/>
                    <a:pt x="203795" y="284750"/>
                  </a:cubicBezTo>
                  <a:cubicBezTo>
                    <a:pt x="198636" y="284750"/>
                    <a:pt x="196056" y="282161"/>
                    <a:pt x="196056" y="278278"/>
                  </a:cubicBezTo>
                  <a:cubicBezTo>
                    <a:pt x="196056" y="147552"/>
                    <a:pt x="196056" y="147552"/>
                    <a:pt x="196056" y="147552"/>
                  </a:cubicBezTo>
                  <a:cubicBezTo>
                    <a:pt x="141883" y="147552"/>
                    <a:pt x="141883" y="147552"/>
                    <a:pt x="141883" y="147552"/>
                  </a:cubicBezTo>
                  <a:cubicBezTo>
                    <a:pt x="136723" y="147552"/>
                    <a:pt x="134144" y="143669"/>
                    <a:pt x="134144" y="139786"/>
                  </a:cubicBezTo>
                  <a:cubicBezTo>
                    <a:pt x="134144" y="138492"/>
                    <a:pt x="134144" y="135903"/>
                    <a:pt x="135433" y="134609"/>
                  </a:cubicBezTo>
                  <a:cubicBezTo>
                    <a:pt x="112216" y="115194"/>
                    <a:pt x="112216" y="115194"/>
                    <a:pt x="112216" y="115194"/>
                  </a:cubicBezTo>
                  <a:cubicBezTo>
                    <a:pt x="110926" y="113900"/>
                    <a:pt x="110926" y="113900"/>
                    <a:pt x="109636" y="113900"/>
                  </a:cubicBezTo>
                  <a:cubicBezTo>
                    <a:pt x="109636" y="113900"/>
                    <a:pt x="108347" y="113900"/>
                    <a:pt x="108347" y="115194"/>
                  </a:cubicBezTo>
                  <a:cubicBezTo>
                    <a:pt x="88999" y="165672"/>
                    <a:pt x="88999" y="165672"/>
                    <a:pt x="88999" y="165672"/>
                  </a:cubicBezTo>
                  <a:cubicBezTo>
                    <a:pt x="88999" y="166967"/>
                    <a:pt x="88999" y="169555"/>
                    <a:pt x="90289" y="170850"/>
                  </a:cubicBezTo>
                  <a:cubicBezTo>
                    <a:pt x="91579" y="173438"/>
                    <a:pt x="94158" y="173438"/>
                    <a:pt x="95448" y="173438"/>
                  </a:cubicBezTo>
                  <a:cubicBezTo>
                    <a:pt x="130274" y="173438"/>
                    <a:pt x="130274" y="173438"/>
                    <a:pt x="130274" y="173438"/>
                  </a:cubicBezTo>
                  <a:cubicBezTo>
                    <a:pt x="140593" y="173438"/>
                    <a:pt x="150911" y="182499"/>
                    <a:pt x="152201" y="192853"/>
                  </a:cubicBezTo>
                  <a:cubicBezTo>
                    <a:pt x="163810" y="267923"/>
                    <a:pt x="163810" y="267923"/>
                    <a:pt x="163810" y="267923"/>
                  </a:cubicBezTo>
                  <a:cubicBezTo>
                    <a:pt x="165100" y="273101"/>
                    <a:pt x="163810" y="276984"/>
                    <a:pt x="159940" y="280867"/>
                  </a:cubicBezTo>
                  <a:cubicBezTo>
                    <a:pt x="157361" y="284750"/>
                    <a:pt x="152201" y="287338"/>
                    <a:pt x="148332" y="287338"/>
                  </a:cubicBezTo>
                  <a:cubicBezTo>
                    <a:pt x="139303" y="287338"/>
                    <a:pt x="132854" y="280867"/>
                    <a:pt x="131564" y="273101"/>
                  </a:cubicBezTo>
                  <a:cubicBezTo>
                    <a:pt x="121245" y="216151"/>
                    <a:pt x="121245" y="216151"/>
                    <a:pt x="121245" y="216151"/>
                  </a:cubicBezTo>
                  <a:cubicBezTo>
                    <a:pt x="119955" y="213562"/>
                    <a:pt x="117376" y="210974"/>
                    <a:pt x="113506" y="210974"/>
                  </a:cubicBezTo>
                  <a:cubicBezTo>
                    <a:pt x="91579" y="210974"/>
                    <a:pt x="91579" y="210974"/>
                    <a:pt x="91579" y="210974"/>
                  </a:cubicBezTo>
                  <a:cubicBezTo>
                    <a:pt x="91579" y="278278"/>
                    <a:pt x="91579" y="278278"/>
                    <a:pt x="91579" y="278278"/>
                  </a:cubicBezTo>
                  <a:cubicBezTo>
                    <a:pt x="91579" y="282161"/>
                    <a:pt x="87709" y="284750"/>
                    <a:pt x="83840" y="284750"/>
                  </a:cubicBezTo>
                  <a:cubicBezTo>
                    <a:pt x="19347" y="284750"/>
                    <a:pt x="19347" y="284750"/>
                    <a:pt x="19347" y="284750"/>
                  </a:cubicBezTo>
                  <a:cubicBezTo>
                    <a:pt x="15478" y="284750"/>
                    <a:pt x="11608" y="282161"/>
                    <a:pt x="11608" y="278278"/>
                  </a:cubicBezTo>
                  <a:cubicBezTo>
                    <a:pt x="11608" y="208385"/>
                    <a:pt x="11608" y="208385"/>
                    <a:pt x="11608" y="208385"/>
                  </a:cubicBezTo>
                  <a:cubicBezTo>
                    <a:pt x="0" y="119077"/>
                    <a:pt x="0" y="119077"/>
                    <a:pt x="0" y="119077"/>
                  </a:cubicBezTo>
                  <a:cubicBezTo>
                    <a:pt x="0" y="113900"/>
                    <a:pt x="2579" y="110017"/>
                    <a:pt x="6449" y="110017"/>
                  </a:cubicBezTo>
                  <a:cubicBezTo>
                    <a:pt x="10319" y="110017"/>
                    <a:pt x="14188" y="112606"/>
                    <a:pt x="15478" y="116489"/>
                  </a:cubicBezTo>
                  <a:cubicBezTo>
                    <a:pt x="25797" y="196736"/>
                    <a:pt x="25797" y="196736"/>
                    <a:pt x="25797" y="196736"/>
                  </a:cubicBezTo>
                  <a:cubicBezTo>
                    <a:pt x="38695" y="196736"/>
                    <a:pt x="38695" y="196736"/>
                    <a:pt x="38695" y="196736"/>
                  </a:cubicBezTo>
                  <a:cubicBezTo>
                    <a:pt x="37405" y="194147"/>
                    <a:pt x="36115" y="191559"/>
                    <a:pt x="36115" y="188970"/>
                  </a:cubicBezTo>
                  <a:cubicBezTo>
                    <a:pt x="36115" y="186382"/>
                    <a:pt x="37405" y="183793"/>
                    <a:pt x="37405" y="181204"/>
                  </a:cubicBezTo>
                  <a:cubicBezTo>
                    <a:pt x="69651" y="91897"/>
                    <a:pt x="69651" y="91897"/>
                    <a:pt x="69651" y="91897"/>
                  </a:cubicBezTo>
                  <a:cubicBezTo>
                    <a:pt x="72231" y="82836"/>
                    <a:pt x="79970" y="75070"/>
                    <a:pt x="87709" y="72482"/>
                  </a:cubicBezTo>
                  <a:cubicBezTo>
                    <a:pt x="78680" y="64716"/>
                    <a:pt x="73521" y="53067"/>
                    <a:pt x="73521" y="41418"/>
                  </a:cubicBezTo>
                  <a:cubicBezTo>
                    <a:pt x="73521" y="18120"/>
                    <a:pt x="91579" y="0"/>
                    <a:pt x="113506" y="0"/>
                  </a:cubicBezTo>
                  <a:close/>
                </a:path>
              </a:pathLst>
            </a:custGeom>
            <a:solidFill>
              <a:srgbClr val="65C4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68" name="文本框 67"/>
            <p:cNvSpPr txBox="1"/>
            <p:nvPr/>
          </p:nvSpPr>
          <p:spPr>
            <a:xfrm>
              <a:off x="1344" y="359"/>
              <a:ext cx="4055" cy="91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r>
                <a:rPr lang="zh-CN" altLang="en-US" sz="3200" b="1">
                  <a:ln w="12700">
                    <a:solidFill>
                      <a:srgbClr val="65C4CA"/>
                    </a:solidFill>
                    <a:prstDash val="solid"/>
                  </a:ln>
                  <a:solidFill>
                    <a:srgbClr val="65C4CA"/>
                  </a:solidFill>
                  <a:effectLst>
                    <a:reflection blurRad="6350" stA="55000" endA="300" endPos="45500" dir="5400000" sy="-100000" algn="bl" rotWithShape="0"/>
                  </a:effectLst>
                </a:rPr>
                <a:t>走近作者</a:t>
              </a:r>
              <a:endParaRPr lang="zh-CN" altLang="en-US" sz="3200" b="1">
                <a:ln w="12700">
                  <a:solidFill>
                    <a:srgbClr val="65C4CA"/>
                  </a:solidFill>
                  <a:prstDash val="solid"/>
                </a:ln>
                <a:solidFill>
                  <a:srgbClr val="65C4CA"/>
                </a:solidFill>
                <a:effectLst>
                  <a:reflection blurRad="6350" stA="55000" endA="300" endPos="45500" dir="5400000" sy="-100000" algn="bl" rotWithShape="0"/>
                </a:effectLst>
              </a:endParaRPr>
            </a:p>
          </p:txBody>
        </p:sp>
      </p:grpSp>
      <p:sp>
        <p:nvSpPr>
          <p:cNvPr id="15361" name="文本框 9378"/>
          <p:cNvSpPr txBox="1"/>
          <p:nvPr/>
        </p:nvSpPr>
        <p:spPr>
          <a:xfrm>
            <a:off x="2832418" y="1696720"/>
            <a:ext cx="7250112" cy="206121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嗔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道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   尴尬   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朴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刀   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憋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拗 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spcBef>
                <a:spcPct val="50000"/>
              </a:spcBef>
            </a:pP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恁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地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怨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怅   崎岖   兀的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383" name="文本框 9382"/>
          <p:cNvSpPr txBox="1"/>
          <p:nvPr/>
        </p:nvSpPr>
        <p:spPr>
          <a:xfrm>
            <a:off x="2601278" y="1174750"/>
            <a:ext cx="1106487" cy="521970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chēn</a:t>
            </a:r>
            <a:endParaRPr lang="en-US" altLang="zh-CN" sz="28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9385" name="文本框 9384"/>
          <p:cNvSpPr txBox="1"/>
          <p:nvPr/>
        </p:nvSpPr>
        <p:spPr>
          <a:xfrm>
            <a:off x="4007485" y="1143635"/>
            <a:ext cx="1460500" cy="521970"/>
          </a:xfrm>
          <a:prstGeom prst="rect">
            <a:avLst/>
          </a:prstGeom>
          <a:noFill/>
          <a:ln w="12700">
            <a:noFill/>
          </a:ln>
        </p:spPr>
        <p:txBody>
          <a:bodyPr wrap="square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 gān gà</a:t>
            </a:r>
            <a:endParaRPr lang="en-US" altLang="zh-CN" sz="28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9386" name="文本框 9385"/>
          <p:cNvSpPr txBox="1"/>
          <p:nvPr/>
        </p:nvSpPr>
        <p:spPr>
          <a:xfrm>
            <a:off x="7549515" y="1143635"/>
            <a:ext cx="903605" cy="521970"/>
          </a:xfrm>
          <a:prstGeom prst="rect">
            <a:avLst/>
          </a:prstGeom>
          <a:noFill/>
          <a:ln w="12700">
            <a:noFill/>
          </a:ln>
        </p:spPr>
        <p:txBody>
          <a:bodyPr wrap="square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niù</a:t>
            </a:r>
            <a:endParaRPr lang="en-US" altLang="zh-CN" sz="28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9387" name="文本框 9386"/>
          <p:cNvSpPr txBox="1"/>
          <p:nvPr/>
        </p:nvSpPr>
        <p:spPr>
          <a:xfrm>
            <a:off x="4358958" y="2617153"/>
            <a:ext cx="1444625" cy="521970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 chànɡ</a:t>
            </a:r>
            <a:endParaRPr lang="en-US" altLang="zh-CN" sz="28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9389" name="文本框 9388"/>
          <p:cNvSpPr txBox="1"/>
          <p:nvPr/>
        </p:nvSpPr>
        <p:spPr>
          <a:xfrm>
            <a:off x="5762943" y="1143635"/>
            <a:ext cx="728662" cy="521970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pō</a:t>
            </a:r>
            <a:endParaRPr lang="en-US" altLang="zh-CN" sz="28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9" name="文本框 9388"/>
          <p:cNvSpPr txBox="1"/>
          <p:nvPr/>
        </p:nvSpPr>
        <p:spPr>
          <a:xfrm>
            <a:off x="5625148" y="2624773"/>
            <a:ext cx="1397000" cy="521970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qí qū</a:t>
            </a:r>
            <a:endParaRPr lang="en-US" altLang="zh-CN" sz="28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863215" y="2617153"/>
            <a:ext cx="939800" cy="521970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nèn</a:t>
            </a:r>
            <a:endParaRPr lang="en-US" altLang="zh-CN" sz="28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7104380" y="2624773"/>
            <a:ext cx="1081405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wù de</a:t>
            </a:r>
            <a:endParaRPr lang="en-US" altLang="zh-CN" sz="28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18434" name="文本框 9378"/>
          <p:cNvSpPr txBox="1"/>
          <p:nvPr/>
        </p:nvSpPr>
        <p:spPr>
          <a:xfrm>
            <a:off x="2832735" y="4276090"/>
            <a:ext cx="7250113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剜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口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聒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噪   面面厮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觑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3" name="文本框 9388"/>
          <p:cNvSpPr txBox="1"/>
          <p:nvPr/>
        </p:nvSpPr>
        <p:spPr>
          <a:xfrm>
            <a:off x="2837498" y="3832225"/>
            <a:ext cx="938212" cy="521970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wān</a:t>
            </a:r>
            <a:endParaRPr lang="en-US" altLang="zh-CN" sz="28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54" name="文本框 53"/>
          <p:cNvSpPr txBox="1"/>
          <p:nvPr/>
        </p:nvSpPr>
        <p:spPr>
          <a:xfrm>
            <a:off x="7104380" y="3770630"/>
            <a:ext cx="730250" cy="521970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qù</a:t>
            </a:r>
            <a:endParaRPr lang="en-US" altLang="zh-CN" sz="28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55" name="文本框 54"/>
          <p:cNvSpPr txBox="1"/>
          <p:nvPr/>
        </p:nvSpPr>
        <p:spPr>
          <a:xfrm>
            <a:off x="4434840" y="3832225"/>
            <a:ext cx="903288" cy="521970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guō</a:t>
            </a:r>
            <a:endParaRPr lang="en-US" altLang="zh-CN" sz="28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93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93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9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9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9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383" grpId="0"/>
      <p:bldP spid="9385" grpId="0"/>
      <p:bldP spid="9386" grpId="0"/>
      <p:bldP spid="9387" grpId="0"/>
      <p:bldP spid="9389" grpId="0"/>
      <p:bldP spid="9" grpId="0"/>
      <p:bldP spid="14" grpId="0"/>
      <p:bldP spid="53" grpId="0"/>
      <p:bldP spid="54" grpId="0"/>
      <p:bldP spid="55" grpId="0"/>
    </p:bldLst>
  </p:timing>
</p:sld>
</file>

<file path=ppt/theme/theme1.xml><?xml version="1.0" encoding="utf-8"?>
<a:theme xmlns:a="http://schemas.openxmlformats.org/drawingml/2006/main" name="1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2795</Words>
  <Application>WPS 演示</Application>
  <PresentationFormat>自定义</PresentationFormat>
  <Paragraphs>280</Paragraphs>
  <Slides>42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42</vt:i4>
      </vt:variant>
    </vt:vector>
  </HeadingPairs>
  <TitlesOfParts>
    <vt:vector size="54" baseType="lpstr">
      <vt:lpstr>Arial</vt:lpstr>
      <vt:lpstr>宋体</vt:lpstr>
      <vt:lpstr>Wingdings</vt:lpstr>
      <vt:lpstr>Calibri Light</vt:lpstr>
      <vt:lpstr>微软雅黑</vt:lpstr>
      <vt:lpstr>楷体</vt:lpstr>
      <vt:lpstr>黑体</vt:lpstr>
      <vt:lpstr>Arial Unicode MS</vt:lpstr>
      <vt:lpstr>Calibri</vt:lpstr>
      <vt:lpstr>Raleway Black</vt:lpstr>
      <vt:lpstr>Segoe Print</vt:lpstr>
      <vt:lpstr>1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语文备课大师【全免费】</dc:title>
  <dc:creator>语文备课大师【全免费】</dc:creator>
  <cp:keywords>语文备课大师【全免费】</cp:keywords>
  <dc:description>语文备课大师【全免费】</dc:description>
  <cp:lastModifiedBy>Administrator</cp:lastModifiedBy>
  <cp:revision>语文备课大师【全免费】</cp:revision>
  <dcterms:created xsi:type="dcterms:W3CDTF">2017-08-12T10:14:00Z</dcterms:created>
  <dcterms:modified xsi:type="dcterms:W3CDTF">2019-05-22T07:40:54Z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2052-11.1.0.8013</vt:lpwstr>
  </property>
  <property fmtid="{D5CDD505-2E9C-101B-9397-08002B2CF9AE}" pid="3" name="KSORubyTemplateID">
    <vt:lpwstr>21</vt:lpwstr>
  </property>
  <property fmtid="{64440492-4C8B-11D1-8B70-080036B11A03}" pid="4">
    <vt:lpwstr>语文备课大师【全免费】</vt:lpwstr>
  </property>
</Properties>
</file>