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6" r:id="rId2"/>
    <p:sldId id="340" r:id="rId3"/>
    <p:sldId id="381" r:id="rId4"/>
    <p:sldId id="425" r:id="rId5"/>
    <p:sldId id="426" r:id="rId6"/>
    <p:sldId id="427" r:id="rId7"/>
    <p:sldId id="30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733D"/>
    <a:srgbClr val="FF0000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-5678" t="5120" r="5678" b="-2861"/>
          <a:stretch>
            <a:fillRect/>
          </a:stretch>
        </p:blipFill>
        <p:spPr>
          <a:xfrm>
            <a:off x="556895" y="1986280"/>
            <a:ext cx="6981190" cy="426974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1791335" y="1111885"/>
            <a:ext cx="60331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/>
                </a:solidFill>
                <a:latin typeface="+mn-ea"/>
              </a:rPr>
              <a:t> 习作：变形记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04265"/>
            <a:ext cx="204851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95905" y="3709035"/>
            <a:ext cx="5080000" cy="1941105"/>
          </a:xfrm>
          <a:prstGeom prst="wedgeRoundRectCallout">
            <a:avLst>
              <a:gd name="adj1" fmla="val -38050"/>
              <a:gd name="adj2" fmla="val -81611"/>
              <a:gd name="adj3" fmla="val 16667"/>
            </a:avLst>
          </a:prstGeom>
          <a:noFill/>
          <a:ln w="38100">
            <a:solidFill>
              <a:srgbClr val="339933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339933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作者充分发挥丰富的想象，运用拟人、比喻等修辞手法，将一个草虫世界生动地展现在大家面前。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7175" y="227520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《草虫的村落》在表达上有什么特色呢？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 descr="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910" y="1584960"/>
            <a:ext cx="7971155" cy="15081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495" y="1156970"/>
            <a:ext cx="8589010" cy="2476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52600" y="2098040"/>
            <a:ext cx="71139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同学们想一想，我们也想像《草虫的村落》的作者一样，去用另一种眼光去看周围的事物？你想把自己变成什么呢？为什么？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1985" y="1059180"/>
            <a:ext cx="1976120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79165" y="3874770"/>
            <a:ext cx="5138420" cy="2253555"/>
          </a:xfrm>
          <a:prstGeom prst="plaque">
            <a:avLst/>
          </a:prstGeom>
          <a:noFill/>
          <a:ln w="38100">
            <a:solidFill>
              <a:srgbClr val="00B0F0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可以大胆想象，既可以把自己想象成大的东西，也可以想象成小的东西。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6536" t="5915" b="19052"/>
          <a:stretch>
            <a:fillRect/>
          </a:stretch>
        </p:blipFill>
        <p:spPr>
          <a:xfrm>
            <a:off x="472440" y="3874770"/>
            <a:ext cx="2614295" cy="2098675"/>
          </a:xfrm>
          <a:prstGeom prst="ellipse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1320" y="3246120"/>
            <a:ext cx="3181985" cy="28676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1985" y="1059180"/>
            <a:ext cx="193103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39390" y="1826895"/>
            <a:ext cx="5923280" cy="2340529"/>
          </a:xfrm>
          <a:prstGeom prst="doubleWave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说一说变成以后，你会在哪里？你会怎样生活？你观察到了哪些有意义的事物？它们怎样生活？同桌之间相互说一说。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1985" y="1059180"/>
            <a:ext cx="193103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自我评价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715" y="1896110"/>
            <a:ext cx="8743950" cy="160323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（1）自评(一颗星)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语句通顺，能把故事写清楚，写明白，敢于大胆想象。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715" y="3922395"/>
            <a:ext cx="8623935" cy="2228297"/>
          </a:xfrm>
          <a:prstGeom prst="roundRect">
            <a:avLst/>
          </a:prstGeom>
          <a:noFill/>
          <a:ln w="38100">
            <a:solidFill>
              <a:srgbClr val="00B0F0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（2）自评(两颗星)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语句通顺、生动;能把故事写清楚，写明白，还有自己独特的想法;想象丰富。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l="49346" b="11677"/>
          <a:stretch>
            <a:fillRect/>
          </a:stretch>
        </p:blipFill>
        <p:spPr>
          <a:xfrm>
            <a:off x="6708775" y="963295"/>
            <a:ext cx="2018030" cy="15233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1985" y="1059180"/>
            <a:ext cx="193103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1985" y="2305685"/>
            <a:ext cx="56070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(1)叙述是否具体生动，合情合理。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985" y="3314700"/>
            <a:ext cx="56070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(2)圈出错别字，勾画出好词好句。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1985" y="4213860"/>
            <a:ext cx="77209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(3)参照自评成绩，综合小组成员意见，给出建议成绩。并将评价成绩写在题目的右边。评出组内有特色的文章或段落。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19</TotalTime>
  <Words>402</Words>
  <Application>Microsoft Office PowerPoint</Application>
  <PresentationFormat>On-screen Show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397</cp:revision>
  <dcterms:created xsi:type="dcterms:W3CDTF">2013-11-14T01:26:00Z</dcterms:created>
  <dcterms:modified xsi:type="dcterms:W3CDTF">2019-08-10T12:02:25Z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