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082" r:id="rId5"/>
    <p:sldId id="1083" r:id="rId6"/>
    <p:sldId id="1084" r:id="rId7"/>
    <p:sldId id="1085" r:id="rId8"/>
    <p:sldId id="1087" r:id="rId9"/>
    <p:sldId id="1091" r:id="rId10"/>
    <p:sldId id="1092" r:id="rId11"/>
    <p:sldId id="1086" r:id="rId12"/>
    <p:sldId id="1088" r:id="rId13"/>
    <p:sldId id="1089" r:id="rId14"/>
    <p:sldId id="1090" r:id="rId15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9"/>
    </p:embeddedFon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11813"/>
    <a:srgbClr val="53B948"/>
    <a:srgbClr val="D2F5B9"/>
    <a:srgbClr val="0B5FD1"/>
    <a:srgbClr val="29A6DE"/>
    <a:srgbClr val="98D267"/>
    <a:srgbClr val="D1F5B8"/>
    <a:srgbClr val="ECAAC3"/>
    <a:srgbClr val="CB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4" autoAdjust="0"/>
    <p:restoredTop sz="93705" autoAdjust="0"/>
  </p:normalViewPr>
  <p:slideViewPr>
    <p:cSldViewPr>
      <p:cViewPr varScale="1">
        <p:scale>
          <a:sx n="112" d="100"/>
          <a:sy n="112" d="100"/>
        </p:scale>
        <p:origin x="360" y="66"/>
      </p:cViewPr>
      <p:guideLst>
        <p:guide orient="horz" pos="2121"/>
        <p:guide pos="3868"/>
        <p:guide orient="horz" pos="1591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image" Target="../media/image1.png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  <p:pic>
        <p:nvPicPr>
          <p:cNvPr id="4098" name="Picture 2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21" y="-4843"/>
            <a:ext cx="9217121" cy="519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716016" y="2571750"/>
            <a:ext cx="381000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ln w="0"/>
                <a:solidFill>
                  <a:srgbClr val="F9B96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部编版小学语文三年级下册</a:t>
            </a:r>
            <a:endParaRPr lang="zh-CN" altLang="en-US" sz="2400" b="1" dirty="0">
              <a:ln w="0"/>
              <a:solidFill>
                <a:srgbClr val="F9B96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4889" y="1419126"/>
            <a:ext cx="710144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rPr>
              <a:t>习作：身边那些有特点的人</a:t>
            </a:r>
            <a:endParaRPr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987574"/>
            <a:ext cx="7704856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二、要选择一件具体的事例来表现这个人的特点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典型的事例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突出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人物的特点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（什么时候？在哪里？发生了什么事？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事件发生过程中出了什么状况？结果如何？）写一件事。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叙事的六要素：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时间、地点、人物、起因、经过、结果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三、要对这个人的语言、动作、神态心理活动进行描写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987574"/>
            <a:ext cx="6120680" cy="3742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爱劳动的小红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红特别爱劳动。记得有一次，在开家长会的前一天，（时间）老师一声令下：“我们今天大扫除，现在就开始。”（事情起因）老师刚说完，小红（人物）就第一个冲到黑板前，拿起抹布放进水盆里弄湿，然后两只手用力把抹布拧干净，然后叠成方块，最后端了一把凳子放到黑板前，站在上面，一下一下的擦了起来，等擦完之后，她又端盆到洗手间把盆洗干净，换了新水。她洗了洗抹布，又站到凳子上认真地擦了起来，擦完以后，整个黑板就像换了一件衣服似的，被擦得如同星星一样明亮。（事情经过）老师和同学们都夸她是个爱劳动的同学。（事情结果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971" y="430818"/>
            <a:ext cx="13503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802035"/>
            <a:ext cx="7416824" cy="4111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我的同学——郑欣雨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她是我的向学郑欣雨。一张白里透红的脸，像一个红红的大苹果，脸上嵌着一双水汪汪的大眼睛一眨一眨的像天上闪烁的星星，小巧玲珑的鼻子，她的伶牙俐齿总是说得别人哑口无言。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课了，同学们像箭一样冲出教室。郑欣雨却依然在座位上认真地练字，我跑过去，大声地说：“郑欣雨，我们一起去玩吧！”她头也不抬，仍然埋头写字。我连喊了三遍，她还是头也不抬。我生气地回到座位上。过了一会儿有人拍我，我一看，原来是郑欣雨，我说：“你刚才不是不理我的吗？”她惭愧地说“刚才我在练字，没听见，真对不起。你能原谅我吗？”我点点头。她又说：“练字有许多的好处。不如我们一起来学练字吧！”我高兴地笑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我相信我们能永远做朋友，也相信她一定能成为一位著名的书法家。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971" y="430818"/>
            <a:ext cx="1350370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</a:t>
            </a:r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\AppData\Roaming\Tencent\Users\56229019\QQ\WinTemp\RichOle\)[R(%O[N%T[79[@K(IQCS1I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43" y="846834"/>
            <a:ext cx="4023341" cy="299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220072" y="915566"/>
            <a:ext cx="3132756" cy="28753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同学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们，今天我们来聊聊自己身边认识的人，把你熟悉的这个人介绍给大家。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IMG_256"/>
          <p:cNvPicPr/>
          <p:nvPr/>
        </p:nvPicPr>
        <p:blipFill>
          <a:blip r:embed="rId1"/>
          <a:stretch>
            <a:fillRect/>
          </a:stretch>
        </p:blipFill>
        <p:spPr>
          <a:xfrm>
            <a:off x="2524146" y="1110744"/>
            <a:ext cx="3892760" cy="27543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40399" y="547179"/>
            <a:ext cx="394774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、出示词语，选定题目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4247242"/>
            <a:ext cx="7410686" cy="4847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上面的词语，你想到了谁，为什么会选择他？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35428" y="1789316"/>
            <a:ext cx="2465491" cy="1566174"/>
          </a:xfrm>
          <a:prstGeom prst="cloudCallout">
            <a:avLst>
              <a:gd name="adj1" fmla="val 56738"/>
              <a:gd name="adj2" fmla="val 7176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看到了“热心肠”，我想到了我的同桌，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我给你们讲一件事情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6497884" y="915566"/>
            <a:ext cx="2538612" cy="2115888"/>
          </a:xfrm>
          <a:prstGeom prst="cloudCallout">
            <a:avLst>
              <a:gd name="adj1" fmla="val -55889"/>
              <a:gd name="adj2" fmla="val 6231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“昆虫迷”，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这不是在说我</a:t>
            </a:r>
            <a:r>
              <a:rPr lang="zh-CN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表哥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r>
              <a:rPr lang="zh-CN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，他在家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养了</a:t>
            </a: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各种各样的</a:t>
            </a:r>
            <a:r>
              <a:rPr lang="zh-CN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昆虫</a:t>
            </a:r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996" y="450773"/>
            <a:ext cx="6589590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给你的作文选择一个题目，用上表示人物特点的词语。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1595" y="4024804"/>
            <a:ext cx="8218704" cy="5309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如“我们班的昆虫迷”“故事大王张小乐”……</a:t>
            </a:r>
            <a:endParaRPr lang="zh-CN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9" name="Picture 1" descr="C:\Users\Administrator\AppData\Roaming\Tencent\Users\56229019\QQ\WinTemp\RichOle\3~%QZUR8{%(9KNK~H)5_{L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024" y="1688804"/>
            <a:ext cx="3005782" cy="20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istrator\AppData\Roaming\Tencent\Users\56229019\QQ\WinTemp\RichOle\V@A5M(])68RAKZWH(Z20`U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78" y="1688804"/>
            <a:ext cx="3004742" cy="205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059832" y="1095712"/>
            <a:ext cx="5472608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写熟悉的人。</a:t>
            </a:r>
            <a:endParaRPr lang="zh-CN" altLang="zh-CN" sz="3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语句要通顺。</a:t>
            </a:r>
            <a:endParaRPr lang="zh-CN" altLang="zh-CN" sz="3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用一件事来写。</a:t>
            </a:r>
            <a:endParaRPr lang="zh-CN" altLang="zh-CN" sz="3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zh-CN" sz="3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抓住人物的特点。</a:t>
            </a:r>
            <a:endParaRPr lang="zh-CN" altLang="zh-CN" sz="3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971" y="430818"/>
            <a:ext cx="396097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明确任务，选材构思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9215" y="1491630"/>
            <a:ext cx="4572000" cy="18846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长辈（父母、爷爷、奶奶、外公、外婆、老师等）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同辈（同学、兄弟、姐妹、邻居家的小伙伴等）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971" y="430818"/>
            <a:ext cx="2215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明确习作对象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491630"/>
            <a:ext cx="6606480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如何定题目？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写谁就以谁为题目。如：我的妈妈（我的XX)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也可以根据文章所要表达的中心确定题目。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如：助人为乐的XX、无私奉献的XX、淘气包xx.…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971" y="430818"/>
            <a:ext cx="152349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习作指导</a:t>
            </a:r>
            <a:endParaRPr lang="zh-CN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347614"/>
            <a:ext cx="6768752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抓住特点：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有的爱学习、有的爱帮助别人，有的爱做小手工，有的爱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吃零食，有的爱劳动，有的爱打架、骂人，有的爱做小动作等等。写人的作文就是要抓住这些特点写好一件事。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2436" y="1491630"/>
            <a:ext cx="6462464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一、要适当地描写人物的外貌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、按照一定的顺序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、抓住外在特点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、适当添加修辞手法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12521" y="1635646"/>
            <a:ext cx="3024336" cy="2317622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性格特点：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细心、唠叨、爱美、善良、温柔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关心我、乐于助人、严厉、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关心学生、工作认真、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马虎、文静、爱劳动、勇敢、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爱读书、聪明、乐于助人、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dirty="0"/>
              <a:t>调皮、可爱、</a:t>
            </a:r>
            <a:endParaRPr lang="zh-CN" altLang="en-US" dirty="0"/>
          </a:p>
        </p:txBody>
      </p:sp>
    </p:spTree>
  </p:cSld>
  <p:clrMapOvr>
    <a:masterClrMapping/>
  </p:clrMapOvr>
  <p:transition spd="slow" advTm="0">
    <p:fade/>
  </p:transition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1273</Words>
  <Application>WPS 演示</Application>
  <PresentationFormat>全屏显示(16:9)</PresentationFormat>
  <Paragraphs>76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楷体</vt:lpstr>
      <vt:lpstr>黑体</vt:lpstr>
      <vt:lpstr>微软雅黑</vt:lpstr>
      <vt:lpstr>Arial Unicode MS</vt:lpstr>
      <vt:lpstr>Calibri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331</cp:revision>
  <dcterms:created xsi:type="dcterms:W3CDTF">2017-03-17T02:28:00Z</dcterms:created>
  <dcterms:modified xsi:type="dcterms:W3CDTF">2019-01-16T09:56:52Z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