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"/>
  </p:notesMasterIdLst>
  <p:sldIdLst>
    <p:sldId id="360" r:id="rId3"/>
    <p:sldId id="323" r:id="rId5"/>
    <p:sldId id="354" r:id="rId6"/>
    <p:sldId id="325" r:id="rId7"/>
    <p:sldId id="313" r:id="rId8"/>
    <p:sldId id="357" r:id="rId9"/>
    <p:sldId id="353" r:id="rId10"/>
    <p:sldId id="341" r:id="rId11"/>
    <p:sldId id="319" r:id="rId12"/>
    <p:sldId id="321" r:id="rId13"/>
    <p:sldId id="352" r:id="rId14"/>
    <p:sldId id="339" r:id="rId15"/>
    <p:sldId id="346" r:id="rId16"/>
    <p:sldId id="349" r:id="rId17"/>
    <p:sldId id="310" r:id="rId18"/>
    <p:sldId id="315" r:id="rId19"/>
    <p:sldId id="359" r:id="rId20"/>
  </p:sldIdLst>
  <p:sldSz cx="9144000" cy="5143500" type="screen16x9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28A90"/>
    <a:srgbClr val="FCB363"/>
    <a:srgbClr val="60717F"/>
    <a:srgbClr val="FFFFF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2" autoAdjust="0"/>
    <p:restoredTop sz="94634" autoAdjust="0"/>
  </p:normalViewPr>
  <p:slideViewPr>
    <p:cSldViewPr>
      <p:cViewPr varScale="1">
        <p:scale>
          <a:sx n="107" d="100"/>
          <a:sy n="107" d="100"/>
        </p:scale>
        <p:origin x="-84" y="-690"/>
      </p:cViewPr>
      <p:guideLst>
        <p:guide orient="horz" pos="2888"/>
        <p:guide orient="horz" pos="1212"/>
        <p:guide orient="horz" pos="2193"/>
        <p:guide orient="horz" pos="1367"/>
        <p:guide orient="horz" pos="530"/>
        <p:guide pos="1132"/>
        <p:guide pos="3757"/>
        <p:guide pos="1821"/>
        <p:guide pos="3899"/>
        <p:guide pos="170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68" d="100"/>
        <a:sy n="168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23" Type="http://schemas.openxmlformats.org/officeDocument/2006/relationships/tableStyles" Target="tableStyles.xml"/><Relationship Id="rId22" Type="http://schemas.openxmlformats.org/officeDocument/2006/relationships/viewProps" Target="viewProps.xml"/><Relationship Id="rId21" Type="http://schemas.openxmlformats.org/officeDocument/2006/relationships/presProps" Target="presProps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C7F4FE1-B486-4459-AB3F-9EF65B7987C7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9A36C08-9850-44CF-850A-7173D083AD95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4.xml.rels><?xml version="1.0" encoding="UTF-8" standalone="yes"?>
<Relationships xmlns="http://schemas.openxmlformats.org/package/2006/relationships"><Relationship Id="rId9" Type="http://schemas.openxmlformats.org/officeDocument/2006/relationships/hyperlink" Target="http://www.1ppt.com/word/" TargetMode="External"/><Relationship Id="rId8" Type="http://schemas.openxmlformats.org/officeDocument/2006/relationships/hyperlink" Target="http://www.1ppt.com/powerpoint/" TargetMode="External"/><Relationship Id="rId7" Type="http://schemas.openxmlformats.org/officeDocument/2006/relationships/hyperlink" Target="http://www.1ppt.com/xiazai/" TargetMode="External"/><Relationship Id="rId6" Type="http://schemas.openxmlformats.org/officeDocument/2006/relationships/hyperlink" Target="http://www.1ppt.com/tubiao/" TargetMode="External"/><Relationship Id="rId5" Type="http://schemas.openxmlformats.org/officeDocument/2006/relationships/hyperlink" Target="http://www.1ppt.com/beijing/" TargetMode="External"/><Relationship Id="rId4" Type="http://schemas.openxmlformats.org/officeDocument/2006/relationships/hyperlink" Target="http://www.1ppt.com/sucai/" TargetMode="External"/><Relationship Id="rId3" Type="http://schemas.openxmlformats.org/officeDocument/2006/relationships/hyperlink" Target="http://www.1ppt.com/moban/" TargetMode="External"/><Relationship Id="rId24" Type="http://schemas.openxmlformats.org/officeDocument/2006/relationships/hyperlink" Target="http://www.1ppt.com/kejian/lishi/" TargetMode="External"/><Relationship Id="rId23" Type="http://schemas.openxmlformats.org/officeDocument/2006/relationships/hyperlink" Target="http://www.1ppt.com/kejian/dili/" TargetMode="External"/><Relationship Id="rId22" Type="http://schemas.openxmlformats.org/officeDocument/2006/relationships/hyperlink" Target="http://www.1ppt.com/kejian/shengwu/" TargetMode="External"/><Relationship Id="rId21" Type="http://schemas.openxmlformats.org/officeDocument/2006/relationships/hyperlink" Target="http://www.1ppt.com/kejian/huaxue/" TargetMode="External"/><Relationship Id="rId20" Type="http://schemas.openxmlformats.org/officeDocument/2006/relationships/hyperlink" Target="http://www.1ppt.com/kejian/wuli/" TargetMode="External"/><Relationship Id="rId2" Type="http://schemas.openxmlformats.org/officeDocument/2006/relationships/notesMaster" Target="../notesMasters/notesMaster1.xml"/><Relationship Id="rId19" Type="http://schemas.openxmlformats.org/officeDocument/2006/relationships/hyperlink" Target="http://www.1ppt.com/kejian/kexue/" TargetMode="External"/><Relationship Id="rId18" Type="http://schemas.openxmlformats.org/officeDocument/2006/relationships/hyperlink" Target="http://www.1ppt.com/kejian/meishu/" TargetMode="External"/><Relationship Id="rId17" Type="http://schemas.openxmlformats.org/officeDocument/2006/relationships/hyperlink" Target="http://www.1ppt.com/kejian/yingyu/" TargetMode="External"/><Relationship Id="rId16" Type="http://schemas.openxmlformats.org/officeDocument/2006/relationships/hyperlink" Target="http://www.1ppt.com/kejian/shuxue/" TargetMode="External"/><Relationship Id="rId15" Type="http://schemas.openxmlformats.org/officeDocument/2006/relationships/hyperlink" Target="http://www.1ppt.com/kejian/yuwen/" TargetMode="External"/><Relationship Id="rId14" Type="http://schemas.openxmlformats.org/officeDocument/2006/relationships/hyperlink" Target="http://www.1ppt.com/kejian/" TargetMode="External"/><Relationship Id="rId13" Type="http://schemas.openxmlformats.org/officeDocument/2006/relationships/hyperlink" Target="http://www.1ppt.com/jianli/" TargetMode="External"/><Relationship Id="rId12" Type="http://schemas.openxmlformats.org/officeDocument/2006/relationships/hyperlink" Target="http://www.1ppt.com/jiaoan/" TargetMode="External"/><Relationship Id="rId11" Type="http://schemas.openxmlformats.org/officeDocument/2006/relationships/hyperlink" Target="http://www.1ppt.com/shiti/" TargetMode="External"/><Relationship Id="rId10" Type="http://schemas.openxmlformats.org/officeDocument/2006/relationships/hyperlink" Target="http://www.1ppt.com/excel/" TargetMode="External"/><Relationship Id="rId1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</a:rPr>
              <a:t>PPT</a:t>
            </a:r>
            <a:r>
              <a:rPr lang="zh-CN" altLang="en-US" sz="1200" dirty="0" smtClean="0">
                <a:solidFill>
                  <a:srgbClr val="EEECE1">
                    <a:lumMod val="25000"/>
                  </a:srgbClr>
                </a:solidFill>
              </a:rPr>
              <a:t>模板：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  <a:hlinkClick r:id="rId3"/>
              </a:rPr>
              <a:t>www.1ppt.com/moban/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</a:rPr>
              <a:t>                  PPT</a:t>
            </a:r>
            <a:r>
              <a:rPr lang="zh-CN" altLang="en-US" sz="1200" dirty="0" smtClean="0">
                <a:solidFill>
                  <a:srgbClr val="EEECE1">
                    <a:lumMod val="25000"/>
                  </a:srgbClr>
                </a:solidFill>
              </a:rPr>
              <a:t>素材：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  <a:hlinkClick r:id="rId4"/>
              </a:rPr>
              <a:t>www.1ppt.com/sucai/</a:t>
            </a:r>
            <a:endParaRPr lang="en-US" altLang="zh-CN" sz="1200" dirty="0" smtClean="0">
              <a:solidFill>
                <a:srgbClr val="EEECE1">
                  <a:lumMod val="25000"/>
                </a:srgbClr>
              </a:solidFill>
            </a:endParaRPr>
          </a:p>
          <a:p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</a:rPr>
              <a:t>PPT</a:t>
            </a:r>
            <a:r>
              <a:rPr lang="zh-CN" altLang="en-US" sz="1200" dirty="0" smtClean="0">
                <a:solidFill>
                  <a:srgbClr val="EEECE1">
                    <a:lumMod val="25000"/>
                  </a:srgbClr>
                </a:solidFill>
              </a:rPr>
              <a:t>背景：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  <a:hlinkClick r:id="rId5"/>
              </a:rPr>
              <a:t>www.1ppt.com/beijing/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</a:rPr>
              <a:t>                   PPT</a:t>
            </a:r>
            <a:r>
              <a:rPr lang="zh-CN" altLang="en-US" sz="1200" dirty="0" smtClean="0">
                <a:solidFill>
                  <a:srgbClr val="EEECE1">
                    <a:lumMod val="25000"/>
                  </a:srgbClr>
                </a:solidFill>
              </a:rPr>
              <a:t>图表：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  <a:hlinkClick r:id="rId6"/>
              </a:rPr>
              <a:t>www.1ppt.com/tubiao/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</a:rPr>
              <a:t>      </a:t>
            </a:r>
            <a:endParaRPr lang="en-US" altLang="zh-CN" sz="1200" dirty="0" smtClean="0">
              <a:solidFill>
                <a:srgbClr val="EEECE1">
                  <a:lumMod val="25000"/>
                </a:srgbClr>
              </a:solidFill>
            </a:endParaRPr>
          </a:p>
          <a:p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</a:rPr>
              <a:t>PPT</a:t>
            </a:r>
            <a:r>
              <a:rPr lang="zh-CN" altLang="en-US" sz="1200" dirty="0" smtClean="0">
                <a:solidFill>
                  <a:srgbClr val="EEECE1">
                    <a:lumMod val="25000"/>
                  </a:srgbClr>
                </a:solidFill>
              </a:rPr>
              <a:t>下载：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  <a:hlinkClick r:id="rId7"/>
              </a:rPr>
              <a:t>www.1ppt.com/xiazai/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</a:rPr>
              <a:t>                     PPT</a:t>
            </a:r>
            <a:r>
              <a:rPr lang="zh-CN" altLang="en-US" sz="1200" dirty="0" smtClean="0">
                <a:solidFill>
                  <a:srgbClr val="EEECE1">
                    <a:lumMod val="25000"/>
                  </a:srgbClr>
                </a:solidFill>
              </a:rPr>
              <a:t>教程： 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  <a:hlinkClick r:id="rId8"/>
              </a:rPr>
              <a:t>www.1ppt.com/powerpoint/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</a:rPr>
              <a:t>      </a:t>
            </a:r>
            <a:endParaRPr lang="en-US" altLang="zh-CN" sz="1200" dirty="0" smtClean="0">
              <a:solidFill>
                <a:srgbClr val="EEECE1">
                  <a:lumMod val="25000"/>
                </a:srgbClr>
              </a:solidFill>
            </a:endParaRPr>
          </a:p>
          <a:p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</a:rPr>
              <a:t>Word</a:t>
            </a:r>
            <a:r>
              <a:rPr lang="zh-CN" altLang="en-US" sz="1200" dirty="0" smtClean="0">
                <a:solidFill>
                  <a:srgbClr val="EEECE1">
                    <a:lumMod val="25000"/>
                  </a:srgbClr>
                </a:solidFill>
              </a:rPr>
              <a:t>模板：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  <a:hlinkClick r:id="rId9"/>
              </a:rPr>
              <a:t>www.1ppt.com/word/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</a:rPr>
              <a:t>                    Excel</a:t>
            </a:r>
            <a:r>
              <a:rPr lang="zh-CN" altLang="en-US" sz="1200" dirty="0" smtClean="0">
                <a:solidFill>
                  <a:srgbClr val="EEECE1">
                    <a:lumMod val="25000"/>
                  </a:srgbClr>
                </a:solidFill>
              </a:rPr>
              <a:t>模板：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  <a:hlinkClick r:id="rId10"/>
              </a:rPr>
              <a:t>www.1ppt.com/excel/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</a:rPr>
              <a:t>              </a:t>
            </a:r>
            <a:endParaRPr lang="en-US" altLang="zh-CN" sz="1200" dirty="0" smtClean="0">
              <a:solidFill>
                <a:srgbClr val="EEECE1">
                  <a:lumMod val="25000"/>
                </a:srgbClr>
              </a:solidFill>
            </a:endParaRPr>
          </a:p>
          <a:p>
            <a:r>
              <a:rPr lang="zh-CN" altLang="en-US" sz="1200" dirty="0" smtClean="0">
                <a:solidFill>
                  <a:srgbClr val="EEECE1">
                    <a:lumMod val="25000"/>
                  </a:srgbClr>
                </a:solidFill>
              </a:rPr>
              <a:t>试卷下载：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  <a:hlinkClick r:id="rId11"/>
              </a:rPr>
              <a:t>www.1ppt.com/shiti/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</a:rPr>
              <a:t>                    </a:t>
            </a:r>
            <a:r>
              <a:rPr lang="zh-CN" altLang="en-US" sz="1200" dirty="0" smtClean="0">
                <a:solidFill>
                  <a:srgbClr val="EEECE1">
                    <a:lumMod val="25000"/>
                  </a:srgbClr>
                </a:solidFill>
              </a:rPr>
              <a:t>教案下载：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  <a:hlinkClick r:id="rId12"/>
              </a:rPr>
              <a:t>www.1ppt.com/jiaoan/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</a:rPr>
              <a:t>               </a:t>
            </a:r>
            <a:endParaRPr lang="en-US" altLang="zh-CN" sz="1200" dirty="0" smtClean="0">
              <a:solidFill>
                <a:srgbClr val="EEECE1">
                  <a:lumMod val="25000"/>
                </a:srgbClr>
              </a:solidFill>
            </a:endParaRPr>
          </a:p>
          <a:p>
            <a:r>
              <a:rPr lang="zh-CN" altLang="en-US" sz="1200" dirty="0" smtClean="0">
                <a:solidFill>
                  <a:srgbClr val="EEECE1">
                    <a:lumMod val="25000"/>
                  </a:srgbClr>
                </a:solidFill>
              </a:rPr>
              <a:t>个人简历：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  <a:hlinkClick r:id="rId13"/>
              </a:rPr>
              <a:t>www.1ppt.com/jianli/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</a:rPr>
              <a:t>                    PPT</a:t>
            </a:r>
            <a:r>
              <a:rPr lang="zh-CN" altLang="en-US" sz="1200" dirty="0" smtClean="0">
                <a:solidFill>
                  <a:srgbClr val="EEECE1">
                    <a:lumMod val="25000"/>
                  </a:srgbClr>
                </a:solidFill>
              </a:rPr>
              <a:t>课件：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  <a:hlinkClick r:id="rId14"/>
              </a:rPr>
              <a:t>www.1ppt.com/kejian/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</a:rPr>
              <a:t> </a:t>
            </a:r>
            <a:endParaRPr lang="en-US" altLang="zh-CN" sz="1200" dirty="0" smtClean="0">
              <a:solidFill>
                <a:srgbClr val="EEECE1">
                  <a:lumMod val="25000"/>
                </a:srgbClr>
              </a:solidFill>
            </a:endParaRPr>
          </a:p>
          <a:p>
            <a:r>
              <a:rPr lang="zh-CN" altLang="en-US" sz="1200" dirty="0" smtClean="0">
                <a:solidFill>
                  <a:srgbClr val="EEECE1">
                    <a:lumMod val="25000"/>
                  </a:srgbClr>
                </a:solidFill>
              </a:rPr>
              <a:t>语文课件：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  <a:hlinkClick r:id="rId15"/>
              </a:rPr>
              <a:t>www.1ppt.com/kejian/yuwen/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</a:rPr>
              <a:t>    </a:t>
            </a:r>
            <a:r>
              <a:rPr lang="zh-CN" altLang="en-US" sz="1200" dirty="0" smtClean="0">
                <a:solidFill>
                  <a:srgbClr val="EEECE1">
                    <a:lumMod val="25000"/>
                  </a:srgbClr>
                </a:solidFill>
              </a:rPr>
              <a:t>数学课件：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  <a:hlinkClick r:id="rId16"/>
              </a:rPr>
              <a:t>www.1ppt.com/kejian/shuxue/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</a:rPr>
              <a:t> </a:t>
            </a:r>
            <a:endParaRPr lang="en-US" altLang="zh-CN" sz="1200" dirty="0" smtClean="0">
              <a:solidFill>
                <a:srgbClr val="EEECE1">
                  <a:lumMod val="25000"/>
                </a:srgbClr>
              </a:solidFill>
            </a:endParaRPr>
          </a:p>
          <a:p>
            <a:r>
              <a:rPr lang="zh-CN" altLang="en-US" sz="1200" dirty="0" smtClean="0">
                <a:solidFill>
                  <a:srgbClr val="EEECE1">
                    <a:lumMod val="25000"/>
                  </a:srgbClr>
                </a:solidFill>
              </a:rPr>
              <a:t>英语课件：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  <a:hlinkClick r:id="rId17"/>
              </a:rPr>
              <a:t>www.1ppt.com/kejian/yingyu/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</a:rPr>
              <a:t>    </a:t>
            </a:r>
            <a:r>
              <a:rPr lang="zh-CN" altLang="en-US" sz="1200" dirty="0" smtClean="0">
                <a:solidFill>
                  <a:srgbClr val="EEECE1">
                    <a:lumMod val="25000"/>
                  </a:srgbClr>
                </a:solidFill>
              </a:rPr>
              <a:t>美术课件：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  <a:hlinkClick r:id="rId18"/>
              </a:rPr>
              <a:t>www.1ppt.com/kejian/meishu/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</a:rPr>
              <a:t> </a:t>
            </a:r>
            <a:endParaRPr lang="en-US" altLang="zh-CN" sz="1200" dirty="0" smtClean="0">
              <a:solidFill>
                <a:srgbClr val="EEECE1">
                  <a:lumMod val="25000"/>
                </a:srgbClr>
              </a:solidFill>
            </a:endParaRPr>
          </a:p>
          <a:p>
            <a:r>
              <a:rPr lang="zh-CN" altLang="en-US" sz="1200" dirty="0" smtClean="0">
                <a:solidFill>
                  <a:srgbClr val="EEECE1">
                    <a:lumMod val="25000"/>
                  </a:srgbClr>
                </a:solidFill>
              </a:rPr>
              <a:t>科学课件：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  <a:hlinkClick r:id="rId19"/>
              </a:rPr>
              <a:t>www.1ppt.com/kejian/kexue/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</a:rPr>
              <a:t>     </a:t>
            </a:r>
            <a:r>
              <a:rPr lang="zh-CN" altLang="en-US" sz="1200" dirty="0" smtClean="0">
                <a:solidFill>
                  <a:srgbClr val="EEECE1">
                    <a:lumMod val="25000"/>
                  </a:srgbClr>
                </a:solidFill>
              </a:rPr>
              <a:t>物理课件：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  <a:hlinkClick r:id="rId20"/>
              </a:rPr>
              <a:t>www.1ppt.com/kejian/wuli/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</a:rPr>
              <a:t> </a:t>
            </a:r>
            <a:endParaRPr lang="en-US" altLang="zh-CN" sz="1200" dirty="0" smtClean="0">
              <a:solidFill>
                <a:srgbClr val="EEECE1">
                  <a:lumMod val="25000"/>
                </a:srgbClr>
              </a:solidFill>
            </a:endParaRPr>
          </a:p>
          <a:p>
            <a:r>
              <a:rPr lang="zh-CN" altLang="en-US" sz="1200" dirty="0" smtClean="0">
                <a:solidFill>
                  <a:srgbClr val="EEECE1">
                    <a:lumMod val="25000"/>
                  </a:srgbClr>
                </a:solidFill>
              </a:rPr>
              <a:t>化学课件：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  <a:hlinkClick r:id="rId21"/>
              </a:rPr>
              <a:t>www.1ppt.com/kejian/huaxue/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</a:rPr>
              <a:t>  </a:t>
            </a:r>
            <a:r>
              <a:rPr lang="zh-CN" altLang="en-US" sz="1200" dirty="0" smtClean="0">
                <a:solidFill>
                  <a:srgbClr val="EEECE1">
                    <a:lumMod val="25000"/>
                  </a:srgbClr>
                </a:solidFill>
              </a:rPr>
              <a:t>生物课件：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  <a:hlinkClick r:id="rId22"/>
              </a:rPr>
              <a:t>www.1ppt.com/kejian/shengwu/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</a:rPr>
              <a:t> </a:t>
            </a:r>
            <a:endParaRPr lang="en-US" altLang="zh-CN" sz="1200" dirty="0" smtClean="0">
              <a:solidFill>
                <a:srgbClr val="EEECE1">
                  <a:lumMod val="25000"/>
                </a:srgbClr>
              </a:solidFill>
            </a:endParaRPr>
          </a:p>
          <a:p>
            <a:r>
              <a:rPr lang="zh-CN" altLang="en-US" sz="1200" dirty="0" smtClean="0">
                <a:solidFill>
                  <a:srgbClr val="EEECE1">
                    <a:lumMod val="25000"/>
                  </a:srgbClr>
                </a:solidFill>
              </a:rPr>
              <a:t>地理课件：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  <a:hlinkClick r:id="rId23"/>
              </a:rPr>
              <a:t>www.1ppt.com/kejian/dili/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</a:rPr>
              <a:t>          </a:t>
            </a:r>
            <a:r>
              <a:rPr lang="zh-CN" altLang="en-US" sz="1200" dirty="0" smtClean="0">
                <a:solidFill>
                  <a:srgbClr val="EEECE1">
                    <a:lumMod val="25000"/>
                  </a:srgbClr>
                </a:solidFill>
              </a:rPr>
              <a:t>历史课件：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  <a:hlinkClick r:id="rId24"/>
              </a:rPr>
              <a:t>www.1ppt.com/kejian/lishi/</a:t>
            </a:r>
            <a:r>
              <a:rPr lang="en-US" altLang="zh-CN" sz="1200" dirty="0" smtClean="0">
                <a:solidFill>
                  <a:srgbClr val="EEECE1">
                    <a:lumMod val="25000"/>
                  </a:srgbClr>
                </a:solidFill>
              </a:rPr>
              <a:t>  </a:t>
            </a:r>
            <a:endParaRPr lang="en-US" altLang="zh-CN" sz="1200" dirty="0" smtClean="0">
              <a:solidFill>
                <a:srgbClr val="EEECE1">
                  <a:lumMod val="25000"/>
                </a:srgbClr>
              </a:solidFill>
            </a:endParaRP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9A36C08-9850-44CF-850A-7173D083AD9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543676" y="273845"/>
            <a:ext cx="1971675" cy="435887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28653" y="273845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 cstate="email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</p:cSld>
  <p:clrMapOvr>
    <a:masterClrMapping/>
  </p:clrMapOvr>
  <p:transition spd="slow">
    <p:pull dir="r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3887" y="1282305"/>
            <a:ext cx="7886700" cy="2139553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3887" y="3442099"/>
            <a:ext cx="7886700" cy="1125140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273846"/>
            <a:ext cx="7886700" cy="994172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29153" y="1260872"/>
            <a:ext cx="3887391" cy="617934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29153" y="1878806"/>
            <a:ext cx="3887391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887391" y="740571"/>
            <a:ext cx="4629150" cy="3655219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1" y="1543051"/>
            <a:ext cx="2949178" cy="285869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3887391" y="740571"/>
            <a:ext cx="4629150" cy="3655219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1" y="1543051"/>
            <a:ext cx="2949178" cy="285869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4" Type="http://schemas.openxmlformats.org/officeDocument/2006/relationships/theme" Target="../theme/theme1.xml"/><Relationship Id="rId13" Type="http://schemas.openxmlformats.org/officeDocument/2006/relationships/image" Target="../media/image2.jpeg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28650" y="273846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28650" y="4767264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EDA5356-3145-4407-9B71-7EA1CE5D3AE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028950" y="4767264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457950" y="4767264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659374C-2C4E-45DF-9F3B-35209A3EA2CE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ransition spd="slow">
    <p:pull dir="r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0.xml"/><Relationship Id="rId7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image" Target="../media/image2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2.jpeg"/></Relationships>
</file>

<file path=ppt/slides/_rels/slide12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12.xml"/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6.png"/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image" Target="../media/image2.jpeg"/></Relationships>
</file>

<file path=ppt/slides/_rels/slide13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13.xml"/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6.png"/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image" Target="../media/image2.jpeg"/></Relationships>
</file>

<file path=ppt/slides/_rels/slide14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4.xml"/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5.png"/><Relationship Id="rId1" Type="http://schemas.openxmlformats.org/officeDocument/2006/relationships/image" Target="../media/image2.jpeg"/></Relationships>
</file>

<file path=ppt/slides/_rels/slide15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5.xml"/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4.png"/><Relationship Id="rId1" Type="http://schemas.openxmlformats.org/officeDocument/2006/relationships/image" Target="../media/image2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2.jpe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2.xml"/><Relationship Id="rId4" Type="http://schemas.openxmlformats.org/officeDocument/2006/relationships/slideLayout" Target="../slideLayouts/slideLayout7.xml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image" Target="../media/image2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2.jpeg"/></Relationships>
</file>

<file path=ppt/slides/_rels/slide4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4.xml"/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8.png"/><Relationship Id="rId4" Type="http://schemas.openxmlformats.org/officeDocument/2006/relationships/image" Target="../media/image7.png"/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image" Target="../media/image2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2.jpeg"/></Relationships>
</file>

<file path=ppt/slides/_rels/slide6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6.xml"/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6.png"/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image" Target="../media/image2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2.jpeg"/></Relationships>
</file>

<file path=ppt/slides/_rels/slide8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8.xml"/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8.png"/><Relationship Id="rId4" Type="http://schemas.openxmlformats.org/officeDocument/2006/relationships/image" Target="../media/image7.png"/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image" Target="../media/image2.jpeg"/></Relationships>
</file>

<file path=ppt/slides/_rels/slide9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9.xml"/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10.jpeg"/><Relationship Id="rId1" Type="http://schemas.openxmlformats.org/officeDocument/2006/relationships/image" Target="../media/image2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2285746" y="2067694"/>
            <a:ext cx="675075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5400" b="1" dirty="0" smtClean="0">
                <a:solidFill>
                  <a:srgbClr val="FDFCFD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《</a:t>
            </a:r>
            <a:r>
              <a:rPr lang="zh-CN" altLang="en-US" sz="5400" b="1" dirty="0" smtClean="0">
                <a:solidFill>
                  <a:srgbClr val="FDFCFD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书湖阴先生壁</a:t>
            </a:r>
            <a:r>
              <a:rPr lang="en-US" altLang="zh-CN" sz="5400" b="1" dirty="0" smtClean="0">
                <a:solidFill>
                  <a:srgbClr val="FDFCFD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+mn-lt"/>
              </a:rPr>
              <a:t>》</a:t>
            </a:r>
            <a:endParaRPr lang="zh-CN" altLang="en-US" sz="5400" b="1" dirty="0">
              <a:solidFill>
                <a:srgbClr val="FDFCFD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409258" y="3435847"/>
            <a:ext cx="6527478" cy="105747"/>
            <a:chOff x="323528" y="4293096"/>
            <a:chExt cx="8703304" cy="140996"/>
          </a:xfrm>
        </p:grpSpPr>
        <p:grpSp>
          <p:nvGrpSpPr>
            <p:cNvPr id="3" name="组合 28"/>
            <p:cNvGrpSpPr/>
            <p:nvPr/>
          </p:nvGrpSpPr>
          <p:grpSpPr>
            <a:xfrm>
              <a:off x="323528" y="4293096"/>
              <a:ext cx="4464719" cy="140996"/>
              <a:chOff x="617922" y="1097616"/>
              <a:chExt cx="4464719" cy="140996"/>
            </a:xfrm>
          </p:grpSpPr>
          <p:sp>
            <p:nvSpPr>
              <p:cNvPr id="30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4" name="组合 34"/>
            <p:cNvGrpSpPr/>
            <p:nvPr/>
          </p:nvGrpSpPr>
          <p:grpSpPr>
            <a:xfrm>
              <a:off x="4562113" y="4293096"/>
              <a:ext cx="4464719" cy="140996"/>
              <a:chOff x="617922" y="1097616"/>
              <a:chExt cx="4464719" cy="140996"/>
            </a:xfrm>
          </p:grpSpPr>
          <p:sp>
            <p:nvSpPr>
              <p:cNvPr id="3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grpSp>
        <p:nvGrpSpPr>
          <p:cNvPr id="5" name="组合 2"/>
          <p:cNvGrpSpPr/>
          <p:nvPr/>
        </p:nvGrpSpPr>
        <p:grpSpPr>
          <a:xfrm>
            <a:off x="1403650" y="1222532"/>
            <a:ext cx="6527877" cy="105747"/>
            <a:chOff x="323528" y="2065320"/>
            <a:chExt cx="8703836" cy="140996"/>
          </a:xfrm>
        </p:grpSpPr>
        <p:grpSp>
          <p:nvGrpSpPr>
            <p:cNvPr id="6" name="组合 24"/>
            <p:cNvGrpSpPr/>
            <p:nvPr/>
          </p:nvGrpSpPr>
          <p:grpSpPr>
            <a:xfrm>
              <a:off x="323528" y="2065320"/>
              <a:ext cx="4464719" cy="140996"/>
              <a:chOff x="617922" y="1097616"/>
              <a:chExt cx="4464719" cy="140996"/>
            </a:xfrm>
          </p:grpSpPr>
          <p:sp>
            <p:nvSpPr>
              <p:cNvPr id="2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7" name="组合 37"/>
            <p:cNvGrpSpPr/>
            <p:nvPr/>
          </p:nvGrpSpPr>
          <p:grpSpPr>
            <a:xfrm>
              <a:off x="4562645" y="2065320"/>
              <a:ext cx="4464719" cy="140996"/>
              <a:chOff x="617922" y="1097616"/>
              <a:chExt cx="4464719" cy="140996"/>
            </a:xfrm>
          </p:grpSpPr>
          <p:sp>
            <p:nvSpPr>
              <p:cNvPr id="3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grpSp>
        <p:nvGrpSpPr>
          <p:cNvPr id="8" name="组合 40"/>
          <p:cNvGrpSpPr/>
          <p:nvPr/>
        </p:nvGrpSpPr>
        <p:grpSpPr>
          <a:xfrm>
            <a:off x="768981" y="2049163"/>
            <a:ext cx="1234210" cy="862995"/>
            <a:chOff x="3136900" y="5457825"/>
            <a:chExt cx="1235075" cy="863600"/>
          </a:xfrm>
        </p:grpSpPr>
        <p:sp>
          <p:nvSpPr>
            <p:cNvPr id="42" name="Freeform 120"/>
            <p:cNvSpPr/>
            <p:nvPr/>
          </p:nvSpPr>
          <p:spPr bwMode="auto">
            <a:xfrm>
              <a:off x="4310063" y="5719763"/>
              <a:ext cx="34925" cy="138113"/>
            </a:xfrm>
            <a:custGeom>
              <a:avLst/>
              <a:gdLst>
                <a:gd name="T0" fmla="*/ 9 w 55"/>
                <a:gd name="T1" fmla="*/ 214 h 214"/>
                <a:gd name="T2" fmla="*/ 12 w 55"/>
                <a:gd name="T3" fmla="*/ 151 h 214"/>
                <a:gd name="T4" fmla="*/ 40 w 55"/>
                <a:gd name="T5" fmla="*/ 63 h 214"/>
                <a:gd name="T6" fmla="*/ 39 w 55"/>
                <a:gd name="T7" fmla="*/ 28 h 214"/>
                <a:gd name="T8" fmla="*/ 29 w 55"/>
                <a:gd name="T9" fmla="*/ 20 h 214"/>
                <a:gd name="T10" fmla="*/ 55 w 55"/>
                <a:gd name="T11" fmla="*/ 20 h 214"/>
                <a:gd name="T12" fmla="*/ 9 w 55"/>
                <a:gd name="T13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214">
                  <a:moveTo>
                    <a:pt x="9" y="214"/>
                  </a:moveTo>
                  <a:cubicBezTo>
                    <a:pt x="0" y="194"/>
                    <a:pt x="8" y="170"/>
                    <a:pt x="12" y="151"/>
                  </a:cubicBezTo>
                  <a:cubicBezTo>
                    <a:pt x="20" y="120"/>
                    <a:pt x="32" y="90"/>
                    <a:pt x="40" y="63"/>
                  </a:cubicBezTo>
                  <a:cubicBezTo>
                    <a:pt x="40" y="56"/>
                    <a:pt x="40" y="37"/>
                    <a:pt x="39" y="28"/>
                  </a:cubicBezTo>
                  <a:cubicBezTo>
                    <a:pt x="37" y="24"/>
                    <a:pt x="30" y="24"/>
                    <a:pt x="29" y="20"/>
                  </a:cubicBezTo>
                  <a:cubicBezTo>
                    <a:pt x="28" y="0"/>
                    <a:pt x="49" y="8"/>
                    <a:pt x="55" y="20"/>
                  </a:cubicBezTo>
                  <a:cubicBezTo>
                    <a:pt x="54" y="94"/>
                    <a:pt x="19" y="144"/>
                    <a:pt x="9" y="2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3" name="Freeform 121"/>
            <p:cNvSpPr/>
            <p:nvPr/>
          </p:nvSpPr>
          <p:spPr bwMode="auto">
            <a:xfrm>
              <a:off x="4165600" y="5883275"/>
              <a:ext cx="142875" cy="325438"/>
            </a:xfrm>
            <a:custGeom>
              <a:avLst/>
              <a:gdLst>
                <a:gd name="T0" fmla="*/ 216 w 221"/>
                <a:gd name="T1" fmla="*/ 0 h 504"/>
                <a:gd name="T2" fmla="*/ 221 w 221"/>
                <a:gd name="T3" fmla="*/ 4 h 504"/>
                <a:gd name="T4" fmla="*/ 189 w 221"/>
                <a:gd name="T5" fmla="*/ 168 h 504"/>
                <a:gd name="T6" fmla="*/ 151 w 221"/>
                <a:gd name="T7" fmla="*/ 284 h 504"/>
                <a:gd name="T8" fmla="*/ 93 w 221"/>
                <a:gd name="T9" fmla="*/ 469 h 504"/>
                <a:gd name="T10" fmla="*/ 0 w 221"/>
                <a:gd name="T11" fmla="*/ 485 h 504"/>
                <a:gd name="T12" fmla="*/ 80 w 221"/>
                <a:gd name="T13" fmla="*/ 459 h 504"/>
                <a:gd name="T14" fmla="*/ 88 w 221"/>
                <a:gd name="T15" fmla="*/ 425 h 504"/>
                <a:gd name="T16" fmla="*/ 118 w 221"/>
                <a:gd name="T17" fmla="*/ 326 h 504"/>
                <a:gd name="T18" fmla="*/ 164 w 221"/>
                <a:gd name="T19" fmla="*/ 188 h 504"/>
                <a:gd name="T20" fmla="*/ 176 w 221"/>
                <a:gd name="T21" fmla="*/ 166 h 504"/>
                <a:gd name="T22" fmla="*/ 208 w 221"/>
                <a:gd name="T23" fmla="*/ 15 h 504"/>
                <a:gd name="T24" fmla="*/ 213 w 221"/>
                <a:gd name="T25" fmla="*/ 4 h 504"/>
                <a:gd name="T26" fmla="*/ 216 w 221"/>
                <a:gd name="T27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504">
                  <a:moveTo>
                    <a:pt x="216" y="0"/>
                  </a:moveTo>
                  <a:cubicBezTo>
                    <a:pt x="218" y="1"/>
                    <a:pt x="218" y="3"/>
                    <a:pt x="221" y="4"/>
                  </a:cubicBezTo>
                  <a:cubicBezTo>
                    <a:pt x="209" y="60"/>
                    <a:pt x="202" y="112"/>
                    <a:pt x="189" y="168"/>
                  </a:cubicBezTo>
                  <a:cubicBezTo>
                    <a:pt x="174" y="204"/>
                    <a:pt x="160" y="242"/>
                    <a:pt x="151" y="284"/>
                  </a:cubicBezTo>
                  <a:cubicBezTo>
                    <a:pt x="121" y="336"/>
                    <a:pt x="116" y="415"/>
                    <a:pt x="93" y="469"/>
                  </a:cubicBezTo>
                  <a:cubicBezTo>
                    <a:pt x="72" y="487"/>
                    <a:pt x="28" y="504"/>
                    <a:pt x="0" y="485"/>
                  </a:cubicBezTo>
                  <a:cubicBezTo>
                    <a:pt x="26" y="482"/>
                    <a:pt x="63" y="481"/>
                    <a:pt x="80" y="459"/>
                  </a:cubicBezTo>
                  <a:cubicBezTo>
                    <a:pt x="86" y="450"/>
                    <a:pt x="84" y="441"/>
                    <a:pt x="88" y="425"/>
                  </a:cubicBezTo>
                  <a:cubicBezTo>
                    <a:pt x="96" y="395"/>
                    <a:pt x="107" y="361"/>
                    <a:pt x="118" y="326"/>
                  </a:cubicBezTo>
                  <a:cubicBezTo>
                    <a:pt x="132" y="279"/>
                    <a:pt x="147" y="232"/>
                    <a:pt x="164" y="188"/>
                  </a:cubicBezTo>
                  <a:cubicBezTo>
                    <a:pt x="167" y="180"/>
                    <a:pt x="173" y="174"/>
                    <a:pt x="176" y="166"/>
                  </a:cubicBezTo>
                  <a:cubicBezTo>
                    <a:pt x="191" y="120"/>
                    <a:pt x="198" y="67"/>
                    <a:pt x="208" y="15"/>
                  </a:cubicBezTo>
                  <a:cubicBezTo>
                    <a:pt x="208" y="12"/>
                    <a:pt x="212" y="4"/>
                    <a:pt x="213" y="4"/>
                  </a:cubicBezTo>
                  <a:cubicBezTo>
                    <a:pt x="213" y="2"/>
                    <a:pt x="216" y="2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4" name="Freeform 122"/>
            <p:cNvSpPr/>
            <p:nvPr/>
          </p:nvSpPr>
          <p:spPr bwMode="auto">
            <a:xfrm>
              <a:off x="3163888" y="6216650"/>
              <a:ext cx="41275" cy="90488"/>
            </a:xfrm>
            <a:custGeom>
              <a:avLst/>
              <a:gdLst>
                <a:gd name="T0" fmla="*/ 50 w 64"/>
                <a:gd name="T1" fmla="*/ 0 h 138"/>
                <a:gd name="T2" fmla="*/ 57 w 64"/>
                <a:gd name="T3" fmla="*/ 0 h 138"/>
                <a:gd name="T4" fmla="*/ 48 w 64"/>
                <a:gd name="T5" fmla="*/ 25 h 138"/>
                <a:gd name="T6" fmla="*/ 13 w 64"/>
                <a:gd name="T7" fmla="*/ 104 h 138"/>
                <a:gd name="T8" fmla="*/ 23 w 64"/>
                <a:gd name="T9" fmla="*/ 126 h 138"/>
                <a:gd name="T10" fmla="*/ 48 w 64"/>
                <a:gd name="T11" fmla="*/ 134 h 138"/>
                <a:gd name="T12" fmla="*/ 0 w 64"/>
                <a:gd name="T13" fmla="*/ 111 h 138"/>
                <a:gd name="T14" fmla="*/ 50 w 64"/>
                <a:gd name="T1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38">
                  <a:moveTo>
                    <a:pt x="50" y="0"/>
                  </a:moveTo>
                  <a:cubicBezTo>
                    <a:pt x="52" y="0"/>
                    <a:pt x="54" y="0"/>
                    <a:pt x="57" y="0"/>
                  </a:cubicBezTo>
                  <a:cubicBezTo>
                    <a:pt x="64" y="9"/>
                    <a:pt x="52" y="17"/>
                    <a:pt x="48" y="25"/>
                  </a:cubicBezTo>
                  <a:cubicBezTo>
                    <a:pt x="36" y="49"/>
                    <a:pt x="24" y="78"/>
                    <a:pt x="13" y="104"/>
                  </a:cubicBezTo>
                  <a:cubicBezTo>
                    <a:pt x="18" y="110"/>
                    <a:pt x="19" y="120"/>
                    <a:pt x="23" y="126"/>
                  </a:cubicBezTo>
                  <a:cubicBezTo>
                    <a:pt x="30" y="130"/>
                    <a:pt x="46" y="125"/>
                    <a:pt x="48" y="134"/>
                  </a:cubicBezTo>
                  <a:cubicBezTo>
                    <a:pt x="22" y="138"/>
                    <a:pt x="10" y="128"/>
                    <a:pt x="0" y="111"/>
                  </a:cubicBezTo>
                  <a:cubicBezTo>
                    <a:pt x="10" y="68"/>
                    <a:pt x="41" y="38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" name="Freeform 123"/>
            <p:cNvSpPr>
              <a:spLocks noEditPoints="1"/>
            </p:cNvSpPr>
            <p:nvPr/>
          </p:nvSpPr>
          <p:spPr bwMode="auto">
            <a:xfrm>
              <a:off x="3136900" y="5457825"/>
              <a:ext cx="1235075" cy="863600"/>
            </a:xfrm>
            <a:custGeom>
              <a:avLst/>
              <a:gdLst>
                <a:gd name="T0" fmla="*/ 1104 w 1911"/>
                <a:gd name="T1" fmla="*/ 78 h 1334"/>
                <a:gd name="T2" fmla="*/ 1144 w 1911"/>
                <a:gd name="T3" fmla="*/ 420 h 1334"/>
                <a:gd name="T4" fmla="*/ 1519 w 1911"/>
                <a:gd name="T5" fmla="*/ 177 h 1334"/>
                <a:gd name="T6" fmla="*/ 1652 w 1911"/>
                <a:gd name="T7" fmla="*/ 118 h 1334"/>
                <a:gd name="T8" fmla="*/ 1796 w 1911"/>
                <a:gd name="T9" fmla="*/ 274 h 1334"/>
                <a:gd name="T10" fmla="*/ 1879 w 1911"/>
                <a:gd name="T11" fmla="*/ 589 h 1334"/>
                <a:gd name="T12" fmla="*/ 1504 w 1911"/>
                <a:gd name="T13" fmla="*/ 1194 h 1334"/>
                <a:gd name="T14" fmla="*/ 807 w 1911"/>
                <a:gd name="T15" fmla="*/ 1277 h 1334"/>
                <a:gd name="T16" fmla="*/ 63 w 1911"/>
                <a:gd name="T17" fmla="*/ 1328 h 1334"/>
                <a:gd name="T18" fmla="*/ 28 w 1911"/>
                <a:gd name="T19" fmla="*/ 1028 h 1334"/>
                <a:gd name="T20" fmla="*/ 181 w 1911"/>
                <a:gd name="T21" fmla="*/ 745 h 1334"/>
                <a:gd name="T22" fmla="*/ 747 w 1911"/>
                <a:gd name="T23" fmla="*/ 392 h 1334"/>
                <a:gd name="T24" fmla="*/ 999 w 1911"/>
                <a:gd name="T25" fmla="*/ 662 h 1334"/>
                <a:gd name="T26" fmla="*/ 1084 w 1911"/>
                <a:gd name="T27" fmla="*/ 171 h 1334"/>
                <a:gd name="T28" fmla="*/ 825 w 1911"/>
                <a:gd name="T29" fmla="*/ 607 h 1334"/>
                <a:gd name="T30" fmla="*/ 969 w 1911"/>
                <a:gd name="T31" fmla="*/ 745 h 1334"/>
                <a:gd name="T32" fmla="*/ 1074 w 1911"/>
                <a:gd name="T33" fmla="*/ 539 h 1334"/>
                <a:gd name="T34" fmla="*/ 1014 w 1911"/>
                <a:gd name="T35" fmla="*/ 971 h 1334"/>
                <a:gd name="T36" fmla="*/ 1559 w 1911"/>
                <a:gd name="T37" fmla="*/ 166 h 1334"/>
                <a:gd name="T38" fmla="*/ 1091 w 1911"/>
                <a:gd name="T39" fmla="*/ 915 h 1334"/>
                <a:gd name="T40" fmla="*/ 949 w 1911"/>
                <a:gd name="T41" fmla="*/ 1081 h 1334"/>
                <a:gd name="T42" fmla="*/ 1233 w 1911"/>
                <a:gd name="T43" fmla="*/ 858 h 1334"/>
                <a:gd name="T44" fmla="*/ 1632 w 1911"/>
                <a:gd name="T45" fmla="*/ 166 h 1334"/>
                <a:gd name="T46" fmla="*/ 1730 w 1911"/>
                <a:gd name="T47" fmla="*/ 224 h 1334"/>
                <a:gd name="T48" fmla="*/ 1682 w 1911"/>
                <a:gd name="T49" fmla="*/ 174 h 1334"/>
                <a:gd name="T50" fmla="*/ 1489 w 1911"/>
                <a:gd name="T51" fmla="*/ 798 h 1334"/>
                <a:gd name="T52" fmla="*/ 1597 w 1911"/>
                <a:gd name="T53" fmla="*/ 445 h 1334"/>
                <a:gd name="T54" fmla="*/ 1572 w 1911"/>
                <a:gd name="T55" fmla="*/ 735 h 1334"/>
                <a:gd name="T56" fmla="*/ 1625 w 1911"/>
                <a:gd name="T57" fmla="*/ 694 h 1334"/>
                <a:gd name="T58" fmla="*/ 1167 w 1911"/>
                <a:gd name="T59" fmla="*/ 1009 h 1334"/>
                <a:gd name="T60" fmla="*/ 1712 w 1911"/>
                <a:gd name="T61" fmla="*/ 533 h 1334"/>
                <a:gd name="T62" fmla="*/ 1670 w 1911"/>
                <a:gd name="T63" fmla="*/ 538 h 1334"/>
                <a:gd name="T64" fmla="*/ 400 w 1911"/>
                <a:gd name="T65" fmla="*/ 445 h 1334"/>
                <a:gd name="T66" fmla="*/ 423 w 1911"/>
                <a:gd name="T67" fmla="*/ 1029 h 1334"/>
                <a:gd name="T68" fmla="*/ 817 w 1911"/>
                <a:gd name="T69" fmla="*/ 622 h 1334"/>
                <a:gd name="T70" fmla="*/ 1821 w 1911"/>
                <a:gd name="T71" fmla="*/ 421 h 1334"/>
                <a:gd name="T72" fmla="*/ 1637 w 1911"/>
                <a:gd name="T73" fmla="*/ 1107 h 1334"/>
                <a:gd name="T74" fmla="*/ 1149 w 1911"/>
                <a:gd name="T75" fmla="*/ 1140 h 1334"/>
                <a:gd name="T76" fmla="*/ 1270 w 1911"/>
                <a:gd name="T77" fmla="*/ 1172 h 1334"/>
                <a:gd name="T78" fmla="*/ 1725 w 1911"/>
                <a:gd name="T79" fmla="*/ 1150 h 1334"/>
                <a:gd name="T80" fmla="*/ 1884 w 1911"/>
                <a:gd name="T81" fmla="*/ 498 h 1334"/>
                <a:gd name="T82" fmla="*/ 1625 w 1911"/>
                <a:gd name="T83" fmla="*/ 926 h 1334"/>
                <a:gd name="T84" fmla="*/ 938 w 1911"/>
                <a:gd name="T85" fmla="*/ 1204 h 1334"/>
                <a:gd name="T86" fmla="*/ 1736 w 1911"/>
                <a:gd name="T87" fmla="*/ 722 h 1334"/>
                <a:gd name="T88" fmla="*/ 1672 w 1911"/>
                <a:gd name="T89" fmla="*/ 513 h 1334"/>
                <a:gd name="T90" fmla="*/ 1110 w 1911"/>
                <a:gd name="T91" fmla="*/ 1031 h 1334"/>
                <a:gd name="T92" fmla="*/ 1439 w 1911"/>
                <a:gd name="T93" fmla="*/ 843 h 1334"/>
                <a:gd name="T94" fmla="*/ 1454 w 1911"/>
                <a:gd name="T95" fmla="*/ 803 h 1334"/>
                <a:gd name="T96" fmla="*/ 31 w 1911"/>
                <a:gd name="T97" fmla="*/ 1009 h 1334"/>
                <a:gd name="T98" fmla="*/ 553 w 1911"/>
                <a:gd name="T99" fmla="*/ 1104 h 1334"/>
                <a:gd name="T100" fmla="*/ 335 w 1911"/>
                <a:gd name="T101" fmla="*/ 1087 h 1334"/>
                <a:gd name="T102" fmla="*/ 551 w 1911"/>
                <a:gd name="T103" fmla="*/ 1087 h 1334"/>
                <a:gd name="T104" fmla="*/ 88 w 1911"/>
                <a:gd name="T105" fmla="*/ 1082 h 1334"/>
                <a:gd name="T106" fmla="*/ 611 w 1911"/>
                <a:gd name="T107" fmla="*/ 1157 h 1334"/>
                <a:gd name="T108" fmla="*/ 451 w 1911"/>
                <a:gd name="T109" fmla="*/ 1145 h 1334"/>
                <a:gd name="T110" fmla="*/ 78 w 1911"/>
                <a:gd name="T111" fmla="*/ 1170 h 1334"/>
                <a:gd name="T112" fmla="*/ 793 w 1911"/>
                <a:gd name="T113" fmla="*/ 1242 h 1334"/>
                <a:gd name="T114" fmla="*/ 315 w 1911"/>
                <a:gd name="T115" fmla="*/ 1260 h 1334"/>
                <a:gd name="T116" fmla="*/ 123 w 1911"/>
                <a:gd name="T117" fmla="*/ 1137 h 1334"/>
                <a:gd name="T118" fmla="*/ 146 w 1911"/>
                <a:gd name="T119" fmla="*/ 1243 h 1334"/>
                <a:gd name="T120" fmla="*/ 740 w 1911"/>
                <a:gd name="T121" fmla="*/ 1213 h 1334"/>
                <a:gd name="T122" fmla="*/ 928 w 1911"/>
                <a:gd name="T123" fmla="*/ 1250 h 1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11" h="1334">
                  <a:moveTo>
                    <a:pt x="1011" y="260"/>
                  </a:moveTo>
                  <a:cubicBezTo>
                    <a:pt x="1011" y="259"/>
                    <a:pt x="1011" y="257"/>
                    <a:pt x="1009" y="257"/>
                  </a:cubicBezTo>
                  <a:cubicBezTo>
                    <a:pt x="1009" y="264"/>
                    <a:pt x="1006" y="257"/>
                    <a:pt x="1009" y="255"/>
                  </a:cubicBezTo>
                  <a:cubicBezTo>
                    <a:pt x="1010" y="250"/>
                    <a:pt x="1014" y="256"/>
                    <a:pt x="1014" y="252"/>
                  </a:cubicBezTo>
                  <a:cubicBezTo>
                    <a:pt x="1011" y="249"/>
                    <a:pt x="1018" y="243"/>
                    <a:pt x="1022" y="242"/>
                  </a:cubicBezTo>
                  <a:cubicBezTo>
                    <a:pt x="1026" y="225"/>
                    <a:pt x="1042" y="206"/>
                    <a:pt x="1054" y="192"/>
                  </a:cubicBezTo>
                  <a:cubicBezTo>
                    <a:pt x="1060" y="153"/>
                    <a:pt x="1109" y="124"/>
                    <a:pt x="1104" y="78"/>
                  </a:cubicBezTo>
                  <a:cubicBezTo>
                    <a:pt x="1110" y="79"/>
                    <a:pt x="1119" y="63"/>
                    <a:pt x="1112" y="56"/>
                  </a:cubicBezTo>
                  <a:cubicBezTo>
                    <a:pt x="1127" y="49"/>
                    <a:pt x="1124" y="5"/>
                    <a:pt x="1137" y="0"/>
                  </a:cubicBezTo>
                  <a:cubicBezTo>
                    <a:pt x="1154" y="12"/>
                    <a:pt x="1154" y="42"/>
                    <a:pt x="1159" y="65"/>
                  </a:cubicBezTo>
                  <a:cubicBezTo>
                    <a:pt x="1162" y="79"/>
                    <a:pt x="1168" y="92"/>
                    <a:pt x="1170" y="104"/>
                  </a:cubicBezTo>
                  <a:cubicBezTo>
                    <a:pt x="1174" y="124"/>
                    <a:pt x="1172" y="149"/>
                    <a:pt x="1174" y="174"/>
                  </a:cubicBezTo>
                  <a:cubicBezTo>
                    <a:pt x="1175" y="206"/>
                    <a:pt x="1174" y="238"/>
                    <a:pt x="1179" y="257"/>
                  </a:cubicBezTo>
                  <a:cubicBezTo>
                    <a:pt x="1171" y="314"/>
                    <a:pt x="1161" y="369"/>
                    <a:pt x="1144" y="420"/>
                  </a:cubicBezTo>
                  <a:cubicBezTo>
                    <a:pt x="1178" y="388"/>
                    <a:pt x="1215" y="356"/>
                    <a:pt x="1253" y="325"/>
                  </a:cubicBezTo>
                  <a:cubicBezTo>
                    <a:pt x="1264" y="317"/>
                    <a:pt x="1274" y="306"/>
                    <a:pt x="1285" y="299"/>
                  </a:cubicBezTo>
                  <a:cubicBezTo>
                    <a:pt x="1296" y="291"/>
                    <a:pt x="1312" y="289"/>
                    <a:pt x="1320" y="275"/>
                  </a:cubicBezTo>
                  <a:cubicBezTo>
                    <a:pt x="1322" y="277"/>
                    <a:pt x="1324" y="277"/>
                    <a:pt x="1326" y="275"/>
                  </a:cubicBezTo>
                  <a:cubicBezTo>
                    <a:pt x="1353" y="255"/>
                    <a:pt x="1383" y="248"/>
                    <a:pt x="1409" y="227"/>
                  </a:cubicBezTo>
                  <a:cubicBezTo>
                    <a:pt x="1443" y="217"/>
                    <a:pt x="1470" y="199"/>
                    <a:pt x="1504" y="189"/>
                  </a:cubicBezTo>
                  <a:cubicBezTo>
                    <a:pt x="1508" y="184"/>
                    <a:pt x="1514" y="182"/>
                    <a:pt x="1519" y="177"/>
                  </a:cubicBezTo>
                  <a:cubicBezTo>
                    <a:pt x="1524" y="173"/>
                    <a:pt x="1527" y="166"/>
                    <a:pt x="1531" y="162"/>
                  </a:cubicBezTo>
                  <a:cubicBezTo>
                    <a:pt x="1535" y="159"/>
                    <a:pt x="1541" y="159"/>
                    <a:pt x="1544" y="156"/>
                  </a:cubicBezTo>
                  <a:cubicBezTo>
                    <a:pt x="1560" y="142"/>
                    <a:pt x="1568" y="116"/>
                    <a:pt x="1580" y="96"/>
                  </a:cubicBezTo>
                  <a:cubicBezTo>
                    <a:pt x="1581" y="88"/>
                    <a:pt x="1576" y="81"/>
                    <a:pt x="1582" y="76"/>
                  </a:cubicBezTo>
                  <a:cubicBezTo>
                    <a:pt x="1588" y="76"/>
                    <a:pt x="1587" y="78"/>
                    <a:pt x="1592" y="76"/>
                  </a:cubicBezTo>
                  <a:cubicBezTo>
                    <a:pt x="1595" y="96"/>
                    <a:pt x="1605" y="115"/>
                    <a:pt x="1605" y="133"/>
                  </a:cubicBezTo>
                  <a:cubicBezTo>
                    <a:pt x="1625" y="129"/>
                    <a:pt x="1635" y="121"/>
                    <a:pt x="1652" y="118"/>
                  </a:cubicBezTo>
                  <a:cubicBezTo>
                    <a:pt x="1661" y="130"/>
                    <a:pt x="1671" y="143"/>
                    <a:pt x="1678" y="158"/>
                  </a:cubicBezTo>
                  <a:cubicBezTo>
                    <a:pt x="1686" y="158"/>
                    <a:pt x="1691" y="147"/>
                    <a:pt x="1697" y="151"/>
                  </a:cubicBezTo>
                  <a:cubicBezTo>
                    <a:pt x="1711" y="153"/>
                    <a:pt x="1701" y="180"/>
                    <a:pt x="1713" y="184"/>
                  </a:cubicBezTo>
                  <a:cubicBezTo>
                    <a:pt x="1722" y="180"/>
                    <a:pt x="1735" y="174"/>
                    <a:pt x="1743" y="179"/>
                  </a:cubicBezTo>
                  <a:cubicBezTo>
                    <a:pt x="1758" y="212"/>
                    <a:pt x="1742" y="253"/>
                    <a:pt x="1733" y="285"/>
                  </a:cubicBezTo>
                  <a:cubicBezTo>
                    <a:pt x="1744" y="281"/>
                    <a:pt x="1760" y="285"/>
                    <a:pt x="1773" y="282"/>
                  </a:cubicBezTo>
                  <a:cubicBezTo>
                    <a:pt x="1782" y="280"/>
                    <a:pt x="1788" y="271"/>
                    <a:pt x="1796" y="274"/>
                  </a:cubicBezTo>
                  <a:cubicBezTo>
                    <a:pt x="1801" y="283"/>
                    <a:pt x="1794" y="295"/>
                    <a:pt x="1791" y="305"/>
                  </a:cubicBezTo>
                  <a:cubicBezTo>
                    <a:pt x="1783" y="332"/>
                    <a:pt x="1776" y="362"/>
                    <a:pt x="1768" y="388"/>
                  </a:cubicBezTo>
                  <a:cubicBezTo>
                    <a:pt x="1811" y="388"/>
                    <a:pt x="1846" y="384"/>
                    <a:pt x="1886" y="380"/>
                  </a:cubicBezTo>
                  <a:cubicBezTo>
                    <a:pt x="1905" y="401"/>
                    <a:pt x="1911" y="414"/>
                    <a:pt x="1906" y="448"/>
                  </a:cubicBezTo>
                  <a:cubicBezTo>
                    <a:pt x="1903" y="465"/>
                    <a:pt x="1896" y="485"/>
                    <a:pt x="1893" y="506"/>
                  </a:cubicBezTo>
                  <a:cubicBezTo>
                    <a:pt x="1890" y="522"/>
                    <a:pt x="1892" y="539"/>
                    <a:pt x="1889" y="554"/>
                  </a:cubicBezTo>
                  <a:cubicBezTo>
                    <a:pt x="1887" y="567"/>
                    <a:pt x="1881" y="578"/>
                    <a:pt x="1879" y="589"/>
                  </a:cubicBezTo>
                  <a:cubicBezTo>
                    <a:pt x="1876" y="609"/>
                    <a:pt x="1870" y="626"/>
                    <a:pt x="1864" y="647"/>
                  </a:cubicBezTo>
                  <a:cubicBezTo>
                    <a:pt x="1840" y="739"/>
                    <a:pt x="1819" y="838"/>
                    <a:pt x="1795" y="926"/>
                  </a:cubicBezTo>
                  <a:cubicBezTo>
                    <a:pt x="1787" y="954"/>
                    <a:pt x="1775" y="981"/>
                    <a:pt x="1771" y="1008"/>
                  </a:cubicBezTo>
                  <a:cubicBezTo>
                    <a:pt x="1762" y="1068"/>
                    <a:pt x="1753" y="1121"/>
                    <a:pt x="1731" y="1169"/>
                  </a:cubicBezTo>
                  <a:cubicBezTo>
                    <a:pt x="1726" y="1173"/>
                    <a:pt x="1717" y="1175"/>
                    <a:pt x="1712" y="1179"/>
                  </a:cubicBezTo>
                  <a:cubicBezTo>
                    <a:pt x="1689" y="1183"/>
                    <a:pt x="1666" y="1181"/>
                    <a:pt x="1640" y="1179"/>
                  </a:cubicBezTo>
                  <a:cubicBezTo>
                    <a:pt x="1593" y="1175"/>
                    <a:pt x="1547" y="1191"/>
                    <a:pt x="1504" y="1194"/>
                  </a:cubicBezTo>
                  <a:cubicBezTo>
                    <a:pt x="1487" y="1195"/>
                    <a:pt x="1469" y="1189"/>
                    <a:pt x="1456" y="1200"/>
                  </a:cubicBezTo>
                  <a:cubicBezTo>
                    <a:pt x="1380" y="1205"/>
                    <a:pt x="1296" y="1209"/>
                    <a:pt x="1212" y="1215"/>
                  </a:cubicBezTo>
                  <a:cubicBezTo>
                    <a:pt x="1126" y="1221"/>
                    <a:pt x="1032" y="1231"/>
                    <a:pt x="954" y="1255"/>
                  </a:cubicBezTo>
                  <a:cubicBezTo>
                    <a:pt x="953" y="1256"/>
                    <a:pt x="949" y="1258"/>
                    <a:pt x="948" y="1258"/>
                  </a:cubicBezTo>
                  <a:cubicBezTo>
                    <a:pt x="932" y="1266"/>
                    <a:pt x="919" y="1280"/>
                    <a:pt x="901" y="1283"/>
                  </a:cubicBezTo>
                  <a:cubicBezTo>
                    <a:pt x="883" y="1287"/>
                    <a:pt x="860" y="1286"/>
                    <a:pt x="840" y="1285"/>
                  </a:cubicBezTo>
                  <a:cubicBezTo>
                    <a:pt x="830" y="1284"/>
                    <a:pt x="812" y="1276"/>
                    <a:pt x="807" y="1277"/>
                  </a:cubicBezTo>
                  <a:cubicBezTo>
                    <a:pt x="781" y="1280"/>
                    <a:pt x="751" y="1279"/>
                    <a:pt x="724" y="1280"/>
                  </a:cubicBezTo>
                  <a:cubicBezTo>
                    <a:pt x="685" y="1281"/>
                    <a:pt x="651" y="1287"/>
                    <a:pt x="609" y="1293"/>
                  </a:cubicBezTo>
                  <a:cubicBezTo>
                    <a:pt x="566" y="1300"/>
                    <a:pt x="520" y="1301"/>
                    <a:pt x="476" y="1305"/>
                  </a:cubicBezTo>
                  <a:cubicBezTo>
                    <a:pt x="402" y="1312"/>
                    <a:pt x="329" y="1324"/>
                    <a:pt x="252" y="1325"/>
                  </a:cubicBezTo>
                  <a:cubicBezTo>
                    <a:pt x="243" y="1325"/>
                    <a:pt x="233" y="1322"/>
                    <a:pt x="224" y="1323"/>
                  </a:cubicBezTo>
                  <a:cubicBezTo>
                    <a:pt x="198" y="1325"/>
                    <a:pt x="174" y="1332"/>
                    <a:pt x="149" y="1333"/>
                  </a:cubicBezTo>
                  <a:cubicBezTo>
                    <a:pt x="122" y="1334"/>
                    <a:pt x="91" y="1329"/>
                    <a:pt x="63" y="1328"/>
                  </a:cubicBezTo>
                  <a:cubicBezTo>
                    <a:pt x="45" y="1328"/>
                    <a:pt x="30" y="1323"/>
                    <a:pt x="13" y="1318"/>
                  </a:cubicBezTo>
                  <a:cubicBezTo>
                    <a:pt x="9" y="1309"/>
                    <a:pt x="10" y="1294"/>
                    <a:pt x="3" y="1288"/>
                  </a:cubicBezTo>
                  <a:cubicBezTo>
                    <a:pt x="28" y="1234"/>
                    <a:pt x="58" y="1176"/>
                    <a:pt x="86" y="1130"/>
                  </a:cubicBezTo>
                  <a:cubicBezTo>
                    <a:pt x="62" y="1130"/>
                    <a:pt x="41" y="1136"/>
                    <a:pt x="20" y="1135"/>
                  </a:cubicBezTo>
                  <a:cubicBezTo>
                    <a:pt x="13" y="1116"/>
                    <a:pt x="31" y="1095"/>
                    <a:pt x="38" y="1077"/>
                  </a:cubicBezTo>
                  <a:cubicBezTo>
                    <a:pt x="23" y="1069"/>
                    <a:pt x="12" y="1081"/>
                    <a:pt x="3" y="1072"/>
                  </a:cubicBezTo>
                  <a:cubicBezTo>
                    <a:pt x="0" y="1052"/>
                    <a:pt x="22" y="1045"/>
                    <a:pt x="28" y="1028"/>
                  </a:cubicBezTo>
                  <a:cubicBezTo>
                    <a:pt x="26" y="1028"/>
                    <a:pt x="15" y="1030"/>
                    <a:pt x="13" y="1023"/>
                  </a:cubicBezTo>
                  <a:cubicBezTo>
                    <a:pt x="19" y="1000"/>
                    <a:pt x="36" y="988"/>
                    <a:pt x="45" y="968"/>
                  </a:cubicBezTo>
                  <a:cubicBezTo>
                    <a:pt x="36" y="968"/>
                    <a:pt x="22" y="971"/>
                    <a:pt x="18" y="959"/>
                  </a:cubicBezTo>
                  <a:cubicBezTo>
                    <a:pt x="24" y="940"/>
                    <a:pt x="44" y="936"/>
                    <a:pt x="48" y="915"/>
                  </a:cubicBezTo>
                  <a:cubicBezTo>
                    <a:pt x="53" y="916"/>
                    <a:pt x="53" y="912"/>
                    <a:pt x="56" y="911"/>
                  </a:cubicBezTo>
                  <a:cubicBezTo>
                    <a:pt x="91" y="854"/>
                    <a:pt x="139" y="810"/>
                    <a:pt x="171" y="750"/>
                  </a:cubicBezTo>
                  <a:cubicBezTo>
                    <a:pt x="174" y="749"/>
                    <a:pt x="176" y="745"/>
                    <a:pt x="181" y="745"/>
                  </a:cubicBezTo>
                  <a:cubicBezTo>
                    <a:pt x="193" y="725"/>
                    <a:pt x="203" y="703"/>
                    <a:pt x="222" y="689"/>
                  </a:cubicBezTo>
                  <a:cubicBezTo>
                    <a:pt x="264" y="612"/>
                    <a:pt x="311" y="566"/>
                    <a:pt x="347" y="480"/>
                  </a:cubicBezTo>
                  <a:cubicBezTo>
                    <a:pt x="352" y="477"/>
                    <a:pt x="352" y="477"/>
                    <a:pt x="358" y="478"/>
                  </a:cubicBezTo>
                  <a:cubicBezTo>
                    <a:pt x="380" y="442"/>
                    <a:pt x="405" y="411"/>
                    <a:pt x="426" y="375"/>
                  </a:cubicBezTo>
                  <a:cubicBezTo>
                    <a:pt x="434" y="375"/>
                    <a:pt x="433" y="383"/>
                    <a:pt x="440" y="383"/>
                  </a:cubicBezTo>
                  <a:cubicBezTo>
                    <a:pt x="474" y="375"/>
                    <a:pt x="518" y="378"/>
                    <a:pt x="559" y="382"/>
                  </a:cubicBezTo>
                  <a:cubicBezTo>
                    <a:pt x="622" y="387"/>
                    <a:pt x="688" y="386"/>
                    <a:pt x="747" y="392"/>
                  </a:cubicBezTo>
                  <a:cubicBezTo>
                    <a:pt x="789" y="406"/>
                    <a:pt x="855" y="408"/>
                    <a:pt x="908" y="426"/>
                  </a:cubicBezTo>
                  <a:cubicBezTo>
                    <a:pt x="918" y="409"/>
                    <a:pt x="928" y="392"/>
                    <a:pt x="936" y="373"/>
                  </a:cubicBezTo>
                  <a:cubicBezTo>
                    <a:pt x="941" y="371"/>
                    <a:pt x="941" y="374"/>
                    <a:pt x="944" y="372"/>
                  </a:cubicBezTo>
                  <a:cubicBezTo>
                    <a:pt x="968" y="336"/>
                    <a:pt x="987" y="296"/>
                    <a:pt x="1011" y="260"/>
                  </a:cubicBezTo>
                  <a:close/>
                  <a:moveTo>
                    <a:pt x="976" y="737"/>
                  </a:moveTo>
                  <a:cubicBezTo>
                    <a:pt x="982" y="724"/>
                    <a:pt x="985" y="712"/>
                    <a:pt x="989" y="699"/>
                  </a:cubicBezTo>
                  <a:cubicBezTo>
                    <a:pt x="992" y="691"/>
                    <a:pt x="1001" y="662"/>
                    <a:pt x="999" y="662"/>
                  </a:cubicBezTo>
                  <a:cubicBezTo>
                    <a:pt x="1004" y="661"/>
                    <a:pt x="1008" y="648"/>
                    <a:pt x="1008" y="639"/>
                  </a:cubicBezTo>
                  <a:cubicBezTo>
                    <a:pt x="1032" y="593"/>
                    <a:pt x="1055" y="546"/>
                    <a:pt x="1079" y="500"/>
                  </a:cubicBezTo>
                  <a:cubicBezTo>
                    <a:pt x="1085" y="496"/>
                    <a:pt x="1087" y="498"/>
                    <a:pt x="1092" y="493"/>
                  </a:cubicBezTo>
                  <a:cubicBezTo>
                    <a:pt x="1102" y="470"/>
                    <a:pt x="1117" y="453"/>
                    <a:pt x="1130" y="433"/>
                  </a:cubicBezTo>
                  <a:cubicBezTo>
                    <a:pt x="1162" y="308"/>
                    <a:pt x="1182" y="158"/>
                    <a:pt x="1139" y="38"/>
                  </a:cubicBezTo>
                  <a:cubicBezTo>
                    <a:pt x="1122" y="69"/>
                    <a:pt x="1117" y="103"/>
                    <a:pt x="1106" y="134"/>
                  </a:cubicBezTo>
                  <a:cubicBezTo>
                    <a:pt x="1101" y="147"/>
                    <a:pt x="1090" y="161"/>
                    <a:pt x="1084" y="171"/>
                  </a:cubicBezTo>
                  <a:cubicBezTo>
                    <a:pt x="1081" y="175"/>
                    <a:pt x="1081" y="182"/>
                    <a:pt x="1079" y="186"/>
                  </a:cubicBezTo>
                  <a:cubicBezTo>
                    <a:pt x="1073" y="194"/>
                    <a:pt x="1065" y="201"/>
                    <a:pt x="1059" y="209"/>
                  </a:cubicBezTo>
                  <a:cubicBezTo>
                    <a:pt x="1049" y="224"/>
                    <a:pt x="1039" y="239"/>
                    <a:pt x="1031" y="252"/>
                  </a:cubicBezTo>
                  <a:cubicBezTo>
                    <a:pt x="1019" y="271"/>
                    <a:pt x="1008" y="290"/>
                    <a:pt x="999" y="310"/>
                  </a:cubicBezTo>
                  <a:cubicBezTo>
                    <a:pt x="963" y="349"/>
                    <a:pt x="942" y="404"/>
                    <a:pt x="911" y="448"/>
                  </a:cubicBezTo>
                  <a:cubicBezTo>
                    <a:pt x="915" y="454"/>
                    <a:pt x="908" y="455"/>
                    <a:pt x="910" y="463"/>
                  </a:cubicBezTo>
                  <a:cubicBezTo>
                    <a:pt x="881" y="510"/>
                    <a:pt x="845" y="557"/>
                    <a:pt x="825" y="607"/>
                  </a:cubicBezTo>
                  <a:cubicBezTo>
                    <a:pt x="829" y="632"/>
                    <a:pt x="839" y="651"/>
                    <a:pt x="845" y="672"/>
                  </a:cubicBezTo>
                  <a:cubicBezTo>
                    <a:pt x="887" y="829"/>
                    <a:pt x="832" y="979"/>
                    <a:pt x="856" y="1160"/>
                  </a:cubicBezTo>
                  <a:cubicBezTo>
                    <a:pt x="883" y="1028"/>
                    <a:pt x="910" y="916"/>
                    <a:pt x="951" y="800"/>
                  </a:cubicBezTo>
                  <a:cubicBezTo>
                    <a:pt x="956" y="796"/>
                    <a:pt x="949" y="796"/>
                    <a:pt x="949" y="792"/>
                  </a:cubicBezTo>
                  <a:cubicBezTo>
                    <a:pt x="954" y="793"/>
                    <a:pt x="956" y="795"/>
                    <a:pt x="956" y="788"/>
                  </a:cubicBezTo>
                  <a:cubicBezTo>
                    <a:pt x="961" y="774"/>
                    <a:pt x="968" y="761"/>
                    <a:pt x="973" y="745"/>
                  </a:cubicBezTo>
                  <a:cubicBezTo>
                    <a:pt x="972" y="739"/>
                    <a:pt x="970" y="752"/>
                    <a:pt x="969" y="745"/>
                  </a:cubicBezTo>
                  <a:cubicBezTo>
                    <a:pt x="968" y="739"/>
                    <a:pt x="978" y="744"/>
                    <a:pt x="976" y="737"/>
                  </a:cubicBezTo>
                  <a:close/>
                  <a:moveTo>
                    <a:pt x="1559" y="166"/>
                  </a:moveTo>
                  <a:cubicBezTo>
                    <a:pt x="1540" y="182"/>
                    <a:pt x="1519" y="196"/>
                    <a:pt x="1496" y="207"/>
                  </a:cubicBezTo>
                  <a:cubicBezTo>
                    <a:pt x="1428" y="231"/>
                    <a:pt x="1367" y="262"/>
                    <a:pt x="1315" y="295"/>
                  </a:cubicBezTo>
                  <a:cubicBezTo>
                    <a:pt x="1275" y="321"/>
                    <a:pt x="1241" y="351"/>
                    <a:pt x="1205" y="380"/>
                  </a:cubicBezTo>
                  <a:cubicBezTo>
                    <a:pt x="1169" y="409"/>
                    <a:pt x="1137" y="441"/>
                    <a:pt x="1112" y="481"/>
                  </a:cubicBezTo>
                  <a:cubicBezTo>
                    <a:pt x="1100" y="501"/>
                    <a:pt x="1087" y="520"/>
                    <a:pt x="1074" y="539"/>
                  </a:cubicBezTo>
                  <a:cubicBezTo>
                    <a:pt x="1055" y="567"/>
                    <a:pt x="1042" y="606"/>
                    <a:pt x="1029" y="636"/>
                  </a:cubicBezTo>
                  <a:cubicBezTo>
                    <a:pt x="998" y="709"/>
                    <a:pt x="976" y="783"/>
                    <a:pt x="948" y="857"/>
                  </a:cubicBezTo>
                  <a:cubicBezTo>
                    <a:pt x="915" y="941"/>
                    <a:pt x="896" y="1032"/>
                    <a:pt x="873" y="1124"/>
                  </a:cubicBezTo>
                  <a:cubicBezTo>
                    <a:pt x="879" y="1137"/>
                    <a:pt x="865" y="1155"/>
                    <a:pt x="871" y="1167"/>
                  </a:cubicBezTo>
                  <a:cubicBezTo>
                    <a:pt x="878" y="1150"/>
                    <a:pt x="881" y="1130"/>
                    <a:pt x="896" y="1122"/>
                  </a:cubicBezTo>
                  <a:cubicBezTo>
                    <a:pt x="917" y="1088"/>
                    <a:pt x="943" y="1045"/>
                    <a:pt x="968" y="1018"/>
                  </a:cubicBezTo>
                  <a:cubicBezTo>
                    <a:pt x="981" y="1002"/>
                    <a:pt x="999" y="988"/>
                    <a:pt x="1014" y="971"/>
                  </a:cubicBezTo>
                  <a:cubicBezTo>
                    <a:pt x="1029" y="955"/>
                    <a:pt x="1042" y="936"/>
                    <a:pt x="1057" y="923"/>
                  </a:cubicBezTo>
                  <a:cubicBezTo>
                    <a:pt x="1154" y="842"/>
                    <a:pt x="1261" y="760"/>
                    <a:pt x="1418" y="760"/>
                  </a:cubicBezTo>
                  <a:cubicBezTo>
                    <a:pt x="1426" y="681"/>
                    <a:pt x="1443" y="614"/>
                    <a:pt x="1467" y="534"/>
                  </a:cubicBezTo>
                  <a:cubicBezTo>
                    <a:pt x="1481" y="490"/>
                    <a:pt x="1498" y="445"/>
                    <a:pt x="1514" y="403"/>
                  </a:cubicBezTo>
                  <a:cubicBezTo>
                    <a:pt x="1548" y="310"/>
                    <a:pt x="1619" y="220"/>
                    <a:pt x="1590" y="118"/>
                  </a:cubicBezTo>
                  <a:cubicBezTo>
                    <a:pt x="1590" y="117"/>
                    <a:pt x="1590" y="116"/>
                    <a:pt x="1589" y="116"/>
                  </a:cubicBezTo>
                  <a:cubicBezTo>
                    <a:pt x="1582" y="136"/>
                    <a:pt x="1567" y="147"/>
                    <a:pt x="1559" y="166"/>
                  </a:cubicBezTo>
                  <a:close/>
                  <a:moveTo>
                    <a:pt x="1607" y="141"/>
                  </a:moveTo>
                  <a:cubicBezTo>
                    <a:pt x="1620" y="237"/>
                    <a:pt x="1570" y="305"/>
                    <a:pt x="1536" y="380"/>
                  </a:cubicBezTo>
                  <a:cubicBezTo>
                    <a:pt x="1523" y="408"/>
                    <a:pt x="1514" y="440"/>
                    <a:pt x="1504" y="470"/>
                  </a:cubicBezTo>
                  <a:cubicBezTo>
                    <a:pt x="1472" y="565"/>
                    <a:pt x="1439" y="664"/>
                    <a:pt x="1428" y="774"/>
                  </a:cubicBezTo>
                  <a:cubicBezTo>
                    <a:pt x="1393" y="776"/>
                    <a:pt x="1359" y="777"/>
                    <a:pt x="1326" y="778"/>
                  </a:cubicBezTo>
                  <a:cubicBezTo>
                    <a:pt x="1261" y="798"/>
                    <a:pt x="1199" y="829"/>
                    <a:pt x="1145" y="866"/>
                  </a:cubicBezTo>
                  <a:cubicBezTo>
                    <a:pt x="1124" y="881"/>
                    <a:pt x="1107" y="900"/>
                    <a:pt x="1091" y="915"/>
                  </a:cubicBezTo>
                  <a:cubicBezTo>
                    <a:pt x="1079" y="925"/>
                    <a:pt x="1065" y="932"/>
                    <a:pt x="1054" y="943"/>
                  </a:cubicBezTo>
                  <a:cubicBezTo>
                    <a:pt x="1043" y="954"/>
                    <a:pt x="1034" y="966"/>
                    <a:pt x="1022" y="978"/>
                  </a:cubicBezTo>
                  <a:cubicBezTo>
                    <a:pt x="1001" y="1000"/>
                    <a:pt x="977" y="1021"/>
                    <a:pt x="958" y="1046"/>
                  </a:cubicBezTo>
                  <a:cubicBezTo>
                    <a:pt x="919" y="1096"/>
                    <a:pt x="887" y="1151"/>
                    <a:pt x="860" y="1210"/>
                  </a:cubicBezTo>
                  <a:cubicBezTo>
                    <a:pt x="875" y="1198"/>
                    <a:pt x="882" y="1171"/>
                    <a:pt x="893" y="1152"/>
                  </a:cubicBezTo>
                  <a:cubicBezTo>
                    <a:pt x="900" y="1140"/>
                    <a:pt x="912" y="1132"/>
                    <a:pt x="921" y="1121"/>
                  </a:cubicBezTo>
                  <a:cubicBezTo>
                    <a:pt x="931" y="1108"/>
                    <a:pt x="939" y="1094"/>
                    <a:pt x="949" y="1081"/>
                  </a:cubicBezTo>
                  <a:cubicBezTo>
                    <a:pt x="959" y="1069"/>
                    <a:pt x="966" y="1050"/>
                    <a:pt x="981" y="1047"/>
                  </a:cubicBezTo>
                  <a:cubicBezTo>
                    <a:pt x="958" y="1088"/>
                    <a:pt x="921" y="1123"/>
                    <a:pt x="900" y="1164"/>
                  </a:cubicBezTo>
                  <a:cubicBezTo>
                    <a:pt x="892" y="1178"/>
                    <a:pt x="884" y="1193"/>
                    <a:pt x="881" y="1209"/>
                  </a:cubicBezTo>
                  <a:cubicBezTo>
                    <a:pt x="887" y="1210"/>
                    <a:pt x="894" y="1204"/>
                    <a:pt x="901" y="1205"/>
                  </a:cubicBezTo>
                  <a:cubicBezTo>
                    <a:pt x="964" y="1118"/>
                    <a:pt x="1026" y="1030"/>
                    <a:pt x="1102" y="956"/>
                  </a:cubicBezTo>
                  <a:cubicBezTo>
                    <a:pt x="1107" y="956"/>
                    <a:pt x="1110" y="954"/>
                    <a:pt x="1114" y="953"/>
                  </a:cubicBezTo>
                  <a:cubicBezTo>
                    <a:pt x="1151" y="921"/>
                    <a:pt x="1191" y="887"/>
                    <a:pt x="1233" y="858"/>
                  </a:cubicBezTo>
                  <a:cubicBezTo>
                    <a:pt x="1285" y="823"/>
                    <a:pt x="1338" y="793"/>
                    <a:pt x="1414" y="792"/>
                  </a:cubicBezTo>
                  <a:cubicBezTo>
                    <a:pt x="1432" y="791"/>
                    <a:pt x="1436" y="794"/>
                    <a:pt x="1453" y="792"/>
                  </a:cubicBezTo>
                  <a:cubicBezTo>
                    <a:pt x="1487" y="671"/>
                    <a:pt x="1526" y="557"/>
                    <a:pt x="1550" y="426"/>
                  </a:cubicBezTo>
                  <a:cubicBezTo>
                    <a:pt x="1552" y="420"/>
                    <a:pt x="1558" y="420"/>
                    <a:pt x="1559" y="413"/>
                  </a:cubicBezTo>
                  <a:cubicBezTo>
                    <a:pt x="1577" y="370"/>
                    <a:pt x="1578" y="317"/>
                    <a:pt x="1595" y="275"/>
                  </a:cubicBezTo>
                  <a:cubicBezTo>
                    <a:pt x="1597" y="271"/>
                    <a:pt x="1602" y="268"/>
                    <a:pt x="1604" y="264"/>
                  </a:cubicBezTo>
                  <a:cubicBezTo>
                    <a:pt x="1615" y="232"/>
                    <a:pt x="1622" y="195"/>
                    <a:pt x="1632" y="166"/>
                  </a:cubicBezTo>
                  <a:cubicBezTo>
                    <a:pt x="1635" y="157"/>
                    <a:pt x="1643" y="146"/>
                    <a:pt x="1638" y="136"/>
                  </a:cubicBezTo>
                  <a:cubicBezTo>
                    <a:pt x="1627" y="138"/>
                    <a:pt x="1620" y="144"/>
                    <a:pt x="1607" y="141"/>
                  </a:cubicBezTo>
                  <a:close/>
                  <a:moveTo>
                    <a:pt x="1670" y="538"/>
                  </a:moveTo>
                  <a:cubicBezTo>
                    <a:pt x="1664" y="534"/>
                    <a:pt x="1667" y="542"/>
                    <a:pt x="1662" y="548"/>
                  </a:cubicBezTo>
                  <a:cubicBezTo>
                    <a:pt x="1671" y="473"/>
                    <a:pt x="1691" y="394"/>
                    <a:pt x="1705" y="312"/>
                  </a:cubicBezTo>
                  <a:cubicBezTo>
                    <a:pt x="1708" y="307"/>
                    <a:pt x="1711" y="304"/>
                    <a:pt x="1713" y="299"/>
                  </a:cubicBezTo>
                  <a:cubicBezTo>
                    <a:pt x="1712" y="280"/>
                    <a:pt x="1726" y="248"/>
                    <a:pt x="1730" y="224"/>
                  </a:cubicBezTo>
                  <a:cubicBezTo>
                    <a:pt x="1734" y="220"/>
                    <a:pt x="1737" y="215"/>
                    <a:pt x="1738" y="207"/>
                  </a:cubicBezTo>
                  <a:cubicBezTo>
                    <a:pt x="1733" y="200"/>
                    <a:pt x="1728" y="198"/>
                    <a:pt x="1720" y="196"/>
                  </a:cubicBezTo>
                  <a:cubicBezTo>
                    <a:pt x="1702" y="210"/>
                    <a:pt x="1708" y="249"/>
                    <a:pt x="1693" y="267"/>
                  </a:cubicBezTo>
                  <a:cubicBezTo>
                    <a:pt x="1691" y="251"/>
                    <a:pt x="1700" y="222"/>
                    <a:pt x="1703" y="201"/>
                  </a:cubicBezTo>
                  <a:cubicBezTo>
                    <a:pt x="1696" y="196"/>
                    <a:pt x="1698" y="182"/>
                    <a:pt x="1693" y="174"/>
                  </a:cubicBezTo>
                  <a:cubicBezTo>
                    <a:pt x="1686" y="195"/>
                    <a:pt x="1684" y="222"/>
                    <a:pt x="1672" y="239"/>
                  </a:cubicBezTo>
                  <a:cubicBezTo>
                    <a:pt x="1672" y="215"/>
                    <a:pt x="1682" y="193"/>
                    <a:pt x="1682" y="174"/>
                  </a:cubicBezTo>
                  <a:cubicBezTo>
                    <a:pt x="1672" y="184"/>
                    <a:pt x="1674" y="200"/>
                    <a:pt x="1670" y="214"/>
                  </a:cubicBezTo>
                  <a:cubicBezTo>
                    <a:pt x="1662" y="240"/>
                    <a:pt x="1651" y="268"/>
                    <a:pt x="1647" y="294"/>
                  </a:cubicBezTo>
                  <a:cubicBezTo>
                    <a:pt x="1645" y="308"/>
                    <a:pt x="1645" y="318"/>
                    <a:pt x="1637" y="320"/>
                  </a:cubicBezTo>
                  <a:cubicBezTo>
                    <a:pt x="1642" y="264"/>
                    <a:pt x="1661" y="220"/>
                    <a:pt x="1668" y="162"/>
                  </a:cubicBezTo>
                  <a:cubicBezTo>
                    <a:pt x="1663" y="157"/>
                    <a:pt x="1661" y="149"/>
                    <a:pt x="1653" y="146"/>
                  </a:cubicBezTo>
                  <a:cubicBezTo>
                    <a:pt x="1582" y="349"/>
                    <a:pt x="1535" y="578"/>
                    <a:pt x="1464" y="785"/>
                  </a:cubicBezTo>
                  <a:cubicBezTo>
                    <a:pt x="1470" y="792"/>
                    <a:pt x="1475" y="800"/>
                    <a:pt x="1489" y="798"/>
                  </a:cubicBezTo>
                  <a:cubicBezTo>
                    <a:pt x="1491" y="766"/>
                    <a:pt x="1506" y="738"/>
                    <a:pt x="1514" y="707"/>
                  </a:cubicBezTo>
                  <a:cubicBezTo>
                    <a:pt x="1518" y="691"/>
                    <a:pt x="1515" y="673"/>
                    <a:pt x="1526" y="659"/>
                  </a:cubicBezTo>
                  <a:cubicBezTo>
                    <a:pt x="1523" y="706"/>
                    <a:pt x="1506" y="749"/>
                    <a:pt x="1499" y="797"/>
                  </a:cubicBezTo>
                  <a:cubicBezTo>
                    <a:pt x="1506" y="793"/>
                    <a:pt x="1511" y="799"/>
                    <a:pt x="1516" y="797"/>
                  </a:cubicBezTo>
                  <a:cubicBezTo>
                    <a:pt x="1530" y="722"/>
                    <a:pt x="1557" y="646"/>
                    <a:pt x="1570" y="564"/>
                  </a:cubicBezTo>
                  <a:cubicBezTo>
                    <a:pt x="1580" y="554"/>
                    <a:pt x="1578" y="538"/>
                    <a:pt x="1580" y="521"/>
                  </a:cubicBezTo>
                  <a:cubicBezTo>
                    <a:pt x="1585" y="496"/>
                    <a:pt x="1592" y="471"/>
                    <a:pt x="1597" y="445"/>
                  </a:cubicBezTo>
                  <a:cubicBezTo>
                    <a:pt x="1599" y="432"/>
                    <a:pt x="1604" y="419"/>
                    <a:pt x="1607" y="407"/>
                  </a:cubicBezTo>
                  <a:cubicBezTo>
                    <a:pt x="1610" y="394"/>
                    <a:pt x="1608" y="378"/>
                    <a:pt x="1620" y="372"/>
                  </a:cubicBezTo>
                  <a:cubicBezTo>
                    <a:pt x="1609" y="460"/>
                    <a:pt x="1584" y="561"/>
                    <a:pt x="1560" y="654"/>
                  </a:cubicBezTo>
                  <a:cubicBezTo>
                    <a:pt x="1555" y="674"/>
                    <a:pt x="1554" y="696"/>
                    <a:pt x="1549" y="715"/>
                  </a:cubicBezTo>
                  <a:cubicBezTo>
                    <a:pt x="1540" y="749"/>
                    <a:pt x="1517" y="792"/>
                    <a:pt x="1519" y="825"/>
                  </a:cubicBezTo>
                  <a:cubicBezTo>
                    <a:pt x="1528" y="833"/>
                    <a:pt x="1531" y="831"/>
                    <a:pt x="1544" y="835"/>
                  </a:cubicBezTo>
                  <a:cubicBezTo>
                    <a:pt x="1546" y="798"/>
                    <a:pt x="1563" y="767"/>
                    <a:pt x="1572" y="735"/>
                  </a:cubicBezTo>
                  <a:cubicBezTo>
                    <a:pt x="1580" y="706"/>
                    <a:pt x="1577" y="676"/>
                    <a:pt x="1594" y="651"/>
                  </a:cubicBezTo>
                  <a:cubicBezTo>
                    <a:pt x="1589" y="683"/>
                    <a:pt x="1585" y="740"/>
                    <a:pt x="1565" y="767"/>
                  </a:cubicBezTo>
                  <a:cubicBezTo>
                    <a:pt x="1560" y="789"/>
                    <a:pt x="1555" y="812"/>
                    <a:pt x="1550" y="835"/>
                  </a:cubicBezTo>
                  <a:cubicBezTo>
                    <a:pt x="1559" y="829"/>
                    <a:pt x="1560" y="853"/>
                    <a:pt x="1567" y="858"/>
                  </a:cubicBezTo>
                  <a:cubicBezTo>
                    <a:pt x="1579" y="780"/>
                    <a:pt x="1615" y="707"/>
                    <a:pt x="1630" y="627"/>
                  </a:cubicBezTo>
                  <a:cubicBezTo>
                    <a:pt x="1632" y="620"/>
                    <a:pt x="1627" y="609"/>
                    <a:pt x="1637" y="606"/>
                  </a:cubicBezTo>
                  <a:cubicBezTo>
                    <a:pt x="1638" y="633"/>
                    <a:pt x="1633" y="663"/>
                    <a:pt x="1625" y="694"/>
                  </a:cubicBezTo>
                  <a:cubicBezTo>
                    <a:pt x="1611" y="749"/>
                    <a:pt x="1584" y="813"/>
                    <a:pt x="1574" y="873"/>
                  </a:cubicBezTo>
                  <a:cubicBezTo>
                    <a:pt x="1568" y="875"/>
                    <a:pt x="1565" y="880"/>
                    <a:pt x="1560" y="883"/>
                  </a:cubicBezTo>
                  <a:cubicBezTo>
                    <a:pt x="1541" y="885"/>
                    <a:pt x="1520" y="878"/>
                    <a:pt x="1494" y="883"/>
                  </a:cubicBezTo>
                  <a:cubicBezTo>
                    <a:pt x="1453" y="892"/>
                    <a:pt x="1405" y="907"/>
                    <a:pt x="1363" y="916"/>
                  </a:cubicBezTo>
                  <a:cubicBezTo>
                    <a:pt x="1316" y="927"/>
                    <a:pt x="1277" y="954"/>
                    <a:pt x="1238" y="971"/>
                  </a:cubicBezTo>
                  <a:cubicBezTo>
                    <a:pt x="1219" y="980"/>
                    <a:pt x="1205" y="990"/>
                    <a:pt x="1192" y="998"/>
                  </a:cubicBezTo>
                  <a:cubicBezTo>
                    <a:pt x="1184" y="1002"/>
                    <a:pt x="1174" y="1005"/>
                    <a:pt x="1167" y="1009"/>
                  </a:cubicBezTo>
                  <a:cubicBezTo>
                    <a:pt x="1104" y="1056"/>
                    <a:pt x="1034" y="1096"/>
                    <a:pt x="983" y="1157"/>
                  </a:cubicBezTo>
                  <a:cubicBezTo>
                    <a:pt x="1044" y="1120"/>
                    <a:pt x="1108" y="1087"/>
                    <a:pt x="1174" y="1054"/>
                  </a:cubicBezTo>
                  <a:cubicBezTo>
                    <a:pt x="1180" y="1051"/>
                    <a:pt x="1184" y="1045"/>
                    <a:pt x="1190" y="1042"/>
                  </a:cubicBezTo>
                  <a:cubicBezTo>
                    <a:pt x="1271" y="1006"/>
                    <a:pt x="1368" y="987"/>
                    <a:pt x="1462" y="971"/>
                  </a:cubicBezTo>
                  <a:cubicBezTo>
                    <a:pt x="1509" y="957"/>
                    <a:pt x="1549" y="959"/>
                    <a:pt x="1600" y="953"/>
                  </a:cubicBezTo>
                  <a:cubicBezTo>
                    <a:pt x="1632" y="858"/>
                    <a:pt x="1649" y="770"/>
                    <a:pt x="1672" y="672"/>
                  </a:cubicBezTo>
                  <a:cubicBezTo>
                    <a:pt x="1682" y="627"/>
                    <a:pt x="1701" y="577"/>
                    <a:pt x="1712" y="533"/>
                  </a:cubicBezTo>
                  <a:cubicBezTo>
                    <a:pt x="1718" y="506"/>
                    <a:pt x="1722" y="484"/>
                    <a:pt x="1728" y="456"/>
                  </a:cubicBezTo>
                  <a:cubicBezTo>
                    <a:pt x="1734" y="432"/>
                    <a:pt x="1748" y="410"/>
                    <a:pt x="1750" y="385"/>
                  </a:cubicBezTo>
                  <a:cubicBezTo>
                    <a:pt x="1763" y="362"/>
                    <a:pt x="1769" y="320"/>
                    <a:pt x="1776" y="292"/>
                  </a:cubicBezTo>
                  <a:cubicBezTo>
                    <a:pt x="1760" y="293"/>
                    <a:pt x="1742" y="298"/>
                    <a:pt x="1731" y="300"/>
                  </a:cubicBezTo>
                  <a:cubicBezTo>
                    <a:pt x="1714" y="340"/>
                    <a:pt x="1711" y="395"/>
                    <a:pt x="1695" y="436"/>
                  </a:cubicBezTo>
                  <a:cubicBezTo>
                    <a:pt x="1695" y="435"/>
                    <a:pt x="1694" y="432"/>
                    <a:pt x="1693" y="435"/>
                  </a:cubicBezTo>
                  <a:cubicBezTo>
                    <a:pt x="1691" y="471"/>
                    <a:pt x="1677" y="501"/>
                    <a:pt x="1670" y="538"/>
                  </a:cubicBezTo>
                  <a:close/>
                  <a:moveTo>
                    <a:pt x="745" y="412"/>
                  </a:moveTo>
                  <a:cubicBezTo>
                    <a:pt x="727" y="401"/>
                    <a:pt x="705" y="407"/>
                    <a:pt x="684" y="405"/>
                  </a:cubicBezTo>
                  <a:cubicBezTo>
                    <a:pt x="654" y="402"/>
                    <a:pt x="627" y="392"/>
                    <a:pt x="606" y="397"/>
                  </a:cubicBezTo>
                  <a:cubicBezTo>
                    <a:pt x="607" y="396"/>
                    <a:pt x="608" y="398"/>
                    <a:pt x="606" y="398"/>
                  </a:cubicBezTo>
                  <a:cubicBezTo>
                    <a:pt x="578" y="397"/>
                    <a:pt x="554" y="390"/>
                    <a:pt x="526" y="390"/>
                  </a:cubicBezTo>
                  <a:cubicBezTo>
                    <a:pt x="500" y="390"/>
                    <a:pt x="474" y="390"/>
                    <a:pt x="443" y="390"/>
                  </a:cubicBezTo>
                  <a:cubicBezTo>
                    <a:pt x="425" y="403"/>
                    <a:pt x="413" y="424"/>
                    <a:pt x="400" y="445"/>
                  </a:cubicBezTo>
                  <a:cubicBezTo>
                    <a:pt x="368" y="496"/>
                    <a:pt x="326" y="542"/>
                    <a:pt x="300" y="593"/>
                  </a:cubicBezTo>
                  <a:cubicBezTo>
                    <a:pt x="296" y="597"/>
                    <a:pt x="298" y="588"/>
                    <a:pt x="294" y="593"/>
                  </a:cubicBezTo>
                  <a:cubicBezTo>
                    <a:pt x="271" y="653"/>
                    <a:pt x="218" y="697"/>
                    <a:pt x="191" y="759"/>
                  </a:cubicBezTo>
                  <a:cubicBezTo>
                    <a:pt x="143" y="820"/>
                    <a:pt x="94" y="880"/>
                    <a:pt x="51" y="946"/>
                  </a:cubicBezTo>
                  <a:cubicBezTo>
                    <a:pt x="118" y="950"/>
                    <a:pt x="183" y="967"/>
                    <a:pt x="249" y="984"/>
                  </a:cubicBezTo>
                  <a:cubicBezTo>
                    <a:pt x="276" y="991"/>
                    <a:pt x="302" y="1002"/>
                    <a:pt x="328" y="1009"/>
                  </a:cubicBezTo>
                  <a:cubicBezTo>
                    <a:pt x="362" y="1018"/>
                    <a:pt x="398" y="1028"/>
                    <a:pt x="423" y="1029"/>
                  </a:cubicBezTo>
                  <a:cubicBezTo>
                    <a:pt x="484" y="1047"/>
                    <a:pt x="560" y="1072"/>
                    <a:pt x="629" y="1097"/>
                  </a:cubicBezTo>
                  <a:cubicBezTo>
                    <a:pt x="638" y="1101"/>
                    <a:pt x="646" y="1108"/>
                    <a:pt x="656" y="1112"/>
                  </a:cubicBezTo>
                  <a:cubicBezTo>
                    <a:pt x="690" y="1126"/>
                    <a:pt x="730" y="1126"/>
                    <a:pt x="754" y="1150"/>
                  </a:cubicBezTo>
                  <a:cubicBezTo>
                    <a:pt x="793" y="1158"/>
                    <a:pt x="817" y="1182"/>
                    <a:pt x="848" y="1199"/>
                  </a:cubicBezTo>
                  <a:cubicBezTo>
                    <a:pt x="836" y="1142"/>
                    <a:pt x="837" y="1090"/>
                    <a:pt x="833" y="1041"/>
                  </a:cubicBezTo>
                  <a:cubicBezTo>
                    <a:pt x="843" y="937"/>
                    <a:pt x="846" y="846"/>
                    <a:pt x="843" y="750"/>
                  </a:cubicBezTo>
                  <a:cubicBezTo>
                    <a:pt x="842" y="704"/>
                    <a:pt x="819" y="667"/>
                    <a:pt x="817" y="622"/>
                  </a:cubicBezTo>
                  <a:cubicBezTo>
                    <a:pt x="810" y="613"/>
                    <a:pt x="808" y="606"/>
                    <a:pt x="807" y="598"/>
                  </a:cubicBezTo>
                  <a:cubicBezTo>
                    <a:pt x="843" y="555"/>
                    <a:pt x="872" y="491"/>
                    <a:pt x="903" y="438"/>
                  </a:cubicBezTo>
                  <a:cubicBezTo>
                    <a:pt x="850" y="428"/>
                    <a:pt x="790" y="407"/>
                    <a:pt x="745" y="412"/>
                  </a:cubicBezTo>
                  <a:close/>
                  <a:moveTo>
                    <a:pt x="1831" y="402"/>
                  </a:moveTo>
                  <a:cubicBezTo>
                    <a:pt x="1809" y="402"/>
                    <a:pt x="1795" y="401"/>
                    <a:pt x="1776" y="407"/>
                  </a:cubicBezTo>
                  <a:cubicBezTo>
                    <a:pt x="1768" y="409"/>
                    <a:pt x="1756" y="409"/>
                    <a:pt x="1760" y="421"/>
                  </a:cubicBezTo>
                  <a:cubicBezTo>
                    <a:pt x="1777" y="426"/>
                    <a:pt x="1798" y="427"/>
                    <a:pt x="1821" y="421"/>
                  </a:cubicBezTo>
                  <a:cubicBezTo>
                    <a:pt x="1821" y="425"/>
                    <a:pt x="1823" y="427"/>
                    <a:pt x="1826" y="426"/>
                  </a:cubicBezTo>
                  <a:cubicBezTo>
                    <a:pt x="1825" y="503"/>
                    <a:pt x="1786" y="571"/>
                    <a:pt x="1770" y="637"/>
                  </a:cubicBezTo>
                  <a:cubicBezTo>
                    <a:pt x="1761" y="670"/>
                    <a:pt x="1755" y="705"/>
                    <a:pt x="1746" y="737"/>
                  </a:cubicBezTo>
                  <a:cubicBezTo>
                    <a:pt x="1737" y="772"/>
                    <a:pt x="1725" y="809"/>
                    <a:pt x="1715" y="845"/>
                  </a:cubicBezTo>
                  <a:cubicBezTo>
                    <a:pt x="1705" y="880"/>
                    <a:pt x="1690" y="914"/>
                    <a:pt x="1683" y="948"/>
                  </a:cubicBezTo>
                  <a:cubicBezTo>
                    <a:pt x="1678" y="977"/>
                    <a:pt x="1673" y="1006"/>
                    <a:pt x="1667" y="1034"/>
                  </a:cubicBezTo>
                  <a:cubicBezTo>
                    <a:pt x="1661" y="1059"/>
                    <a:pt x="1655" y="1087"/>
                    <a:pt x="1637" y="1107"/>
                  </a:cubicBezTo>
                  <a:cubicBezTo>
                    <a:pt x="1631" y="1104"/>
                    <a:pt x="1624" y="1103"/>
                    <a:pt x="1619" y="1099"/>
                  </a:cubicBezTo>
                  <a:cubicBezTo>
                    <a:pt x="1570" y="1100"/>
                    <a:pt x="1511" y="1091"/>
                    <a:pt x="1467" y="1101"/>
                  </a:cubicBezTo>
                  <a:cubicBezTo>
                    <a:pt x="1453" y="1090"/>
                    <a:pt x="1446" y="1101"/>
                    <a:pt x="1434" y="1104"/>
                  </a:cubicBezTo>
                  <a:cubicBezTo>
                    <a:pt x="1414" y="1108"/>
                    <a:pt x="1388" y="1107"/>
                    <a:pt x="1366" y="1109"/>
                  </a:cubicBezTo>
                  <a:cubicBezTo>
                    <a:pt x="1347" y="1111"/>
                    <a:pt x="1329" y="1114"/>
                    <a:pt x="1310" y="1116"/>
                  </a:cubicBezTo>
                  <a:cubicBezTo>
                    <a:pt x="1265" y="1120"/>
                    <a:pt x="1217" y="1124"/>
                    <a:pt x="1172" y="1132"/>
                  </a:cubicBezTo>
                  <a:cubicBezTo>
                    <a:pt x="1164" y="1134"/>
                    <a:pt x="1157" y="1139"/>
                    <a:pt x="1149" y="1140"/>
                  </a:cubicBezTo>
                  <a:cubicBezTo>
                    <a:pt x="1095" y="1152"/>
                    <a:pt x="1044" y="1164"/>
                    <a:pt x="1001" y="1194"/>
                  </a:cubicBezTo>
                  <a:cubicBezTo>
                    <a:pt x="1091" y="1180"/>
                    <a:pt x="1183" y="1171"/>
                    <a:pt x="1275" y="1159"/>
                  </a:cubicBezTo>
                  <a:cubicBezTo>
                    <a:pt x="1314" y="1154"/>
                    <a:pt x="1355" y="1143"/>
                    <a:pt x="1396" y="1144"/>
                  </a:cubicBezTo>
                  <a:cubicBezTo>
                    <a:pt x="1423" y="1144"/>
                    <a:pt x="1445" y="1146"/>
                    <a:pt x="1467" y="1145"/>
                  </a:cubicBezTo>
                  <a:cubicBezTo>
                    <a:pt x="1478" y="1145"/>
                    <a:pt x="1498" y="1137"/>
                    <a:pt x="1499" y="1154"/>
                  </a:cubicBezTo>
                  <a:cubicBezTo>
                    <a:pt x="1479" y="1164"/>
                    <a:pt x="1457" y="1156"/>
                    <a:pt x="1436" y="1155"/>
                  </a:cubicBezTo>
                  <a:cubicBezTo>
                    <a:pt x="1377" y="1155"/>
                    <a:pt x="1315" y="1168"/>
                    <a:pt x="1270" y="1172"/>
                  </a:cubicBezTo>
                  <a:cubicBezTo>
                    <a:pt x="1223" y="1176"/>
                    <a:pt x="1190" y="1179"/>
                    <a:pt x="1154" y="1184"/>
                  </a:cubicBezTo>
                  <a:cubicBezTo>
                    <a:pt x="1127" y="1187"/>
                    <a:pt x="1101" y="1196"/>
                    <a:pt x="1076" y="1199"/>
                  </a:cubicBezTo>
                  <a:cubicBezTo>
                    <a:pt x="1021" y="1204"/>
                    <a:pt x="976" y="1207"/>
                    <a:pt x="936" y="1233"/>
                  </a:cubicBezTo>
                  <a:cubicBezTo>
                    <a:pt x="940" y="1235"/>
                    <a:pt x="942" y="1240"/>
                    <a:pt x="941" y="1247"/>
                  </a:cubicBezTo>
                  <a:cubicBezTo>
                    <a:pt x="966" y="1235"/>
                    <a:pt x="995" y="1224"/>
                    <a:pt x="1026" y="1220"/>
                  </a:cubicBezTo>
                  <a:cubicBezTo>
                    <a:pt x="1201" y="1197"/>
                    <a:pt x="1410" y="1192"/>
                    <a:pt x="1597" y="1167"/>
                  </a:cubicBezTo>
                  <a:cubicBezTo>
                    <a:pt x="1642" y="1161"/>
                    <a:pt x="1696" y="1180"/>
                    <a:pt x="1725" y="1150"/>
                  </a:cubicBezTo>
                  <a:cubicBezTo>
                    <a:pt x="1751" y="1082"/>
                    <a:pt x="1756" y="1007"/>
                    <a:pt x="1775" y="935"/>
                  </a:cubicBezTo>
                  <a:cubicBezTo>
                    <a:pt x="1781" y="911"/>
                    <a:pt x="1792" y="889"/>
                    <a:pt x="1798" y="865"/>
                  </a:cubicBezTo>
                  <a:cubicBezTo>
                    <a:pt x="1805" y="839"/>
                    <a:pt x="1812" y="813"/>
                    <a:pt x="1818" y="787"/>
                  </a:cubicBezTo>
                  <a:cubicBezTo>
                    <a:pt x="1823" y="761"/>
                    <a:pt x="1831" y="736"/>
                    <a:pt x="1836" y="710"/>
                  </a:cubicBezTo>
                  <a:cubicBezTo>
                    <a:pt x="1842" y="684"/>
                    <a:pt x="1847" y="656"/>
                    <a:pt x="1854" y="631"/>
                  </a:cubicBezTo>
                  <a:cubicBezTo>
                    <a:pt x="1857" y="621"/>
                    <a:pt x="1864" y="612"/>
                    <a:pt x="1866" y="602"/>
                  </a:cubicBezTo>
                  <a:cubicBezTo>
                    <a:pt x="1874" y="568"/>
                    <a:pt x="1875" y="530"/>
                    <a:pt x="1884" y="498"/>
                  </a:cubicBezTo>
                  <a:cubicBezTo>
                    <a:pt x="1881" y="472"/>
                    <a:pt x="1906" y="427"/>
                    <a:pt x="1886" y="403"/>
                  </a:cubicBezTo>
                  <a:cubicBezTo>
                    <a:pt x="1869" y="396"/>
                    <a:pt x="1850" y="401"/>
                    <a:pt x="1831" y="402"/>
                  </a:cubicBezTo>
                  <a:close/>
                  <a:moveTo>
                    <a:pt x="1755" y="435"/>
                  </a:moveTo>
                  <a:cubicBezTo>
                    <a:pt x="1732" y="509"/>
                    <a:pt x="1720" y="583"/>
                    <a:pt x="1698" y="657"/>
                  </a:cubicBezTo>
                  <a:cubicBezTo>
                    <a:pt x="1692" y="679"/>
                    <a:pt x="1686" y="699"/>
                    <a:pt x="1680" y="720"/>
                  </a:cubicBezTo>
                  <a:cubicBezTo>
                    <a:pt x="1674" y="743"/>
                    <a:pt x="1670" y="765"/>
                    <a:pt x="1665" y="788"/>
                  </a:cubicBezTo>
                  <a:cubicBezTo>
                    <a:pt x="1655" y="835"/>
                    <a:pt x="1637" y="881"/>
                    <a:pt x="1625" y="926"/>
                  </a:cubicBezTo>
                  <a:cubicBezTo>
                    <a:pt x="1623" y="935"/>
                    <a:pt x="1627" y="947"/>
                    <a:pt x="1615" y="953"/>
                  </a:cubicBezTo>
                  <a:cubicBezTo>
                    <a:pt x="1618" y="958"/>
                    <a:pt x="1620" y="963"/>
                    <a:pt x="1615" y="968"/>
                  </a:cubicBezTo>
                  <a:cubicBezTo>
                    <a:pt x="1563" y="969"/>
                    <a:pt x="1506" y="973"/>
                    <a:pt x="1448" y="984"/>
                  </a:cubicBezTo>
                  <a:cubicBezTo>
                    <a:pt x="1360" y="1001"/>
                    <a:pt x="1274" y="1022"/>
                    <a:pt x="1198" y="1056"/>
                  </a:cubicBezTo>
                  <a:cubicBezTo>
                    <a:pt x="1149" y="1078"/>
                    <a:pt x="1103" y="1107"/>
                    <a:pt x="1057" y="1132"/>
                  </a:cubicBezTo>
                  <a:cubicBezTo>
                    <a:pt x="1034" y="1145"/>
                    <a:pt x="1010" y="1158"/>
                    <a:pt x="988" y="1172"/>
                  </a:cubicBezTo>
                  <a:cubicBezTo>
                    <a:pt x="971" y="1183"/>
                    <a:pt x="952" y="1192"/>
                    <a:pt x="938" y="1204"/>
                  </a:cubicBezTo>
                  <a:cubicBezTo>
                    <a:pt x="935" y="1206"/>
                    <a:pt x="927" y="1211"/>
                    <a:pt x="930" y="1217"/>
                  </a:cubicBezTo>
                  <a:cubicBezTo>
                    <a:pt x="937" y="1219"/>
                    <a:pt x="943" y="1208"/>
                    <a:pt x="949" y="1204"/>
                  </a:cubicBezTo>
                  <a:cubicBezTo>
                    <a:pt x="962" y="1195"/>
                    <a:pt x="979" y="1188"/>
                    <a:pt x="994" y="1180"/>
                  </a:cubicBezTo>
                  <a:cubicBezTo>
                    <a:pt x="1009" y="1173"/>
                    <a:pt x="1026" y="1166"/>
                    <a:pt x="1041" y="1159"/>
                  </a:cubicBezTo>
                  <a:cubicBezTo>
                    <a:pt x="1135" y="1115"/>
                    <a:pt x="1249" y="1107"/>
                    <a:pt x="1363" y="1096"/>
                  </a:cubicBezTo>
                  <a:cubicBezTo>
                    <a:pt x="1452" y="1087"/>
                    <a:pt x="1547" y="1072"/>
                    <a:pt x="1638" y="1089"/>
                  </a:cubicBezTo>
                  <a:cubicBezTo>
                    <a:pt x="1666" y="968"/>
                    <a:pt x="1702" y="836"/>
                    <a:pt x="1736" y="722"/>
                  </a:cubicBezTo>
                  <a:cubicBezTo>
                    <a:pt x="1739" y="713"/>
                    <a:pt x="1739" y="704"/>
                    <a:pt x="1741" y="694"/>
                  </a:cubicBezTo>
                  <a:cubicBezTo>
                    <a:pt x="1745" y="681"/>
                    <a:pt x="1753" y="670"/>
                    <a:pt x="1756" y="657"/>
                  </a:cubicBezTo>
                  <a:cubicBezTo>
                    <a:pt x="1761" y="643"/>
                    <a:pt x="1762" y="627"/>
                    <a:pt x="1766" y="612"/>
                  </a:cubicBezTo>
                  <a:cubicBezTo>
                    <a:pt x="1784" y="556"/>
                    <a:pt x="1806" y="496"/>
                    <a:pt x="1811" y="445"/>
                  </a:cubicBezTo>
                  <a:cubicBezTo>
                    <a:pt x="1794" y="440"/>
                    <a:pt x="1773" y="439"/>
                    <a:pt x="1755" y="435"/>
                  </a:cubicBezTo>
                  <a:close/>
                  <a:moveTo>
                    <a:pt x="1668" y="534"/>
                  </a:moveTo>
                  <a:cubicBezTo>
                    <a:pt x="1669" y="528"/>
                    <a:pt x="1675" y="518"/>
                    <a:pt x="1672" y="513"/>
                  </a:cubicBezTo>
                  <a:cubicBezTo>
                    <a:pt x="1670" y="518"/>
                    <a:pt x="1665" y="529"/>
                    <a:pt x="1668" y="534"/>
                  </a:cubicBezTo>
                  <a:close/>
                  <a:moveTo>
                    <a:pt x="1376" y="805"/>
                  </a:moveTo>
                  <a:cubicBezTo>
                    <a:pt x="1316" y="813"/>
                    <a:pt x="1274" y="847"/>
                    <a:pt x="1227" y="875"/>
                  </a:cubicBezTo>
                  <a:cubicBezTo>
                    <a:pt x="1192" y="906"/>
                    <a:pt x="1153" y="931"/>
                    <a:pt x="1117" y="961"/>
                  </a:cubicBezTo>
                  <a:cubicBezTo>
                    <a:pt x="1046" y="1034"/>
                    <a:pt x="974" y="1116"/>
                    <a:pt x="920" y="1200"/>
                  </a:cubicBezTo>
                  <a:cubicBezTo>
                    <a:pt x="963" y="1150"/>
                    <a:pt x="1011" y="1105"/>
                    <a:pt x="1064" y="1064"/>
                  </a:cubicBezTo>
                  <a:cubicBezTo>
                    <a:pt x="1081" y="1060"/>
                    <a:pt x="1096" y="1043"/>
                    <a:pt x="1110" y="1031"/>
                  </a:cubicBezTo>
                  <a:cubicBezTo>
                    <a:pt x="1148" y="1013"/>
                    <a:pt x="1179" y="983"/>
                    <a:pt x="1217" y="963"/>
                  </a:cubicBezTo>
                  <a:cubicBezTo>
                    <a:pt x="1254" y="943"/>
                    <a:pt x="1289" y="921"/>
                    <a:pt x="1333" y="908"/>
                  </a:cubicBezTo>
                  <a:cubicBezTo>
                    <a:pt x="1335" y="904"/>
                    <a:pt x="1341" y="904"/>
                    <a:pt x="1343" y="900"/>
                  </a:cubicBezTo>
                  <a:cubicBezTo>
                    <a:pt x="1400" y="881"/>
                    <a:pt x="1484" y="852"/>
                    <a:pt x="1554" y="868"/>
                  </a:cubicBezTo>
                  <a:cubicBezTo>
                    <a:pt x="1556" y="858"/>
                    <a:pt x="1550" y="857"/>
                    <a:pt x="1549" y="850"/>
                  </a:cubicBezTo>
                  <a:cubicBezTo>
                    <a:pt x="1538" y="849"/>
                    <a:pt x="1529" y="848"/>
                    <a:pt x="1522" y="848"/>
                  </a:cubicBezTo>
                  <a:cubicBezTo>
                    <a:pt x="1500" y="836"/>
                    <a:pt x="1468" y="839"/>
                    <a:pt x="1439" y="843"/>
                  </a:cubicBezTo>
                  <a:cubicBezTo>
                    <a:pt x="1400" y="849"/>
                    <a:pt x="1356" y="862"/>
                    <a:pt x="1326" y="880"/>
                  </a:cubicBezTo>
                  <a:cubicBezTo>
                    <a:pt x="1313" y="888"/>
                    <a:pt x="1303" y="901"/>
                    <a:pt x="1288" y="901"/>
                  </a:cubicBezTo>
                  <a:cubicBezTo>
                    <a:pt x="1293" y="895"/>
                    <a:pt x="1302" y="892"/>
                    <a:pt x="1310" y="888"/>
                  </a:cubicBezTo>
                  <a:cubicBezTo>
                    <a:pt x="1350" y="842"/>
                    <a:pt x="1434" y="832"/>
                    <a:pt x="1509" y="827"/>
                  </a:cubicBezTo>
                  <a:cubicBezTo>
                    <a:pt x="1510" y="820"/>
                    <a:pt x="1509" y="814"/>
                    <a:pt x="1506" y="812"/>
                  </a:cubicBezTo>
                  <a:cubicBezTo>
                    <a:pt x="1447" y="810"/>
                    <a:pt x="1378" y="834"/>
                    <a:pt x="1331" y="850"/>
                  </a:cubicBezTo>
                  <a:cubicBezTo>
                    <a:pt x="1362" y="825"/>
                    <a:pt x="1414" y="814"/>
                    <a:pt x="1454" y="803"/>
                  </a:cubicBezTo>
                  <a:cubicBezTo>
                    <a:pt x="1427" y="803"/>
                    <a:pt x="1401" y="802"/>
                    <a:pt x="1376" y="805"/>
                  </a:cubicBezTo>
                  <a:close/>
                  <a:moveTo>
                    <a:pt x="411" y="1047"/>
                  </a:moveTo>
                  <a:cubicBezTo>
                    <a:pt x="407" y="1046"/>
                    <a:pt x="403" y="1045"/>
                    <a:pt x="398" y="1044"/>
                  </a:cubicBezTo>
                  <a:cubicBezTo>
                    <a:pt x="343" y="1029"/>
                    <a:pt x="290" y="1012"/>
                    <a:pt x="240" y="1001"/>
                  </a:cubicBezTo>
                  <a:cubicBezTo>
                    <a:pt x="184" y="988"/>
                    <a:pt x="124" y="978"/>
                    <a:pt x="74" y="969"/>
                  </a:cubicBezTo>
                  <a:cubicBezTo>
                    <a:pt x="66" y="974"/>
                    <a:pt x="62" y="971"/>
                    <a:pt x="54" y="973"/>
                  </a:cubicBezTo>
                  <a:cubicBezTo>
                    <a:pt x="47" y="986"/>
                    <a:pt x="37" y="995"/>
                    <a:pt x="31" y="1009"/>
                  </a:cubicBezTo>
                  <a:cubicBezTo>
                    <a:pt x="59" y="1010"/>
                    <a:pt x="79" y="1013"/>
                    <a:pt x="103" y="1016"/>
                  </a:cubicBezTo>
                  <a:cubicBezTo>
                    <a:pt x="193" y="1029"/>
                    <a:pt x="282" y="1046"/>
                    <a:pt x="368" y="1057"/>
                  </a:cubicBezTo>
                  <a:cubicBezTo>
                    <a:pt x="405" y="1062"/>
                    <a:pt x="447" y="1065"/>
                    <a:pt x="491" y="1072"/>
                  </a:cubicBezTo>
                  <a:cubicBezTo>
                    <a:pt x="494" y="1073"/>
                    <a:pt x="502" y="1078"/>
                    <a:pt x="504" y="1072"/>
                  </a:cubicBezTo>
                  <a:cubicBezTo>
                    <a:pt x="475" y="1064"/>
                    <a:pt x="441" y="1058"/>
                    <a:pt x="411" y="1047"/>
                  </a:cubicBezTo>
                  <a:close/>
                  <a:moveTo>
                    <a:pt x="617" y="1129"/>
                  </a:moveTo>
                  <a:cubicBezTo>
                    <a:pt x="596" y="1121"/>
                    <a:pt x="576" y="1112"/>
                    <a:pt x="553" y="1104"/>
                  </a:cubicBezTo>
                  <a:cubicBezTo>
                    <a:pt x="543" y="1101"/>
                    <a:pt x="532" y="1096"/>
                    <a:pt x="521" y="1092"/>
                  </a:cubicBezTo>
                  <a:cubicBezTo>
                    <a:pt x="499" y="1086"/>
                    <a:pt x="470" y="1087"/>
                    <a:pt x="445" y="1082"/>
                  </a:cubicBezTo>
                  <a:cubicBezTo>
                    <a:pt x="408" y="1076"/>
                    <a:pt x="366" y="1072"/>
                    <a:pt x="327" y="1067"/>
                  </a:cubicBezTo>
                  <a:cubicBezTo>
                    <a:pt x="229" y="1056"/>
                    <a:pt x="137" y="1030"/>
                    <a:pt x="46" y="1024"/>
                  </a:cubicBezTo>
                  <a:cubicBezTo>
                    <a:pt x="35" y="1032"/>
                    <a:pt x="26" y="1050"/>
                    <a:pt x="23" y="1061"/>
                  </a:cubicBezTo>
                  <a:cubicBezTo>
                    <a:pt x="67" y="1062"/>
                    <a:pt x="112" y="1071"/>
                    <a:pt x="161" y="1076"/>
                  </a:cubicBezTo>
                  <a:cubicBezTo>
                    <a:pt x="214" y="1081"/>
                    <a:pt x="288" y="1081"/>
                    <a:pt x="335" y="1087"/>
                  </a:cubicBezTo>
                  <a:cubicBezTo>
                    <a:pt x="358" y="1091"/>
                    <a:pt x="382" y="1091"/>
                    <a:pt x="402" y="1096"/>
                  </a:cubicBezTo>
                  <a:cubicBezTo>
                    <a:pt x="407" y="1097"/>
                    <a:pt x="412" y="1101"/>
                    <a:pt x="416" y="1102"/>
                  </a:cubicBezTo>
                  <a:cubicBezTo>
                    <a:pt x="446" y="1110"/>
                    <a:pt x="478" y="1107"/>
                    <a:pt x="508" y="1114"/>
                  </a:cubicBezTo>
                  <a:cubicBezTo>
                    <a:pt x="556" y="1126"/>
                    <a:pt x="600" y="1138"/>
                    <a:pt x="642" y="1150"/>
                  </a:cubicBezTo>
                  <a:cubicBezTo>
                    <a:pt x="658" y="1155"/>
                    <a:pt x="674" y="1163"/>
                    <a:pt x="690" y="1160"/>
                  </a:cubicBezTo>
                  <a:cubicBezTo>
                    <a:pt x="662" y="1154"/>
                    <a:pt x="640" y="1137"/>
                    <a:pt x="617" y="1129"/>
                  </a:cubicBezTo>
                  <a:close/>
                  <a:moveTo>
                    <a:pt x="551" y="1087"/>
                  </a:moveTo>
                  <a:cubicBezTo>
                    <a:pt x="537" y="1082"/>
                    <a:pt x="522" y="1077"/>
                    <a:pt x="508" y="1072"/>
                  </a:cubicBezTo>
                  <a:cubicBezTo>
                    <a:pt x="518" y="1080"/>
                    <a:pt x="540" y="1085"/>
                    <a:pt x="551" y="1087"/>
                  </a:cubicBezTo>
                  <a:close/>
                  <a:moveTo>
                    <a:pt x="446" y="1119"/>
                  </a:moveTo>
                  <a:cubicBezTo>
                    <a:pt x="423" y="1116"/>
                    <a:pt x="404" y="1112"/>
                    <a:pt x="378" y="1109"/>
                  </a:cubicBezTo>
                  <a:cubicBezTo>
                    <a:pt x="340" y="1105"/>
                    <a:pt x="301" y="1094"/>
                    <a:pt x="265" y="1092"/>
                  </a:cubicBezTo>
                  <a:cubicBezTo>
                    <a:pt x="211" y="1090"/>
                    <a:pt x="164" y="1092"/>
                    <a:pt x="119" y="1086"/>
                  </a:cubicBezTo>
                  <a:cubicBezTo>
                    <a:pt x="108" y="1084"/>
                    <a:pt x="98" y="1083"/>
                    <a:pt x="88" y="1082"/>
                  </a:cubicBezTo>
                  <a:cubicBezTo>
                    <a:pt x="78" y="1081"/>
                    <a:pt x="60" y="1075"/>
                    <a:pt x="53" y="1077"/>
                  </a:cubicBezTo>
                  <a:cubicBezTo>
                    <a:pt x="38" y="1082"/>
                    <a:pt x="33" y="1108"/>
                    <a:pt x="30" y="1122"/>
                  </a:cubicBezTo>
                  <a:cubicBezTo>
                    <a:pt x="55" y="1116"/>
                    <a:pt x="89" y="1123"/>
                    <a:pt x="101" y="1109"/>
                  </a:cubicBezTo>
                  <a:cubicBezTo>
                    <a:pt x="114" y="1122"/>
                    <a:pt x="141" y="1112"/>
                    <a:pt x="162" y="1112"/>
                  </a:cubicBezTo>
                  <a:cubicBezTo>
                    <a:pt x="171" y="1112"/>
                    <a:pt x="181" y="1117"/>
                    <a:pt x="191" y="1117"/>
                  </a:cubicBezTo>
                  <a:cubicBezTo>
                    <a:pt x="234" y="1119"/>
                    <a:pt x="284" y="1121"/>
                    <a:pt x="332" y="1121"/>
                  </a:cubicBezTo>
                  <a:cubicBezTo>
                    <a:pt x="431" y="1121"/>
                    <a:pt x="525" y="1151"/>
                    <a:pt x="611" y="1157"/>
                  </a:cubicBezTo>
                  <a:cubicBezTo>
                    <a:pt x="563" y="1140"/>
                    <a:pt x="505" y="1126"/>
                    <a:pt x="446" y="1119"/>
                  </a:cubicBezTo>
                  <a:close/>
                  <a:moveTo>
                    <a:pt x="722" y="1155"/>
                  </a:moveTo>
                  <a:cubicBezTo>
                    <a:pt x="755" y="1171"/>
                    <a:pt x="795" y="1189"/>
                    <a:pt x="827" y="1200"/>
                  </a:cubicBezTo>
                  <a:cubicBezTo>
                    <a:pt x="757" y="1159"/>
                    <a:pt x="681" y="1132"/>
                    <a:pt x="597" y="1104"/>
                  </a:cubicBezTo>
                  <a:cubicBezTo>
                    <a:pt x="638" y="1121"/>
                    <a:pt x="680" y="1145"/>
                    <a:pt x="722" y="1155"/>
                  </a:cubicBezTo>
                  <a:close/>
                  <a:moveTo>
                    <a:pt x="519" y="1157"/>
                  </a:moveTo>
                  <a:cubicBezTo>
                    <a:pt x="496" y="1154"/>
                    <a:pt x="474" y="1149"/>
                    <a:pt x="451" y="1145"/>
                  </a:cubicBezTo>
                  <a:cubicBezTo>
                    <a:pt x="358" y="1129"/>
                    <a:pt x="232" y="1131"/>
                    <a:pt x="149" y="1127"/>
                  </a:cubicBezTo>
                  <a:cubicBezTo>
                    <a:pt x="120" y="1147"/>
                    <a:pt x="122" y="1195"/>
                    <a:pt x="101" y="1227"/>
                  </a:cubicBezTo>
                  <a:cubicBezTo>
                    <a:pt x="166" y="1205"/>
                    <a:pt x="245" y="1183"/>
                    <a:pt x="330" y="1177"/>
                  </a:cubicBezTo>
                  <a:cubicBezTo>
                    <a:pt x="472" y="1167"/>
                    <a:pt x="616" y="1184"/>
                    <a:pt x="732" y="1199"/>
                  </a:cubicBezTo>
                  <a:cubicBezTo>
                    <a:pt x="660" y="1178"/>
                    <a:pt x="590" y="1167"/>
                    <a:pt x="519" y="1157"/>
                  </a:cubicBezTo>
                  <a:close/>
                  <a:moveTo>
                    <a:pt x="111" y="1127"/>
                  </a:moveTo>
                  <a:cubicBezTo>
                    <a:pt x="95" y="1138"/>
                    <a:pt x="89" y="1152"/>
                    <a:pt x="78" y="1170"/>
                  </a:cubicBezTo>
                  <a:cubicBezTo>
                    <a:pt x="71" y="1181"/>
                    <a:pt x="64" y="1192"/>
                    <a:pt x="58" y="1204"/>
                  </a:cubicBezTo>
                  <a:cubicBezTo>
                    <a:pt x="38" y="1239"/>
                    <a:pt x="22" y="1266"/>
                    <a:pt x="23" y="1305"/>
                  </a:cubicBezTo>
                  <a:cubicBezTo>
                    <a:pt x="90" y="1333"/>
                    <a:pt x="179" y="1311"/>
                    <a:pt x="244" y="1311"/>
                  </a:cubicBezTo>
                  <a:cubicBezTo>
                    <a:pt x="322" y="1312"/>
                    <a:pt x="402" y="1298"/>
                    <a:pt x="480" y="1292"/>
                  </a:cubicBezTo>
                  <a:cubicBezTo>
                    <a:pt x="522" y="1288"/>
                    <a:pt x="563" y="1283"/>
                    <a:pt x="602" y="1282"/>
                  </a:cubicBezTo>
                  <a:cubicBezTo>
                    <a:pt x="663" y="1264"/>
                    <a:pt x="736" y="1266"/>
                    <a:pt x="800" y="1263"/>
                  </a:cubicBezTo>
                  <a:cubicBezTo>
                    <a:pt x="798" y="1256"/>
                    <a:pt x="796" y="1248"/>
                    <a:pt x="793" y="1242"/>
                  </a:cubicBezTo>
                  <a:cubicBezTo>
                    <a:pt x="700" y="1248"/>
                    <a:pt x="613" y="1249"/>
                    <a:pt x="529" y="1263"/>
                  </a:cubicBezTo>
                  <a:cubicBezTo>
                    <a:pt x="514" y="1266"/>
                    <a:pt x="501" y="1271"/>
                    <a:pt x="486" y="1272"/>
                  </a:cubicBezTo>
                  <a:cubicBezTo>
                    <a:pt x="480" y="1272"/>
                    <a:pt x="474" y="1269"/>
                    <a:pt x="468" y="1270"/>
                  </a:cubicBezTo>
                  <a:cubicBezTo>
                    <a:pt x="397" y="1278"/>
                    <a:pt x="318" y="1298"/>
                    <a:pt x="242" y="1297"/>
                  </a:cubicBezTo>
                  <a:cubicBezTo>
                    <a:pt x="280" y="1281"/>
                    <a:pt x="322" y="1286"/>
                    <a:pt x="362" y="1277"/>
                  </a:cubicBezTo>
                  <a:cubicBezTo>
                    <a:pt x="408" y="1266"/>
                    <a:pt x="456" y="1255"/>
                    <a:pt x="503" y="1253"/>
                  </a:cubicBezTo>
                  <a:cubicBezTo>
                    <a:pt x="447" y="1252"/>
                    <a:pt x="385" y="1252"/>
                    <a:pt x="315" y="1260"/>
                  </a:cubicBezTo>
                  <a:cubicBezTo>
                    <a:pt x="299" y="1262"/>
                    <a:pt x="284" y="1262"/>
                    <a:pt x="269" y="1263"/>
                  </a:cubicBezTo>
                  <a:cubicBezTo>
                    <a:pt x="236" y="1267"/>
                    <a:pt x="204" y="1275"/>
                    <a:pt x="174" y="1275"/>
                  </a:cubicBezTo>
                  <a:cubicBezTo>
                    <a:pt x="151" y="1275"/>
                    <a:pt x="129" y="1271"/>
                    <a:pt x="108" y="1273"/>
                  </a:cubicBezTo>
                  <a:cubicBezTo>
                    <a:pt x="99" y="1274"/>
                    <a:pt x="90" y="1281"/>
                    <a:pt x="81" y="1278"/>
                  </a:cubicBezTo>
                  <a:cubicBezTo>
                    <a:pt x="77" y="1270"/>
                    <a:pt x="82" y="1261"/>
                    <a:pt x="86" y="1257"/>
                  </a:cubicBezTo>
                  <a:cubicBezTo>
                    <a:pt x="83" y="1247"/>
                    <a:pt x="85" y="1231"/>
                    <a:pt x="86" y="1228"/>
                  </a:cubicBezTo>
                  <a:cubicBezTo>
                    <a:pt x="97" y="1202"/>
                    <a:pt x="116" y="1169"/>
                    <a:pt x="123" y="1137"/>
                  </a:cubicBezTo>
                  <a:cubicBezTo>
                    <a:pt x="126" y="1136"/>
                    <a:pt x="138" y="1128"/>
                    <a:pt x="131" y="1127"/>
                  </a:cubicBezTo>
                  <a:cubicBezTo>
                    <a:pt x="126" y="1128"/>
                    <a:pt x="117" y="1128"/>
                    <a:pt x="111" y="1127"/>
                  </a:cubicBezTo>
                  <a:close/>
                  <a:moveTo>
                    <a:pt x="358" y="1187"/>
                  </a:moveTo>
                  <a:cubicBezTo>
                    <a:pt x="356" y="1187"/>
                    <a:pt x="357" y="1190"/>
                    <a:pt x="355" y="1190"/>
                  </a:cubicBezTo>
                  <a:cubicBezTo>
                    <a:pt x="315" y="1190"/>
                    <a:pt x="271" y="1198"/>
                    <a:pt x="227" y="1205"/>
                  </a:cubicBezTo>
                  <a:cubicBezTo>
                    <a:pt x="185" y="1212"/>
                    <a:pt x="141" y="1224"/>
                    <a:pt x="104" y="1243"/>
                  </a:cubicBezTo>
                  <a:cubicBezTo>
                    <a:pt x="118" y="1244"/>
                    <a:pt x="134" y="1239"/>
                    <a:pt x="146" y="1243"/>
                  </a:cubicBezTo>
                  <a:cubicBezTo>
                    <a:pt x="130" y="1253"/>
                    <a:pt x="101" y="1244"/>
                    <a:pt x="98" y="1262"/>
                  </a:cubicBezTo>
                  <a:cubicBezTo>
                    <a:pt x="231" y="1259"/>
                    <a:pt x="378" y="1237"/>
                    <a:pt x="504" y="1238"/>
                  </a:cubicBezTo>
                  <a:cubicBezTo>
                    <a:pt x="610" y="1240"/>
                    <a:pt x="679" y="1236"/>
                    <a:pt x="775" y="1227"/>
                  </a:cubicBezTo>
                  <a:cubicBezTo>
                    <a:pt x="731" y="1225"/>
                    <a:pt x="685" y="1216"/>
                    <a:pt x="627" y="1215"/>
                  </a:cubicBezTo>
                  <a:cubicBezTo>
                    <a:pt x="636" y="1210"/>
                    <a:pt x="653" y="1206"/>
                    <a:pt x="664" y="1209"/>
                  </a:cubicBezTo>
                  <a:cubicBezTo>
                    <a:pt x="557" y="1177"/>
                    <a:pt x="446" y="1195"/>
                    <a:pt x="358" y="1187"/>
                  </a:cubicBezTo>
                  <a:close/>
                  <a:moveTo>
                    <a:pt x="740" y="1213"/>
                  </a:moveTo>
                  <a:cubicBezTo>
                    <a:pt x="727" y="1212"/>
                    <a:pt x="710" y="1207"/>
                    <a:pt x="697" y="1210"/>
                  </a:cubicBezTo>
                  <a:cubicBezTo>
                    <a:pt x="712" y="1211"/>
                    <a:pt x="732" y="1216"/>
                    <a:pt x="740" y="1213"/>
                  </a:cubicBezTo>
                  <a:close/>
                  <a:moveTo>
                    <a:pt x="868" y="1252"/>
                  </a:moveTo>
                  <a:cubicBezTo>
                    <a:pt x="863" y="1253"/>
                    <a:pt x="854" y="1249"/>
                    <a:pt x="858" y="1255"/>
                  </a:cubicBezTo>
                  <a:cubicBezTo>
                    <a:pt x="845" y="1252"/>
                    <a:pt x="823" y="1246"/>
                    <a:pt x="808" y="1242"/>
                  </a:cubicBezTo>
                  <a:cubicBezTo>
                    <a:pt x="806" y="1257"/>
                    <a:pt x="818" y="1259"/>
                    <a:pt x="822" y="1268"/>
                  </a:cubicBezTo>
                  <a:cubicBezTo>
                    <a:pt x="862" y="1274"/>
                    <a:pt x="906" y="1279"/>
                    <a:pt x="928" y="1250"/>
                  </a:cubicBezTo>
                  <a:cubicBezTo>
                    <a:pt x="927" y="1244"/>
                    <a:pt x="923" y="1238"/>
                    <a:pt x="916" y="1230"/>
                  </a:cubicBezTo>
                  <a:cubicBezTo>
                    <a:pt x="908" y="1233"/>
                    <a:pt x="901" y="1236"/>
                    <a:pt x="896" y="1242"/>
                  </a:cubicBezTo>
                  <a:cubicBezTo>
                    <a:pt x="892" y="1235"/>
                    <a:pt x="879" y="1248"/>
                    <a:pt x="868" y="12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sp>
        <p:nvSpPr>
          <p:cNvPr id="22" name="TextBox 21"/>
          <p:cNvSpPr txBox="1"/>
          <p:nvPr/>
        </p:nvSpPr>
        <p:spPr>
          <a:xfrm>
            <a:off x="4109369" y="1407776"/>
            <a:ext cx="182614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32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古诗三首</a:t>
            </a:r>
            <a:endParaRPr lang="zh-CN" altLang="en-US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413538" y="1437624"/>
            <a:ext cx="2484276" cy="2754306"/>
            <a:chOff x="2811803" y="2420888"/>
            <a:chExt cx="3110304" cy="3068817"/>
          </a:xfrm>
        </p:grpSpPr>
        <p:sp>
          <p:nvSpPr>
            <p:cNvPr id="5" name="泪滴形 4"/>
            <p:cNvSpPr/>
            <p:nvPr/>
          </p:nvSpPr>
          <p:spPr>
            <a:xfrm rot="5400000">
              <a:off x="2817134" y="2420888"/>
              <a:ext cx="1440160" cy="1440160"/>
            </a:xfrm>
            <a:prstGeom prst="teardrop">
              <a:avLst/>
            </a:prstGeom>
            <a:blipFill>
              <a:blip r:embed="rId2" cstate="email"/>
              <a:stretch>
                <a:fillRect/>
              </a:stretch>
            </a:blipFill>
            <a:ln w="57150" cap="rnd">
              <a:solidFill>
                <a:schemeClr val="lt1">
                  <a:hueOff val="0"/>
                  <a:satOff val="0"/>
                  <a:lumOff val="0"/>
                </a:schemeClr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835448" tIns="835448" rIns="320040" bIns="320040" numCol="1" spcCol="1270" anchor="ctr" anchorCtr="0">
              <a:noAutofit/>
            </a:bodyPr>
            <a:lstStyle/>
            <a:p>
              <a:pPr algn="ctr" defTabSz="2000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4500" dirty="0">
                <a:latin typeface="汉仪丫丫体简" panose="02010604000101010101" pitchFamily="2" charset="-122"/>
                <a:ea typeface="汉仪丫丫体简" panose="02010604000101010101" pitchFamily="2" charset="-122"/>
              </a:endParaRPr>
            </a:p>
          </p:txBody>
        </p:sp>
        <p:sp>
          <p:nvSpPr>
            <p:cNvPr id="50" name="泪滴形 49"/>
            <p:cNvSpPr/>
            <p:nvPr/>
          </p:nvSpPr>
          <p:spPr>
            <a:xfrm rot="11023871">
              <a:off x="4472540" y="2420888"/>
              <a:ext cx="1440160" cy="1440160"/>
            </a:xfrm>
            <a:prstGeom prst="teardrop">
              <a:avLst/>
            </a:prstGeom>
            <a:blipFill>
              <a:blip r:embed="rId3" cstate="email"/>
              <a:stretch>
                <a:fillRect/>
              </a:stretch>
            </a:blipFill>
            <a:ln w="57150" cap="rnd">
              <a:solidFill>
                <a:schemeClr val="lt1">
                  <a:hueOff val="0"/>
                  <a:satOff val="0"/>
                  <a:lumOff val="0"/>
                </a:schemeClr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320040" tIns="835448" rIns="835448" bIns="320040" numCol="1" spcCol="1270" anchor="ctr" anchorCtr="0">
              <a:noAutofit/>
            </a:bodyPr>
            <a:lstStyle/>
            <a:p>
              <a:pPr algn="ctr" defTabSz="2000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4500" dirty="0">
                <a:latin typeface="汉仪丫丫体简" panose="02010604000101010101" pitchFamily="2" charset="-122"/>
                <a:ea typeface="汉仪丫丫体简" panose="02010604000101010101" pitchFamily="2" charset="-122"/>
              </a:endParaRPr>
            </a:p>
          </p:txBody>
        </p:sp>
        <p:sp>
          <p:nvSpPr>
            <p:cNvPr id="51" name="泪滴形 50"/>
            <p:cNvSpPr/>
            <p:nvPr/>
          </p:nvSpPr>
          <p:spPr>
            <a:xfrm rot="16023899">
              <a:off x="4481947" y="4049545"/>
              <a:ext cx="1440160" cy="1440160"/>
            </a:xfrm>
            <a:prstGeom prst="teardrop">
              <a:avLst/>
            </a:prstGeom>
            <a:blipFill dpi="0" rotWithShape="1">
              <a:blip r:embed="rId4" cstate="email"/>
              <a:srcRect/>
              <a:stretch>
                <a:fillRect/>
              </a:stretch>
            </a:blipFill>
            <a:ln w="57150" cap="rnd">
              <a:solidFill>
                <a:schemeClr val="lt1">
                  <a:hueOff val="0"/>
                  <a:satOff val="0"/>
                  <a:lumOff val="0"/>
                </a:schemeClr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320040" tIns="320041" rIns="835448" bIns="835448" numCol="1" spcCol="1270" anchor="ctr" anchorCtr="0">
              <a:noAutofit/>
            </a:bodyPr>
            <a:lstStyle/>
            <a:p>
              <a:pPr algn="ctr" defTabSz="2000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4500" dirty="0">
                <a:latin typeface="汉仪丫丫体简" panose="02010604000101010101" pitchFamily="2" charset="-122"/>
                <a:ea typeface="汉仪丫丫体简" panose="02010604000101010101" pitchFamily="2" charset="-122"/>
              </a:endParaRPr>
            </a:p>
          </p:txBody>
        </p:sp>
        <p:sp>
          <p:nvSpPr>
            <p:cNvPr id="52" name="泪滴形 51"/>
            <p:cNvSpPr/>
            <p:nvPr/>
          </p:nvSpPr>
          <p:spPr>
            <a:xfrm>
              <a:off x="2811803" y="4049545"/>
              <a:ext cx="1440160" cy="1440160"/>
            </a:xfrm>
            <a:prstGeom prst="teardrop">
              <a:avLst/>
            </a:prstGeom>
            <a:blipFill>
              <a:blip r:embed="rId5" cstate="email"/>
              <a:stretch>
                <a:fillRect/>
              </a:stretch>
            </a:blipFill>
            <a:ln w="57150" cap="rnd">
              <a:solidFill>
                <a:schemeClr val="lt1">
                  <a:hueOff val="0"/>
                  <a:satOff val="0"/>
                  <a:lumOff val="0"/>
                </a:schemeClr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835448" tIns="320040" rIns="320039" bIns="835448" numCol="1" spcCol="1270" anchor="ctr" anchorCtr="0">
              <a:noAutofit/>
            </a:bodyPr>
            <a:lstStyle/>
            <a:p>
              <a:pPr algn="ctr" defTabSz="2000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4500" dirty="0">
                <a:latin typeface="汉仪丫丫体简" panose="02010604000101010101" pitchFamily="2" charset="-122"/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-25742" y="154008"/>
            <a:ext cx="6646910" cy="475298"/>
            <a:chOff x="-34322" y="205344"/>
            <a:chExt cx="8862546" cy="633729"/>
          </a:xfrm>
        </p:grpSpPr>
        <p:grpSp>
          <p:nvGrpSpPr>
            <p:cNvPr id="40" name="组合 39"/>
            <p:cNvGrpSpPr/>
            <p:nvPr/>
          </p:nvGrpSpPr>
          <p:grpSpPr>
            <a:xfrm>
              <a:off x="829774" y="223521"/>
              <a:ext cx="7998450" cy="615552"/>
              <a:chOff x="829774" y="223521"/>
              <a:chExt cx="7998450" cy="615552"/>
            </a:xfrm>
          </p:grpSpPr>
          <p:sp>
            <p:nvSpPr>
              <p:cNvPr id="73" name="文本框 72"/>
              <p:cNvSpPr txBox="1"/>
              <p:nvPr/>
            </p:nvSpPr>
            <p:spPr>
              <a:xfrm>
                <a:off x="5359094" y="223521"/>
                <a:ext cx="3185178" cy="615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endParaRPr lang="zh-CN" altLang="en-US" sz="2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endParaRPr>
              </a:p>
            </p:txBody>
          </p:sp>
          <p:grpSp>
            <p:nvGrpSpPr>
              <p:cNvPr id="74" name="组合 73"/>
              <p:cNvGrpSpPr/>
              <p:nvPr/>
            </p:nvGrpSpPr>
            <p:grpSpPr>
              <a:xfrm>
                <a:off x="829774" y="288533"/>
                <a:ext cx="7998450" cy="360040"/>
                <a:chOff x="822022" y="288533"/>
                <a:chExt cx="7998450" cy="360040"/>
              </a:xfrm>
            </p:grpSpPr>
            <p:cxnSp>
              <p:nvCxnSpPr>
                <p:cNvPr id="75" name="直接连接符 74"/>
                <p:cNvCxnSpPr/>
                <p:nvPr/>
              </p:nvCxnSpPr>
              <p:spPr>
                <a:xfrm>
                  <a:off x="5268932" y="633587"/>
                  <a:ext cx="3551540" cy="0"/>
                </a:xfrm>
                <a:prstGeom prst="line">
                  <a:avLst/>
                </a:prstGeom>
                <a:ln w="3175">
                  <a:solidFill>
                    <a:schemeClr val="bg1">
                      <a:lumMod val="65000"/>
                      <a:alpha val="74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76" name="组合 75"/>
                <p:cNvGrpSpPr/>
                <p:nvPr/>
              </p:nvGrpSpPr>
              <p:grpSpPr>
                <a:xfrm>
                  <a:off x="822022" y="288533"/>
                  <a:ext cx="4469280" cy="360040"/>
                  <a:chOff x="872912" y="836712"/>
                  <a:chExt cx="4469280" cy="360040"/>
                </a:xfrm>
              </p:grpSpPr>
              <p:sp>
                <p:nvSpPr>
                  <p:cNvPr id="77" name="矩形 76"/>
                  <p:cNvSpPr/>
                  <p:nvPr/>
                </p:nvSpPr>
                <p:spPr>
                  <a:xfrm>
                    <a:off x="872912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78" name="矩形 77"/>
                  <p:cNvSpPr/>
                  <p:nvPr/>
                </p:nvSpPr>
                <p:spPr>
                  <a:xfrm>
                    <a:off x="1774208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79" name="矩形 78"/>
                  <p:cNvSpPr/>
                  <p:nvPr/>
                </p:nvSpPr>
                <p:spPr>
                  <a:xfrm>
                    <a:off x="2675504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80" name="矩形 79"/>
                  <p:cNvSpPr/>
                  <p:nvPr/>
                </p:nvSpPr>
                <p:spPr>
                  <a:xfrm>
                    <a:off x="3576800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81" name="矩形 80"/>
                  <p:cNvSpPr/>
                  <p:nvPr/>
                </p:nvSpPr>
                <p:spPr>
                  <a:xfrm>
                    <a:off x="4478096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</p:grpSp>
          </p:grpSp>
        </p:grpSp>
        <p:sp>
          <p:nvSpPr>
            <p:cNvPr id="44" name="矩形 43"/>
            <p:cNvSpPr/>
            <p:nvPr/>
          </p:nvSpPr>
          <p:spPr>
            <a:xfrm>
              <a:off x="-34322" y="205344"/>
              <a:ext cx="864096" cy="504056"/>
            </a:xfrm>
            <a:prstGeom prst="rect">
              <a:avLst/>
            </a:prstGeom>
            <a:blipFill>
              <a:blip r:embed="rId6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sp>
        <p:nvSpPr>
          <p:cNvPr id="39" name="文本框 27"/>
          <p:cNvSpPr txBox="1"/>
          <p:nvPr/>
        </p:nvSpPr>
        <p:spPr>
          <a:xfrm>
            <a:off x="3113838" y="807404"/>
            <a:ext cx="5778642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zh-CN" altLang="en-US" sz="3200" dirty="0" smtClean="0">
                <a:solidFill>
                  <a:schemeClr val="bg1">
                    <a:lumMod val="95000"/>
                  </a:schemeClr>
                </a:solidFill>
              </a:rPr>
              <a:t>    </a:t>
            </a:r>
            <a:r>
              <a:rPr lang="zh-CN" altLang="en-US" sz="3200" dirty="0" smtClean="0">
                <a:solidFill>
                  <a:schemeClr val="bg1">
                    <a:lumMod val="95000"/>
                  </a:schemeClr>
                </a:solidFill>
              </a:rPr>
              <a:t>王</a:t>
            </a:r>
            <a:r>
              <a:rPr lang="zh-CN" altLang="en-US" sz="3200" dirty="0" smtClean="0">
                <a:solidFill>
                  <a:schemeClr val="bg1">
                    <a:lumMod val="95000"/>
                  </a:schemeClr>
                </a:solidFill>
              </a:rPr>
              <a:t>安石（</a:t>
            </a:r>
            <a:r>
              <a:rPr lang="en-US" altLang="zh-CN" sz="3200" dirty="0" smtClean="0">
                <a:solidFill>
                  <a:schemeClr val="bg1">
                    <a:lumMod val="95000"/>
                  </a:schemeClr>
                </a:solidFill>
              </a:rPr>
              <a:t>1021</a:t>
            </a:r>
            <a:r>
              <a:rPr lang="zh-CN" altLang="en-US" sz="3200" dirty="0" smtClean="0">
                <a:solidFill>
                  <a:schemeClr val="bg1">
                    <a:lumMod val="95000"/>
                  </a:schemeClr>
                </a:solidFill>
              </a:rPr>
              <a:t>－</a:t>
            </a:r>
            <a:r>
              <a:rPr lang="en-US" altLang="zh-CN" sz="3200" dirty="0" smtClean="0">
                <a:solidFill>
                  <a:schemeClr val="bg1">
                    <a:lumMod val="95000"/>
                  </a:schemeClr>
                </a:solidFill>
              </a:rPr>
              <a:t>1086</a:t>
            </a:r>
            <a:r>
              <a:rPr lang="zh-CN" altLang="en-US" sz="3200" dirty="0" smtClean="0">
                <a:solidFill>
                  <a:schemeClr val="bg1">
                    <a:lumMod val="95000"/>
                  </a:schemeClr>
                </a:solidFill>
              </a:rPr>
              <a:t>），字介甫，号半山，封荆国公。临川人，北宋著名思想家、文学家、改革家，唐宋八大家之一。有</a:t>
            </a:r>
            <a:r>
              <a:rPr lang="en-US" altLang="zh-CN" sz="3200" dirty="0" smtClean="0">
                <a:solidFill>
                  <a:schemeClr val="bg1">
                    <a:lumMod val="95000"/>
                  </a:schemeClr>
                </a:solidFill>
              </a:rPr>
              <a:t>《</a:t>
            </a:r>
            <a:r>
              <a:rPr lang="zh-CN" altLang="en-US" sz="3200" dirty="0" smtClean="0">
                <a:solidFill>
                  <a:schemeClr val="bg1">
                    <a:lumMod val="95000"/>
                  </a:schemeClr>
                </a:solidFill>
              </a:rPr>
              <a:t>王临川集</a:t>
            </a:r>
            <a:r>
              <a:rPr lang="en-US" altLang="zh-CN" sz="3200" dirty="0" smtClean="0">
                <a:solidFill>
                  <a:schemeClr val="bg1">
                    <a:lumMod val="95000"/>
                  </a:schemeClr>
                </a:solidFill>
              </a:rPr>
              <a:t>》《</a:t>
            </a:r>
            <a:r>
              <a:rPr lang="zh-CN" altLang="en-US" sz="3200" dirty="0" smtClean="0">
                <a:solidFill>
                  <a:schemeClr val="bg1">
                    <a:lumMod val="95000"/>
                  </a:schemeClr>
                </a:solidFill>
              </a:rPr>
              <a:t>临川集拾遗</a:t>
            </a:r>
            <a:r>
              <a:rPr lang="en-US" altLang="zh-CN" sz="3200" dirty="0" smtClean="0">
                <a:solidFill>
                  <a:schemeClr val="bg1">
                    <a:lumMod val="95000"/>
                  </a:schemeClr>
                </a:solidFill>
              </a:rPr>
              <a:t>》</a:t>
            </a:r>
            <a:r>
              <a:rPr lang="zh-CN" altLang="en-US" sz="3200" dirty="0" smtClean="0">
                <a:solidFill>
                  <a:schemeClr val="bg1">
                    <a:lumMod val="95000"/>
                  </a:schemeClr>
                </a:solidFill>
              </a:rPr>
              <a:t>等存世。</a:t>
            </a:r>
            <a:endParaRPr lang="en-US" altLang="zh-CN" sz="3200" dirty="0" smtClean="0">
              <a:solidFill>
                <a:schemeClr val="bg1">
                  <a:lumMod val="95000"/>
                </a:schemeClr>
              </a:solidFill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3059835" y="1598299"/>
            <a:ext cx="478420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800" dirty="0" smtClean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有感情地</a:t>
            </a:r>
            <a:endParaRPr lang="en-US" altLang="zh-CN" sz="4800" dirty="0" smtClean="0">
              <a:solidFill>
                <a:srgbClr val="FDFCFD"/>
              </a:solidFill>
              <a:latin typeface="新蒂黑板报" panose="03000600000000000000" pitchFamily="66" charset="-122"/>
              <a:ea typeface="新蒂黑板报" panose="03000600000000000000" pitchFamily="66" charset="-122"/>
              <a:cs typeface="+mn-ea"/>
              <a:sym typeface="+mn-lt"/>
            </a:endParaRPr>
          </a:p>
          <a:p>
            <a:r>
              <a:rPr lang="zh-CN" altLang="en-US" sz="4800" dirty="0" smtClean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朗读古诗</a:t>
            </a:r>
            <a:endParaRPr lang="zh-CN" altLang="en-US" sz="4800" dirty="0">
              <a:solidFill>
                <a:srgbClr val="FDFCFD"/>
              </a:solidFill>
              <a:latin typeface="新蒂黑板报" panose="03000600000000000000" pitchFamily="66" charset="-122"/>
              <a:ea typeface="新蒂黑板报" panose="03000600000000000000" pitchFamily="66" charset="-122"/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871700" y="3759883"/>
            <a:ext cx="6527478" cy="105747"/>
            <a:chOff x="323528" y="4293096"/>
            <a:chExt cx="8703304" cy="140996"/>
          </a:xfrm>
        </p:grpSpPr>
        <p:grpSp>
          <p:nvGrpSpPr>
            <p:cNvPr id="3" name="组合 28"/>
            <p:cNvGrpSpPr/>
            <p:nvPr/>
          </p:nvGrpSpPr>
          <p:grpSpPr>
            <a:xfrm>
              <a:off x="323528" y="4293096"/>
              <a:ext cx="4464719" cy="140996"/>
              <a:chOff x="617922" y="1097616"/>
              <a:chExt cx="4464719" cy="140996"/>
            </a:xfrm>
          </p:grpSpPr>
          <p:sp>
            <p:nvSpPr>
              <p:cNvPr id="30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4" name="组合 34"/>
            <p:cNvGrpSpPr/>
            <p:nvPr/>
          </p:nvGrpSpPr>
          <p:grpSpPr>
            <a:xfrm>
              <a:off x="4562113" y="4293096"/>
              <a:ext cx="4464719" cy="140996"/>
              <a:chOff x="617922" y="1097616"/>
              <a:chExt cx="4464719" cy="140996"/>
            </a:xfrm>
          </p:grpSpPr>
          <p:sp>
            <p:nvSpPr>
              <p:cNvPr id="3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grpSp>
        <p:nvGrpSpPr>
          <p:cNvPr id="5" name="组合 2"/>
          <p:cNvGrpSpPr/>
          <p:nvPr/>
        </p:nvGrpSpPr>
        <p:grpSpPr>
          <a:xfrm>
            <a:off x="1763691" y="1113589"/>
            <a:ext cx="6527877" cy="105747"/>
            <a:chOff x="323528" y="2065320"/>
            <a:chExt cx="8703836" cy="140996"/>
          </a:xfrm>
        </p:grpSpPr>
        <p:grpSp>
          <p:nvGrpSpPr>
            <p:cNvPr id="6" name="组合 24"/>
            <p:cNvGrpSpPr/>
            <p:nvPr/>
          </p:nvGrpSpPr>
          <p:grpSpPr>
            <a:xfrm>
              <a:off x="323528" y="2065320"/>
              <a:ext cx="4464719" cy="140996"/>
              <a:chOff x="617922" y="1097616"/>
              <a:chExt cx="4464719" cy="140996"/>
            </a:xfrm>
          </p:grpSpPr>
          <p:sp>
            <p:nvSpPr>
              <p:cNvPr id="2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7" name="组合 37"/>
            <p:cNvGrpSpPr/>
            <p:nvPr/>
          </p:nvGrpSpPr>
          <p:grpSpPr>
            <a:xfrm>
              <a:off x="4562645" y="2065320"/>
              <a:ext cx="4464719" cy="140996"/>
              <a:chOff x="617922" y="1097616"/>
              <a:chExt cx="4464719" cy="140996"/>
            </a:xfrm>
          </p:grpSpPr>
          <p:sp>
            <p:nvSpPr>
              <p:cNvPr id="3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sp>
        <p:nvSpPr>
          <p:cNvPr id="24" name="Freeform 37"/>
          <p:cNvSpPr>
            <a:spLocks noEditPoints="1"/>
          </p:cNvSpPr>
          <p:nvPr/>
        </p:nvSpPr>
        <p:spPr bwMode="auto">
          <a:xfrm rot="20207325">
            <a:off x="1542402" y="2183595"/>
            <a:ext cx="1202713" cy="768400"/>
          </a:xfrm>
          <a:custGeom>
            <a:avLst/>
            <a:gdLst>
              <a:gd name="T0" fmla="*/ 38 w 285"/>
              <a:gd name="T1" fmla="*/ 44 h 183"/>
              <a:gd name="T2" fmla="*/ 109 w 285"/>
              <a:gd name="T3" fmla="*/ 7 h 183"/>
              <a:gd name="T4" fmla="*/ 158 w 285"/>
              <a:gd name="T5" fmla="*/ 15 h 183"/>
              <a:gd name="T6" fmla="*/ 221 w 285"/>
              <a:gd name="T7" fmla="*/ 42 h 183"/>
              <a:gd name="T8" fmla="*/ 280 w 285"/>
              <a:gd name="T9" fmla="*/ 114 h 183"/>
              <a:gd name="T10" fmla="*/ 242 w 285"/>
              <a:gd name="T11" fmla="*/ 182 h 183"/>
              <a:gd name="T12" fmla="*/ 199 w 285"/>
              <a:gd name="T13" fmla="*/ 165 h 183"/>
              <a:gd name="T14" fmla="*/ 164 w 285"/>
              <a:gd name="T15" fmla="*/ 126 h 183"/>
              <a:gd name="T16" fmla="*/ 114 w 285"/>
              <a:gd name="T17" fmla="*/ 110 h 183"/>
              <a:gd name="T18" fmla="*/ 34 w 285"/>
              <a:gd name="T19" fmla="*/ 103 h 183"/>
              <a:gd name="T20" fmla="*/ 102 w 285"/>
              <a:gd name="T21" fmla="*/ 97 h 183"/>
              <a:gd name="T22" fmla="*/ 33 w 285"/>
              <a:gd name="T23" fmla="*/ 101 h 183"/>
              <a:gd name="T24" fmla="*/ 183 w 285"/>
              <a:gd name="T25" fmla="*/ 137 h 183"/>
              <a:gd name="T26" fmla="*/ 149 w 285"/>
              <a:gd name="T27" fmla="*/ 123 h 183"/>
              <a:gd name="T28" fmla="*/ 196 w 285"/>
              <a:gd name="T29" fmla="*/ 157 h 183"/>
              <a:gd name="T30" fmla="*/ 68 w 285"/>
              <a:gd name="T31" fmla="*/ 87 h 183"/>
              <a:gd name="T32" fmla="*/ 114 w 285"/>
              <a:gd name="T33" fmla="*/ 96 h 183"/>
              <a:gd name="T34" fmla="*/ 41 w 285"/>
              <a:gd name="T35" fmla="*/ 89 h 183"/>
              <a:gd name="T36" fmla="*/ 196 w 285"/>
              <a:gd name="T37" fmla="*/ 140 h 183"/>
              <a:gd name="T38" fmla="*/ 152 w 285"/>
              <a:gd name="T39" fmla="*/ 114 h 183"/>
              <a:gd name="T40" fmla="*/ 187 w 285"/>
              <a:gd name="T41" fmla="*/ 136 h 183"/>
              <a:gd name="T42" fmla="*/ 249 w 285"/>
              <a:gd name="T43" fmla="*/ 166 h 183"/>
              <a:gd name="T44" fmla="*/ 261 w 285"/>
              <a:gd name="T45" fmla="*/ 91 h 183"/>
              <a:gd name="T46" fmla="*/ 184 w 285"/>
              <a:gd name="T47" fmla="*/ 39 h 183"/>
              <a:gd name="T48" fmla="*/ 142 w 285"/>
              <a:gd name="T49" fmla="*/ 110 h 183"/>
              <a:gd name="T50" fmla="*/ 191 w 285"/>
              <a:gd name="T51" fmla="*/ 128 h 183"/>
              <a:gd name="T52" fmla="*/ 243 w 285"/>
              <a:gd name="T53" fmla="*/ 176 h 183"/>
              <a:gd name="T54" fmla="*/ 188 w 285"/>
              <a:gd name="T55" fmla="*/ 118 h 183"/>
              <a:gd name="T56" fmla="*/ 181 w 285"/>
              <a:gd name="T57" fmla="*/ 106 h 183"/>
              <a:gd name="T58" fmla="*/ 212 w 285"/>
              <a:gd name="T59" fmla="*/ 147 h 183"/>
              <a:gd name="T60" fmla="*/ 226 w 285"/>
              <a:gd name="T61" fmla="*/ 160 h 183"/>
              <a:gd name="T62" fmla="*/ 192 w 285"/>
              <a:gd name="T63" fmla="*/ 98 h 183"/>
              <a:gd name="T64" fmla="*/ 191 w 285"/>
              <a:gd name="T65" fmla="*/ 92 h 183"/>
              <a:gd name="T66" fmla="*/ 222 w 285"/>
              <a:gd name="T67" fmla="*/ 119 h 183"/>
              <a:gd name="T68" fmla="*/ 244 w 285"/>
              <a:gd name="T69" fmla="*/ 125 h 183"/>
              <a:gd name="T70" fmla="*/ 205 w 285"/>
              <a:gd name="T71" fmla="*/ 87 h 183"/>
              <a:gd name="T72" fmla="*/ 192 w 285"/>
              <a:gd name="T73" fmla="*/ 70 h 183"/>
              <a:gd name="T74" fmla="*/ 222 w 285"/>
              <a:gd name="T75" fmla="*/ 104 h 183"/>
              <a:gd name="T76" fmla="*/ 237 w 285"/>
              <a:gd name="T77" fmla="*/ 88 h 183"/>
              <a:gd name="T78" fmla="*/ 198 w 285"/>
              <a:gd name="T79" fmla="*/ 51 h 183"/>
              <a:gd name="T80" fmla="*/ 231 w 285"/>
              <a:gd name="T81" fmla="*/ 73 h 183"/>
              <a:gd name="T82" fmla="*/ 221 w 285"/>
              <a:gd name="T83" fmla="*/ 99 h 183"/>
              <a:gd name="T84" fmla="*/ 97 w 285"/>
              <a:gd name="T85" fmla="*/ 81 h 183"/>
              <a:gd name="T86" fmla="*/ 132 w 285"/>
              <a:gd name="T87" fmla="*/ 109 h 183"/>
              <a:gd name="T88" fmla="*/ 130 w 285"/>
              <a:gd name="T89" fmla="*/ 96 h 183"/>
              <a:gd name="T90" fmla="*/ 139 w 285"/>
              <a:gd name="T91" fmla="*/ 71 h 183"/>
              <a:gd name="T92" fmla="*/ 162 w 285"/>
              <a:gd name="T93" fmla="*/ 64 h 183"/>
              <a:gd name="T94" fmla="*/ 174 w 285"/>
              <a:gd name="T95" fmla="*/ 39 h 183"/>
              <a:gd name="T96" fmla="*/ 98 w 285"/>
              <a:gd name="T97" fmla="*/ 11 h 183"/>
              <a:gd name="T98" fmla="*/ 51 w 285"/>
              <a:gd name="T99" fmla="*/ 35 h 183"/>
              <a:gd name="T100" fmla="*/ 45 w 285"/>
              <a:gd name="T101" fmla="*/ 70 h 183"/>
              <a:gd name="T102" fmla="*/ 114 w 285"/>
              <a:gd name="T103" fmla="*/ 79 h 183"/>
              <a:gd name="T104" fmla="*/ 44 w 285"/>
              <a:gd name="T105" fmla="*/ 77 h 183"/>
              <a:gd name="T106" fmla="*/ 103 w 285"/>
              <a:gd name="T107" fmla="*/ 57 h 183"/>
              <a:gd name="T108" fmla="*/ 81 w 285"/>
              <a:gd name="T109" fmla="*/ 61 h 183"/>
              <a:gd name="T110" fmla="*/ 79 w 285"/>
              <a:gd name="T111" fmla="*/ 35 h 183"/>
              <a:gd name="T112" fmla="*/ 133 w 285"/>
              <a:gd name="T113" fmla="*/ 58 h 183"/>
              <a:gd name="T114" fmla="*/ 84 w 285"/>
              <a:gd name="T115" fmla="*/ 43 h 183"/>
              <a:gd name="T116" fmla="*/ 104 w 285"/>
              <a:gd name="T117" fmla="*/ 19 h 183"/>
              <a:gd name="T118" fmla="*/ 126 w 285"/>
              <a:gd name="T119" fmla="*/ 30 h 183"/>
              <a:gd name="T120" fmla="*/ 81 w 285"/>
              <a:gd name="T121" fmla="*/ 28 h 183"/>
              <a:gd name="T122" fmla="*/ 162 w 285"/>
              <a:gd name="T123" fmla="*/ 54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5" h="183">
                <a:moveTo>
                  <a:pt x="19" y="105"/>
                </a:moveTo>
                <a:cubicBezTo>
                  <a:pt x="19" y="104"/>
                  <a:pt x="18" y="104"/>
                  <a:pt x="18" y="104"/>
                </a:cubicBezTo>
                <a:cubicBezTo>
                  <a:pt x="17" y="104"/>
                  <a:pt x="17" y="103"/>
                  <a:pt x="17" y="103"/>
                </a:cubicBezTo>
                <a:cubicBezTo>
                  <a:pt x="17" y="103"/>
                  <a:pt x="17" y="103"/>
                  <a:pt x="16" y="103"/>
                </a:cubicBezTo>
                <a:cubicBezTo>
                  <a:pt x="16" y="103"/>
                  <a:pt x="16" y="103"/>
                  <a:pt x="16" y="102"/>
                </a:cubicBezTo>
                <a:cubicBezTo>
                  <a:pt x="14" y="101"/>
                  <a:pt x="13" y="100"/>
                  <a:pt x="12" y="99"/>
                </a:cubicBezTo>
                <a:cubicBezTo>
                  <a:pt x="12" y="99"/>
                  <a:pt x="11" y="99"/>
                  <a:pt x="11" y="98"/>
                </a:cubicBezTo>
                <a:cubicBezTo>
                  <a:pt x="9" y="97"/>
                  <a:pt x="7" y="94"/>
                  <a:pt x="7" y="94"/>
                </a:cubicBezTo>
                <a:cubicBezTo>
                  <a:pt x="6" y="94"/>
                  <a:pt x="6" y="94"/>
                  <a:pt x="6" y="93"/>
                </a:cubicBezTo>
                <a:cubicBezTo>
                  <a:pt x="6" y="93"/>
                  <a:pt x="6" y="93"/>
                  <a:pt x="5" y="92"/>
                </a:cubicBezTo>
                <a:cubicBezTo>
                  <a:pt x="5" y="92"/>
                  <a:pt x="4" y="91"/>
                  <a:pt x="3" y="90"/>
                </a:cubicBezTo>
                <a:cubicBezTo>
                  <a:pt x="2" y="89"/>
                  <a:pt x="1" y="87"/>
                  <a:pt x="1" y="87"/>
                </a:cubicBezTo>
                <a:cubicBezTo>
                  <a:pt x="0" y="85"/>
                  <a:pt x="0" y="85"/>
                  <a:pt x="2" y="83"/>
                </a:cubicBezTo>
                <a:cubicBezTo>
                  <a:pt x="3" y="82"/>
                  <a:pt x="4" y="81"/>
                  <a:pt x="4" y="81"/>
                </a:cubicBezTo>
                <a:cubicBezTo>
                  <a:pt x="4" y="81"/>
                  <a:pt x="4" y="80"/>
                  <a:pt x="4" y="80"/>
                </a:cubicBezTo>
                <a:cubicBezTo>
                  <a:pt x="4" y="79"/>
                  <a:pt x="5" y="79"/>
                  <a:pt x="5" y="79"/>
                </a:cubicBezTo>
                <a:cubicBezTo>
                  <a:pt x="6" y="79"/>
                  <a:pt x="6" y="79"/>
                  <a:pt x="8" y="77"/>
                </a:cubicBezTo>
                <a:cubicBezTo>
                  <a:pt x="9" y="76"/>
                  <a:pt x="10" y="75"/>
                  <a:pt x="10" y="75"/>
                </a:cubicBezTo>
                <a:cubicBezTo>
                  <a:pt x="10" y="75"/>
                  <a:pt x="11" y="74"/>
                  <a:pt x="11" y="73"/>
                </a:cubicBezTo>
                <a:cubicBezTo>
                  <a:pt x="12" y="72"/>
                  <a:pt x="14" y="71"/>
                  <a:pt x="15" y="70"/>
                </a:cubicBezTo>
                <a:cubicBezTo>
                  <a:pt x="16" y="69"/>
                  <a:pt x="17" y="68"/>
                  <a:pt x="17" y="68"/>
                </a:cubicBezTo>
                <a:cubicBezTo>
                  <a:pt x="17" y="68"/>
                  <a:pt x="18" y="67"/>
                  <a:pt x="18" y="67"/>
                </a:cubicBezTo>
                <a:cubicBezTo>
                  <a:pt x="19" y="66"/>
                  <a:pt x="19" y="66"/>
                  <a:pt x="19" y="66"/>
                </a:cubicBezTo>
                <a:cubicBezTo>
                  <a:pt x="19" y="65"/>
                  <a:pt x="20" y="64"/>
                  <a:pt x="21" y="63"/>
                </a:cubicBezTo>
                <a:cubicBezTo>
                  <a:pt x="22" y="62"/>
                  <a:pt x="23" y="61"/>
                  <a:pt x="23" y="61"/>
                </a:cubicBezTo>
                <a:cubicBezTo>
                  <a:pt x="24" y="61"/>
                  <a:pt x="24" y="60"/>
                  <a:pt x="24" y="60"/>
                </a:cubicBezTo>
                <a:cubicBezTo>
                  <a:pt x="24" y="60"/>
                  <a:pt x="24" y="59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25" y="58"/>
                  <a:pt x="25" y="58"/>
                  <a:pt x="26" y="58"/>
                </a:cubicBezTo>
                <a:cubicBezTo>
                  <a:pt x="26" y="58"/>
                  <a:pt x="27" y="57"/>
                  <a:pt x="27" y="57"/>
                </a:cubicBezTo>
                <a:cubicBezTo>
                  <a:pt x="27" y="57"/>
                  <a:pt x="27" y="56"/>
                  <a:pt x="28" y="55"/>
                </a:cubicBezTo>
                <a:cubicBezTo>
                  <a:pt x="28" y="55"/>
                  <a:pt x="29" y="54"/>
                  <a:pt x="29" y="54"/>
                </a:cubicBezTo>
                <a:cubicBezTo>
                  <a:pt x="29" y="53"/>
                  <a:pt x="30" y="53"/>
                  <a:pt x="30" y="52"/>
                </a:cubicBezTo>
                <a:cubicBezTo>
                  <a:pt x="30" y="52"/>
                  <a:pt x="31" y="51"/>
                  <a:pt x="31" y="51"/>
                </a:cubicBezTo>
                <a:cubicBezTo>
                  <a:pt x="32" y="50"/>
                  <a:pt x="32" y="50"/>
                  <a:pt x="32" y="50"/>
                </a:cubicBezTo>
                <a:cubicBezTo>
                  <a:pt x="33" y="50"/>
                  <a:pt x="33" y="50"/>
                  <a:pt x="33" y="50"/>
                </a:cubicBezTo>
                <a:cubicBezTo>
                  <a:pt x="33" y="49"/>
                  <a:pt x="33" y="49"/>
                  <a:pt x="33" y="49"/>
                </a:cubicBezTo>
                <a:cubicBezTo>
                  <a:pt x="34" y="49"/>
                  <a:pt x="34" y="48"/>
                  <a:pt x="34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4" y="48"/>
                  <a:pt x="35" y="47"/>
                  <a:pt x="35" y="46"/>
                </a:cubicBezTo>
                <a:cubicBezTo>
                  <a:pt x="36" y="46"/>
                  <a:pt x="36" y="46"/>
                  <a:pt x="36" y="45"/>
                </a:cubicBezTo>
                <a:cubicBezTo>
                  <a:pt x="37" y="45"/>
                  <a:pt x="37" y="45"/>
                  <a:pt x="37" y="45"/>
                </a:cubicBezTo>
                <a:cubicBezTo>
                  <a:pt x="37" y="44"/>
                  <a:pt x="38" y="44"/>
                  <a:pt x="38" y="44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2"/>
                  <a:pt x="41" y="40"/>
                  <a:pt x="42" y="39"/>
                </a:cubicBezTo>
                <a:cubicBezTo>
                  <a:pt x="45" y="38"/>
                  <a:pt x="46" y="36"/>
                  <a:pt x="47" y="35"/>
                </a:cubicBezTo>
                <a:cubicBezTo>
                  <a:pt x="48" y="34"/>
                  <a:pt x="53" y="28"/>
                  <a:pt x="53" y="28"/>
                </a:cubicBezTo>
                <a:cubicBezTo>
                  <a:pt x="54" y="28"/>
                  <a:pt x="54" y="27"/>
                  <a:pt x="54" y="27"/>
                </a:cubicBezTo>
                <a:cubicBezTo>
                  <a:pt x="54" y="27"/>
                  <a:pt x="54" y="26"/>
                  <a:pt x="55" y="26"/>
                </a:cubicBezTo>
                <a:cubicBezTo>
                  <a:pt x="55" y="25"/>
                  <a:pt x="56" y="24"/>
                  <a:pt x="56" y="24"/>
                </a:cubicBezTo>
                <a:cubicBezTo>
                  <a:pt x="56" y="23"/>
                  <a:pt x="58" y="21"/>
                  <a:pt x="58" y="21"/>
                </a:cubicBezTo>
                <a:cubicBezTo>
                  <a:pt x="59" y="21"/>
                  <a:pt x="59" y="21"/>
                  <a:pt x="59" y="21"/>
                </a:cubicBezTo>
                <a:cubicBezTo>
                  <a:pt x="58" y="20"/>
                  <a:pt x="59" y="19"/>
                  <a:pt x="60" y="19"/>
                </a:cubicBezTo>
                <a:cubicBezTo>
                  <a:pt x="60" y="18"/>
                  <a:pt x="61" y="18"/>
                  <a:pt x="61" y="17"/>
                </a:cubicBezTo>
                <a:cubicBezTo>
                  <a:pt x="61" y="17"/>
                  <a:pt x="61" y="16"/>
                  <a:pt x="61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2" y="16"/>
                  <a:pt x="62" y="15"/>
                  <a:pt x="62" y="15"/>
                </a:cubicBezTo>
                <a:cubicBezTo>
                  <a:pt x="63" y="14"/>
                  <a:pt x="63" y="14"/>
                  <a:pt x="63" y="13"/>
                </a:cubicBezTo>
                <a:cubicBezTo>
                  <a:pt x="63" y="13"/>
                  <a:pt x="63" y="13"/>
                  <a:pt x="64" y="13"/>
                </a:cubicBezTo>
                <a:cubicBezTo>
                  <a:pt x="64" y="13"/>
                  <a:pt x="64" y="12"/>
                  <a:pt x="64" y="12"/>
                </a:cubicBezTo>
                <a:cubicBezTo>
                  <a:pt x="64" y="12"/>
                  <a:pt x="66" y="10"/>
                  <a:pt x="67" y="9"/>
                </a:cubicBezTo>
                <a:cubicBezTo>
                  <a:pt x="68" y="9"/>
                  <a:pt x="68" y="8"/>
                  <a:pt x="70" y="5"/>
                </a:cubicBezTo>
                <a:cubicBezTo>
                  <a:pt x="71" y="4"/>
                  <a:pt x="71" y="3"/>
                  <a:pt x="72" y="3"/>
                </a:cubicBezTo>
                <a:cubicBezTo>
                  <a:pt x="72" y="2"/>
                  <a:pt x="72" y="2"/>
                  <a:pt x="72" y="2"/>
                </a:cubicBezTo>
                <a:cubicBezTo>
                  <a:pt x="71" y="2"/>
                  <a:pt x="71" y="1"/>
                  <a:pt x="72" y="1"/>
                </a:cubicBezTo>
                <a:cubicBezTo>
                  <a:pt x="72" y="1"/>
                  <a:pt x="72" y="1"/>
                  <a:pt x="73" y="1"/>
                </a:cubicBezTo>
                <a:cubicBezTo>
                  <a:pt x="73" y="1"/>
                  <a:pt x="74" y="1"/>
                  <a:pt x="75" y="1"/>
                </a:cubicBezTo>
                <a:cubicBezTo>
                  <a:pt x="75" y="0"/>
                  <a:pt x="76" y="0"/>
                  <a:pt x="76" y="1"/>
                </a:cubicBezTo>
                <a:cubicBezTo>
                  <a:pt x="76" y="1"/>
                  <a:pt x="82" y="4"/>
                  <a:pt x="83" y="4"/>
                </a:cubicBezTo>
                <a:cubicBezTo>
                  <a:pt x="83" y="4"/>
                  <a:pt x="84" y="5"/>
                  <a:pt x="86" y="5"/>
                </a:cubicBezTo>
                <a:cubicBezTo>
                  <a:pt x="89" y="6"/>
                  <a:pt x="91" y="7"/>
                  <a:pt x="92" y="7"/>
                </a:cubicBezTo>
                <a:cubicBezTo>
                  <a:pt x="92" y="7"/>
                  <a:pt x="92" y="7"/>
                  <a:pt x="92" y="7"/>
                </a:cubicBezTo>
                <a:cubicBezTo>
                  <a:pt x="92" y="8"/>
                  <a:pt x="94" y="8"/>
                  <a:pt x="94" y="7"/>
                </a:cubicBezTo>
                <a:cubicBezTo>
                  <a:pt x="94" y="7"/>
                  <a:pt x="95" y="7"/>
                  <a:pt x="95" y="8"/>
                </a:cubicBezTo>
                <a:cubicBezTo>
                  <a:pt x="96" y="8"/>
                  <a:pt x="96" y="8"/>
                  <a:pt x="97" y="8"/>
                </a:cubicBezTo>
                <a:cubicBezTo>
                  <a:pt x="97" y="8"/>
                  <a:pt x="97" y="8"/>
                  <a:pt x="98" y="8"/>
                </a:cubicBezTo>
                <a:cubicBezTo>
                  <a:pt x="99" y="8"/>
                  <a:pt x="99" y="8"/>
                  <a:pt x="100" y="8"/>
                </a:cubicBezTo>
                <a:cubicBezTo>
                  <a:pt x="100" y="8"/>
                  <a:pt x="100" y="8"/>
                  <a:pt x="100" y="8"/>
                </a:cubicBezTo>
                <a:cubicBezTo>
                  <a:pt x="100" y="8"/>
                  <a:pt x="100" y="8"/>
                  <a:pt x="101" y="8"/>
                </a:cubicBezTo>
                <a:cubicBezTo>
                  <a:pt x="102" y="8"/>
                  <a:pt x="102" y="8"/>
                  <a:pt x="102" y="8"/>
                </a:cubicBezTo>
                <a:cubicBezTo>
                  <a:pt x="102" y="9"/>
                  <a:pt x="102" y="9"/>
                  <a:pt x="102" y="8"/>
                </a:cubicBezTo>
                <a:cubicBezTo>
                  <a:pt x="102" y="8"/>
                  <a:pt x="103" y="8"/>
                  <a:pt x="103" y="8"/>
                </a:cubicBezTo>
                <a:cubicBezTo>
                  <a:pt x="103" y="8"/>
                  <a:pt x="104" y="8"/>
                  <a:pt x="105" y="7"/>
                </a:cubicBezTo>
                <a:cubicBezTo>
                  <a:pt x="106" y="7"/>
                  <a:pt x="107" y="7"/>
                  <a:pt x="107" y="8"/>
                </a:cubicBezTo>
                <a:cubicBezTo>
                  <a:pt x="107" y="8"/>
                  <a:pt x="108" y="8"/>
                  <a:pt x="108" y="7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8"/>
                  <a:pt x="109" y="8"/>
                  <a:pt x="110" y="7"/>
                </a:cubicBezTo>
                <a:cubicBezTo>
                  <a:pt x="110" y="7"/>
                  <a:pt x="111" y="7"/>
                  <a:pt x="111" y="7"/>
                </a:cubicBezTo>
                <a:cubicBezTo>
                  <a:pt x="111" y="7"/>
                  <a:pt x="111" y="7"/>
                  <a:pt x="111" y="7"/>
                </a:cubicBezTo>
                <a:cubicBezTo>
                  <a:pt x="111" y="6"/>
                  <a:pt x="111" y="6"/>
                  <a:pt x="112" y="7"/>
                </a:cubicBezTo>
                <a:cubicBezTo>
                  <a:pt x="112" y="7"/>
                  <a:pt x="112" y="7"/>
                  <a:pt x="113" y="7"/>
                </a:cubicBezTo>
                <a:cubicBezTo>
                  <a:pt x="113" y="7"/>
                  <a:pt x="114" y="7"/>
                  <a:pt x="114" y="7"/>
                </a:cubicBezTo>
                <a:cubicBezTo>
                  <a:pt x="114" y="7"/>
                  <a:pt x="114" y="7"/>
                  <a:pt x="115" y="7"/>
                </a:cubicBezTo>
                <a:cubicBezTo>
                  <a:pt x="115" y="7"/>
                  <a:pt x="115" y="7"/>
                  <a:pt x="115" y="7"/>
                </a:cubicBezTo>
                <a:cubicBezTo>
                  <a:pt x="115" y="7"/>
                  <a:pt x="115" y="7"/>
                  <a:pt x="116" y="6"/>
                </a:cubicBezTo>
                <a:cubicBezTo>
                  <a:pt x="117" y="6"/>
                  <a:pt x="117" y="7"/>
                  <a:pt x="118" y="7"/>
                </a:cubicBezTo>
                <a:cubicBezTo>
                  <a:pt x="118" y="7"/>
                  <a:pt x="118" y="7"/>
                  <a:pt x="118" y="6"/>
                </a:cubicBezTo>
                <a:cubicBezTo>
                  <a:pt x="118" y="6"/>
                  <a:pt x="119" y="6"/>
                  <a:pt x="119" y="6"/>
                </a:cubicBezTo>
                <a:cubicBezTo>
                  <a:pt x="119" y="6"/>
                  <a:pt x="120" y="6"/>
                  <a:pt x="120" y="6"/>
                </a:cubicBezTo>
                <a:cubicBezTo>
                  <a:pt x="120" y="5"/>
                  <a:pt x="120" y="5"/>
                  <a:pt x="121" y="6"/>
                </a:cubicBezTo>
                <a:cubicBezTo>
                  <a:pt x="121" y="6"/>
                  <a:pt x="122" y="6"/>
                  <a:pt x="122" y="6"/>
                </a:cubicBezTo>
                <a:cubicBezTo>
                  <a:pt x="122" y="5"/>
                  <a:pt x="123" y="5"/>
                  <a:pt x="123" y="6"/>
                </a:cubicBezTo>
                <a:cubicBezTo>
                  <a:pt x="123" y="6"/>
                  <a:pt x="123" y="7"/>
                  <a:pt x="123" y="7"/>
                </a:cubicBezTo>
                <a:cubicBezTo>
                  <a:pt x="123" y="7"/>
                  <a:pt x="124" y="7"/>
                  <a:pt x="124" y="6"/>
                </a:cubicBezTo>
                <a:cubicBezTo>
                  <a:pt x="124" y="6"/>
                  <a:pt x="124" y="6"/>
                  <a:pt x="124" y="6"/>
                </a:cubicBezTo>
                <a:cubicBezTo>
                  <a:pt x="124" y="6"/>
                  <a:pt x="124" y="6"/>
                  <a:pt x="124" y="6"/>
                </a:cubicBezTo>
                <a:cubicBezTo>
                  <a:pt x="124" y="6"/>
                  <a:pt x="124" y="6"/>
                  <a:pt x="124" y="7"/>
                </a:cubicBezTo>
                <a:cubicBezTo>
                  <a:pt x="125" y="7"/>
                  <a:pt x="125" y="7"/>
                  <a:pt x="125" y="6"/>
                </a:cubicBezTo>
                <a:cubicBezTo>
                  <a:pt x="125" y="6"/>
                  <a:pt x="125" y="6"/>
                  <a:pt x="125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7" y="6"/>
                  <a:pt x="127" y="6"/>
                  <a:pt x="127" y="6"/>
                </a:cubicBezTo>
                <a:cubicBezTo>
                  <a:pt x="127" y="7"/>
                  <a:pt x="127" y="7"/>
                  <a:pt x="127" y="7"/>
                </a:cubicBezTo>
                <a:cubicBezTo>
                  <a:pt x="128" y="6"/>
                  <a:pt x="130" y="6"/>
                  <a:pt x="131" y="7"/>
                </a:cubicBezTo>
                <a:cubicBezTo>
                  <a:pt x="132" y="7"/>
                  <a:pt x="132" y="7"/>
                  <a:pt x="132" y="7"/>
                </a:cubicBezTo>
                <a:cubicBezTo>
                  <a:pt x="133" y="6"/>
                  <a:pt x="133" y="6"/>
                  <a:pt x="133" y="7"/>
                </a:cubicBezTo>
                <a:cubicBezTo>
                  <a:pt x="134" y="7"/>
                  <a:pt x="134" y="7"/>
                  <a:pt x="135" y="7"/>
                </a:cubicBezTo>
                <a:cubicBezTo>
                  <a:pt x="135" y="7"/>
                  <a:pt x="138" y="7"/>
                  <a:pt x="140" y="8"/>
                </a:cubicBezTo>
                <a:cubicBezTo>
                  <a:pt x="145" y="9"/>
                  <a:pt x="146" y="10"/>
                  <a:pt x="146" y="10"/>
                </a:cubicBezTo>
                <a:cubicBezTo>
                  <a:pt x="146" y="10"/>
                  <a:pt x="147" y="10"/>
                  <a:pt x="147" y="10"/>
                </a:cubicBezTo>
                <a:cubicBezTo>
                  <a:pt x="147" y="10"/>
                  <a:pt x="148" y="10"/>
                  <a:pt x="148" y="11"/>
                </a:cubicBezTo>
                <a:cubicBezTo>
                  <a:pt x="148" y="11"/>
                  <a:pt x="148" y="11"/>
                  <a:pt x="149" y="11"/>
                </a:cubicBezTo>
                <a:cubicBezTo>
                  <a:pt x="149" y="11"/>
                  <a:pt x="149" y="11"/>
                  <a:pt x="149" y="11"/>
                </a:cubicBezTo>
                <a:cubicBezTo>
                  <a:pt x="149" y="11"/>
                  <a:pt x="150" y="11"/>
                  <a:pt x="151" y="11"/>
                </a:cubicBezTo>
                <a:cubicBezTo>
                  <a:pt x="151" y="11"/>
                  <a:pt x="152" y="12"/>
                  <a:pt x="152" y="12"/>
                </a:cubicBezTo>
                <a:cubicBezTo>
                  <a:pt x="152" y="12"/>
                  <a:pt x="152" y="12"/>
                  <a:pt x="152" y="12"/>
                </a:cubicBezTo>
                <a:cubicBezTo>
                  <a:pt x="153" y="12"/>
                  <a:pt x="153" y="12"/>
                  <a:pt x="153" y="12"/>
                </a:cubicBezTo>
                <a:cubicBezTo>
                  <a:pt x="153" y="13"/>
                  <a:pt x="153" y="13"/>
                  <a:pt x="154" y="13"/>
                </a:cubicBezTo>
                <a:cubicBezTo>
                  <a:pt x="154" y="13"/>
                  <a:pt x="155" y="13"/>
                  <a:pt x="155" y="14"/>
                </a:cubicBezTo>
                <a:cubicBezTo>
                  <a:pt x="156" y="14"/>
                  <a:pt x="157" y="14"/>
                  <a:pt x="158" y="15"/>
                </a:cubicBezTo>
                <a:cubicBezTo>
                  <a:pt x="159" y="15"/>
                  <a:pt x="160" y="16"/>
                  <a:pt x="160" y="16"/>
                </a:cubicBezTo>
                <a:cubicBezTo>
                  <a:pt x="160" y="16"/>
                  <a:pt x="160" y="17"/>
                  <a:pt x="160" y="17"/>
                </a:cubicBezTo>
                <a:cubicBezTo>
                  <a:pt x="161" y="17"/>
                  <a:pt x="161" y="17"/>
                  <a:pt x="160" y="17"/>
                </a:cubicBezTo>
                <a:cubicBezTo>
                  <a:pt x="160" y="17"/>
                  <a:pt x="160" y="17"/>
                  <a:pt x="161" y="17"/>
                </a:cubicBezTo>
                <a:cubicBezTo>
                  <a:pt x="162" y="17"/>
                  <a:pt x="162" y="18"/>
                  <a:pt x="162" y="18"/>
                </a:cubicBezTo>
                <a:cubicBezTo>
                  <a:pt x="161" y="18"/>
                  <a:pt x="162" y="18"/>
                  <a:pt x="162" y="19"/>
                </a:cubicBezTo>
                <a:cubicBezTo>
                  <a:pt x="163" y="19"/>
                  <a:pt x="164" y="20"/>
                  <a:pt x="164" y="20"/>
                </a:cubicBezTo>
                <a:cubicBezTo>
                  <a:pt x="164" y="20"/>
                  <a:pt x="165" y="20"/>
                  <a:pt x="165" y="20"/>
                </a:cubicBezTo>
                <a:cubicBezTo>
                  <a:pt x="165" y="20"/>
                  <a:pt x="165" y="21"/>
                  <a:pt x="165" y="21"/>
                </a:cubicBezTo>
                <a:cubicBezTo>
                  <a:pt x="165" y="21"/>
                  <a:pt x="166" y="21"/>
                  <a:pt x="166" y="22"/>
                </a:cubicBezTo>
                <a:cubicBezTo>
                  <a:pt x="166" y="22"/>
                  <a:pt x="166" y="22"/>
                  <a:pt x="166" y="22"/>
                </a:cubicBezTo>
                <a:cubicBezTo>
                  <a:pt x="166" y="23"/>
                  <a:pt x="166" y="23"/>
                  <a:pt x="167" y="22"/>
                </a:cubicBezTo>
                <a:cubicBezTo>
                  <a:pt x="167" y="22"/>
                  <a:pt x="167" y="22"/>
                  <a:pt x="167" y="23"/>
                </a:cubicBezTo>
                <a:cubicBezTo>
                  <a:pt x="168" y="23"/>
                  <a:pt x="168" y="24"/>
                  <a:pt x="168" y="24"/>
                </a:cubicBezTo>
                <a:cubicBezTo>
                  <a:pt x="169" y="24"/>
                  <a:pt x="170" y="25"/>
                  <a:pt x="170" y="25"/>
                </a:cubicBezTo>
                <a:cubicBezTo>
                  <a:pt x="170" y="25"/>
                  <a:pt x="170" y="26"/>
                  <a:pt x="171" y="26"/>
                </a:cubicBezTo>
                <a:cubicBezTo>
                  <a:pt x="171" y="26"/>
                  <a:pt x="172" y="27"/>
                  <a:pt x="172" y="27"/>
                </a:cubicBezTo>
                <a:cubicBezTo>
                  <a:pt x="172" y="28"/>
                  <a:pt x="173" y="28"/>
                  <a:pt x="173" y="27"/>
                </a:cubicBezTo>
                <a:cubicBezTo>
                  <a:pt x="173" y="27"/>
                  <a:pt x="173" y="27"/>
                  <a:pt x="173" y="27"/>
                </a:cubicBezTo>
                <a:cubicBezTo>
                  <a:pt x="173" y="27"/>
                  <a:pt x="174" y="27"/>
                  <a:pt x="175" y="27"/>
                </a:cubicBezTo>
                <a:cubicBezTo>
                  <a:pt x="177" y="27"/>
                  <a:pt x="180" y="28"/>
                  <a:pt x="180" y="29"/>
                </a:cubicBezTo>
                <a:cubicBezTo>
                  <a:pt x="180" y="29"/>
                  <a:pt x="180" y="29"/>
                  <a:pt x="181" y="30"/>
                </a:cubicBezTo>
                <a:cubicBezTo>
                  <a:pt x="182" y="30"/>
                  <a:pt x="184" y="32"/>
                  <a:pt x="184" y="32"/>
                </a:cubicBezTo>
                <a:cubicBezTo>
                  <a:pt x="184" y="33"/>
                  <a:pt x="184" y="33"/>
                  <a:pt x="184" y="33"/>
                </a:cubicBezTo>
                <a:cubicBezTo>
                  <a:pt x="184" y="33"/>
                  <a:pt x="184" y="33"/>
                  <a:pt x="185" y="34"/>
                </a:cubicBezTo>
                <a:cubicBezTo>
                  <a:pt x="185" y="34"/>
                  <a:pt x="185" y="35"/>
                  <a:pt x="185" y="35"/>
                </a:cubicBezTo>
                <a:cubicBezTo>
                  <a:pt x="186" y="35"/>
                  <a:pt x="186" y="36"/>
                  <a:pt x="186" y="36"/>
                </a:cubicBezTo>
                <a:cubicBezTo>
                  <a:pt x="187" y="38"/>
                  <a:pt x="187" y="38"/>
                  <a:pt x="190" y="38"/>
                </a:cubicBezTo>
                <a:cubicBezTo>
                  <a:pt x="191" y="37"/>
                  <a:pt x="192" y="37"/>
                  <a:pt x="192" y="38"/>
                </a:cubicBezTo>
                <a:cubicBezTo>
                  <a:pt x="193" y="38"/>
                  <a:pt x="193" y="38"/>
                  <a:pt x="194" y="38"/>
                </a:cubicBezTo>
                <a:cubicBezTo>
                  <a:pt x="194" y="37"/>
                  <a:pt x="194" y="37"/>
                  <a:pt x="195" y="38"/>
                </a:cubicBezTo>
                <a:cubicBezTo>
                  <a:pt x="195" y="38"/>
                  <a:pt x="195" y="38"/>
                  <a:pt x="195" y="38"/>
                </a:cubicBezTo>
                <a:cubicBezTo>
                  <a:pt x="195" y="38"/>
                  <a:pt x="196" y="38"/>
                  <a:pt x="196" y="38"/>
                </a:cubicBezTo>
                <a:cubicBezTo>
                  <a:pt x="197" y="38"/>
                  <a:pt x="198" y="38"/>
                  <a:pt x="199" y="38"/>
                </a:cubicBezTo>
                <a:cubicBezTo>
                  <a:pt x="199" y="37"/>
                  <a:pt x="200" y="38"/>
                  <a:pt x="201" y="38"/>
                </a:cubicBezTo>
                <a:cubicBezTo>
                  <a:pt x="202" y="38"/>
                  <a:pt x="202" y="38"/>
                  <a:pt x="203" y="38"/>
                </a:cubicBezTo>
                <a:cubicBezTo>
                  <a:pt x="203" y="38"/>
                  <a:pt x="203" y="38"/>
                  <a:pt x="204" y="38"/>
                </a:cubicBezTo>
                <a:cubicBezTo>
                  <a:pt x="204" y="38"/>
                  <a:pt x="204" y="38"/>
                  <a:pt x="204" y="38"/>
                </a:cubicBezTo>
                <a:cubicBezTo>
                  <a:pt x="205" y="38"/>
                  <a:pt x="205" y="38"/>
                  <a:pt x="206" y="38"/>
                </a:cubicBezTo>
                <a:cubicBezTo>
                  <a:pt x="206" y="39"/>
                  <a:pt x="207" y="39"/>
                  <a:pt x="208" y="39"/>
                </a:cubicBezTo>
                <a:cubicBezTo>
                  <a:pt x="209" y="39"/>
                  <a:pt x="211" y="39"/>
                  <a:pt x="211" y="39"/>
                </a:cubicBezTo>
                <a:cubicBezTo>
                  <a:pt x="212" y="40"/>
                  <a:pt x="214" y="40"/>
                  <a:pt x="214" y="40"/>
                </a:cubicBezTo>
                <a:cubicBezTo>
                  <a:pt x="214" y="40"/>
                  <a:pt x="221" y="42"/>
                  <a:pt x="221" y="42"/>
                </a:cubicBezTo>
                <a:cubicBezTo>
                  <a:pt x="221" y="43"/>
                  <a:pt x="221" y="43"/>
                  <a:pt x="222" y="43"/>
                </a:cubicBezTo>
                <a:cubicBezTo>
                  <a:pt x="223" y="43"/>
                  <a:pt x="224" y="44"/>
                  <a:pt x="225" y="45"/>
                </a:cubicBezTo>
                <a:cubicBezTo>
                  <a:pt x="226" y="45"/>
                  <a:pt x="226" y="46"/>
                  <a:pt x="226" y="46"/>
                </a:cubicBezTo>
                <a:cubicBezTo>
                  <a:pt x="227" y="46"/>
                  <a:pt x="229" y="47"/>
                  <a:pt x="229" y="48"/>
                </a:cubicBezTo>
                <a:cubicBezTo>
                  <a:pt x="229" y="48"/>
                  <a:pt x="229" y="48"/>
                  <a:pt x="230" y="48"/>
                </a:cubicBezTo>
                <a:cubicBezTo>
                  <a:pt x="230" y="48"/>
                  <a:pt x="231" y="49"/>
                  <a:pt x="231" y="49"/>
                </a:cubicBezTo>
                <a:cubicBezTo>
                  <a:pt x="231" y="49"/>
                  <a:pt x="231" y="49"/>
                  <a:pt x="231" y="49"/>
                </a:cubicBezTo>
                <a:cubicBezTo>
                  <a:pt x="231" y="50"/>
                  <a:pt x="231" y="49"/>
                  <a:pt x="231" y="49"/>
                </a:cubicBezTo>
                <a:cubicBezTo>
                  <a:pt x="231" y="49"/>
                  <a:pt x="232" y="49"/>
                  <a:pt x="233" y="51"/>
                </a:cubicBezTo>
                <a:cubicBezTo>
                  <a:pt x="234" y="51"/>
                  <a:pt x="235" y="52"/>
                  <a:pt x="235" y="52"/>
                </a:cubicBezTo>
                <a:cubicBezTo>
                  <a:pt x="235" y="52"/>
                  <a:pt x="235" y="52"/>
                  <a:pt x="235" y="52"/>
                </a:cubicBezTo>
                <a:cubicBezTo>
                  <a:pt x="235" y="53"/>
                  <a:pt x="235" y="53"/>
                  <a:pt x="236" y="53"/>
                </a:cubicBezTo>
                <a:cubicBezTo>
                  <a:pt x="236" y="53"/>
                  <a:pt x="236" y="53"/>
                  <a:pt x="237" y="54"/>
                </a:cubicBezTo>
                <a:cubicBezTo>
                  <a:pt x="238" y="55"/>
                  <a:pt x="238" y="55"/>
                  <a:pt x="238" y="55"/>
                </a:cubicBezTo>
                <a:cubicBezTo>
                  <a:pt x="239" y="55"/>
                  <a:pt x="239" y="56"/>
                  <a:pt x="239" y="56"/>
                </a:cubicBezTo>
                <a:cubicBezTo>
                  <a:pt x="239" y="57"/>
                  <a:pt x="240" y="57"/>
                  <a:pt x="240" y="57"/>
                </a:cubicBezTo>
                <a:cubicBezTo>
                  <a:pt x="241" y="57"/>
                  <a:pt x="241" y="57"/>
                  <a:pt x="241" y="57"/>
                </a:cubicBezTo>
                <a:cubicBezTo>
                  <a:pt x="241" y="58"/>
                  <a:pt x="241" y="58"/>
                  <a:pt x="241" y="58"/>
                </a:cubicBezTo>
                <a:cubicBezTo>
                  <a:pt x="243" y="60"/>
                  <a:pt x="245" y="63"/>
                  <a:pt x="248" y="66"/>
                </a:cubicBezTo>
                <a:cubicBezTo>
                  <a:pt x="249" y="68"/>
                  <a:pt x="251" y="70"/>
                  <a:pt x="251" y="70"/>
                </a:cubicBezTo>
                <a:cubicBezTo>
                  <a:pt x="252" y="71"/>
                  <a:pt x="253" y="72"/>
                  <a:pt x="253" y="73"/>
                </a:cubicBezTo>
                <a:cubicBezTo>
                  <a:pt x="253" y="73"/>
                  <a:pt x="254" y="74"/>
                  <a:pt x="254" y="75"/>
                </a:cubicBezTo>
                <a:cubicBezTo>
                  <a:pt x="255" y="75"/>
                  <a:pt x="256" y="77"/>
                  <a:pt x="256" y="78"/>
                </a:cubicBezTo>
                <a:cubicBezTo>
                  <a:pt x="257" y="79"/>
                  <a:pt x="258" y="81"/>
                  <a:pt x="259" y="82"/>
                </a:cubicBezTo>
                <a:cubicBezTo>
                  <a:pt x="260" y="83"/>
                  <a:pt x="261" y="85"/>
                  <a:pt x="262" y="85"/>
                </a:cubicBezTo>
                <a:cubicBezTo>
                  <a:pt x="262" y="86"/>
                  <a:pt x="263" y="87"/>
                  <a:pt x="263" y="87"/>
                </a:cubicBezTo>
                <a:cubicBezTo>
                  <a:pt x="263" y="87"/>
                  <a:pt x="263" y="87"/>
                  <a:pt x="263" y="87"/>
                </a:cubicBezTo>
                <a:cubicBezTo>
                  <a:pt x="263" y="88"/>
                  <a:pt x="266" y="92"/>
                  <a:pt x="267" y="94"/>
                </a:cubicBezTo>
                <a:cubicBezTo>
                  <a:pt x="267" y="94"/>
                  <a:pt x="268" y="95"/>
                  <a:pt x="269" y="96"/>
                </a:cubicBezTo>
                <a:cubicBezTo>
                  <a:pt x="269" y="96"/>
                  <a:pt x="270" y="98"/>
                  <a:pt x="271" y="99"/>
                </a:cubicBezTo>
                <a:cubicBezTo>
                  <a:pt x="273" y="101"/>
                  <a:pt x="273" y="102"/>
                  <a:pt x="275" y="102"/>
                </a:cubicBezTo>
                <a:cubicBezTo>
                  <a:pt x="276" y="102"/>
                  <a:pt x="276" y="102"/>
                  <a:pt x="276" y="102"/>
                </a:cubicBezTo>
                <a:cubicBezTo>
                  <a:pt x="276" y="102"/>
                  <a:pt x="277" y="102"/>
                  <a:pt x="278" y="102"/>
                </a:cubicBezTo>
                <a:cubicBezTo>
                  <a:pt x="279" y="102"/>
                  <a:pt x="280" y="102"/>
                  <a:pt x="281" y="103"/>
                </a:cubicBezTo>
                <a:cubicBezTo>
                  <a:pt x="281" y="103"/>
                  <a:pt x="282" y="103"/>
                  <a:pt x="282" y="103"/>
                </a:cubicBezTo>
                <a:cubicBezTo>
                  <a:pt x="282" y="103"/>
                  <a:pt x="283" y="103"/>
                  <a:pt x="283" y="103"/>
                </a:cubicBezTo>
                <a:cubicBezTo>
                  <a:pt x="283" y="104"/>
                  <a:pt x="283" y="104"/>
                  <a:pt x="284" y="104"/>
                </a:cubicBezTo>
                <a:cubicBezTo>
                  <a:pt x="285" y="103"/>
                  <a:pt x="284" y="109"/>
                  <a:pt x="283" y="109"/>
                </a:cubicBezTo>
                <a:cubicBezTo>
                  <a:pt x="282" y="109"/>
                  <a:pt x="282" y="109"/>
                  <a:pt x="283" y="109"/>
                </a:cubicBezTo>
                <a:cubicBezTo>
                  <a:pt x="283" y="109"/>
                  <a:pt x="283" y="109"/>
                  <a:pt x="283" y="109"/>
                </a:cubicBezTo>
                <a:cubicBezTo>
                  <a:pt x="282" y="109"/>
                  <a:pt x="282" y="109"/>
                  <a:pt x="282" y="110"/>
                </a:cubicBezTo>
                <a:cubicBezTo>
                  <a:pt x="282" y="110"/>
                  <a:pt x="282" y="111"/>
                  <a:pt x="281" y="112"/>
                </a:cubicBezTo>
                <a:cubicBezTo>
                  <a:pt x="281" y="113"/>
                  <a:pt x="281" y="114"/>
                  <a:pt x="280" y="114"/>
                </a:cubicBezTo>
                <a:cubicBezTo>
                  <a:pt x="280" y="114"/>
                  <a:pt x="280" y="114"/>
                  <a:pt x="280" y="114"/>
                </a:cubicBezTo>
                <a:cubicBezTo>
                  <a:pt x="280" y="115"/>
                  <a:pt x="279" y="116"/>
                  <a:pt x="279" y="116"/>
                </a:cubicBezTo>
                <a:cubicBezTo>
                  <a:pt x="279" y="116"/>
                  <a:pt x="279" y="116"/>
                  <a:pt x="279" y="117"/>
                </a:cubicBezTo>
                <a:cubicBezTo>
                  <a:pt x="279" y="118"/>
                  <a:pt x="279" y="118"/>
                  <a:pt x="279" y="118"/>
                </a:cubicBezTo>
                <a:cubicBezTo>
                  <a:pt x="278" y="118"/>
                  <a:pt x="278" y="118"/>
                  <a:pt x="278" y="118"/>
                </a:cubicBezTo>
                <a:cubicBezTo>
                  <a:pt x="278" y="119"/>
                  <a:pt x="278" y="119"/>
                  <a:pt x="278" y="119"/>
                </a:cubicBezTo>
                <a:cubicBezTo>
                  <a:pt x="279" y="119"/>
                  <a:pt x="279" y="119"/>
                  <a:pt x="279" y="119"/>
                </a:cubicBezTo>
                <a:cubicBezTo>
                  <a:pt x="278" y="120"/>
                  <a:pt x="278" y="120"/>
                  <a:pt x="278" y="120"/>
                </a:cubicBezTo>
                <a:cubicBezTo>
                  <a:pt x="278" y="120"/>
                  <a:pt x="278" y="120"/>
                  <a:pt x="278" y="120"/>
                </a:cubicBezTo>
                <a:cubicBezTo>
                  <a:pt x="278" y="120"/>
                  <a:pt x="277" y="121"/>
                  <a:pt x="277" y="121"/>
                </a:cubicBezTo>
                <a:cubicBezTo>
                  <a:pt x="277" y="121"/>
                  <a:pt x="276" y="122"/>
                  <a:pt x="276" y="123"/>
                </a:cubicBezTo>
                <a:cubicBezTo>
                  <a:pt x="275" y="124"/>
                  <a:pt x="274" y="126"/>
                  <a:pt x="274" y="126"/>
                </a:cubicBezTo>
                <a:cubicBezTo>
                  <a:pt x="274" y="126"/>
                  <a:pt x="273" y="126"/>
                  <a:pt x="273" y="128"/>
                </a:cubicBezTo>
                <a:cubicBezTo>
                  <a:pt x="273" y="129"/>
                  <a:pt x="272" y="130"/>
                  <a:pt x="271" y="131"/>
                </a:cubicBezTo>
                <a:cubicBezTo>
                  <a:pt x="271" y="132"/>
                  <a:pt x="270" y="132"/>
                  <a:pt x="271" y="133"/>
                </a:cubicBezTo>
                <a:cubicBezTo>
                  <a:pt x="271" y="133"/>
                  <a:pt x="271" y="133"/>
                  <a:pt x="270" y="133"/>
                </a:cubicBezTo>
                <a:cubicBezTo>
                  <a:pt x="270" y="132"/>
                  <a:pt x="270" y="132"/>
                  <a:pt x="270" y="132"/>
                </a:cubicBezTo>
                <a:cubicBezTo>
                  <a:pt x="270" y="133"/>
                  <a:pt x="270" y="133"/>
                  <a:pt x="270" y="133"/>
                </a:cubicBezTo>
                <a:cubicBezTo>
                  <a:pt x="270" y="135"/>
                  <a:pt x="270" y="135"/>
                  <a:pt x="269" y="135"/>
                </a:cubicBezTo>
                <a:cubicBezTo>
                  <a:pt x="269" y="136"/>
                  <a:pt x="268" y="136"/>
                  <a:pt x="269" y="136"/>
                </a:cubicBezTo>
                <a:cubicBezTo>
                  <a:pt x="269" y="136"/>
                  <a:pt x="267" y="139"/>
                  <a:pt x="266" y="140"/>
                </a:cubicBezTo>
                <a:cubicBezTo>
                  <a:pt x="266" y="141"/>
                  <a:pt x="265" y="141"/>
                  <a:pt x="266" y="141"/>
                </a:cubicBezTo>
                <a:cubicBezTo>
                  <a:pt x="266" y="142"/>
                  <a:pt x="265" y="142"/>
                  <a:pt x="265" y="143"/>
                </a:cubicBezTo>
                <a:cubicBezTo>
                  <a:pt x="264" y="144"/>
                  <a:pt x="263" y="146"/>
                  <a:pt x="263" y="148"/>
                </a:cubicBezTo>
                <a:cubicBezTo>
                  <a:pt x="262" y="149"/>
                  <a:pt x="261" y="151"/>
                  <a:pt x="261" y="151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4"/>
                  <a:pt x="259" y="154"/>
                </a:cubicBezTo>
                <a:cubicBezTo>
                  <a:pt x="259" y="155"/>
                  <a:pt x="259" y="155"/>
                  <a:pt x="257" y="157"/>
                </a:cubicBezTo>
                <a:cubicBezTo>
                  <a:pt x="257" y="158"/>
                  <a:pt x="256" y="159"/>
                  <a:pt x="256" y="159"/>
                </a:cubicBezTo>
                <a:cubicBezTo>
                  <a:pt x="256" y="160"/>
                  <a:pt x="256" y="160"/>
                  <a:pt x="255" y="160"/>
                </a:cubicBezTo>
                <a:cubicBezTo>
                  <a:pt x="255" y="161"/>
                  <a:pt x="255" y="161"/>
                  <a:pt x="255" y="161"/>
                </a:cubicBezTo>
                <a:cubicBezTo>
                  <a:pt x="255" y="161"/>
                  <a:pt x="255" y="161"/>
                  <a:pt x="255" y="162"/>
                </a:cubicBezTo>
                <a:cubicBezTo>
                  <a:pt x="254" y="162"/>
                  <a:pt x="253" y="164"/>
                  <a:pt x="252" y="166"/>
                </a:cubicBezTo>
                <a:cubicBezTo>
                  <a:pt x="252" y="167"/>
                  <a:pt x="252" y="167"/>
                  <a:pt x="252" y="167"/>
                </a:cubicBezTo>
                <a:cubicBezTo>
                  <a:pt x="252" y="167"/>
                  <a:pt x="251" y="168"/>
                  <a:pt x="251" y="168"/>
                </a:cubicBezTo>
                <a:cubicBezTo>
                  <a:pt x="251" y="170"/>
                  <a:pt x="249" y="172"/>
                  <a:pt x="249" y="173"/>
                </a:cubicBezTo>
                <a:cubicBezTo>
                  <a:pt x="249" y="173"/>
                  <a:pt x="248" y="174"/>
                  <a:pt x="247" y="176"/>
                </a:cubicBezTo>
                <a:cubicBezTo>
                  <a:pt x="245" y="180"/>
                  <a:pt x="245" y="180"/>
                  <a:pt x="245" y="180"/>
                </a:cubicBezTo>
                <a:cubicBezTo>
                  <a:pt x="245" y="180"/>
                  <a:pt x="244" y="180"/>
                  <a:pt x="245" y="181"/>
                </a:cubicBezTo>
                <a:cubicBezTo>
                  <a:pt x="245" y="181"/>
                  <a:pt x="244" y="183"/>
                  <a:pt x="244" y="183"/>
                </a:cubicBezTo>
                <a:cubicBezTo>
                  <a:pt x="243" y="183"/>
                  <a:pt x="243" y="183"/>
                  <a:pt x="243" y="182"/>
                </a:cubicBezTo>
                <a:cubicBezTo>
                  <a:pt x="243" y="182"/>
                  <a:pt x="243" y="182"/>
                  <a:pt x="243" y="182"/>
                </a:cubicBezTo>
                <a:cubicBezTo>
                  <a:pt x="242" y="182"/>
                  <a:pt x="242" y="182"/>
                  <a:pt x="242" y="182"/>
                </a:cubicBezTo>
                <a:cubicBezTo>
                  <a:pt x="242" y="182"/>
                  <a:pt x="242" y="182"/>
                  <a:pt x="241" y="182"/>
                </a:cubicBezTo>
                <a:cubicBezTo>
                  <a:pt x="241" y="181"/>
                  <a:pt x="241" y="181"/>
                  <a:pt x="241" y="180"/>
                </a:cubicBezTo>
                <a:cubicBezTo>
                  <a:pt x="242" y="180"/>
                  <a:pt x="242" y="180"/>
                  <a:pt x="241" y="180"/>
                </a:cubicBezTo>
                <a:cubicBezTo>
                  <a:pt x="241" y="179"/>
                  <a:pt x="239" y="180"/>
                  <a:pt x="239" y="180"/>
                </a:cubicBezTo>
                <a:cubicBezTo>
                  <a:pt x="239" y="181"/>
                  <a:pt x="238" y="181"/>
                  <a:pt x="238" y="181"/>
                </a:cubicBezTo>
                <a:cubicBezTo>
                  <a:pt x="237" y="182"/>
                  <a:pt x="236" y="182"/>
                  <a:pt x="235" y="181"/>
                </a:cubicBezTo>
                <a:cubicBezTo>
                  <a:pt x="234" y="181"/>
                  <a:pt x="234" y="181"/>
                  <a:pt x="234" y="181"/>
                </a:cubicBezTo>
                <a:cubicBezTo>
                  <a:pt x="234" y="181"/>
                  <a:pt x="233" y="181"/>
                  <a:pt x="233" y="181"/>
                </a:cubicBezTo>
                <a:cubicBezTo>
                  <a:pt x="233" y="181"/>
                  <a:pt x="232" y="181"/>
                  <a:pt x="232" y="181"/>
                </a:cubicBezTo>
                <a:cubicBezTo>
                  <a:pt x="231" y="181"/>
                  <a:pt x="231" y="181"/>
                  <a:pt x="231" y="181"/>
                </a:cubicBezTo>
                <a:cubicBezTo>
                  <a:pt x="230" y="181"/>
                  <a:pt x="230" y="181"/>
                  <a:pt x="230" y="181"/>
                </a:cubicBezTo>
                <a:cubicBezTo>
                  <a:pt x="230" y="181"/>
                  <a:pt x="230" y="181"/>
                  <a:pt x="230" y="181"/>
                </a:cubicBezTo>
                <a:cubicBezTo>
                  <a:pt x="230" y="181"/>
                  <a:pt x="230" y="181"/>
                  <a:pt x="230" y="181"/>
                </a:cubicBezTo>
                <a:cubicBezTo>
                  <a:pt x="230" y="180"/>
                  <a:pt x="230" y="180"/>
                  <a:pt x="229" y="180"/>
                </a:cubicBezTo>
                <a:cubicBezTo>
                  <a:pt x="228" y="181"/>
                  <a:pt x="228" y="181"/>
                  <a:pt x="227" y="180"/>
                </a:cubicBezTo>
                <a:cubicBezTo>
                  <a:pt x="226" y="180"/>
                  <a:pt x="226" y="180"/>
                  <a:pt x="226" y="180"/>
                </a:cubicBezTo>
                <a:cubicBezTo>
                  <a:pt x="226" y="180"/>
                  <a:pt x="225" y="180"/>
                  <a:pt x="225" y="180"/>
                </a:cubicBezTo>
                <a:cubicBezTo>
                  <a:pt x="225" y="180"/>
                  <a:pt x="224" y="180"/>
                  <a:pt x="224" y="180"/>
                </a:cubicBezTo>
                <a:cubicBezTo>
                  <a:pt x="224" y="180"/>
                  <a:pt x="224" y="180"/>
                  <a:pt x="223" y="180"/>
                </a:cubicBezTo>
                <a:cubicBezTo>
                  <a:pt x="223" y="180"/>
                  <a:pt x="222" y="180"/>
                  <a:pt x="222" y="180"/>
                </a:cubicBezTo>
                <a:cubicBezTo>
                  <a:pt x="222" y="180"/>
                  <a:pt x="222" y="180"/>
                  <a:pt x="221" y="179"/>
                </a:cubicBezTo>
                <a:cubicBezTo>
                  <a:pt x="221" y="179"/>
                  <a:pt x="221" y="179"/>
                  <a:pt x="221" y="179"/>
                </a:cubicBezTo>
                <a:cubicBezTo>
                  <a:pt x="220" y="179"/>
                  <a:pt x="220" y="179"/>
                  <a:pt x="220" y="179"/>
                </a:cubicBezTo>
                <a:cubicBezTo>
                  <a:pt x="219" y="178"/>
                  <a:pt x="219" y="178"/>
                  <a:pt x="219" y="178"/>
                </a:cubicBezTo>
                <a:cubicBezTo>
                  <a:pt x="218" y="178"/>
                  <a:pt x="215" y="177"/>
                  <a:pt x="215" y="177"/>
                </a:cubicBezTo>
                <a:cubicBezTo>
                  <a:pt x="215" y="177"/>
                  <a:pt x="215" y="177"/>
                  <a:pt x="215" y="177"/>
                </a:cubicBezTo>
                <a:cubicBezTo>
                  <a:pt x="215" y="177"/>
                  <a:pt x="214" y="177"/>
                  <a:pt x="214" y="176"/>
                </a:cubicBezTo>
                <a:cubicBezTo>
                  <a:pt x="213" y="176"/>
                  <a:pt x="213" y="175"/>
                  <a:pt x="212" y="175"/>
                </a:cubicBezTo>
                <a:cubicBezTo>
                  <a:pt x="211" y="175"/>
                  <a:pt x="211" y="175"/>
                  <a:pt x="211" y="174"/>
                </a:cubicBezTo>
                <a:cubicBezTo>
                  <a:pt x="211" y="174"/>
                  <a:pt x="211" y="174"/>
                  <a:pt x="211" y="174"/>
                </a:cubicBezTo>
                <a:cubicBezTo>
                  <a:pt x="210" y="174"/>
                  <a:pt x="210" y="173"/>
                  <a:pt x="210" y="173"/>
                </a:cubicBezTo>
                <a:cubicBezTo>
                  <a:pt x="209" y="173"/>
                  <a:pt x="209" y="172"/>
                  <a:pt x="209" y="173"/>
                </a:cubicBezTo>
                <a:cubicBezTo>
                  <a:pt x="209" y="173"/>
                  <a:pt x="206" y="171"/>
                  <a:pt x="205" y="170"/>
                </a:cubicBezTo>
                <a:cubicBezTo>
                  <a:pt x="204" y="170"/>
                  <a:pt x="204" y="169"/>
                  <a:pt x="204" y="169"/>
                </a:cubicBezTo>
                <a:cubicBezTo>
                  <a:pt x="204" y="168"/>
                  <a:pt x="204" y="168"/>
                  <a:pt x="204" y="168"/>
                </a:cubicBezTo>
                <a:cubicBezTo>
                  <a:pt x="203" y="167"/>
                  <a:pt x="203" y="168"/>
                  <a:pt x="203" y="168"/>
                </a:cubicBezTo>
                <a:cubicBezTo>
                  <a:pt x="203" y="169"/>
                  <a:pt x="203" y="169"/>
                  <a:pt x="203" y="169"/>
                </a:cubicBezTo>
                <a:cubicBezTo>
                  <a:pt x="203" y="169"/>
                  <a:pt x="203" y="169"/>
                  <a:pt x="203" y="169"/>
                </a:cubicBezTo>
                <a:cubicBezTo>
                  <a:pt x="203" y="168"/>
                  <a:pt x="202" y="168"/>
                  <a:pt x="202" y="168"/>
                </a:cubicBezTo>
                <a:cubicBezTo>
                  <a:pt x="202" y="168"/>
                  <a:pt x="202" y="168"/>
                  <a:pt x="201" y="167"/>
                </a:cubicBezTo>
                <a:cubicBezTo>
                  <a:pt x="201" y="167"/>
                  <a:pt x="200" y="166"/>
                  <a:pt x="200" y="166"/>
                </a:cubicBezTo>
                <a:cubicBezTo>
                  <a:pt x="200" y="166"/>
                  <a:pt x="200" y="166"/>
                  <a:pt x="200" y="165"/>
                </a:cubicBezTo>
                <a:cubicBezTo>
                  <a:pt x="200" y="165"/>
                  <a:pt x="200" y="165"/>
                  <a:pt x="199" y="165"/>
                </a:cubicBezTo>
                <a:cubicBezTo>
                  <a:pt x="199" y="165"/>
                  <a:pt x="199" y="165"/>
                  <a:pt x="198" y="164"/>
                </a:cubicBezTo>
                <a:cubicBezTo>
                  <a:pt x="198" y="164"/>
                  <a:pt x="198" y="163"/>
                  <a:pt x="198" y="163"/>
                </a:cubicBezTo>
                <a:cubicBezTo>
                  <a:pt x="197" y="163"/>
                  <a:pt x="197" y="163"/>
                  <a:pt x="197" y="163"/>
                </a:cubicBezTo>
                <a:cubicBezTo>
                  <a:pt x="197" y="162"/>
                  <a:pt x="197" y="162"/>
                  <a:pt x="197" y="162"/>
                </a:cubicBezTo>
                <a:cubicBezTo>
                  <a:pt x="196" y="162"/>
                  <a:pt x="196" y="162"/>
                  <a:pt x="197" y="162"/>
                </a:cubicBezTo>
                <a:cubicBezTo>
                  <a:pt x="197" y="162"/>
                  <a:pt x="197" y="162"/>
                  <a:pt x="197" y="162"/>
                </a:cubicBezTo>
                <a:cubicBezTo>
                  <a:pt x="196" y="161"/>
                  <a:pt x="196" y="162"/>
                  <a:pt x="196" y="162"/>
                </a:cubicBezTo>
                <a:cubicBezTo>
                  <a:pt x="196" y="162"/>
                  <a:pt x="196" y="162"/>
                  <a:pt x="196" y="162"/>
                </a:cubicBezTo>
                <a:cubicBezTo>
                  <a:pt x="196" y="162"/>
                  <a:pt x="196" y="162"/>
                  <a:pt x="196" y="161"/>
                </a:cubicBezTo>
                <a:cubicBezTo>
                  <a:pt x="196" y="161"/>
                  <a:pt x="196" y="161"/>
                  <a:pt x="194" y="160"/>
                </a:cubicBezTo>
                <a:cubicBezTo>
                  <a:pt x="194" y="160"/>
                  <a:pt x="193" y="160"/>
                  <a:pt x="193" y="159"/>
                </a:cubicBezTo>
                <a:cubicBezTo>
                  <a:pt x="193" y="158"/>
                  <a:pt x="192" y="158"/>
                  <a:pt x="191" y="157"/>
                </a:cubicBezTo>
                <a:cubicBezTo>
                  <a:pt x="190" y="156"/>
                  <a:pt x="190" y="156"/>
                  <a:pt x="189" y="155"/>
                </a:cubicBezTo>
                <a:cubicBezTo>
                  <a:pt x="189" y="154"/>
                  <a:pt x="189" y="153"/>
                  <a:pt x="188" y="153"/>
                </a:cubicBezTo>
                <a:cubicBezTo>
                  <a:pt x="188" y="153"/>
                  <a:pt x="187" y="152"/>
                  <a:pt x="187" y="152"/>
                </a:cubicBezTo>
                <a:cubicBezTo>
                  <a:pt x="187" y="151"/>
                  <a:pt x="187" y="151"/>
                  <a:pt x="186" y="151"/>
                </a:cubicBezTo>
                <a:cubicBezTo>
                  <a:pt x="186" y="151"/>
                  <a:pt x="186" y="151"/>
                  <a:pt x="186" y="151"/>
                </a:cubicBezTo>
                <a:cubicBezTo>
                  <a:pt x="186" y="150"/>
                  <a:pt x="186" y="150"/>
                  <a:pt x="185" y="150"/>
                </a:cubicBezTo>
                <a:cubicBezTo>
                  <a:pt x="185" y="150"/>
                  <a:pt x="185" y="150"/>
                  <a:pt x="185" y="150"/>
                </a:cubicBezTo>
                <a:cubicBezTo>
                  <a:pt x="185" y="149"/>
                  <a:pt x="185" y="149"/>
                  <a:pt x="184" y="149"/>
                </a:cubicBezTo>
                <a:cubicBezTo>
                  <a:pt x="184" y="149"/>
                  <a:pt x="184" y="148"/>
                  <a:pt x="183" y="148"/>
                </a:cubicBezTo>
                <a:cubicBezTo>
                  <a:pt x="183" y="147"/>
                  <a:pt x="183" y="147"/>
                  <a:pt x="183" y="147"/>
                </a:cubicBezTo>
                <a:cubicBezTo>
                  <a:pt x="182" y="147"/>
                  <a:pt x="182" y="146"/>
                  <a:pt x="182" y="146"/>
                </a:cubicBezTo>
                <a:cubicBezTo>
                  <a:pt x="182" y="145"/>
                  <a:pt x="181" y="145"/>
                  <a:pt x="181" y="144"/>
                </a:cubicBezTo>
                <a:cubicBezTo>
                  <a:pt x="180" y="143"/>
                  <a:pt x="180" y="143"/>
                  <a:pt x="180" y="143"/>
                </a:cubicBezTo>
                <a:cubicBezTo>
                  <a:pt x="180" y="142"/>
                  <a:pt x="179" y="142"/>
                  <a:pt x="179" y="141"/>
                </a:cubicBezTo>
                <a:cubicBezTo>
                  <a:pt x="179" y="141"/>
                  <a:pt x="178" y="140"/>
                  <a:pt x="178" y="140"/>
                </a:cubicBezTo>
                <a:cubicBezTo>
                  <a:pt x="178" y="140"/>
                  <a:pt x="178" y="140"/>
                  <a:pt x="177" y="139"/>
                </a:cubicBezTo>
                <a:cubicBezTo>
                  <a:pt x="177" y="139"/>
                  <a:pt x="176" y="138"/>
                  <a:pt x="176" y="138"/>
                </a:cubicBezTo>
                <a:cubicBezTo>
                  <a:pt x="176" y="137"/>
                  <a:pt x="174" y="135"/>
                  <a:pt x="174" y="135"/>
                </a:cubicBezTo>
                <a:cubicBezTo>
                  <a:pt x="174" y="136"/>
                  <a:pt x="173" y="135"/>
                  <a:pt x="173" y="134"/>
                </a:cubicBezTo>
                <a:cubicBezTo>
                  <a:pt x="173" y="134"/>
                  <a:pt x="173" y="134"/>
                  <a:pt x="173" y="133"/>
                </a:cubicBezTo>
                <a:cubicBezTo>
                  <a:pt x="173" y="133"/>
                  <a:pt x="173" y="133"/>
                  <a:pt x="173" y="133"/>
                </a:cubicBezTo>
                <a:cubicBezTo>
                  <a:pt x="172" y="134"/>
                  <a:pt x="171" y="133"/>
                  <a:pt x="172" y="133"/>
                </a:cubicBezTo>
                <a:cubicBezTo>
                  <a:pt x="172" y="133"/>
                  <a:pt x="171" y="132"/>
                  <a:pt x="171" y="132"/>
                </a:cubicBezTo>
                <a:cubicBezTo>
                  <a:pt x="170" y="132"/>
                  <a:pt x="170" y="131"/>
                  <a:pt x="170" y="131"/>
                </a:cubicBezTo>
                <a:cubicBezTo>
                  <a:pt x="170" y="131"/>
                  <a:pt x="170" y="130"/>
                  <a:pt x="169" y="130"/>
                </a:cubicBezTo>
                <a:cubicBezTo>
                  <a:pt x="168" y="129"/>
                  <a:pt x="168" y="129"/>
                  <a:pt x="168" y="129"/>
                </a:cubicBezTo>
                <a:cubicBezTo>
                  <a:pt x="168" y="129"/>
                  <a:pt x="167" y="128"/>
                  <a:pt x="167" y="128"/>
                </a:cubicBezTo>
                <a:cubicBezTo>
                  <a:pt x="166" y="128"/>
                  <a:pt x="165" y="128"/>
                  <a:pt x="166" y="128"/>
                </a:cubicBezTo>
                <a:cubicBezTo>
                  <a:pt x="166" y="127"/>
                  <a:pt x="165" y="127"/>
                  <a:pt x="165" y="127"/>
                </a:cubicBezTo>
                <a:cubicBezTo>
                  <a:pt x="164" y="127"/>
                  <a:pt x="164" y="127"/>
                  <a:pt x="164" y="127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3" y="126"/>
                  <a:pt x="163" y="126"/>
                </a:cubicBezTo>
                <a:cubicBezTo>
                  <a:pt x="163" y="126"/>
                  <a:pt x="163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6"/>
                  <a:pt x="161" y="126"/>
                  <a:pt x="161" y="126"/>
                </a:cubicBezTo>
                <a:cubicBezTo>
                  <a:pt x="161" y="125"/>
                  <a:pt x="160" y="126"/>
                  <a:pt x="160" y="126"/>
                </a:cubicBezTo>
                <a:cubicBezTo>
                  <a:pt x="160" y="126"/>
                  <a:pt x="160" y="126"/>
                  <a:pt x="160" y="126"/>
                </a:cubicBezTo>
                <a:cubicBezTo>
                  <a:pt x="160" y="126"/>
                  <a:pt x="159" y="126"/>
                  <a:pt x="159" y="126"/>
                </a:cubicBezTo>
                <a:cubicBezTo>
                  <a:pt x="159" y="126"/>
                  <a:pt x="157" y="126"/>
                  <a:pt x="158" y="125"/>
                </a:cubicBezTo>
                <a:cubicBezTo>
                  <a:pt x="158" y="125"/>
                  <a:pt x="157" y="125"/>
                  <a:pt x="157" y="125"/>
                </a:cubicBezTo>
                <a:cubicBezTo>
                  <a:pt x="157" y="125"/>
                  <a:pt x="157" y="126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5" y="126"/>
                  <a:pt x="155" y="126"/>
                  <a:pt x="154" y="126"/>
                </a:cubicBezTo>
                <a:cubicBezTo>
                  <a:pt x="154" y="125"/>
                  <a:pt x="153" y="125"/>
                  <a:pt x="153" y="125"/>
                </a:cubicBezTo>
                <a:cubicBezTo>
                  <a:pt x="153" y="125"/>
                  <a:pt x="153" y="125"/>
                  <a:pt x="152" y="125"/>
                </a:cubicBezTo>
                <a:cubicBezTo>
                  <a:pt x="152" y="125"/>
                  <a:pt x="151" y="125"/>
                  <a:pt x="151" y="125"/>
                </a:cubicBezTo>
                <a:cubicBezTo>
                  <a:pt x="151" y="126"/>
                  <a:pt x="150" y="126"/>
                  <a:pt x="150" y="126"/>
                </a:cubicBezTo>
                <a:cubicBezTo>
                  <a:pt x="150" y="125"/>
                  <a:pt x="150" y="126"/>
                  <a:pt x="150" y="126"/>
                </a:cubicBezTo>
                <a:cubicBezTo>
                  <a:pt x="150" y="126"/>
                  <a:pt x="150" y="126"/>
                  <a:pt x="149" y="126"/>
                </a:cubicBezTo>
                <a:cubicBezTo>
                  <a:pt x="148" y="125"/>
                  <a:pt x="147" y="125"/>
                  <a:pt x="147" y="125"/>
                </a:cubicBezTo>
                <a:cubicBezTo>
                  <a:pt x="147" y="126"/>
                  <a:pt x="146" y="126"/>
                  <a:pt x="146" y="125"/>
                </a:cubicBezTo>
                <a:cubicBezTo>
                  <a:pt x="146" y="125"/>
                  <a:pt x="146" y="125"/>
                  <a:pt x="146" y="125"/>
                </a:cubicBezTo>
                <a:cubicBezTo>
                  <a:pt x="144" y="125"/>
                  <a:pt x="142" y="125"/>
                  <a:pt x="141" y="124"/>
                </a:cubicBezTo>
                <a:cubicBezTo>
                  <a:pt x="141" y="124"/>
                  <a:pt x="140" y="123"/>
                  <a:pt x="139" y="124"/>
                </a:cubicBezTo>
                <a:cubicBezTo>
                  <a:pt x="137" y="124"/>
                  <a:pt x="137" y="124"/>
                  <a:pt x="137" y="123"/>
                </a:cubicBezTo>
                <a:cubicBezTo>
                  <a:pt x="138" y="122"/>
                  <a:pt x="138" y="122"/>
                  <a:pt x="137" y="122"/>
                </a:cubicBezTo>
                <a:cubicBezTo>
                  <a:pt x="137" y="123"/>
                  <a:pt x="137" y="123"/>
                  <a:pt x="136" y="122"/>
                </a:cubicBezTo>
                <a:cubicBezTo>
                  <a:pt x="135" y="122"/>
                  <a:pt x="135" y="122"/>
                  <a:pt x="135" y="122"/>
                </a:cubicBezTo>
                <a:cubicBezTo>
                  <a:pt x="135" y="123"/>
                  <a:pt x="134" y="123"/>
                  <a:pt x="134" y="123"/>
                </a:cubicBezTo>
                <a:cubicBezTo>
                  <a:pt x="133" y="122"/>
                  <a:pt x="131" y="123"/>
                  <a:pt x="132" y="124"/>
                </a:cubicBezTo>
                <a:cubicBezTo>
                  <a:pt x="132" y="124"/>
                  <a:pt x="131" y="124"/>
                  <a:pt x="131" y="124"/>
                </a:cubicBezTo>
                <a:cubicBezTo>
                  <a:pt x="131" y="124"/>
                  <a:pt x="130" y="124"/>
                  <a:pt x="130" y="124"/>
                </a:cubicBezTo>
                <a:cubicBezTo>
                  <a:pt x="130" y="125"/>
                  <a:pt x="129" y="125"/>
                  <a:pt x="128" y="125"/>
                </a:cubicBezTo>
                <a:cubicBezTo>
                  <a:pt x="128" y="125"/>
                  <a:pt x="128" y="124"/>
                  <a:pt x="128" y="125"/>
                </a:cubicBezTo>
                <a:cubicBezTo>
                  <a:pt x="127" y="125"/>
                  <a:pt x="127" y="125"/>
                  <a:pt x="127" y="124"/>
                </a:cubicBezTo>
                <a:cubicBezTo>
                  <a:pt x="127" y="124"/>
                  <a:pt x="126" y="124"/>
                  <a:pt x="125" y="124"/>
                </a:cubicBezTo>
                <a:cubicBezTo>
                  <a:pt x="125" y="124"/>
                  <a:pt x="124" y="123"/>
                  <a:pt x="124" y="123"/>
                </a:cubicBezTo>
                <a:cubicBezTo>
                  <a:pt x="124" y="123"/>
                  <a:pt x="124" y="122"/>
                  <a:pt x="124" y="122"/>
                </a:cubicBezTo>
                <a:cubicBezTo>
                  <a:pt x="123" y="122"/>
                  <a:pt x="120" y="118"/>
                  <a:pt x="120" y="116"/>
                </a:cubicBezTo>
                <a:cubicBezTo>
                  <a:pt x="120" y="115"/>
                  <a:pt x="120" y="114"/>
                  <a:pt x="119" y="114"/>
                </a:cubicBezTo>
                <a:cubicBezTo>
                  <a:pt x="118" y="114"/>
                  <a:pt x="117" y="112"/>
                  <a:pt x="116" y="111"/>
                </a:cubicBezTo>
                <a:cubicBezTo>
                  <a:pt x="115" y="111"/>
                  <a:pt x="114" y="110"/>
                  <a:pt x="114" y="110"/>
                </a:cubicBezTo>
                <a:cubicBezTo>
                  <a:pt x="113" y="109"/>
                  <a:pt x="112" y="108"/>
                  <a:pt x="111" y="108"/>
                </a:cubicBezTo>
                <a:cubicBezTo>
                  <a:pt x="110" y="107"/>
                  <a:pt x="107" y="105"/>
                  <a:pt x="106" y="104"/>
                </a:cubicBezTo>
                <a:cubicBezTo>
                  <a:pt x="106" y="104"/>
                  <a:pt x="105" y="104"/>
                  <a:pt x="105" y="104"/>
                </a:cubicBezTo>
                <a:cubicBezTo>
                  <a:pt x="105" y="104"/>
                  <a:pt x="103" y="103"/>
                  <a:pt x="98" y="100"/>
                </a:cubicBezTo>
                <a:cubicBezTo>
                  <a:pt x="96" y="99"/>
                  <a:pt x="95" y="99"/>
                  <a:pt x="83" y="97"/>
                </a:cubicBezTo>
                <a:cubicBezTo>
                  <a:pt x="82" y="97"/>
                  <a:pt x="81" y="97"/>
                  <a:pt x="80" y="96"/>
                </a:cubicBezTo>
                <a:cubicBezTo>
                  <a:pt x="79" y="96"/>
                  <a:pt x="79" y="96"/>
                  <a:pt x="79" y="96"/>
                </a:cubicBezTo>
                <a:cubicBezTo>
                  <a:pt x="79" y="96"/>
                  <a:pt x="78" y="97"/>
                  <a:pt x="78" y="97"/>
                </a:cubicBezTo>
                <a:cubicBezTo>
                  <a:pt x="78" y="97"/>
                  <a:pt x="78" y="97"/>
                  <a:pt x="78" y="96"/>
                </a:cubicBezTo>
                <a:cubicBezTo>
                  <a:pt x="79" y="96"/>
                  <a:pt x="78" y="96"/>
                  <a:pt x="77" y="96"/>
                </a:cubicBezTo>
                <a:cubicBezTo>
                  <a:pt x="77" y="96"/>
                  <a:pt x="76" y="96"/>
                  <a:pt x="76" y="96"/>
                </a:cubicBezTo>
                <a:cubicBezTo>
                  <a:pt x="76" y="96"/>
                  <a:pt x="75" y="96"/>
                  <a:pt x="75" y="96"/>
                </a:cubicBezTo>
                <a:cubicBezTo>
                  <a:pt x="74" y="96"/>
                  <a:pt x="74" y="97"/>
                  <a:pt x="74" y="96"/>
                </a:cubicBezTo>
                <a:cubicBezTo>
                  <a:pt x="74" y="96"/>
                  <a:pt x="73" y="96"/>
                  <a:pt x="73" y="96"/>
                </a:cubicBezTo>
                <a:cubicBezTo>
                  <a:pt x="70" y="97"/>
                  <a:pt x="67" y="97"/>
                  <a:pt x="67" y="96"/>
                </a:cubicBezTo>
                <a:cubicBezTo>
                  <a:pt x="67" y="96"/>
                  <a:pt x="67" y="96"/>
                  <a:pt x="67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6" y="97"/>
                  <a:pt x="65" y="97"/>
                  <a:pt x="65" y="97"/>
                </a:cubicBezTo>
                <a:cubicBezTo>
                  <a:pt x="65" y="97"/>
                  <a:pt x="64" y="97"/>
                  <a:pt x="63" y="97"/>
                </a:cubicBezTo>
                <a:cubicBezTo>
                  <a:pt x="63" y="97"/>
                  <a:pt x="62" y="97"/>
                  <a:pt x="61" y="97"/>
                </a:cubicBezTo>
                <a:cubicBezTo>
                  <a:pt x="61" y="97"/>
                  <a:pt x="61" y="97"/>
                  <a:pt x="60" y="97"/>
                </a:cubicBezTo>
                <a:cubicBezTo>
                  <a:pt x="60" y="97"/>
                  <a:pt x="60" y="97"/>
                  <a:pt x="60" y="97"/>
                </a:cubicBezTo>
                <a:cubicBezTo>
                  <a:pt x="60" y="97"/>
                  <a:pt x="59" y="97"/>
                  <a:pt x="58" y="98"/>
                </a:cubicBezTo>
                <a:cubicBezTo>
                  <a:pt x="57" y="98"/>
                  <a:pt x="57" y="98"/>
                  <a:pt x="56" y="98"/>
                </a:cubicBezTo>
                <a:cubicBezTo>
                  <a:pt x="56" y="98"/>
                  <a:pt x="56" y="98"/>
                  <a:pt x="56" y="98"/>
                </a:cubicBezTo>
                <a:cubicBezTo>
                  <a:pt x="56" y="98"/>
                  <a:pt x="55" y="98"/>
                  <a:pt x="55" y="98"/>
                </a:cubicBezTo>
                <a:cubicBezTo>
                  <a:pt x="54" y="98"/>
                  <a:pt x="50" y="99"/>
                  <a:pt x="50" y="99"/>
                </a:cubicBezTo>
                <a:cubicBezTo>
                  <a:pt x="50" y="100"/>
                  <a:pt x="49" y="100"/>
                  <a:pt x="49" y="100"/>
                </a:cubicBezTo>
                <a:cubicBezTo>
                  <a:pt x="49" y="99"/>
                  <a:pt x="47" y="100"/>
                  <a:pt x="47" y="101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46" y="101"/>
                  <a:pt x="45" y="101"/>
                  <a:pt x="45" y="102"/>
                </a:cubicBezTo>
                <a:cubicBezTo>
                  <a:pt x="44" y="102"/>
                  <a:pt x="43" y="103"/>
                  <a:pt x="43" y="103"/>
                </a:cubicBezTo>
                <a:cubicBezTo>
                  <a:pt x="42" y="103"/>
                  <a:pt x="42" y="104"/>
                  <a:pt x="41" y="104"/>
                </a:cubicBezTo>
                <a:cubicBezTo>
                  <a:pt x="41" y="104"/>
                  <a:pt x="40" y="104"/>
                  <a:pt x="40" y="104"/>
                </a:cubicBezTo>
                <a:cubicBezTo>
                  <a:pt x="39" y="104"/>
                  <a:pt x="39" y="104"/>
                  <a:pt x="39" y="104"/>
                </a:cubicBezTo>
                <a:cubicBezTo>
                  <a:pt x="38" y="105"/>
                  <a:pt x="37" y="105"/>
                  <a:pt x="37" y="105"/>
                </a:cubicBezTo>
                <a:cubicBezTo>
                  <a:pt x="36" y="105"/>
                  <a:pt x="36" y="105"/>
                  <a:pt x="35" y="106"/>
                </a:cubicBezTo>
                <a:cubicBezTo>
                  <a:pt x="34" y="106"/>
                  <a:pt x="33" y="106"/>
                  <a:pt x="33" y="106"/>
                </a:cubicBezTo>
                <a:cubicBezTo>
                  <a:pt x="33" y="106"/>
                  <a:pt x="32" y="106"/>
                  <a:pt x="31" y="107"/>
                </a:cubicBezTo>
                <a:cubicBezTo>
                  <a:pt x="30" y="107"/>
                  <a:pt x="26" y="107"/>
                  <a:pt x="23" y="106"/>
                </a:cubicBezTo>
                <a:cubicBezTo>
                  <a:pt x="20" y="106"/>
                  <a:pt x="19" y="105"/>
                  <a:pt x="19" y="105"/>
                </a:cubicBezTo>
                <a:close/>
                <a:moveTo>
                  <a:pt x="30" y="103"/>
                </a:moveTo>
                <a:cubicBezTo>
                  <a:pt x="31" y="103"/>
                  <a:pt x="33" y="103"/>
                  <a:pt x="34" y="103"/>
                </a:cubicBezTo>
                <a:cubicBezTo>
                  <a:pt x="35" y="102"/>
                  <a:pt x="36" y="102"/>
                  <a:pt x="36" y="102"/>
                </a:cubicBezTo>
                <a:cubicBezTo>
                  <a:pt x="37" y="102"/>
                  <a:pt x="39" y="101"/>
                  <a:pt x="41" y="101"/>
                </a:cubicBezTo>
                <a:cubicBezTo>
                  <a:pt x="45" y="98"/>
                  <a:pt x="49" y="97"/>
                  <a:pt x="51" y="96"/>
                </a:cubicBezTo>
                <a:cubicBezTo>
                  <a:pt x="53" y="95"/>
                  <a:pt x="53" y="95"/>
                  <a:pt x="57" y="95"/>
                </a:cubicBezTo>
                <a:cubicBezTo>
                  <a:pt x="58" y="95"/>
                  <a:pt x="59" y="95"/>
                  <a:pt x="60" y="94"/>
                </a:cubicBezTo>
                <a:cubicBezTo>
                  <a:pt x="60" y="94"/>
                  <a:pt x="62" y="94"/>
                  <a:pt x="63" y="94"/>
                </a:cubicBezTo>
                <a:cubicBezTo>
                  <a:pt x="64" y="94"/>
                  <a:pt x="66" y="94"/>
                  <a:pt x="66" y="93"/>
                </a:cubicBezTo>
                <a:cubicBezTo>
                  <a:pt x="66" y="93"/>
                  <a:pt x="66" y="93"/>
                  <a:pt x="66" y="94"/>
                </a:cubicBezTo>
                <a:cubicBezTo>
                  <a:pt x="66" y="94"/>
                  <a:pt x="67" y="94"/>
                  <a:pt x="67" y="94"/>
                </a:cubicBezTo>
                <a:cubicBezTo>
                  <a:pt x="67" y="93"/>
                  <a:pt x="67" y="93"/>
                  <a:pt x="67" y="93"/>
                </a:cubicBezTo>
                <a:cubicBezTo>
                  <a:pt x="68" y="94"/>
                  <a:pt x="68" y="94"/>
                  <a:pt x="69" y="93"/>
                </a:cubicBezTo>
                <a:cubicBezTo>
                  <a:pt x="69" y="93"/>
                  <a:pt x="69" y="93"/>
                  <a:pt x="70" y="93"/>
                </a:cubicBezTo>
                <a:cubicBezTo>
                  <a:pt x="70" y="94"/>
                  <a:pt x="73" y="94"/>
                  <a:pt x="74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4" y="93"/>
                  <a:pt x="75" y="93"/>
                  <a:pt x="75" y="93"/>
                </a:cubicBezTo>
                <a:cubicBezTo>
                  <a:pt x="75" y="93"/>
                  <a:pt x="76" y="93"/>
                  <a:pt x="76" y="93"/>
                </a:cubicBezTo>
                <a:cubicBezTo>
                  <a:pt x="76" y="93"/>
                  <a:pt x="77" y="93"/>
                  <a:pt x="77" y="93"/>
                </a:cubicBezTo>
                <a:cubicBezTo>
                  <a:pt x="78" y="93"/>
                  <a:pt x="81" y="94"/>
                  <a:pt x="82" y="94"/>
                </a:cubicBezTo>
                <a:cubicBezTo>
                  <a:pt x="82" y="94"/>
                  <a:pt x="82" y="94"/>
                  <a:pt x="82" y="94"/>
                </a:cubicBezTo>
                <a:cubicBezTo>
                  <a:pt x="83" y="94"/>
                  <a:pt x="85" y="94"/>
                  <a:pt x="87" y="95"/>
                </a:cubicBezTo>
                <a:cubicBezTo>
                  <a:pt x="87" y="95"/>
                  <a:pt x="87" y="95"/>
                  <a:pt x="87" y="95"/>
                </a:cubicBezTo>
                <a:cubicBezTo>
                  <a:pt x="88" y="95"/>
                  <a:pt x="88" y="95"/>
                  <a:pt x="88" y="95"/>
                </a:cubicBezTo>
                <a:cubicBezTo>
                  <a:pt x="89" y="95"/>
                  <a:pt x="90" y="95"/>
                  <a:pt x="91" y="95"/>
                </a:cubicBezTo>
                <a:cubicBezTo>
                  <a:pt x="91" y="95"/>
                  <a:pt x="92" y="95"/>
                  <a:pt x="93" y="96"/>
                </a:cubicBezTo>
                <a:cubicBezTo>
                  <a:pt x="94" y="96"/>
                  <a:pt x="94" y="96"/>
                  <a:pt x="94" y="96"/>
                </a:cubicBezTo>
                <a:cubicBezTo>
                  <a:pt x="94" y="96"/>
                  <a:pt x="95" y="96"/>
                  <a:pt x="97" y="96"/>
                </a:cubicBezTo>
                <a:cubicBezTo>
                  <a:pt x="98" y="97"/>
                  <a:pt x="98" y="97"/>
                  <a:pt x="99" y="97"/>
                </a:cubicBezTo>
                <a:cubicBezTo>
                  <a:pt x="100" y="98"/>
                  <a:pt x="102" y="99"/>
                  <a:pt x="104" y="99"/>
                </a:cubicBezTo>
                <a:cubicBezTo>
                  <a:pt x="105" y="100"/>
                  <a:pt x="107" y="101"/>
                  <a:pt x="107" y="101"/>
                </a:cubicBezTo>
                <a:cubicBezTo>
                  <a:pt x="108" y="102"/>
                  <a:pt x="108" y="102"/>
                  <a:pt x="109" y="103"/>
                </a:cubicBezTo>
                <a:cubicBezTo>
                  <a:pt x="109" y="103"/>
                  <a:pt x="109" y="103"/>
                  <a:pt x="109" y="103"/>
                </a:cubicBezTo>
                <a:cubicBezTo>
                  <a:pt x="110" y="103"/>
                  <a:pt x="110" y="103"/>
                  <a:pt x="111" y="104"/>
                </a:cubicBezTo>
                <a:cubicBezTo>
                  <a:pt x="112" y="105"/>
                  <a:pt x="112" y="105"/>
                  <a:pt x="112" y="104"/>
                </a:cubicBezTo>
                <a:cubicBezTo>
                  <a:pt x="112" y="104"/>
                  <a:pt x="111" y="102"/>
                  <a:pt x="111" y="102"/>
                </a:cubicBezTo>
                <a:cubicBezTo>
                  <a:pt x="110" y="103"/>
                  <a:pt x="110" y="102"/>
                  <a:pt x="110" y="102"/>
                </a:cubicBezTo>
                <a:cubicBezTo>
                  <a:pt x="110" y="101"/>
                  <a:pt x="110" y="101"/>
                  <a:pt x="110" y="101"/>
                </a:cubicBezTo>
                <a:cubicBezTo>
                  <a:pt x="110" y="102"/>
                  <a:pt x="110" y="101"/>
                  <a:pt x="110" y="101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8" y="100"/>
                  <a:pt x="106" y="99"/>
                  <a:pt x="106" y="99"/>
                </a:cubicBezTo>
                <a:cubicBezTo>
                  <a:pt x="106" y="99"/>
                  <a:pt x="106" y="98"/>
                  <a:pt x="105" y="98"/>
                </a:cubicBezTo>
                <a:cubicBezTo>
                  <a:pt x="105" y="98"/>
                  <a:pt x="104" y="98"/>
                  <a:pt x="104" y="98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103" y="97"/>
                  <a:pt x="103" y="97"/>
                  <a:pt x="102" y="97"/>
                </a:cubicBezTo>
                <a:cubicBezTo>
                  <a:pt x="102" y="96"/>
                  <a:pt x="100" y="95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95"/>
                  <a:pt x="98" y="95"/>
                  <a:pt x="98" y="95"/>
                </a:cubicBezTo>
                <a:cubicBezTo>
                  <a:pt x="97" y="95"/>
                  <a:pt x="95" y="94"/>
                  <a:pt x="94" y="93"/>
                </a:cubicBezTo>
                <a:cubicBezTo>
                  <a:pt x="94" y="93"/>
                  <a:pt x="93" y="92"/>
                  <a:pt x="93" y="93"/>
                </a:cubicBezTo>
                <a:cubicBezTo>
                  <a:pt x="93" y="93"/>
                  <a:pt x="92" y="93"/>
                  <a:pt x="91" y="92"/>
                </a:cubicBezTo>
                <a:cubicBezTo>
                  <a:pt x="90" y="92"/>
                  <a:pt x="89" y="92"/>
                  <a:pt x="89" y="92"/>
                </a:cubicBezTo>
                <a:cubicBezTo>
                  <a:pt x="89" y="92"/>
                  <a:pt x="87" y="92"/>
                  <a:pt x="85" y="91"/>
                </a:cubicBezTo>
                <a:cubicBezTo>
                  <a:pt x="82" y="90"/>
                  <a:pt x="81" y="90"/>
                  <a:pt x="81" y="91"/>
                </a:cubicBezTo>
                <a:cubicBezTo>
                  <a:pt x="81" y="91"/>
                  <a:pt x="80" y="91"/>
                  <a:pt x="79" y="91"/>
                </a:cubicBezTo>
                <a:cubicBezTo>
                  <a:pt x="78" y="90"/>
                  <a:pt x="78" y="90"/>
                  <a:pt x="78" y="91"/>
                </a:cubicBezTo>
                <a:cubicBezTo>
                  <a:pt x="78" y="91"/>
                  <a:pt x="77" y="91"/>
                  <a:pt x="77" y="91"/>
                </a:cubicBezTo>
                <a:cubicBezTo>
                  <a:pt x="76" y="90"/>
                  <a:pt x="76" y="90"/>
                  <a:pt x="76" y="90"/>
                </a:cubicBezTo>
                <a:cubicBezTo>
                  <a:pt x="76" y="91"/>
                  <a:pt x="76" y="91"/>
                  <a:pt x="75" y="91"/>
                </a:cubicBezTo>
                <a:cubicBezTo>
                  <a:pt x="75" y="90"/>
                  <a:pt x="74" y="90"/>
                  <a:pt x="74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74" y="90"/>
                  <a:pt x="72" y="90"/>
                  <a:pt x="72" y="90"/>
                </a:cubicBezTo>
                <a:cubicBezTo>
                  <a:pt x="71" y="90"/>
                  <a:pt x="66" y="91"/>
                  <a:pt x="65" y="90"/>
                </a:cubicBezTo>
                <a:cubicBezTo>
                  <a:pt x="64" y="90"/>
                  <a:pt x="63" y="90"/>
                  <a:pt x="62" y="91"/>
                </a:cubicBezTo>
                <a:cubicBezTo>
                  <a:pt x="61" y="91"/>
                  <a:pt x="60" y="91"/>
                  <a:pt x="60" y="91"/>
                </a:cubicBezTo>
                <a:cubicBezTo>
                  <a:pt x="59" y="91"/>
                  <a:pt x="59" y="91"/>
                  <a:pt x="59" y="91"/>
                </a:cubicBezTo>
                <a:cubicBezTo>
                  <a:pt x="59" y="91"/>
                  <a:pt x="59" y="91"/>
                  <a:pt x="58" y="91"/>
                </a:cubicBezTo>
                <a:cubicBezTo>
                  <a:pt x="58" y="91"/>
                  <a:pt x="58" y="91"/>
                  <a:pt x="58" y="92"/>
                </a:cubicBezTo>
                <a:cubicBezTo>
                  <a:pt x="58" y="92"/>
                  <a:pt x="57" y="92"/>
                  <a:pt x="57" y="92"/>
                </a:cubicBezTo>
                <a:cubicBezTo>
                  <a:pt x="56" y="92"/>
                  <a:pt x="55" y="92"/>
                  <a:pt x="54" y="92"/>
                </a:cubicBezTo>
                <a:cubicBezTo>
                  <a:pt x="54" y="92"/>
                  <a:pt x="53" y="93"/>
                  <a:pt x="53" y="93"/>
                </a:cubicBezTo>
                <a:cubicBezTo>
                  <a:pt x="52" y="93"/>
                  <a:pt x="52" y="93"/>
                  <a:pt x="52" y="93"/>
                </a:cubicBezTo>
                <a:cubicBezTo>
                  <a:pt x="52" y="93"/>
                  <a:pt x="51" y="94"/>
                  <a:pt x="51" y="93"/>
                </a:cubicBezTo>
                <a:cubicBezTo>
                  <a:pt x="50" y="93"/>
                  <a:pt x="48" y="94"/>
                  <a:pt x="48" y="94"/>
                </a:cubicBezTo>
                <a:cubicBezTo>
                  <a:pt x="48" y="94"/>
                  <a:pt x="48" y="94"/>
                  <a:pt x="47" y="95"/>
                </a:cubicBezTo>
                <a:cubicBezTo>
                  <a:pt x="47" y="95"/>
                  <a:pt x="46" y="95"/>
                  <a:pt x="47" y="95"/>
                </a:cubicBezTo>
                <a:cubicBezTo>
                  <a:pt x="47" y="96"/>
                  <a:pt x="47" y="96"/>
                  <a:pt x="46" y="96"/>
                </a:cubicBezTo>
                <a:cubicBezTo>
                  <a:pt x="46" y="96"/>
                  <a:pt x="46" y="96"/>
                  <a:pt x="46" y="96"/>
                </a:cubicBezTo>
                <a:cubicBezTo>
                  <a:pt x="46" y="95"/>
                  <a:pt x="45" y="96"/>
                  <a:pt x="44" y="97"/>
                </a:cubicBezTo>
                <a:cubicBezTo>
                  <a:pt x="43" y="97"/>
                  <a:pt x="43" y="98"/>
                  <a:pt x="42" y="98"/>
                </a:cubicBezTo>
                <a:cubicBezTo>
                  <a:pt x="41" y="98"/>
                  <a:pt x="41" y="98"/>
                  <a:pt x="40" y="98"/>
                </a:cubicBezTo>
                <a:cubicBezTo>
                  <a:pt x="40" y="98"/>
                  <a:pt x="40" y="99"/>
                  <a:pt x="39" y="99"/>
                </a:cubicBezTo>
                <a:cubicBezTo>
                  <a:pt x="39" y="99"/>
                  <a:pt x="39" y="99"/>
                  <a:pt x="38" y="99"/>
                </a:cubicBezTo>
                <a:cubicBezTo>
                  <a:pt x="38" y="99"/>
                  <a:pt x="38" y="100"/>
                  <a:pt x="37" y="100"/>
                </a:cubicBezTo>
                <a:cubicBezTo>
                  <a:pt x="37" y="99"/>
                  <a:pt x="37" y="100"/>
                  <a:pt x="37" y="100"/>
                </a:cubicBezTo>
                <a:cubicBezTo>
                  <a:pt x="37" y="100"/>
                  <a:pt x="36" y="100"/>
                  <a:pt x="35" y="100"/>
                </a:cubicBezTo>
                <a:cubicBezTo>
                  <a:pt x="35" y="100"/>
                  <a:pt x="34" y="100"/>
                  <a:pt x="34" y="101"/>
                </a:cubicBezTo>
                <a:cubicBezTo>
                  <a:pt x="34" y="101"/>
                  <a:pt x="33" y="101"/>
                  <a:pt x="33" y="101"/>
                </a:cubicBezTo>
                <a:cubicBezTo>
                  <a:pt x="33" y="101"/>
                  <a:pt x="32" y="101"/>
                  <a:pt x="31" y="102"/>
                </a:cubicBezTo>
                <a:cubicBezTo>
                  <a:pt x="30" y="102"/>
                  <a:pt x="29" y="102"/>
                  <a:pt x="29" y="102"/>
                </a:cubicBezTo>
                <a:cubicBezTo>
                  <a:pt x="29" y="102"/>
                  <a:pt x="28" y="102"/>
                  <a:pt x="27" y="102"/>
                </a:cubicBezTo>
                <a:cubicBezTo>
                  <a:pt x="26" y="102"/>
                  <a:pt x="26" y="102"/>
                  <a:pt x="25" y="102"/>
                </a:cubicBezTo>
                <a:cubicBezTo>
                  <a:pt x="25" y="102"/>
                  <a:pt x="25" y="102"/>
                  <a:pt x="24" y="102"/>
                </a:cubicBezTo>
                <a:cubicBezTo>
                  <a:pt x="24" y="103"/>
                  <a:pt x="24" y="103"/>
                  <a:pt x="26" y="103"/>
                </a:cubicBezTo>
                <a:cubicBezTo>
                  <a:pt x="27" y="104"/>
                  <a:pt x="28" y="104"/>
                  <a:pt x="30" y="103"/>
                </a:cubicBezTo>
                <a:close/>
                <a:moveTo>
                  <a:pt x="220" y="176"/>
                </a:moveTo>
                <a:cubicBezTo>
                  <a:pt x="220" y="176"/>
                  <a:pt x="221" y="176"/>
                  <a:pt x="221" y="176"/>
                </a:cubicBezTo>
                <a:cubicBezTo>
                  <a:pt x="221" y="176"/>
                  <a:pt x="221" y="175"/>
                  <a:pt x="220" y="175"/>
                </a:cubicBezTo>
                <a:cubicBezTo>
                  <a:pt x="220" y="175"/>
                  <a:pt x="220" y="175"/>
                  <a:pt x="220" y="175"/>
                </a:cubicBezTo>
                <a:cubicBezTo>
                  <a:pt x="220" y="174"/>
                  <a:pt x="219" y="174"/>
                  <a:pt x="219" y="174"/>
                </a:cubicBezTo>
                <a:cubicBezTo>
                  <a:pt x="218" y="173"/>
                  <a:pt x="216" y="173"/>
                  <a:pt x="215" y="172"/>
                </a:cubicBezTo>
                <a:cubicBezTo>
                  <a:pt x="214" y="171"/>
                  <a:pt x="214" y="171"/>
                  <a:pt x="214" y="171"/>
                </a:cubicBezTo>
                <a:cubicBezTo>
                  <a:pt x="213" y="170"/>
                  <a:pt x="213" y="170"/>
                  <a:pt x="212" y="170"/>
                </a:cubicBezTo>
                <a:cubicBezTo>
                  <a:pt x="212" y="169"/>
                  <a:pt x="211" y="169"/>
                  <a:pt x="210" y="168"/>
                </a:cubicBezTo>
                <a:cubicBezTo>
                  <a:pt x="210" y="167"/>
                  <a:pt x="209" y="167"/>
                  <a:pt x="209" y="167"/>
                </a:cubicBezTo>
                <a:cubicBezTo>
                  <a:pt x="209" y="167"/>
                  <a:pt x="208" y="166"/>
                  <a:pt x="208" y="166"/>
                </a:cubicBezTo>
                <a:cubicBezTo>
                  <a:pt x="207" y="165"/>
                  <a:pt x="207" y="165"/>
                  <a:pt x="206" y="164"/>
                </a:cubicBezTo>
                <a:cubicBezTo>
                  <a:pt x="206" y="164"/>
                  <a:pt x="206" y="164"/>
                  <a:pt x="205" y="163"/>
                </a:cubicBezTo>
                <a:cubicBezTo>
                  <a:pt x="205" y="163"/>
                  <a:pt x="205" y="163"/>
                  <a:pt x="204" y="162"/>
                </a:cubicBezTo>
                <a:cubicBezTo>
                  <a:pt x="204" y="162"/>
                  <a:pt x="203" y="161"/>
                  <a:pt x="202" y="161"/>
                </a:cubicBezTo>
                <a:cubicBezTo>
                  <a:pt x="201" y="161"/>
                  <a:pt x="200" y="160"/>
                  <a:pt x="199" y="158"/>
                </a:cubicBezTo>
                <a:cubicBezTo>
                  <a:pt x="199" y="158"/>
                  <a:pt x="199" y="158"/>
                  <a:pt x="199" y="158"/>
                </a:cubicBezTo>
                <a:cubicBezTo>
                  <a:pt x="198" y="158"/>
                  <a:pt x="198" y="157"/>
                  <a:pt x="198" y="157"/>
                </a:cubicBezTo>
                <a:cubicBezTo>
                  <a:pt x="198" y="156"/>
                  <a:pt x="198" y="156"/>
                  <a:pt x="198" y="156"/>
                </a:cubicBezTo>
                <a:cubicBezTo>
                  <a:pt x="198" y="156"/>
                  <a:pt x="197" y="156"/>
                  <a:pt x="197" y="156"/>
                </a:cubicBezTo>
                <a:cubicBezTo>
                  <a:pt x="197" y="155"/>
                  <a:pt x="197" y="155"/>
                  <a:pt x="196" y="155"/>
                </a:cubicBezTo>
                <a:cubicBezTo>
                  <a:pt x="196" y="155"/>
                  <a:pt x="196" y="154"/>
                  <a:pt x="196" y="154"/>
                </a:cubicBezTo>
                <a:cubicBezTo>
                  <a:pt x="196" y="154"/>
                  <a:pt x="196" y="153"/>
                  <a:pt x="193" y="151"/>
                </a:cubicBezTo>
                <a:cubicBezTo>
                  <a:pt x="193" y="150"/>
                  <a:pt x="192" y="149"/>
                  <a:pt x="192" y="148"/>
                </a:cubicBezTo>
                <a:cubicBezTo>
                  <a:pt x="192" y="148"/>
                  <a:pt x="191" y="148"/>
                  <a:pt x="191" y="148"/>
                </a:cubicBezTo>
                <a:cubicBezTo>
                  <a:pt x="191" y="148"/>
                  <a:pt x="191" y="148"/>
                  <a:pt x="191" y="147"/>
                </a:cubicBezTo>
                <a:cubicBezTo>
                  <a:pt x="191" y="147"/>
                  <a:pt x="191" y="147"/>
                  <a:pt x="191" y="147"/>
                </a:cubicBezTo>
                <a:cubicBezTo>
                  <a:pt x="190" y="147"/>
                  <a:pt x="190" y="146"/>
                  <a:pt x="190" y="146"/>
                </a:cubicBezTo>
                <a:cubicBezTo>
                  <a:pt x="190" y="146"/>
                  <a:pt x="189" y="145"/>
                  <a:pt x="189" y="145"/>
                </a:cubicBezTo>
                <a:cubicBezTo>
                  <a:pt x="189" y="145"/>
                  <a:pt x="189" y="145"/>
                  <a:pt x="188" y="144"/>
                </a:cubicBezTo>
                <a:cubicBezTo>
                  <a:pt x="188" y="143"/>
                  <a:pt x="187" y="142"/>
                  <a:pt x="186" y="142"/>
                </a:cubicBezTo>
                <a:cubicBezTo>
                  <a:pt x="186" y="141"/>
                  <a:pt x="186" y="141"/>
                  <a:pt x="186" y="141"/>
                </a:cubicBezTo>
                <a:cubicBezTo>
                  <a:pt x="186" y="141"/>
                  <a:pt x="186" y="140"/>
                  <a:pt x="185" y="140"/>
                </a:cubicBezTo>
                <a:cubicBezTo>
                  <a:pt x="185" y="140"/>
                  <a:pt x="184" y="139"/>
                  <a:pt x="184" y="139"/>
                </a:cubicBezTo>
                <a:cubicBezTo>
                  <a:pt x="184" y="139"/>
                  <a:pt x="184" y="138"/>
                  <a:pt x="184" y="138"/>
                </a:cubicBezTo>
                <a:cubicBezTo>
                  <a:pt x="183" y="138"/>
                  <a:pt x="183" y="137"/>
                  <a:pt x="183" y="137"/>
                </a:cubicBezTo>
                <a:cubicBezTo>
                  <a:pt x="183" y="137"/>
                  <a:pt x="183" y="136"/>
                  <a:pt x="183" y="136"/>
                </a:cubicBezTo>
                <a:cubicBezTo>
                  <a:pt x="183" y="136"/>
                  <a:pt x="182" y="135"/>
                  <a:pt x="181" y="134"/>
                </a:cubicBezTo>
                <a:cubicBezTo>
                  <a:pt x="181" y="133"/>
                  <a:pt x="180" y="132"/>
                  <a:pt x="180" y="132"/>
                </a:cubicBezTo>
                <a:cubicBezTo>
                  <a:pt x="179" y="132"/>
                  <a:pt x="179" y="131"/>
                  <a:pt x="179" y="131"/>
                </a:cubicBezTo>
                <a:cubicBezTo>
                  <a:pt x="178" y="129"/>
                  <a:pt x="173" y="123"/>
                  <a:pt x="170" y="121"/>
                </a:cubicBezTo>
                <a:cubicBezTo>
                  <a:pt x="170" y="121"/>
                  <a:pt x="169" y="120"/>
                  <a:pt x="169" y="120"/>
                </a:cubicBezTo>
                <a:cubicBezTo>
                  <a:pt x="169" y="119"/>
                  <a:pt x="168" y="119"/>
                  <a:pt x="168" y="119"/>
                </a:cubicBezTo>
                <a:cubicBezTo>
                  <a:pt x="168" y="119"/>
                  <a:pt x="166" y="119"/>
                  <a:pt x="167" y="118"/>
                </a:cubicBezTo>
                <a:cubicBezTo>
                  <a:pt x="167" y="118"/>
                  <a:pt x="167" y="118"/>
                  <a:pt x="166" y="118"/>
                </a:cubicBezTo>
                <a:cubicBezTo>
                  <a:pt x="166" y="118"/>
                  <a:pt x="166" y="118"/>
                  <a:pt x="166" y="118"/>
                </a:cubicBezTo>
                <a:cubicBezTo>
                  <a:pt x="166" y="119"/>
                  <a:pt x="166" y="119"/>
                  <a:pt x="165" y="118"/>
                </a:cubicBezTo>
                <a:cubicBezTo>
                  <a:pt x="165" y="117"/>
                  <a:pt x="165" y="117"/>
                  <a:pt x="164" y="117"/>
                </a:cubicBezTo>
                <a:cubicBezTo>
                  <a:pt x="164" y="118"/>
                  <a:pt x="162" y="117"/>
                  <a:pt x="162" y="117"/>
                </a:cubicBezTo>
                <a:cubicBezTo>
                  <a:pt x="162" y="116"/>
                  <a:pt x="162" y="116"/>
                  <a:pt x="161" y="116"/>
                </a:cubicBezTo>
                <a:cubicBezTo>
                  <a:pt x="160" y="117"/>
                  <a:pt x="160" y="117"/>
                  <a:pt x="160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7"/>
                  <a:pt x="159" y="117"/>
                  <a:pt x="159" y="117"/>
                </a:cubicBezTo>
                <a:cubicBezTo>
                  <a:pt x="158" y="117"/>
                  <a:pt x="157" y="116"/>
                  <a:pt x="156" y="116"/>
                </a:cubicBezTo>
                <a:cubicBezTo>
                  <a:pt x="156" y="115"/>
                  <a:pt x="156" y="115"/>
                  <a:pt x="156" y="116"/>
                </a:cubicBezTo>
                <a:cubicBezTo>
                  <a:pt x="156" y="117"/>
                  <a:pt x="155" y="117"/>
                  <a:pt x="155" y="116"/>
                </a:cubicBezTo>
                <a:cubicBezTo>
                  <a:pt x="155" y="115"/>
                  <a:pt x="155" y="115"/>
                  <a:pt x="155" y="116"/>
                </a:cubicBezTo>
                <a:cubicBezTo>
                  <a:pt x="155" y="117"/>
                  <a:pt x="154" y="117"/>
                  <a:pt x="154" y="116"/>
                </a:cubicBezTo>
                <a:cubicBezTo>
                  <a:pt x="154" y="116"/>
                  <a:pt x="154" y="116"/>
                  <a:pt x="154" y="117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2" y="116"/>
                  <a:pt x="152" y="116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0" y="117"/>
                  <a:pt x="150" y="117"/>
                </a:cubicBezTo>
                <a:cubicBezTo>
                  <a:pt x="150" y="117"/>
                  <a:pt x="150" y="117"/>
                  <a:pt x="150" y="117"/>
                </a:cubicBezTo>
                <a:cubicBezTo>
                  <a:pt x="150" y="118"/>
                  <a:pt x="150" y="118"/>
                  <a:pt x="150" y="118"/>
                </a:cubicBezTo>
                <a:cubicBezTo>
                  <a:pt x="150" y="118"/>
                  <a:pt x="149" y="118"/>
                  <a:pt x="148" y="118"/>
                </a:cubicBezTo>
                <a:cubicBezTo>
                  <a:pt x="147" y="119"/>
                  <a:pt x="147" y="119"/>
                  <a:pt x="147" y="119"/>
                </a:cubicBezTo>
                <a:cubicBezTo>
                  <a:pt x="147" y="119"/>
                  <a:pt x="146" y="119"/>
                  <a:pt x="145" y="120"/>
                </a:cubicBezTo>
                <a:cubicBezTo>
                  <a:pt x="144" y="120"/>
                  <a:pt x="143" y="120"/>
                  <a:pt x="142" y="120"/>
                </a:cubicBezTo>
                <a:cubicBezTo>
                  <a:pt x="141" y="120"/>
                  <a:pt x="141" y="119"/>
                  <a:pt x="141" y="120"/>
                </a:cubicBezTo>
                <a:cubicBezTo>
                  <a:pt x="141" y="120"/>
                  <a:pt x="140" y="120"/>
                  <a:pt x="140" y="120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39" y="121"/>
                  <a:pt x="140" y="121"/>
                  <a:pt x="141" y="121"/>
                </a:cubicBezTo>
                <a:cubicBezTo>
                  <a:pt x="145" y="122"/>
                  <a:pt x="146" y="123"/>
                  <a:pt x="146" y="123"/>
                </a:cubicBezTo>
                <a:cubicBezTo>
                  <a:pt x="146" y="123"/>
                  <a:pt x="147" y="123"/>
                  <a:pt x="147" y="123"/>
                </a:cubicBezTo>
                <a:cubicBezTo>
                  <a:pt x="148" y="123"/>
                  <a:pt x="148" y="123"/>
                  <a:pt x="148" y="123"/>
                </a:cubicBezTo>
                <a:cubicBezTo>
                  <a:pt x="148" y="123"/>
                  <a:pt x="149" y="123"/>
                  <a:pt x="149" y="123"/>
                </a:cubicBezTo>
                <a:cubicBezTo>
                  <a:pt x="150" y="123"/>
                  <a:pt x="151" y="123"/>
                  <a:pt x="152" y="123"/>
                </a:cubicBezTo>
                <a:cubicBezTo>
                  <a:pt x="155" y="123"/>
                  <a:pt x="157" y="123"/>
                  <a:pt x="157" y="123"/>
                </a:cubicBezTo>
                <a:cubicBezTo>
                  <a:pt x="158" y="123"/>
                  <a:pt x="158" y="123"/>
                  <a:pt x="158" y="123"/>
                </a:cubicBezTo>
                <a:cubicBezTo>
                  <a:pt x="159" y="123"/>
                  <a:pt x="160" y="123"/>
                  <a:pt x="160" y="123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61" y="123"/>
                  <a:pt x="161" y="123"/>
                </a:cubicBezTo>
                <a:cubicBezTo>
                  <a:pt x="162" y="124"/>
                  <a:pt x="167" y="125"/>
                  <a:pt x="167" y="125"/>
                </a:cubicBezTo>
                <a:cubicBezTo>
                  <a:pt x="167" y="125"/>
                  <a:pt x="170" y="126"/>
                  <a:pt x="170" y="126"/>
                </a:cubicBezTo>
                <a:cubicBezTo>
                  <a:pt x="170" y="126"/>
                  <a:pt x="170" y="127"/>
                  <a:pt x="171" y="127"/>
                </a:cubicBezTo>
                <a:cubicBezTo>
                  <a:pt x="171" y="128"/>
                  <a:pt x="172" y="129"/>
                  <a:pt x="172" y="129"/>
                </a:cubicBezTo>
                <a:cubicBezTo>
                  <a:pt x="172" y="129"/>
                  <a:pt x="172" y="129"/>
                  <a:pt x="172" y="129"/>
                </a:cubicBezTo>
                <a:cubicBezTo>
                  <a:pt x="173" y="130"/>
                  <a:pt x="175" y="132"/>
                  <a:pt x="175" y="133"/>
                </a:cubicBezTo>
                <a:cubicBezTo>
                  <a:pt x="175" y="133"/>
                  <a:pt x="175" y="133"/>
                  <a:pt x="175" y="133"/>
                </a:cubicBezTo>
                <a:cubicBezTo>
                  <a:pt x="176" y="133"/>
                  <a:pt x="176" y="133"/>
                  <a:pt x="176" y="134"/>
                </a:cubicBezTo>
                <a:cubicBezTo>
                  <a:pt x="177" y="134"/>
                  <a:pt x="177" y="135"/>
                  <a:pt x="177" y="135"/>
                </a:cubicBezTo>
                <a:cubicBezTo>
                  <a:pt x="177" y="134"/>
                  <a:pt x="178" y="135"/>
                  <a:pt x="178" y="135"/>
                </a:cubicBezTo>
                <a:cubicBezTo>
                  <a:pt x="178" y="135"/>
                  <a:pt x="178" y="136"/>
                  <a:pt x="178" y="136"/>
                </a:cubicBezTo>
                <a:cubicBezTo>
                  <a:pt x="179" y="136"/>
                  <a:pt x="179" y="136"/>
                  <a:pt x="179" y="137"/>
                </a:cubicBezTo>
                <a:cubicBezTo>
                  <a:pt x="179" y="137"/>
                  <a:pt x="179" y="138"/>
                  <a:pt x="179" y="138"/>
                </a:cubicBezTo>
                <a:cubicBezTo>
                  <a:pt x="180" y="138"/>
                  <a:pt x="180" y="138"/>
                  <a:pt x="180" y="139"/>
                </a:cubicBezTo>
                <a:cubicBezTo>
                  <a:pt x="180" y="139"/>
                  <a:pt x="181" y="139"/>
                  <a:pt x="181" y="139"/>
                </a:cubicBezTo>
                <a:cubicBezTo>
                  <a:pt x="182" y="140"/>
                  <a:pt x="184" y="142"/>
                  <a:pt x="183" y="142"/>
                </a:cubicBezTo>
                <a:cubicBezTo>
                  <a:pt x="183" y="143"/>
                  <a:pt x="183" y="143"/>
                  <a:pt x="184" y="143"/>
                </a:cubicBezTo>
                <a:cubicBezTo>
                  <a:pt x="184" y="143"/>
                  <a:pt x="184" y="143"/>
                  <a:pt x="184" y="144"/>
                </a:cubicBezTo>
                <a:cubicBezTo>
                  <a:pt x="184" y="144"/>
                  <a:pt x="185" y="144"/>
                  <a:pt x="185" y="144"/>
                </a:cubicBezTo>
                <a:cubicBezTo>
                  <a:pt x="185" y="144"/>
                  <a:pt x="186" y="144"/>
                  <a:pt x="186" y="145"/>
                </a:cubicBezTo>
                <a:cubicBezTo>
                  <a:pt x="186" y="145"/>
                  <a:pt x="186" y="145"/>
                  <a:pt x="186" y="145"/>
                </a:cubicBezTo>
                <a:cubicBezTo>
                  <a:pt x="186" y="145"/>
                  <a:pt x="187" y="146"/>
                  <a:pt x="187" y="146"/>
                </a:cubicBezTo>
                <a:cubicBezTo>
                  <a:pt x="187" y="146"/>
                  <a:pt x="187" y="146"/>
                  <a:pt x="187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48"/>
                  <a:pt x="189" y="148"/>
                  <a:pt x="189" y="148"/>
                </a:cubicBezTo>
                <a:cubicBezTo>
                  <a:pt x="189" y="149"/>
                  <a:pt x="190" y="150"/>
                  <a:pt x="191" y="150"/>
                </a:cubicBezTo>
                <a:cubicBezTo>
                  <a:pt x="191" y="150"/>
                  <a:pt x="191" y="151"/>
                  <a:pt x="191" y="151"/>
                </a:cubicBezTo>
                <a:cubicBezTo>
                  <a:pt x="191" y="151"/>
                  <a:pt x="191" y="151"/>
                  <a:pt x="191" y="151"/>
                </a:cubicBezTo>
                <a:cubicBezTo>
                  <a:pt x="191" y="151"/>
                  <a:pt x="191" y="151"/>
                  <a:pt x="191" y="151"/>
                </a:cubicBezTo>
                <a:cubicBezTo>
                  <a:pt x="191" y="151"/>
                  <a:pt x="191" y="152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cubicBezTo>
                  <a:pt x="193" y="154"/>
                  <a:pt x="193" y="154"/>
                  <a:pt x="193" y="154"/>
                </a:cubicBezTo>
                <a:cubicBezTo>
                  <a:pt x="193" y="154"/>
                  <a:pt x="194" y="154"/>
                  <a:pt x="194" y="154"/>
                </a:cubicBezTo>
                <a:cubicBezTo>
                  <a:pt x="194" y="155"/>
                  <a:pt x="194" y="155"/>
                  <a:pt x="195" y="155"/>
                </a:cubicBezTo>
                <a:cubicBezTo>
                  <a:pt x="195" y="156"/>
                  <a:pt x="196" y="156"/>
                  <a:pt x="196" y="156"/>
                </a:cubicBezTo>
                <a:cubicBezTo>
                  <a:pt x="196" y="156"/>
                  <a:pt x="196" y="157"/>
                  <a:pt x="196" y="157"/>
                </a:cubicBezTo>
                <a:cubicBezTo>
                  <a:pt x="196" y="157"/>
                  <a:pt x="197" y="157"/>
                  <a:pt x="197" y="157"/>
                </a:cubicBezTo>
                <a:cubicBezTo>
                  <a:pt x="197" y="158"/>
                  <a:pt x="197" y="158"/>
                  <a:pt x="198" y="158"/>
                </a:cubicBezTo>
                <a:cubicBezTo>
                  <a:pt x="198" y="158"/>
                  <a:pt x="198" y="158"/>
                  <a:pt x="199" y="159"/>
                </a:cubicBezTo>
                <a:cubicBezTo>
                  <a:pt x="199" y="160"/>
                  <a:pt x="200" y="160"/>
                  <a:pt x="200" y="160"/>
                </a:cubicBezTo>
                <a:cubicBezTo>
                  <a:pt x="200" y="160"/>
                  <a:pt x="201" y="161"/>
                  <a:pt x="202" y="162"/>
                </a:cubicBezTo>
                <a:cubicBezTo>
                  <a:pt x="202" y="163"/>
                  <a:pt x="203" y="164"/>
                  <a:pt x="203" y="164"/>
                </a:cubicBezTo>
                <a:cubicBezTo>
                  <a:pt x="204" y="164"/>
                  <a:pt x="204" y="164"/>
                  <a:pt x="204" y="165"/>
                </a:cubicBezTo>
                <a:cubicBezTo>
                  <a:pt x="205" y="165"/>
                  <a:pt x="205" y="166"/>
                  <a:pt x="205" y="166"/>
                </a:cubicBezTo>
                <a:cubicBezTo>
                  <a:pt x="206" y="166"/>
                  <a:pt x="206" y="166"/>
                  <a:pt x="206" y="166"/>
                </a:cubicBezTo>
                <a:cubicBezTo>
                  <a:pt x="206" y="166"/>
                  <a:pt x="206" y="167"/>
                  <a:pt x="207" y="167"/>
                </a:cubicBezTo>
                <a:cubicBezTo>
                  <a:pt x="208" y="167"/>
                  <a:pt x="208" y="167"/>
                  <a:pt x="208" y="168"/>
                </a:cubicBezTo>
                <a:cubicBezTo>
                  <a:pt x="208" y="168"/>
                  <a:pt x="208" y="169"/>
                  <a:pt x="209" y="169"/>
                </a:cubicBezTo>
                <a:cubicBezTo>
                  <a:pt x="209" y="168"/>
                  <a:pt x="209" y="169"/>
                  <a:pt x="210" y="169"/>
                </a:cubicBezTo>
                <a:cubicBezTo>
                  <a:pt x="210" y="169"/>
                  <a:pt x="211" y="170"/>
                  <a:pt x="212" y="171"/>
                </a:cubicBezTo>
                <a:cubicBezTo>
                  <a:pt x="212" y="171"/>
                  <a:pt x="213" y="172"/>
                  <a:pt x="213" y="172"/>
                </a:cubicBezTo>
                <a:cubicBezTo>
                  <a:pt x="213" y="172"/>
                  <a:pt x="214" y="173"/>
                  <a:pt x="215" y="173"/>
                </a:cubicBezTo>
                <a:cubicBezTo>
                  <a:pt x="215" y="173"/>
                  <a:pt x="216" y="174"/>
                  <a:pt x="216" y="174"/>
                </a:cubicBezTo>
                <a:cubicBezTo>
                  <a:pt x="216" y="174"/>
                  <a:pt x="216" y="174"/>
                  <a:pt x="217" y="175"/>
                </a:cubicBezTo>
                <a:cubicBezTo>
                  <a:pt x="218" y="175"/>
                  <a:pt x="218" y="175"/>
                  <a:pt x="218" y="176"/>
                </a:cubicBezTo>
                <a:cubicBezTo>
                  <a:pt x="218" y="176"/>
                  <a:pt x="219" y="176"/>
                  <a:pt x="219" y="176"/>
                </a:cubicBezTo>
                <a:cubicBezTo>
                  <a:pt x="219" y="176"/>
                  <a:pt x="219" y="176"/>
                  <a:pt x="220" y="176"/>
                </a:cubicBezTo>
                <a:close/>
                <a:moveTo>
                  <a:pt x="20" y="98"/>
                </a:moveTo>
                <a:cubicBezTo>
                  <a:pt x="20" y="98"/>
                  <a:pt x="21" y="98"/>
                  <a:pt x="21" y="98"/>
                </a:cubicBezTo>
                <a:cubicBezTo>
                  <a:pt x="22" y="98"/>
                  <a:pt x="22" y="98"/>
                  <a:pt x="23" y="98"/>
                </a:cubicBezTo>
                <a:cubicBezTo>
                  <a:pt x="23" y="98"/>
                  <a:pt x="24" y="98"/>
                  <a:pt x="24" y="98"/>
                </a:cubicBezTo>
                <a:cubicBezTo>
                  <a:pt x="24" y="98"/>
                  <a:pt x="25" y="98"/>
                  <a:pt x="25" y="98"/>
                </a:cubicBezTo>
                <a:cubicBezTo>
                  <a:pt x="26" y="98"/>
                  <a:pt x="27" y="98"/>
                  <a:pt x="28" y="98"/>
                </a:cubicBezTo>
                <a:cubicBezTo>
                  <a:pt x="29" y="99"/>
                  <a:pt x="30" y="98"/>
                  <a:pt x="34" y="97"/>
                </a:cubicBezTo>
                <a:cubicBezTo>
                  <a:pt x="36" y="96"/>
                  <a:pt x="37" y="96"/>
                  <a:pt x="37" y="96"/>
                </a:cubicBezTo>
                <a:cubicBezTo>
                  <a:pt x="38" y="96"/>
                  <a:pt x="41" y="94"/>
                  <a:pt x="45" y="92"/>
                </a:cubicBezTo>
                <a:cubicBezTo>
                  <a:pt x="47" y="91"/>
                  <a:pt x="49" y="91"/>
                  <a:pt x="50" y="90"/>
                </a:cubicBezTo>
                <a:cubicBezTo>
                  <a:pt x="50" y="90"/>
                  <a:pt x="51" y="90"/>
                  <a:pt x="51" y="90"/>
                </a:cubicBezTo>
                <a:cubicBezTo>
                  <a:pt x="51" y="90"/>
                  <a:pt x="53" y="89"/>
                  <a:pt x="54" y="89"/>
                </a:cubicBezTo>
                <a:cubicBezTo>
                  <a:pt x="55" y="89"/>
                  <a:pt x="56" y="89"/>
                  <a:pt x="56" y="88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88"/>
                  <a:pt x="59" y="88"/>
                  <a:pt x="59" y="88"/>
                </a:cubicBezTo>
                <a:cubicBezTo>
                  <a:pt x="60" y="87"/>
                  <a:pt x="61" y="87"/>
                  <a:pt x="61" y="87"/>
                </a:cubicBezTo>
                <a:cubicBezTo>
                  <a:pt x="62" y="87"/>
                  <a:pt x="63" y="87"/>
                  <a:pt x="63" y="87"/>
                </a:cubicBezTo>
                <a:cubicBezTo>
                  <a:pt x="63" y="87"/>
                  <a:pt x="63" y="87"/>
                  <a:pt x="64" y="87"/>
                </a:cubicBezTo>
                <a:cubicBezTo>
                  <a:pt x="64" y="87"/>
                  <a:pt x="64" y="87"/>
                  <a:pt x="65" y="87"/>
                </a:cubicBezTo>
                <a:cubicBezTo>
                  <a:pt x="65" y="87"/>
                  <a:pt x="65" y="87"/>
                  <a:pt x="66" y="87"/>
                </a:cubicBezTo>
                <a:cubicBezTo>
                  <a:pt x="67" y="87"/>
                  <a:pt x="67" y="87"/>
                  <a:pt x="67" y="87"/>
                </a:cubicBezTo>
                <a:cubicBezTo>
                  <a:pt x="67" y="87"/>
                  <a:pt x="67" y="87"/>
                  <a:pt x="68" y="87"/>
                </a:cubicBezTo>
                <a:cubicBezTo>
                  <a:pt x="68" y="87"/>
                  <a:pt x="68" y="87"/>
                  <a:pt x="68" y="86"/>
                </a:cubicBezTo>
                <a:cubicBezTo>
                  <a:pt x="68" y="86"/>
                  <a:pt x="68" y="86"/>
                  <a:pt x="69" y="86"/>
                </a:cubicBezTo>
                <a:cubicBezTo>
                  <a:pt x="69" y="86"/>
                  <a:pt x="70" y="86"/>
                  <a:pt x="70" y="86"/>
                </a:cubicBezTo>
                <a:cubicBezTo>
                  <a:pt x="70" y="86"/>
                  <a:pt x="71" y="86"/>
                  <a:pt x="72" y="86"/>
                </a:cubicBezTo>
                <a:cubicBezTo>
                  <a:pt x="72" y="87"/>
                  <a:pt x="73" y="87"/>
                  <a:pt x="73" y="87"/>
                </a:cubicBezTo>
                <a:cubicBezTo>
                  <a:pt x="73" y="86"/>
                  <a:pt x="74" y="86"/>
                  <a:pt x="76" y="86"/>
                </a:cubicBezTo>
                <a:cubicBezTo>
                  <a:pt x="76" y="87"/>
                  <a:pt x="77" y="87"/>
                  <a:pt x="77" y="87"/>
                </a:cubicBezTo>
                <a:cubicBezTo>
                  <a:pt x="77" y="87"/>
                  <a:pt x="78" y="87"/>
                  <a:pt x="78" y="87"/>
                </a:cubicBezTo>
                <a:cubicBezTo>
                  <a:pt x="79" y="87"/>
                  <a:pt x="80" y="87"/>
                  <a:pt x="81" y="87"/>
                </a:cubicBezTo>
                <a:cubicBezTo>
                  <a:pt x="83" y="87"/>
                  <a:pt x="87" y="88"/>
                  <a:pt x="87" y="89"/>
                </a:cubicBezTo>
                <a:cubicBezTo>
                  <a:pt x="87" y="89"/>
                  <a:pt x="88" y="89"/>
                  <a:pt x="88" y="89"/>
                </a:cubicBezTo>
                <a:cubicBezTo>
                  <a:pt x="90" y="89"/>
                  <a:pt x="92" y="89"/>
                  <a:pt x="92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3" y="90"/>
                  <a:pt x="93" y="90"/>
                  <a:pt x="93" y="90"/>
                </a:cubicBezTo>
                <a:cubicBezTo>
                  <a:pt x="93" y="90"/>
                  <a:pt x="93" y="91"/>
                  <a:pt x="93" y="91"/>
                </a:cubicBezTo>
                <a:cubicBezTo>
                  <a:pt x="93" y="91"/>
                  <a:pt x="94" y="90"/>
                  <a:pt x="94" y="90"/>
                </a:cubicBezTo>
                <a:cubicBezTo>
                  <a:pt x="94" y="90"/>
                  <a:pt x="94" y="90"/>
                  <a:pt x="95" y="91"/>
                </a:cubicBezTo>
                <a:cubicBezTo>
                  <a:pt x="96" y="91"/>
                  <a:pt x="97" y="91"/>
                  <a:pt x="97" y="91"/>
                </a:cubicBezTo>
                <a:cubicBezTo>
                  <a:pt x="97" y="92"/>
                  <a:pt x="97" y="92"/>
                  <a:pt x="97" y="92"/>
                </a:cubicBezTo>
                <a:cubicBezTo>
                  <a:pt x="98" y="92"/>
                  <a:pt x="98" y="92"/>
                  <a:pt x="98" y="92"/>
                </a:cubicBezTo>
                <a:cubicBezTo>
                  <a:pt x="98" y="93"/>
                  <a:pt x="98" y="93"/>
                  <a:pt x="98" y="92"/>
                </a:cubicBezTo>
                <a:cubicBezTo>
                  <a:pt x="98" y="92"/>
                  <a:pt x="99" y="92"/>
                  <a:pt x="99" y="93"/>
                </a:cubicBezTo>
                <a:cubicBezTo>
                  <a:pt x="99" y="93"/>
                  <a:pt x="100" y="93"/>
                  <a:pt x="101" y="93"/>
                </a:cubicBezTo>
                <a:cubicBezTo>
                  <a:pt x="102" y="93"/>
                  <a:pt x="102" y="93"/>
                  <a:pt x="102" y="94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02" y="93"/>
                  <a:pt x="104" y="94"/>
                  <a:pt x="104" y="94"/>
                </a:cubicBezTo>
                <a:cubicBezTo>
                  <a:pt x="104" y="95"/>
                  <a:pt x="104" y="95"/>
                  <a:pt x="105" y="95"/>
                </a:cubicBezTo>
                <a:cubicBezTo>
                  <a:pt x="106" y="95"/>
                  <a:pt x="108" y="97"/>
                  <a:pt x="108" y="97"/>
                </a:cubicBezTo>
                <a:cubicBezTo>
                  <a:pt x="108" y="97"/>
                  <a:pt x="108" y="98"/>
                  <a:pt x="108" y="98"/>
                </a:cubicBezTo>
                <a:cubicBezTo>
                  <a:pt x="109" y="98"/>
                  <a:pt x="109" y="98"/>
                  <a:pt x="109" y="98"/>
                </a:cubicBezTo>
                <a:cubicBezTo>
                  <a:pt x="109" y="99"/>
                  <a:pt x="109" y="99"/>
                  <a:pt x="109" y="98"/>
                </a:cubicBezTo>
                <a:cubicBezTo>
                  <a:pt x="110" y="98"/>
                  <a:pt x="110" y="97"/>
                  <a:pt x="110" y="97"/>
                </a:cubicBezTo>
                <a:cubicBezTo>
                  <a:pt x="110" y="97"/>
                  <a:pt x="110" y="98"/>
                  <a:pt x="110" y="98"/>
                </a:cubicBezTo>
                <a:cubicBezTo>
                  <a:pt x="110" y="99"/>
                  <a:pt x="110" y="99"/>
                  <a:pt x="110" y="99"/>
                </a:cubicBezTo>
                <a:cubicBezTo>
                  <a:pt x="110" y="99"/>
                  <a:pt x="110" y="99"/>
                  <a:pt x="110" y="99"/>
                </a:cubicBezTo>
                <a:cubicBezTo>
                  <a:pt x="110" y="97"/>
                  <a:pt x="113" y="99"/>
                  <a:pt x="114" y="100"/>
                </a:cubicBezTo>
                <a:cubicBezTo>
                  <a:pt x="114" y="101"/>
                  <a:pt x="115" y="101"/>
                  <a:pt x="115" y="102"/>
                </a:cubicBezTo>
                <a:cubicBezTo>
                  <a:pt x="115" y="102"/>
                  <a:pt x="117" y="103"/>
                  <a:pt x="117" y="103"/>
                </a:cubicBezTo>
                <a:cubicBezTo>
                  <a:pt x="117" y="103"/>
                  <a:pt x="117" y="102"/>
                  <a:pt x="117" y="101"/>
                </a:cubicBezTo>
                <a:cubicBezTo>
                  <a:pt x="117" y="99"/>
                  <a:pt x="116" y="98"/>
                  <a:pt x="115" y="97"/>
                </a:cubicBezTo>
                <a:cubicBezTo>
                  <a:pt x="115" y="97"/>
                  <a:pt x="114" y="97"/>
                  <a:pt x="114" y="97"/>
                </a:cubicBezTo>
                <a:cubicBezTo>
                  <a:pt x="114" y="97"/>
                  <a:pt x="114" y="96"/>
                  <a:pt x="114" y="96"/>
                </a:cubicBezTo>
                <a:cubicBezTo>
                  <a:pt x="113" y="95"/>
                  <a:pt x="112" y="94"/>
                  <a:pt x="112" y="94"/>
                </a:cubicBezTo>
                <a:cubicBezTo>
                  <a:pt x="111" y="94"/>
                  <a:pt x="111" y="94"/>
                  <a:pt x="111" y="93"/>
                </a:cubicBezTo>
                <a:cubicBezTo>
                  <a:pt x="111" y="93"/>
                  <a:pt x="111" y="93"/>
                  <a:pt x="111" y="93"/>
                </a:cubicBezTo>
                <a:cubicBezTo>
                  <a:pt x="110" y="93"/>
                  <a:pt x="110" y="93"/>
                  <a:pt x="110" y="92"/>
                </a:cubicBezTo>
                <a:cubicBezTo>
                  <a:pt x="110" y="92"/>
                  <a:pt x="110" y="92"/>
                  <a:pt x="109" y="92"/>
                </a:cubicBezTo>
                <a:cubicBezTo>
                  <a:pt x="109" y="92"/>
                  <a:pt x="108" y="91"/>
                  <a:pt x="108" y="91"/>
                </a:cubicBezTo>
                <a:cubicBezTo>
                  <a:pt x="107" y="90"/>
                  <a:pt x="106" y="90"/>
                  <a:pt x="106" y="89"/>
                </a:cubicBezTo>
                <a:cubicBezTo>
                  <a:pt x="104" y="89"/>
                  <a:pt x="100" y="87"/>
                  <a:pt x="98" y="86"/>
                </a:cubicBezTo>
                <a:cubicBezTo>
                  <a:pt x="97" y="86"/>
                  <a:pt x="94" y="85"/>
                  <a:pt x="94" y="84"/>
                </a:cubicBezTo>
                <a:cubicBezTo>
                  <a:pt x="93" y="84"/>
                  <a:pt x="92" y="84"/>
                  <a:pt x="91" y="84"/>
                </a:cubicBezTo>
                <a:cubicBezTo>
                  <a:pt x="90" y="84"/>
                  <a:pt x="90" y="83"/>
                  <a:pt x="90" y="83"/>
                </a:cubicBezTo>
                <a:cubicBezTo>
                  <a:pt x="90" y="83"/>
                  <a:pt x="89" y="82"/>
                  <a:pt x="88" y="83"/>
                </a:cubicBezTo>
                <a:cubicBezTo>
                  <a:pt x="88" y="83"/>
                  <a:pt x="87" y="82"/>
                  <a:pt x="86" y="82"/>
                </a:cubicBezTo>
                <a:cubicBezTo>
                  <a:pt x="85" y="82"/>
                  <a:pt x="84" y="81"/>
                  <a:pt x="84" y="81"/>
                </a:cubicBezTo>
                <a:cubicBezTo>
                  <a:pt x="83" y="82"/>
                  <a:pt x="83" y="82"/>
                  <a:pt x="83" y="81"/>
                </a:cubicBezTo>
                <a:cubicBezTo>
                  <a:pt x="83" y="81"/>
                  <a:pt x="83" y="81"/>
                  <a:pt x="82" y="81"/>
                </a:cubicBezTo>
                <a:cubicBezTo>
                  <a:pt x="82" y="81"/>
                  <a:pt x="82" y="81"/>
                  <a:pt x="82" y="81"/>
                </a:cubicBezTo>
                <a:cubicBezTo>
                  <a:pt x="82" y="81"/>
                  <a:pt x="82" y="81"/>
                  <a:pt x="81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82"/>
                  <a:pt x="80" y="82"/>
                  <a:pt x="80" y="81"/>
                </a:cubicBezTo>
                <a:cubicBezTo>
                  <a:pt x="80" y="81"/>
                  <a:pt x="80" y="81"/>
                  <a:pt x="80" y="81"/>
                </a:cubicBezTo>
                <a:cubicBezTo>
                  <a:pt x="80" y="82"/>
                  <a:pt x="77" y="82"/>
                  <a:pt x="77" y="82"/>
                </a:cubicBezTo>
                <a:cubicBezTo>
                  <a:pt x="77" y="81"/>
                  <a:pt x="75" y="81"/>
                  <a:pt x="74" y="82"/>
                </a:cubicBezTo>
                <a:cubicBezTo>
                  <a:pt x="73" y="83"/>
                  <a:pt x="71" y="83"/>
                  <a:pt x="71" y="82"/>
                </a:cubicBezTo>
                <a:cubicBezTo>
                  <a:pt x="71" y="82"/>
                  <a:pt x="70" y="82"/>
                  <a:pt x="70" y="82"/>
                </a:cubicBezTo>
                <a:cubicBezTo>
                  <a:pt x="70" y="82"/>
                  <a:pt x="70" y="82"/>
                  <a:pt x="69" y="82"/>
                </a:cubicBezTo>
                <a:cubicBezTo>
                  <a:pt x="69" y="82"/>
                  <a:pt x="68" y="82"/>
                  <a:pt x="68" y="82"/>
                </a:cubicBezTo>
                <a:cubicBezTo>
                  <a:pt x="67" y="83"/>
                  <a:pt x="66" y="83"/>
                  <a:pt x="66" y="83"/>
                </a:cubicBezTo>
                <a:cubicBezTo>
                  <a:pt x="66" y="82"/>
                  <a:pt x="65" y="83"/>
                  <a:pt x="64" y="83"/>
                </a:cubicBezTo>
                <a:cubicBezTo>
                  <a:pt x="63" y="83"/>
                  <a:pt x="62" y="83"/>
                  <a:pt x="62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61" y="84"/>
                  <a:pt x="59" y="84"/>
                  <a:pt x="58" y="83"/>
                </a:cubicBezTo>
                <a:cubicBezTo>
                  <a:pt x="58" y="83"/>
                  <a:pt x="58" y="83"/>
                  <a:pt x="58" y="84"/>
                </a:cubicBezTo>
                <a:cubicBezTo>
                  <a:pt x="57" y="85"/>
                  <a:pt x="55" y="85"/>
                  <a:pt x="53" y="85"/>
                </a:cubicBezTo>
                <a:cubicBezTo>
                  <a:pt x="52" y="85"/>
                  <a:pt x="52" y="86"/>
                  <a:pt x="52" y="86"/>
                </a:cubicBezTo>
                <a:cubicBezTo>
                  <a:pt x="52" y="86"/>
                  <a:pt x="47" y="88"/>
                  <a:pt x="47" y="88"/>
                </a:cubicBezTo>
                <a:cubicBezTo>
                  <a:pt x="46" y="88"/>
                  <a:pt x="46" y="88"/>
                  <a:pt x="46" y="88"/>
                </a:cubicBezTo>
                <a:cubicBezTo>
                  <a:pt x="45" y="89"/>
                  <a:pt x="45" y="89"/>
                  <a:pt x="44" y="89"/>
                </a:cubicBezTo>
                <a:cubicBezTo>
                  <a:pt x="44" y="88"/>
                  <a:pt x="43" y="89"/>
                  <a:pt x="4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4" y="89"/>
                  <a:pt x="44" y="89"/>
                  <a:pt x="44" y="89"/>
                </a:cubicBezTo>
                <a:cubicBezTo>
                  <a:pt x="43" y="89"/>
                  <a:pt x="43" y="89"/>
                  <a:pt x="42" y="89"/>
                </a:cubicBezTo>
                <a:cubicBezTo>
                  <a:pt x="42" y="89"/>
                  <a:pt x="41" y="89"/>
                  <a:pt x="41" y="89"/>
                </a:cubicBezTo>
                <a:cubicBezTo>
                  <a:pt x="41" y="90"/>
                  <a:pt x="41" y="90"/>
                  <a:pt x="41" y="90"/>
                </a:cubicBezTo>
                <a:cubicBezTo>
                  <a:pt x="40" y="90"/>
                  <a:pt x="40" y="90"/>
                  <a:pt x="40" y="90"/>
                </a:cubicBezTo>
                <a:cubicBezTo>
                  <a:pt x="40" y="90"/>
                  <a:pt x="39" y="91"/>
                  <a:pt x="39" y="91"/>
                </a:cubicBezTo>
                <a:cubicBezTo>
                  <a:pt x="38" y="91"/>
                  <a:pt x="37" y="91"/>
                  <a:pt x="37" y="92"/>
                </a:cubicBezTo>
                <a:cubicBezTo>
                  <a:pt x="37" y="92"/>
                  <a:pt x="37" y="92"/>
                  <a:pt x="36" y="92"/>
                </a:cubicBezTo>
                <a:cubicBezTo>
                  <a:pt x="36" y="92"/>
                  <a:pt x="36" y="93"/>
                  <a:pt x="36" y="93"/>
                </a:cubicBezTo>
                <a:cubicBezTo>
                  <a:pt x="35" y="93"/>
                  <a:pt x="35" y="93"/>
                  <a:pt x="35" y="93"/>
                </a:cubicBezTo>
                <a:cubicBezTo>
                  <a:pt x="34" y="93"/>
                  <a:pt x="33" y="93"/>
                  <a:pt x="31" y="94"/>
                </a:cubicBezTo>
                <a:cubicBezTo>
                  <a:pt x="30" y="95"/>
                  <a:pt x="30" y="95"/>
                  <a:pt x="29" y="95"/>
                </a:cubicBezTo>
                <a:cubicBezTo>
                  <a:pt x="28" y="94"/>
                  <a:pt x="28" y="94"/>
                  <a:pt x="27" y="94"/>
                </a:cubicBezTo>
                <a:cubicBezTo>
                  <a:pt x="27" y="95"/>
                  <a:pt x="27" y="95"/>
                  <a:pt x="27" y="95"/>
                </a:cubicBezTo>
                <a:cubicBezTo>
                  <a:pt x="28" y="95"/>
                  <a:pt x="28" y="96"/>
                  <a:pt x="27" y="96"/>
                </a:cubicBezTo>
                <a:cubicBezTo>
                  <a:pt x="26" y="97"/>
                  <a:pt x="26" y="96"/>
                  <a:pt x="26" y="96"/>
                </a:cubicBezTo>
                <a:cubicBezTo>
                  <a:pt x="26" y="96"/>
                  <a:pt x="26" y="95"/>
                  <a:pt x="25" y="96"/>
                </a:cubicBezTo>
                <a:cubicBezTo>
                  <a:pt x="25" y="96"/>
                  <a:pt x="24" y="96"/>
                  <a:pt x="23" y="96"/>
                </a:cubicBezTo>
                <a:cubicBezTo>
                  <a:pt x="23" y="95"/>
                  <a:pt x="22" y="95"/>
                  <a:pt x="22" y="96"/>
                </a:cubicBezTo>
                <a:cubicBezTo>
                  <a:pt x="22" y="96"/>
                  <a:pt x="21" y="96"/>
                  <a:pt x="21" y="96"/>
                </a:cubicBezTo>
                <a:cubicBezTo>
                  <a:pt x="20" y="95"/>
                  <a:pt x="17" y="95"/>
                  <a:pt x="16" y="95"/>
                </a:cubicBezTo>
                <a:cubicBezTo>
                  <a:pt x="16" y="96"/>
                  <a:pt x="16" y="97"/>
                  <a:pt x="18" y="97"/>
                </a:cubicBezTo>
                <a:cubicBezTo>
                  <a:pt x="19" y="98"/>
                  <a:pt x="19" y="98"/>
                  <a:pt x="19" y="98"/>
                </a:cubicBezTo>
                <a:cubicBezTo>
                  <a:pt x="19" y="98"/>
                  <a:pt x="20" y="98"/>
                  <a:pt x="20" y="98"/>
                </a:cubicBezTo>
                <a:close/>
                <a:moveTo>
                  <a:pt x="218" y="168"/>
                </a:moveTo>
                <a:cubicBezTo>
                  <a:pt x="218" y="168"/>
                  <a:pt x="218" y="168"/>
                  <a:pt x="218" y="168"/>
                </a:cubicBezTo>
                <a:cubicBezTo>
                  <a:pt x="219" y="168"/>
                  <a:pt x="219" y="168"/>
                  <a:pt x="219" y="168"/>
                </a:cubicBezTo>
                <a:cubicBezTo>
                  <a:pt x="219" y="168"/>
                  <a:pt x="219" y="167"/>
                  <a:pt x="218" y="167"/>
                </a:cubicBezTo>
                <a:cubicBezTo>
                  <a:pt x="218" y="166"/>
                  <a:pt x="217" y="165"/>
                  <a:pt x="217" y="165"/>
                </a:cubicBezTo>
                <a:cubicBezTo>
                  <a:pt x="217" y="165"/>
                  <a:pt x="216" y="164"/>
                  <a:pt x="216" y="164"/>
                </a:cubicBezTo>
                <a:cubicBezTo>
                  <a:pt x="215" y="164"/>
                  <a:pt x="215" y="163"/>
                  <a:pt x="215" y="163"/>
                </a:cubicBezTo>
                <a:cubicBezTo>
                  <a:pt x="215" y="162"/>
                  <a:pt x="214" y="162"/>
                  <a:pt x="214" y="162"/>
                </a:cubicBezTo>
                <a:cubicBezTo>
                  <a:pt x="213" y="162"/>
                  <a:pt x="212" y="161"/>
                  <a:pt x="211" y="160"/>
                </a:cubicBezTo>
                <a:cubicBezTo>
                  <a:pt x="210" y="159"/>
                  <a:pt x="209" y="158"/>
                  <a:pt x="209" y="158"/>
                </a:cubicBezTo>
                <a:cubicBezTo>
                  <a:pt x="209" y="158"/>
                  <a:pt x="209" y="157"/>
                  <a:pt x="209" y="157"/>
                </a:cubicBezTo>
                <a:cubicBezTo>
                  <a:pt x="208" y="156"/>
                  <a:pt x="208" y="156"/>
                  <a:pt x="208" y="156"/>
                </a:cubicBezTo>
                <a:cubicBezTo>
                  <a:pt x="208" y="156"/>
                  <a:pt x="208" y="156"/>
                  <a:pt x="207" y="155"/>
                </a:cubicBezTo>
                <a:cubicBezTo>
                  <a:pt x="207" y="155"/>
                  <a:pt x="207" y="154"/>
                  <a:pt x="207" y="155"/>
                </a:cubicBezTo>
                <a:cubicBezTo>
                  <a:pt x="206" y="155"/>
                  <a:pt x="206" y="155"/>
                  <a:pt x="206" y="154"/>
                </a:cubicBezTo>
                <a:cubicBezTo>
                  <a:pt x="206" y="154"/>
                  <a:pt x="206" y="154"/>
                  <a:pt x="206" y="154"/>
                </a:cubicBezTo>
                <a:cubicBezTo>
                  <a:pt x="205" y="154"/>
                  <a:pt x="204" y="152"/>
                  <a:pt x="203" y="150"/>
                </a:cubicBezTo>
                <a:cubicBezTo>
                  <a:pt x="203" y="149"/>
                  <a:pt x="202" y="148"/>
                  <a:pt x="201" y="148"/>
                </a:cubicBezTo>
                <a:cubicBezTo>
                  <a:pt x="200" y="146"/>
                  <a:pt x="199" y="145"/>
                  <a:pt x="199" y="145"/>
                </a:cubicBezTo>
                <a:cubicBezTo>
                  <a:pt x="199" y="145"/>
                  <a:pt x="199" y="144"/>
                  <a:pt x="198" y="144"/>
                </a:cubicBezTo>
                <a:cubicBezTo>
                  <a:pt x="198" y="143"/>
                  <a:pt x="197" y="142"/>
                  <a:pt x="197" y="142"/>
                </a:cubicBezTo>
                <a:cubicBezTo>
                  <a:pt x="197" y="141"/>
                  <a:pt x="196" y="140"/>
                  <a:pt x="196" y="140"/>
                </a:cubicBezTo>
                <a:cubicBezTo>
                  <a:pt x="195" y="140"/>
                  <a:pt x="195" y="139"/>
                  <a:pt x="195" y="139"/>
                </a:cubicBezTo>
                <a:cubicBezTo>
                  <a:pt x="195" y="138"/>
                  <a:pt x="194" y="138"/>
                  <a:pt x="194" y="138"/>
                </a:cubicBezTo>
                <a:cubicBezTo>
                  <a:pt x="194" y="138"/>
                  <a:pt x="193" y="137"/>
                  <a:pt x="193" y="136"/>
                </a:cubicBezTo>
                <a:cubicBezTo>
                  <a:pt x="193" y="136"/>
                  <a:pt x="192" y="135"/>
                  <a:pt x="192" y="135"/>
                </a:cubicBezTo>
                <a:cubicBezTo>
                  <a:pt x="192" y="135"/>
                  <a:pt x="192" y="135"/>
                  <a:pt x="192" y="135"/>
                </a:cubicBezTo>
                <a:cubicBezTo>
                  <a:pt x="192" y="135"/>
                  <a:pt x="192" y="134"/>
                  <a:pt x="192" y="134"/>
                </a:cubicBezTo>
                <a:cubicBezTo>
                  <a:pt x="192" y="134"/>
                  <a:pt x="191" y="134"/>
                  <a:pt x="191" y="133"/>
                </a:cubicBezTo>
                <a:cubicBezTo>
                  <a:pt x="191" y="133"/>
                  <a:pt x="190" y="132"/>
                  <a:pt x="190" y="132"/>
                </a:cubicBezTo>
                <a:cubicBezTo>
                  <a:pt x="190" y="132"/>
                  <a:pt x="190" y="132"/>
                  <a:pt x="190" y="132"/>
                </a:cubicBezTo>
                <a:cubicBezTo>
                  <a:pt x="190" y="131"/>
                  <a:pt x="189" y="130"/>
                  <a:pt x="189" y="130"/>
                </a:cubicBezTo>
                <a:cubicBezTo>
                  <a:pt x="188" y="130"/>
                  <a:pt x="188" y="129"/>
                  <a:pt x="188" y="128"/>
                </a:cubicBezTo>
                <a:cubicBezTo>
                  <a:pt x="186" y="126"/>
                  <a:pt x="181" y="120"/>
                  <a:pt x="181" y="120"/>
                </a:cubicBezTo>
                <a:cubicBezTo>
                  <a:pt x="180" y="120"/>
                  <a:pt x="180" y="120"/>
                  <a:pt x="180" y="120"/>
                </a:cubicBezTo>
                <a:cubicBezTo>
                  <a:pt x="180" y="119"/>
                  <a:pt x="179" y="119"/>
                  <a:pt x="179" y="118"/>
                </a:cubicBezTo>
                <a:cubicBezTo>
                  <a:pt x="178" y="118"/>
                  <a:pt x="177" y="117"/>
                  <a:pt x="177" y="117"/>
                </a:cubicBezTo>
                <a:cubicBezTo>
                  <a:pt x="176" y="116"/>
                  <a:pt x="171" y="113"/>
                  <a:pt x="170" y="112"/>
                </a:cubicBezTo>
                <a:cubicBezTo>
                  <a:pt x="167" y="111"/>
                  <a:pt x="165" y="110"/>
                  <a:pt x="164" y="110"/>
                </a:cubicBezTo>
                <a:cubicBezTo>
                  <a:pt x="164" y="110"/>
                  <a:pt x="163" y="110"/>
                  <a:pt x="163" y="110"/>
                </a:cubicBezTo>
                <a:cubicBezTo>
                  <a:pt x="162" y="110"/>
                  <a:pt x="161" y="109"/>
                  <a:pt x="160" y="109"/>
                </a:cubicBezTo>
                <a:cubicBezTo>
                  <a:pt x="160" y="109"/>
                  <a:pt x="159" y="109"/>
                  <a:pt x="159" y="109"/>
                </a:cubicBezTo>
                <a:cubicBezTo>
                  <a:pt x="159" y="109"/>
                  <a:pt x="158" y="109"/>
                  <a:pt x="158" y="109"/>
                </a:cubicBezTo>
                <a:cubicBezTo>
                  <a:pt x="158" y="109"/>
                  <a:pt x="157" y="109"/>
                  <a:pt x="157" y="109"/>
                </a:cubicBezTo>
                <a:cubicBezTo>
                  <a:pt x="157" y="109"/>
                  <a:pt x="153" y="110"/>
                  <a:pt x="152" y="110"/>
                </a:cubicBezTo>
                <a:cubicBezTo>
                  <a:pt x="152" y="110"/>
                  <a:pt x="152" y="110"/>
                  <a:pt x="152" y="110"/>
                </a:cubicBezTo>
                <a:cubicBezTo>
                  <a:pt x="151" y="110"/>
                  <a:pt x="151" y="110"/>
                  <a:pt x="151" y="110"/>
                </a:cubicBezTo>
                <a:cubicBezTo>
                  <a:pt x="150" y="110"/>
                  <a:pt x="150" y="110"/>
                  <a:pt x="149" y="110"/>
                </a:cubicBezTo>
                <a:cubicBezTo>
                  <a:pt x="149" y="110"/>
                  <a:pt x="149" y="110"/>
                  <a:pt x="149" y="110"/>
                </a:cubicBezTo>
                <a:cubicBezTo>
                  <a:pt x="149" y="111"/>
                  <a:pt x="148" y="111"/>
                  <a:pt x="148" y="111"/>
                </a:cubicBezTo>
                <a:cubicBezTo>
                  <a:pt x="147" y="111"/>
                  <a:pt x="147" y="111"/>
                  <a:pt x="146" y="111"/>
                </a:cubicBezTo>
                <a:cubicBezTo>
                  <a:pt x="146" y="111"/>
                  <a:pt x="146" y="111"/>
                  <a:pt x="146" y="111"/>
                </a:cubicBezTo>
                <a:cubicBezTo>
                  <a:pt x="146" y="111"/>
                  <a:pt x="145" y="112"/>
                  <a:pt x="144" y="112"/>
                </a:cubicBezTo>
                <a:cubicBezTo>
                  <a:pt x="143" y="112"/>
                  <a:pt x="142" y="113"/>
                  <a:pt x="142" y="113"/>
                </a:cubicBezTo>
                <a:cubicBezTo>
                  <a:pt x="142" y="113"/>
                  <a:pt x="140" y="114"/>
                  <a:pt x="140" y="114"/>
                </a:cubicBezTo>
                <a:cubicBezTo>
                  <a:pt x="140" y="114"/>
                  <a:pt x="140" y="115"/>
                  <a:pt x="140" y="115"/>
                </a:cubicBezTo>
                <a:cubicBezTo>
                  <a:pt x="141" y="115"/>
                  <a:pt x="141" y="115"/>
                  <a:pt x="141" y="115"/>
                </a:cubicBezTo>
                <a:cubicBezTo>
                  <a:pt x="141" y="114"/>
                  <a:pt x="143" y="114"/>
                  <a:pt x="143" y="114"/>
                </a:cubicBezTo>
                <a:cubicBezTo>
                  <a:pt x="143" y="114"/>
                  <a:pt x="144" y="114"/>
                  <a:pt x="144" y="114"/>
                </a:cubicBezTo>
                <a:cubicBezTo>
                  <a:pt x="145" y="113"/>
                  <a:pt x="149" y="114"/>
                  <a:pt x="150" y="114"/>
                </a:cubicBezTo>
                <a:cubicBezTo>
                  <a:pt x="150" y="114"/>
                  <a:pt x="150" y="114"/>
                  <a:pt x="150" y="114"/>
                </a:cubicBezTo>
                <a:cubicBezTo>
                  <a:pt x="150" y="114"/>
                  <a:pt x="151" y="113"/>
                  <a:pt x="151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4"/>
                  <a:pt x="151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3"/>
                  <a:pt x="153" y="113"/>
                  <a:pt x="154" y="113"/>
                </a:cubicBezTo>
                <a:cubicBezTo>
                  <a:pt x="155" y="113"/>
                  <a:pt x="155" y="113"/>
                  <a:pt x="155" y="113"/>
                </a:cubicBezTo>
                <a:cubicBezTo>
                  <a:pt x="156" y="114"/>
                  <a:pt x="156" y="113"/>
                  <a:pt x="156" y="113"/>
                </a:cubicBezTo>
                <a:cubicBezTo>
                  <a:pt x="156" y="113"/>
                  <a:pt x="157" y="113"/>
                  <a:pt x="157" y="113"/>
                </a:cubicBezTo>
                <a:cubicBezTo>
                  <a:pt x="157" y="113"/>
                  <a:pt x="157" y="113"/>
                  <a:pt x="158" y="112"/>
                </a:cubicBezTo>
                <a:cubicBezTo>
                  <a:pt x="158" y="112"/>
                  <a:pt x="159" y="112"/>
                  <a:pt x="159" y="112"/>
                </a:cubicBezTo>
                <a:cubicBezTo>
                  <a:pt x="159" y="113"/>
                  <a:pt x="159" y="113"/>
                  <a:pt x="160" y="113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61" y="112"/>
                  <a:pt x="161" y="112"/>
                  <a:pt x="161" y="112"/>
                </a:cubicBezTo>
                <a:cubicBezTo>
                  <a:pt x="161" y="112"/>
                  <a:pt x="161" y="112"/>
                  <a:pt x="162" y="112"/>
                </a:cubicBezTo>
                <a:cubicBezTo>
                  <a:pt x="162" y="112"/>
                  <a:pt x="162" y="112"/>
                  <a:pt x="163" y="112"/>
                </a:cubicBezTo>
                <a:cubicBezTo>
                  <a:pt x="163" y="113"/>
                  <a:pt x="164" y="113"/>
                  <a:pt x="164" y="113"/>
                </a:cubicBezTo>
                <a:cubicBezTo>
                  <a:pt x="164" y="114"/>
                  <a:pt x="164" y="114"/>
                  <a:pt x="165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4"/>
                  <a:pt x="166" y="114"/>
                </a:cubicBezTo>
                <a:cubicBezTo>
                  <a:pt x="167" y="115"/>
                  <a:pt x="169" y="115"/>
                  <a:pt x="169" y="116"/>
                </a:cubicBezTo>
                <a:cubicBezTo>
                  <a:pt x="170" y="116"/>
                  <a:pt x="171" y="117"/>
                  <a:pt x="171" y="117"/>
                </a:cubicBezTo>
                <a:cubicBezTo>
                  <a:pt x="171" y="117"/>
                  <a:pt x="171" y="117"/>
                  <a:pt x="171" y="117"/>
                </a:cubicBezTo>
                <a:cubicBezTo>
                  <a:pt x="171" y="118"/>
                  <a:pt x="171" y="118"/>
                  <a:pt x="171" y="118"/>
                </a:cubicBezTo>
                <a:cubicBezTo>
                  <a:pt x="171" y="118"/>
                  <a:pt x="171" y="118"/>
                  <a:pt x="172" y="118"/>
                </a:cubicBezTo>
                <a:cubicBezTo>
                  <a:pt x="172" y="118"/>
                  <a:pt x="172" y="118"/>
                  <a:pt x="172" y="118"/>
                </a:cubicBezTo>
                <a:cubicBezTo>
                  <a:pt x="172" y="118"/>
                  <a:pt x="173" y="119"/>
                  <a:pt x="173" y="119"/>
                </a:cubicBezTo>
                <a:cubicBezTo>
                  <a:pt x="173" y="119"/>
                  <a:pt x="174" y="119"/>
                  <a:pt x="174" y="119"/>
                </a:cubicBezTo>
                <a:cubicBezTo>
                  <a:pt x="174" y="120"/>
                  <a:pt x="174" y="120"/>
                  <a:pt x="175" y="120"/>
                </a:cubicBezTo>
                <a:cubicBezTo>
                  <a:pt x="175" y="120"/>
                  <a:pt x="176" y="121"/>
                  <a:pt x="176" y="122"/>
                </a:cubicBezTo>
                <a:cubicBezTo>
                  <a:pt x="177" y="122"/>
                  <a:pt x="178" y="123"/>
                  <a:pt x="178" y="124"/>
                </a:cubicBezTo>
                <a:cubicBezTo>
                  <a:pt x="179" y="124"/>
                  <a:pt x="179" y="125"/>
                  <a:pt x="179" y="126"/>
                </a:cubicBezTo>
                <a:cubicBezTo>
                  <a:pt x="179" y="126"/>
                  <a:pt x="180" y="126"/>
                  <a:pt x="180" y="127"/>
                </a:cubicBezTo>
                <a:cubicBezTo>
                  <a:pt x="180" y="127"/>
                  <a:pt x="180" y="127"/>
                  <a:pt x="180" y="127"/>
                </a:cubicBezTo>
                <a:cubicBezTo>
                  <a:pt x="180" y="127"/>
                  <a:pt x="180" y="128"/>
                  <a:pt x="181" y="128"/>
                </a:cubicBezTo>
                <a:cubicBezTo>
                  <a:pt x="182" y="129"/>
                  <a:pt x="182" y="129"/>
                  <a:pt x="181" y="129"/>
                </a:cubicBezTo>
                <a:cubicBezTo>
                  <a:pt x="181" y="129"/>
                  <a:pt x="181" y="129"/>
                  <a:pt x="181" y="130"/>
                </a:cubicBezTo>
                <a:cubicBezTo>
                  <a:pt x="181" y="130"/>
                  <a:pt x="182" y="130"/>
                  <a:pt x="182" y="130"/>
                </a:cubicBezTo>
                <a:cubicBezTo>
                  <a:pt x="182" y="130"/>
                  <a:pt x="183" y="130"/>
                  <a:pt x="183" y="130"/>
                </a:cubicBezTo>
                <a:cubicBezTo>
                  <a:pt x="183" y="131"/>
                  <a:pt x="183" y="131"/>
                  <a:pt x="183" y="131"/>
                </a:cubicBezTo>
                <a:cubicBezTo>
                  <a:pt x="184" y="132"/>
                  <a:pt x="184" y="132"/>
                  <a:pt x="184" y="132"/>
                </a:cubicBezTo>
                <a:cubicBezTo>
                  <a:pt x="183" y="132"/>
                  <a:pt x="184" y="133"/>
                  <a:pt x="185" y="133"/>
                </a:cubicBezTo>
                <a:cubicBezTo>
                  <a:pt x="185" y="133"/>
                  <a:pt x="185" y="133"/>
                  <a:pt x="185" y="134"/>
                </a:cubicBezTo>
                <a:cubicBezTo>
                  <a:pt x="185" y="134"/>
                  <a:pt x="186" y="135"/>
                  <a:pt x="186" y="134"/>
                </a:cubicBezTo>
                <a:cubicBezTo>
                  <a:pt x="186" y="134"/>
                  <a:pt x="186" y="134"/>
                  <a:pt x="186" y="135"/>
                </a:cubicBezTo>
                <a:cubicBezTo>
                  <a:pt x="186" y="135"/>
                  <a:pt x="186" y="136"/>
                  <a:pt x="187" y="136"/>
                </a:cubicBezTo>
                <a:cubicBezTo>
                  <a:pt x="187" y="136"/>
                  <a:pt x="187" y="136"/>
                  <a:pt x="187" y="136"/>
                </a:cubicBezTo>
                <a:cubicBezTo>
                  <a:pt x="187" y="137"/>
                  <a:pt x="187" y="137"/>
                  <a:pt x="187" y="137"/>
                </a:cubicBezTo>
                <a:cubicBezTo>
                  <a:pt x="187" y="137"/>
                  <a:pt x="188" y="138"/>
                  <a:pt x="188" y="139"/>
                </a:cubicBezTo>
                <a:cubicBezTo>
                  <a:pt x="189" y="140"/>
                  <a:pt x="189" y="141"/>
                  <a:pt x="190" y="141"/>
                </a:cubicBezTo>
                <a:cubicBezTo>
                  <a:pt x="190" y="141"/>
                  <a:pt x="190" y="142"/>
                  <a:pt x="190" y="142"/>
                </a:cubicBezTo>
                <a:cubicBezTo>
                  <a:pt x="190" y="142"/>
                  <a:pt x="190" y="142"/>
                  <a:pt x="191" y="142"/>
                </a:cubicBezTo>
                <a:cubicBezTo>
                  <a:pt x="191" y="142"/>
                  <a:pt x="191" y="143"/>
                  <a:pt x="191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2" y="143"/>
                  <a:pt x="192" y="143"/>
                  <a:pt x="192" y="144"/>
                </a:cubicBezTo>
                <a:cubicBezTo>
                  <a:pt x="192" y="144"/>
                  <a:pt x="192" y="144"/>
                  <a:pt x="193" y="144"/>
                </a:cubicBezTo>
                <a:cubicBezTo>
                  <a:pt x="193" y="144"/>
                  <a:pt x="193" y="145"/>
                  <a:pt x="193" y="145"/>
                </a:cubicBezTo>
                <a:cubicBezTo>
                  <a:pt x="193" y="145"/>
                  <a:pt x="193" y="145"/>
                  <a:pt x="193" y="145"/>
                </a:cubicBezTo>
                <a:cubicBezTo>
                  <a:pt x="194" y="145"/>
                  <a:pt x="194" y="146"/>
                  <a:pt x="194" y="146"/>
                </a:cubicBezTo>
                <a:cubicBezTo>
                  <a:pt x="193" y="146"/>
                  <a:pt x="193" y="147"/>
                  <a:pt x="194" y="147"/>
                </a:cubicBezTo>
                <a:cubicBezTo>
                  <a:pt x="195" y="147"/>
                  <a:pt x="196" y="148"/>
                  <a:pt x="196" y="149"/>
                </a:cubicBezTo>
                <a:cubicBezTo>
                  <a:pt x="196" y="149"/>
                  <a:pt x="196" y="149"/>
                  <a:pt x="197" y="149"/>
                </a:cubicBezTo>
                <a:cubicBezTo>
                  <a:pt x="198" y="150"/>
                  <a:pt x="198" y="150"/>
                  <a:pt x="198" y="151"/>
                </a:cubicBezTo>
                <a:cubicBezTo>
                  <a:pt x="198" y="151"/>
                  <a:pt x="198" y="152"/>
                  <a:pt x="198" y="152"/>
                </a:cubicBezTo>
                <a:cubicBezTo>
                  <a:pt x="199" y="152"/>
                  <a:pt x="199" y="152"/>
                  <a:pt x="200" y="153"/>
                </a:cubicBezTo>
                <a:cubicBezTo>
                  <a:pt x="200" y="154"/>
                  <a:pt x="201" y="154"/>
                  <a:pt x="201" y="154"/>
                </a:cubicBezTo>
                <a:cubicBezTo>
                  <a:pt x="201" y="154"/>
                  <a:pt x="202" y="155"/>
                  <a:pt x="202" y="156"/>
                </a:cubicBezTo>
                <a:cubicBezTo>
                  <a:pt x="203" y="157"/>
                  <a:pt x="203" y="158"/>
                  <a:pt x="203" y="158"/>
                </a:cubicBezTo>
                <a:cubicBezTo>
                  <a:pt x="204" y="158"/>
                  <a:pt x="204" y="159"/>
                  <a:pt x="205" y="159"/>
                </a:cubicBezTo>
                <a:cubicBezTo>
                  <a:pt x="206" y="160"/>
                  <a:pt x="206" y="160"/>
                  <a:pt x="207" y="161"/>
                </a:cubicBezTo>
                <a:cubicBezTo>
                  <a:pt x="207" y="161"/>
                  <a:pt x="207" y="161"/>
                  <a:pt x="207" y="161"/>
                </a:cubicBezTo>
                <a:cubicBezTo>
                  <a:pt x="207" y="161"/>
                  <a:pt x="207" y="161"/>
                  <a:pt x="208" y="161"/>
                </a:cubicBezTo>
                <a:cubicBezTo>
                  <a:pt x="208" y="161"/>
                  <a:pt x="208" y="161"/>
                  <a:pt x="209" y="162"/>
                </a:cubicBezTo>
                <a:cubicBezTo>
                  <a:pt x="209" y="162"/>
                  <a:pt x="210" y="162"/>
                  <a:pt x="210" y="162"/>
                </a:cubicBezTo>
                <a:cubicBezTo>
                  <a:pt x="210" y="163"/>
                  <a:pt x="210" y="163"/>
                  <a:pt x="211" y="163"/>
                </a:cubicBezTo>
                <a:cubicBezTo>
                  <a:pt x="211" y="163"/>
                  <a:pt x="211" y="163"/>
                  <a:pt x="211" y="164"/>
                </a:cubicBezTo>
                <a:cubicBezTo>
                  <a:pt x="210" y="164"/>
                  <a:pt x="211" y="165"/>
                  <a:pt x="212" y="164"/>
                </a:cubicBezTo>
                <a:cubicBezTo>
                  <a:pt x="212" y="164"/>
                  <a:pt x="214" y="165"/>
                  <a:pt x="213" y="165"/>
                </a:cubicBezTo>
                <a:cubicBezTo>
                  <a:pt x="213" y="166"/>
                  <a:pt x="214" y="166"/>
                  <a:pt x="215" y="166"/>
                </a:cubicBezTo>
                <a:cubicBezTo>
                  <a:pt x="216" y="166"/>
                  <a:pt x="217" y="167"/>
                  <a:pt x="217" y="167"/>
                </a:cubicBezTo>
                <a:cubicBezTo>
                  <a:pt x="217" y="167"/>
                  <a:pt x="217" y="167"/>
                  <a:pt x="217" y="167"/>
                </a:cubicBezTo>
                <a:cubicBezTo>
                  <a:pt x="217" y="167"/>
                  <a:pt x="217" y="167"/>
                  <a:pt x="217" y="168"/>
                </a:cubicBezTo>
                <a:cubicBezTo>
                  <a:pt x="217" y="168"/>
                  <a:pt x="217" y="168"/>
                  <a:pt x="217" y="168"/>
                </a:cubicBezTo>
                <a:cubicBezTo>
                  <a:pt x="217" y="168"/>
                  <a:pt x="218" y="168"/>
                  <a:pt x="218" y="168"/>
                </a:cubicBezTo>
                <a:close/>
                <a:moveTo>
                  <a:pt x="243" y="176"/>
                </a:moveTo>
                <a:cubicBezTo>
                  <a:pt x="244" y="175"/>
                  <a:pt x="244" y="175"/>
                  <a:pt x="245" y="173"/>
                </a:cubicBezTo>
                <a:cubicBezTo>
                  <a:pt x="246" y="170"/>
                  <a:pt x="247" y="169"/>
                  <a:pt x="247" y="169"/>
                </a:cubicBezTo>
                <a:cubicBezTo>
                  <a:pt x="247" y="169"/>
                  <a:pt x="247" y="169"/>
                  <a:pt x="247" y="169"/>
                </a:cubicBezTo>
                <a:cubicBezTo>
                  <a:pt x="247" y="168"/>
                  <a:pt x="247" y="168"/>
                  <a:pt x="247" y="168"/>
                </a:cubicBezTo>
                <a:cubicBezTo>
                  <a:pt x="248" y="168"/>
                  <a:pt x="248" y="167"/>
                  <a:pt x="249" y="166"/>
                </a:cubicBezTo>
                <a:cubicBezTo>
                  <a:pt x="251" y="160"/>
                  <a:pt x="252" y="157"/>
                  <a:pt x="253" y="157"/>
                </a:cubicBezTo>
                <a:cubicBezTo>
                  <a:pt x="253" y="157"/>
                  <a:pt x="254" y="156"/>
                  <a:pt x="254" y="156"/>
                </a:cubicBezTo>
                <a:cubicBezTo>
                  <a:pt x="254" y="155"/>
                  <a:pt x="255" y="154"/>
                  <a:pt x="255" y="154"/>
                </a:cubicBezTo>
                <a:cubicBezTo>
                  <a:pt x="255" y="154"/>
                  <a:pt x="256" y="153"/>
                  <a:pt x="258" y="149"/>
                </a:cubicBezTo>
                <a:cubicBezTo>
                  <a:pt x="258" y="149"/>
                  <a:pt x="258" y="148"/>
                  <a:pt x="259" y="148"/>
                </a:cubicBezTo>
                <a:cubicBezTo>
                  <a:pt x="259" y="148"/>
                  <a:pt x="259" y="147"/>
                  <a:pt x="260" y="145"/>
                </a:cubicBezTo>
                <a:cubicBezTo>
                  <a:pt x="261" y="142"/>
                  <a:pt x="263" y="139"/>
                  <a:pt x="264" y="138"/>
                </a:cubicBezTo>
                <a:cubicBezTo>
                  <a:pt x="264" y="137"/>
                  <a:pt x="265" y="136"/>
                  <a:pt x="265" y="135"/>
                </a:cubicBezTo>
                <a:cubicBezTo>
                  <a:pt x="266" y="133"/>
                  <a:pt x="267" y="132"/>
                  <a:pt x="267" y="132"/>
                </a:cubicBezTo>
                <a:cubicBezTo>
                  <a:pt x="267" y="132"/>
                  <a:pt x="267" y="132"/>
                  <a:pt x="268" y="131"/>
                </a:cubicBezTo>
                <a:cubicBezTo>
                  <a:pt x="268" y="130"/>
                  <a:pt x="268" y="130"/>
                  <a:pt x="268" y="130"/>
                </a:cubicBezTo>
                <a:cubicBezTo>
                  <a:pt x="269" y="129"/>
                  <a:pt x="269" y="129"/>
                  <a:pt x="269" y="129"/>
                </a:cubicBezTo>
                <a:cubicBezTo>
                  <a:pt x="268" y="129"/>
                  <a:pt x="269" y="128"/>
                  <a:pt x="269" y="128"/>
                </a:cubicBezTo>
                <a:cubicBezTo>
                  <a:pt x="269" y="127"/>
                  <a:pt x="270" y="127"/>
                  <a:pt x="270" y="126"/>
                </a:cubicBezTo>
                <a:cubicBezTo>
                  <a:pt x="270" y="126"/>
                  <a:pt x="270" y="126"/>
                  <a:pt x="270" y="125"/>
                </a:cubicBezTo>
                <a:cubicBezTo>
                  <a:pt x="271" y="125"/>
                  <a:pt x="271" y="124"/>
                  <a:pt x="271" y="124"/>
                </a:cubicBezTo>
                <a:cubicBezTo>
                  <a:pt x="272" y="122"/>
                  <a:pt x="272" y="122"/>
                  <a:pt x="273" y="121"/>
                </a:cubicBezTo>
                <a:cubicBezTo>
                  <a:pt x="273" y="121"/>
                  <a:pt x="274" y="120"/>
                  <a:pt x="274" y="120"/>
                </a:cubicBezTo>
                <a:cubicBezTo>
                  <a:pt x="273" y="120"/>
                  <a:pt x="275" y="117"/>
                  <a:pt x="275" y="116"/>
                </a:cubicBezTo>
                <a:cubicBezTo>
                  <a:pt x="275" y="116"/>
                  <a:pt x="275" y="116"/>
                  <a:pt x="275" y="115"/>
                </a:cubicBezTo>
                <a:cubicBezTo>
                  <a:pt x="275" y="115"/>
                  <a:pt x="276" y="114"/>
                  <a:pt x="276" y="114"/>
                </a:cubicBezTo>
                <a:cubicBezTo>
                  <a:pt x="276" y="114"/>
                  <a:pt x="277" y="114"/>
                  <a:pt x="277" y="114"/>
                </a:cubicBezTo>
                <a:cubicBezTo>
                  <a:pt x="277" y="113"/>
                  <a:pt x="277" y="112"/>
                  <a:pt x="277" y="112"/>
                </a:cubicBezTo>
                <a:cubicBezTo>
                  <a:pt x="278" y="112"/>
                  <a:pt x="278" y="110"/>
                  <a:pt x="279" y="109"/>
                </a:cubicBezTo>
                <a:cubicBezTo>
                  <a:pt x="279" y="108"/>
                  <a:pt x="279" y="108"/>
                  <a:pt x="280" y="107"/>
                </a:cubicBezTo>
                <a:cubicBezTo>
                  <a:pt x="280" y="107"/>
                  <a:pt x="280" y="106"/>
                  <a:pt x="279" y="106"/>
                </a:cubicBezTo>
                <a:cubicBezTo>
                  <a:pt x="279" y="106"/>
                  <a:pt x="279" y="106"/>
                  <a:pt x="279" y="106"/>
                </a:cubicBezTo>
                <a:cubicBezTo>
                  <a:pt x="279" y="106"/>
                  <a:pt x="278" y="106"/>
                  <a:pt x="278" y="106"/>
                </a:cubicBezTo>
                <a:cubicBezTo>
                  <a:pt x="278" y="105"/>
                  <a:pt x="278" y="105"/>
                  <a:pt x="278" y="106"/>
                </a:cubicBezTo>
                <a:cubicBezTo>
                  <a:pt x="277" y="107"/>
                  <a:pt x="277" y="107"/>
                  <a:pt x="277" y="106"/>
                </a:cubicBezTo>
                <a:cubicBezTo>
                  <a:pt x="277" y="106"/>
                  <a:pt x="277" y="106"/>
                  <a:pt x="277" y="106"/>
                </a:cubicBezTo>
                <a:cubicBezTo>
                  <a:pt x="277" y="106"/>
                  <a:pt x="277" y="106"/>
                  <a:pt x="276" y="106"/>
                </a:cubicBezTo>
                <a:cubicBezTo>
                  <a:pt x="276" y="106"/>
                  <a:pt x="276" y="106"/>
                  <a:pt x="276" y="106"/>
                </a:cubicBezTo>
                <a:cubicBezTo>
                  <a:pt x="275" y="106"/>
                  <a:pt x="273" y="105"/>
                  <a:pt x="271" y="104"/>
                </a:cubicBezTo>
                <a:cubicBezTo>
                  <a:pt x="271" y="104"/>
                  <a:pt x="270" y="103"/>
                  <a:pt x="270" y="103"/>
                </a:cubicBezTo>
                <a:cubicBezTo>
                  <a:pt x="269" y="103"/>
                  <a:pt x="269" y="102"/>
                  <a:pt x="269" y="102"/>
                </a:cubicBezTo>
                <a:cubicBezTo>
                  <a:pt x="268" y="101"/>
                  <a:pt x="268" y="101"/>
                  <a:pt x="268" y="102"/>
                </a:cubicBezTo>
                <a:cubicBezTo>
                  <a:pt x="268" y="102"/>
                  <a:pt x="268" y="102"/>
                  <a:pt x="268" y="101"/>
                </a:cubicBezTo>
                <a:cubicBezTo>
                  <a:pt x="268" y="100"/>
                  <a:pt x="267" y="100"/>
                  <a:pt x="267" y="101"/>
                </a:cubicBezTo>
                <a:cubicBezTo>
                  <a:pt x="267" y="101"/>
                  <a:pt x="267" y="101"/>
                  <a:pt x="266" y="100"/>
                </a:cubicBezTo>
                <a:cubicBezTo>
                  <a:pt x="266" y="100"/>
                  <a:pt x="266" y="100"/>
                  <a:pt x="266" y="100"/>
                </a:cubicBezTo>
                <a:cubicBezTo>
                  <a:pt x="267" y="100"/>
                  <a:pt x="267" y="100"/>
                  <a:pt x="265" y="98"/>
                </a:cubicBezTo>
                <a:cubicBezTo>
                  <a:pt x="264" y="96"/>
                  <a:pt x="261" y="92"/>
                  <a:pt x="261" y="91"/>
                </a:cubicBezTo>
                <a:cubicBezTo>
                  <a:pt x="260" y="90"/>
                  <a:pt x="260" y="90"/>
                  <a:pt x="260" y="90"/>
                </a:cubicBezTo>
                <a:cubicBezTo>
                  <a:pt x="260" y="90"/>
                  <a:pt x="260" y="90"/>
                  <a:pt x="260" y="90"/>
                </a:cubicBezTo>
                <a:cubicBezTo>
                  <a:pt x="260" y="90"/>
                  <a:pt x="260" y="89"/>
                  <a:pt x="260" y="89"/>
                </a:cubicBezTo>
                <a:cubicBezTo>
                  <a:pt x="259" y="89"/>
                  <a:pt x="258" y="87"/>
                  <a:pt x="258" y="87"/>
                </a:cubicBezTo>
                <a:cubicBezTo>
                  <a:pt x="258" y="86"/>
                  <a:pt x="258" y="86"/>
                  <a:pt x="258" y="86"/>
                </a:cubicBezTo>
                <a:cubicBezTo>
                  <a:pt x="258" y="86"/>
                  <a:pt x="257" y="86"/>
                  <a:pt x="257" y="85"/>
                </a:cubicBezTo>
                <a:cubicBezTo>
                  <a:pt x="257" y="85"/>
                  <a:pt x="256" y="84"/>
                  <a:pt x="256" y="84"/>
                </a:cubicBezTo>
                <a:cubicBezTo>
                  <a:pt x="255" y="83"/>
                  <a:pt x="254" y="82"/>
                  <a:pt x="254" y="81"/>
                </a:cubicBezTo>
                <a:cubicBezTo>
                  <a:pt x="252" y="79"/>
                  <a:pt x="252" y="78"/>
                  <a:pt x="252" y="78"/>
                </a:cubicBezTo>
                <a:cubicBezTo>
                  <a:pt x="252" y="78"/>
                  <a:pt x="251" y="77"/>
                  <a:pt x="251" y="77"/>
                </a:cubicBezTo>
                <a:cubicBezTo>
                  <a:pt x="250" y="76"/>
                  <a:pt x="250" y="75"/>
                  <a:pt x="250" y="75"/>
                </a:cubicBezTo>
                <a:cubicBezTo>
                  <a:pt x="250" y="75"/>
                  <a:pt x="250" y="75"/>
                  <a:pt x="250" y="75"/>
                </a:cubicBezTo>
                <a:cubicBezTo>
                  <a:pt x="250" y="74"/>
                  <a:pt x="249" y="74"/>
                  <a:pt x="249" y="73"/>
                </a:cubicBezTo>
                <a:cubicBezTo>
                  <a:pt x="247" y="72"/>
                  <a:pt x="244" y="68"/>
                  <a:pt x="244" y="67"/>
                </a:cubicBezTo>
                <a:cubicBezTo>
                  <a:pt x="244" y="66"/>
                  <a:pt x="240" y="62"/>
                  <a:pt x="237" y="60"/>
                </a:cubicBezTo>
                <a:cubicBezTo>
                  <a:pt x="235" y="58"/>
                  <a:pt x="233" y="56"/>
                  <a:pt x="231" y="54"/>
                </a:cubicBezTo>
                <a:cubicBezTo>
                  <a:pt x="231" y="54"/>
                  <a:pt x="230" y="53"/>
                  <a:pt x="230" y="5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29" y="52"/>
                  <a:pt x="229" y="52"/>
                  <a:pt x="229" y="52"/>
                </a:cubicBezTo>
                <a:cubicBezTo>
                  <a:pt x="229" y="52"/>
                  <a:pt x="228" y="51"/>
                  <a:pt x="228" y="51"/>
                </a:cubicBezTo>
                <a:cubicBezTo>
                  <a:pt x="228" y="51"/>
                  <a:pt x="227" y="50"/>
                  <a:pt x="227" y="50"/>
                </a:cubicBezTo>
                <a:cubicBezTo>
                  <a:pt x="226" y="50"/>
                  <a:pt x="226" y="50"/>
                  <a:pt x="225" y="49"/>
                </a:cubicBezTo>
                <a:cubicBezTo>
                  <a:pt x="225" y="49"/>
                  <a:pt x="224" y="48"/>
                  <a:pt x="224" y="48"/>
                </a:cubicBezTo>
                <a:cubicBezTo>
                  <a:pt x="224" y="48"/>
                  <a:pt x="223" y="48"/>
                  <a:pt x="223" y="48"/>
                </a:cubicBezTo>
                <a:cubicBezTo>
                  <a:pt x="223" y="48"/>
                  <a:pt x="223" y="47"/>
                  <a:pt x="222" y="47"/>
                </a:cubicBezTo>
                <a:cubicBezTo>
                  <a:pt x="221" y="47"/>
                  <a:pt x="220" y="46"/>
                  <a:pt x="220" y="46"/>
                </a:cubicBezTo>
                <a:cubicBezTo>
                  <a:pt x="220" y="46"/>
                  <a:pt x="219" y="46"/>
                  <a:pt x="218" y="46"/>
                </a:cubicBezTo>
                <a:cubicBezTo>
                  <a:pt x="217" y="45"/>
                  <a:pt x="215" y="45"/>
                  <a:pt x="214" y="44"/>
                </a:cubicBezTo>
                <a:cubicBezTo>
                  <a:pt x="212" y="44"/>
                  <a:pt x="211" y="43"/>
                  <a:pt x="210" y="43"/>
                </a:cubicBezTo>
                <a:cubicBezTo>
                  <a:pt x="210" y="43"/>
                  <a:pt x="209" y="43"/>
                  <a:pt x="209" y="43"/>
                </a:cubicBezTo>
                <a:cubicBezTo>
                  <a:pt x="208" y="43"/>
                  <a:pt x="208" y="43"/>
                  <a:pt x="207" y="43"/>
                </a:cubicBezTo>
                <a:cubicBezTo>
                  <a:pt x="207" y="43"/>
                  <a:pt x="206" y="42"/>
                  <a:pt x="205" y="42"/>
                </a:cubicBezTo>
                <a:cubicBezTo>
                  <a:pt x="204" y="42"/>
                  <a:pt x="203" y="41"/>
                  <a:pt x="203" y="42"/>
                </a:cubicBezTo>
                <a:cubicBezTo>
                  <a:pt x="203" y="42"/>
                  <a:pt x="203" y="42"/>
                  <a:pt x="202" y="42"/>
                </a:cubicBezTo>
                <a:cubicBezTo>
                  <a:pt x="201" y="41"/>
                  <a:pt x="198" y="41"/>
                  <a:pt x="198" y="42"/>
                </a:cubicBezTo>
                <a:cubicBezTo>
                  <a:pt x="198" y="42"/>
                  <a:pt x="198" y="42"/>
                  <a:pt x="198" y="42"/>
                </a:cubicBezTo>
                <a:cubicBezTo>
                  <a:pt x="197" y="42"/>
                  <a:pt x="197" y="42"/>
                  <a:pt x="197" y="42"/>
                </a:cubicBezTo>
                <a:cubicBezTo>
                  <a:pt x="195" y="42"/>
                  <a:pt x="193" y="42"/>
                  <a:pt x="192" y="42"/>
                </a:cubicBezTo>
                <a:cubicBezTo>
                  <a:pt x="191" y="42"/>
                  <a:pt x="191" y="42"/>
                  <a:pt x="191" y="42"/>
                </a:cubicBezTo>
                <a:cubicBezTo>
                  <a:pt x="191" y="42"/>
                  <a:pt x="190" y="42"/>
                  <a:pt x="190" y="42"/>
                </a:cubicBezTo>
                <a:cubicBezTo>
                  <a:pt x="189" y="42"/>
                  <a:pt x="188" y="42"/>
                  <a:pt x="188" y="42"/>
                </a:cubicBezTo>
                <a:cubicBezTo>
                  <a:pt x="187" y="42"/>
                  <a:pt x="186" y="42"/>
                  <a:pt x="185" y="41"/>
                </a:cubicBezTo>
                <a:cubicBezTo>
                  <a:pt x="184" y="40"/>
                  <a:pt x="184" y="39"/>
                  <a:pt x="184" y="39"/>
                </a:cubicBezTo>
                <a:cubicBezTo>
                  <a:pt x="184" y="39"/>
                  <a:pt x="183" y="40"/>
                  <a:pt x="183" y="40"/>
                </a:cubicBezTo>
                <a:cubicBezTo>
                  <a:pt x="183" y="42"/>
                  <a:pt x="182" y="42"/>
                  <a:pt x="181" y="42"/>
                </a:cubicBezTo>
                <a:cubicBezTo>
                  <a:pt x="181" y="42"/>
                  <a:pt x="181" y="42"/>
                  <a:pt x="180" y="43"/>
                </a:cubicBezTo>
                <a:cubicBezTo>
                  <a:pt x="178" y="46"/>
                  <a:pt x="177" y="47"/>
                  <a:pt x="175" y="48"/>
                </a:cubicBezTo>
                <a:cubicBezTo>
                  <a:pt x="174" y="49"/>
                  <a:pt x="174" y="49"/>
                  <a:pt x="173" y="51"/>
                </a:cubicBezTo>
                <a:cubicBezTo>
                  <a:pt x="172" y="53"/>
                  <a:pt x="170" y="56"/>
                  <a:pt x="170" y="56"/>
                </a:cubicBezTo>
                <a:cubicBezTo>
                  <a:pt x="169" y="56"/>
                  <a:pt x="169" y="56"/>
                  <a:pt x="169" y="57"/>
                </a:cubicBezTo>
                <a:cubicBezTo>
                  <a:pt x="168" y="57"/>
                  <a:pt x="168" y="58"/>
                  <a:pt x="168" y="58"/>
                </a:cubicBezTo>
                <a:cubicBezTo>
                  <a:pt x="167" y="58"/>
                  <a:pt x="167" y="58"/>
                  <a:pt x="167" y="59"/>
                </a:cubicBezTo>
                <a:cubicBezTo>
                  <a:pt x="167" y="60"/>
                  <a:pt x="167" y="61"/>
                  <a:pt x="167" y="61"/>
                </a:cubicBezTo>
                <a:cubicBezTo>
                  <a:pt x="167" y="62"/>
                  <a:pt x="166" y="66"/>
                  <a:pt x="165" y="67"/>
                </a:cubicBezTo>
                <a:cubicBezTo>
                  <a:pt x="165" y="67"/>
                  <a:pt x="165" y="68"/>
                  <a:pt x="165" y="68"/>
                </a:cubicBezTo>
                <a:cubicBezTo>
                  <a:pt x="165" y="68"/>
                  <a:pt x="164" y="68"/>
                  <a:pt x="164" y="69"/>
                </a:cubicBezTo>
                <a:cubicBezTo>
                  <a:pt x="164" y="69"/>
                  <a:pt x="163" y="69"/>
                  <a:pt x="163" y="69"/>
                </a:cubicBezTo>
                <a:cubicBezTo>
                  <a:pt x="163" y="69"/>
                  <a:pt x="162" y="70"/>
                  <a:pt x="161" y="72"/>
                </a:cubicBezTo>
                <a:cubicBezTo>
                  <a:pt x="160" y="73"/>
                  <a:pt x="160" y="74"/>
                  <a:pt x="160" y="74"/>
                </a:cubicBezTo>
                <a:cubicBezTo>
                  <a:pt x="160" y="73"/>
                  <a:pt x="159" y="74"/>
                  <a:pt x="159" y="75"/>
                </a:cubicBezTo>
                <a:cubicBezTo>
                  <a:pt x="159" y="76"/>
                  <a:pt x="158" y="76"/>
                  <a:pt x="157" y="77"/>
                </a:cubicBezTo>
                <a:cubicBezTo>
                  <a:pt x="157" y="78"/>
                  <a:pt x="156" y="78"/>
                  <a:pt x="156" y="78"/>
                </a:cubicBezTo>
                <a:cubicBezTo>
                  <a:pt x="156" y="78"/>
                  <a:pt x="156" y="79"/>
                  <a:pt x="156" y="80"/>
                </a:cubicBezTo>
                <a:cubicBezTo>
                  <a:pt x="155" y="81"/>
                  <a:pt x="155" y="82"/>
                  <a:pt x="155" y="83"/>
                </a:cubicBezTo>
                <a:cubicBezTo>
                  <a:pt x="155" y="83"/>
                  <a:pt x="155" y="84"/>
                  <a:pt x="154" y="85"/>
                </a:cubicBezTo>
                <a:cubicBezTo>
                  <a:pt x="153" y="86"/>
                  <a:pt x="152" y="86"/>
                  <a:pt x="152" y="87"/>
                </a:cubicBezTo>
                <a:cubicBezTo>
                  <a:pt x="152" y="88"/>
                  <a:pt x="152" y="88"/>
                  <a:pt x="151" y="87"/>
                </a:cubicBezTo>
                <a:cubicBezTo>
                  <a:pt x="151" y="87"/>
                  <a:pt x="151" y="87"/>
                  <a:pt x="151" y="87"/>
                </a:cubicBezTo>
                <a:cubicBezTo>
                  <a:pt x="150" y="88"/>
                  <a:pt x="150" y="88"/>
                  <a:pt x="150" y="87"/>
                </a:cubicBezTo>
                <a:cubicBezTo>
                  <a:pt x="150" y="87"/>
                  <a:pt x="150" y="87"/>
                  <a:pt x="150" y="87"/>
                </a:cubicBezTo>
                <a:cubicBezTo>
                  <a:pt x="149" y="88"/>
                  <a:pt x="149" y="88"/>
                  <a:pt x="148" y="89"/>
                </a:cubicBezTo>
                <a:cubicBezTo>
                  <a:pt x="148" y="89"/>
                  <a:pt x="148" y="89"/>
                  <a:pt x="148" y="90"/>
                </a:cubicBezTo>
                <a:cubicBezTo>
                  <a:pt x="148" y="90"/>
                  <a:pt x="148" y="91"/>
                  <a:pt x="148" y="92"/>
                </a:cubicBezTo>
                <a:cubicBezTo>
                  <a:pt x="147" y="92"/>
                  <a:pt x="147" y="94"/>
                  <a:pt x="147" y="95"/>
                </a:cubicBezTo>
                <a:cubicBezTo>
                  <a:pt x="146" y="97"/>
                  <a:pt x="145" y="99"/>
                  <a:pt x="144" y="99"/>
                </a:cubicBezTo>
                <a:cubicBezTo>
                  <a:pt x="144" y="99"/>
                  <a:pt x="143" y="101"/>
                  <a:pt x="143" y="101"/>
                </a:cubicBezTo>
                <a:cubicBezTo>
                  <a:pt x="143" y="101"/>
                  <a:pt x="143" y="102"/>
                  <a:pt x="143" y="102"/>
                </a:cubicBezTo>
                <a:cubicBezTo>
                  <a:pt x="143" y="102"/>
                  <a:pt x="142" y="104"/>
                  <a:pt x="142" y="105"/>
                </a:cubicBezTo>
                <a:cubicBezTo>
                  <a:pt x="141" y="106"/>
                  <a:pt x="141" y="107"/>
                  <a:pt x="141" y="107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0" y="108"/>
                  <a:pt x="140" y="108"/>
                  <a:pt x="140" y="108"/>
                </a:cubicBezTo>
                <a:cubicBezTo>
                  <a:pt x="139" y="108"/>
                  <a:pt x="139" y="108"/>
                  <a:pt x="139" y="108"/>
                </a:cubicBezTo>
                <a:cubicBezTo>
                  <a:pt x="139" y="109"/>
                  <a:pt x="139" y="109"/>
                  <a:pt x="138" y="109"/>
                </a:cubicBezTo>
                <a:cubicBezTo>
                  <a:pt x="136" y="109"/>
                  <a:pt x="135" y="111"/>
                  <a:pt x="136" y="111"/>
                </a:cubicBezTo>
                <a:cubicBezTo>
                  <a:pt x="137" y="112"/>
                  <a:pt x="139" y="112"/>
                  <a:pt x="139" y="112"/>
                </a:cubicBezTo>
                <a:cubicBezTo>
                  <a:pt x="139" y="111"/>
                  <a:pt x="142" y="110"/>
                  <a:pt x="142" y="110"/>
                </a:cubicBezTo>
                <a:cubicBezTo>
                  <a:pt x="142" y="110"/>
                  <a:pt x="142" y="110"/>
                  <a:pt x="143" y="110"/>
                </a:cubicBezTo>
                <a:cubicBezTo>
                  <a:pt x="144" y="110"/>
                  <a:pt x="144" y="109"/>
                  <a:pt x="144" y="109"/>
                </a:cubicBezTo>
                <a:cubicBezTo>
                  <a:pt x="144" y="109"/>
                  <a:pt x="145" y="109"/>
                  <a:pt x="145" y="109"/>
                </a:cubicBezTo>
                <a:cubicBezTo>
                  <a:pt x="146" y="109"/>
                  <a:pt x="146" y="109"/>
                  <a:pt x="146" y="109"/>
                </a:cubicBezTo>
                <a:cubicBezTo>
                  <a:pt x="147" y="109"/>
                  <a:pt x="147" y="109"/>
                  <a:pt x="147" y="109"/>
                </a:cubicBezTo>
                <a:cubicBezTo>
                  <a:pt x="148" y="108"/>
                  <a:pt x="151" y="107"/>
                  <a:pt x="152" y="107"/>
                </a:cubicBezTo>
                <a:cubicBezTo>
                  <a:pt x="152" y="107"/>
                  <a:pt x="152" y="107"/>
                  <a:pt x="152" y="107"/>
                </a:cubicBezTo>
                <a:cubicBezTo>
                  <a:pt x="152" y="107"/>
                  <a:pt x="153" y="107"/>
                  <a:pt x="154" y="107"/>
                </a:cubicBezTo>
                <a:cubicBezTo>
                  <a:pt x="154" y="107"/>
                  <a:pt x="154" y="107"/>
                  <a:pt x="155" y="107"/>
                </a:cubicBezTo>
                <a:cubicBezTo>
                  <a:pt x="155" y="107"/>
                  <a:pt x="155" y="107"/>
                  <a:pt x="155" y="107"/>
                </a:cubicBezTo>
                <a:cubicBezTo>
                  <a:pt x="155" y="107"/>
                  <a:pt x="156" y="107"/>
                  <a:pt x="157" y="107"/>
                </a:cubicBezTo>
                <a:cubicBezTo>
                  <a:pt x="158" y="106"/>
                  <a:pt x="161" y="106"/>
                  <a:pt x="161" y="107"/>
                </a:cubicBezTo>
                <a:cubicBezTo>
                  <a:pt x="161" y="107"/>
                  <a:pt x="162" y="107"/>
                  <a:pt x="162" y="107"/>
                </a:cubicBezTo>
                <a:cubicBezTo>
                  <a:pt x="162" y="107"/>
                  <a:pt x="167" y="107"/>
                  <a:pt x="168" y="108"/>
                </a:cubicBezTo>
                <a:cubicBezTo>
                  <a:pt x="169" y="109"/>
                  <a:pt x="172" y="110"/>
                  <a:pt x="173" y="110"/>
                </a:cubicBezTo>
                <a:cubicBezTo>
                  <a:pt x="173" y="110"/>
                  <a:pt x="174" y="110"/>
                  <a:pt x="174" y="111"/>
                </a:cubicBezTo>
                <a:cubicBezTo>
                  <a:pt x="175" y="111"/>
                  <a:pt x="175" y="112"/>
                  <a:pt x="176" y="112"/>
                </a:cubicBezTo>
                <a:cubicBezTo>
                  <a:pt x="176" y="112"/>
                  <a:pt x="176" y="112"/>
                  <a:pt x="176" y="112"/>
                </a:cubicBezTo>
                <a:cubicBezTo>
                  <a:pt x="176" y="112"/>
                  <a:pt x="176" y="113"/>
                  <a:pt x="177" y="113"/>
                </a:cubicBezTo>
                <a:cubicBezTo>
                  <a:pt x="177" y="113"/>
                  <a:pt x="178" y="113"/>
                  <a:pt x="178" y="113"/>
                </a:cubicBezTo>
                <a:cubicBezTo>
                  <a:pt x="177" y="114"/>
                  <a:pt x="179" y="115"/>
                  <a:pt x="179" y="115"/>
                </a:cubicBezTo>
                <a:cubicBezTo>
                  <a:pt x="180" y="115"/>
                  <a:pt x="180" y="115"/>
                  <a:pt x="180" y="115"/>
                </a:cubicBezTo>
                <a:cubicBezTo>
                  <a:pt x="179" y="115"/>
                  <a:pt x="180" y="116"/>
                  <a:pt x="181" y="116"/>
                </a:cubicBezTo>
                <a:cubicBezTo>
                  <a:pt x="181" y="116"/>
                  <a:pt x="183" y="117"/>
                  <a:pt x="183" y="118"/>
                </a:cubicBezTo>
                <a:cubicBezTo>
                  <a:pt x="183" y="118"/>
                  <a:pt x="183" y="118"/>
                  <a:pt x="183" y="118"/>
                </a:cubicBezTo>
                <a:cubicBezTo>
                  <a:pt x="183" y="118"/>
                  <a:pt x="183" y="118"/>
                  <a:pt x="183" y="118"/>
                </a:cubicBezTo>
                <a:cubicBezTo>
                  <a:pt x="183" y="118"/>
                  <a:pt x="184" y="117"/>
                  <a:pt x="184" y="117"/>
                </a:cubicBezTo>
                <a:cubicBezTo>
                  <a:pt x="184" y="117"/>
                  <a:pt x="184" y="118"/>
                  <a:pt x="184" y="118"/>
                </a:cubicBezTo>
                <a:cubicBezTo>
                  <a:pt x="184" y="118"/>
                  <a:pt x="184" y="118"/>
                  <a:pt x="184" y="119"/>
                </a:cubicBezTo>
                <a:cubicBezTo>
                  <a:pt x="184" y="120"/>
                  <a:pt x="184" y="120"/>
                  <a:pt x="184" y="119"/>
                </a:cubicBezTo>
                <a:cubicBezTo>
                  <a:pt x="185" y="119"/>
                  <a:pt x="185" y="119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6" y="120"/>
                  <a:pt x="186" y="120"/>
                </a:cubicBezTo>
                <a:cubicBezTo>
                  <a:pt x="185" y="121"/>
                  <a:pt x="185" y="121"/>
                  <a:pt x="186" y="121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6" y="120"/>
                  <a:pt x="186" y="120"/>
                  <a:pt x="187" y="122"/>
                </a:cubicBezTo>
                <a:cubicBezTo>
                  <a:pt x="188" y="123"/>
                  <a:pt x="188" y="123"/>
                  <a:pt x="188" y="123"/>
                </a:cubicBezTo>
                <a:cubicBezTo>
                  <a:pt x="188" y="123"/>
                  <a:pt x="189" y="124"/>
                  <a:pt x="189" y="124"/>
                </a:cubicBezTo>
                <a:cubicBezTo>
                  <a:pt x="189" y="125"/>
                  <a:pt x="189" y="125"/>
                  <a:pt x="190" y="126"/>
                </a:cubicBezTo>
                <a:cubicBezTo>
                  <a:pt x="190" y="126"/>
                  <a:pt x="190" y="126"/>
                  <a:pt x="190" y="126"/>
                </a:cubicBezTo>
                <a:cubicBezTo>
                  <a:pt x="190" y="127"/>
                  <a:pt x="190" y="127"/>
                  <a:pt x="191" y="127"/>
                </a:cubicBezTo>
                <a:cubicBezTo>
                  <a:pt x="191" y="127"/>
                  <a:pt x="191" y="127"/>
                  <a:pt x="191" y="127"/>
                </a:cubicBezTo>
                <a:cubicBezTo>
                  <a:pt x="191" y="127"/>
                  <a:pt x="191" y="128"/>
                  <a:pt x="191" y="128"/>
                </a:cubicBezTo>
                <a:cubicBezTo>
                  <a:pt x="191" y="128"/>
                  <a:pt x="192" y="128"/>
                  <a:pt x="192" y="129"/>
                </a:cubicBezTo>
                <a:cubicBezTo>
                  <a:pt x="192" y="129"/>
                  <a:pt x="192" y="129"/>
                  <a:pt x="192" y="129"/>
                </a:cubicBezTo>
                <a:cubicBezTo>
                  <a:pt x="192" y="129"/>
                  <a:pt x="193" y="130"/>
                  <a:pt x="193" y="130"/>
                </a:cubicBezTo>
                <a:cubicBezTo>
                  <a:pt x="193" y="131"/>
                  <a:pt x="193" y="131"/>
                  <a:pt x="193" y="131"/>
                </a:cubicBezTo>
                <a:cubicBezTo>
                  <a:pt x="193" y="131"/>
                  <a:pt x="193" y="131"/>
                  <a:pt x="193" y="132"/>
                </a:cubicBezTo>
                <a:cubicBezTo>
                  <a:pt x="194" y="132"/>
                  <a:pt x="194" y="132"/>
                  <a:pt x="194" y="133"/>
                </a:cubicBezTo>
                <a:cubicBezTo>
                  <a:pt x="194" y="133"/>
                  <a:pt x="195" y="134"/>
                  <a:pt x="196" y="135"/>
                </a:cubicBezTo>
                <a:cubicBezTo>
                  <a:pt x="196" y="136"/>
                  <a:pt x="196" y="136"/>
                  <a:pt x="196" y="136"/>
                </a:cubicBezTo>
                <a:cubicBezTo>
                  <a:pt x="197" y="136"/>
                  <a:pt x="198" y="138"/>
                  <a:pt x="198" y="138"/>
                </a:cubicBezTo>
                <a:cubicBezTo>
                  <a:pt x="198" y="138"/>
                  <a:pt x="198" y="138"/>
                  <a:pt x="198" y="138"/>
                </a:cubicBezTo>
                <a:cubicBezTo>
                  <a:pt x="198" y="138"/>
                  <a:pt x="199" y="139"/>
                  <a:pt x="199" y="139"/>
                </a:cubicBezTo>
                <a:cubicBezTo>
                  <a:pt x="199" y="140"/>
                  <a:pt x="199" y="140"/>
                  <a:pt x="200" y="140"/>
                </a:cubicBezTo>
                <a:cubicBezTo>
                  <a:pt x="200" y="140"/>
                  <a:pt x="200" y="141"/>
                  <a:pt x="200" y="141"/>
                </a:cubicBezTo>
                <a:cubicBezTo>
                  <a:pt x="200" y="142"/>
                  <a:pt x="200" y="142"/>
                  <a:pt x="201" y="142"/>
                </a:cubicBezTo>
                <a:cubicBezTo>
                  <a:pt x="201" y="142"/>
                  <a:pt x="201" y="142"/>
                  <a:pt x="201" y="142"/>
                </a:cubicBezTo>
                <a:cubicBezTo>
                  <a:pt x="201" y="143"/>
                  <a:pt x="202" y="143"/>
                  <a:pt x="202" y="143"/>
                </a:cubicBezTo>
                <a:cubicBezTo>
                  <a:pt x="202" y="143"/>
                  <a:pt x="203" y="144"/>
                  <a:pt x="203" y="145"/>
                </a:cubicBezTo>
                <a:cubicBezTo>
                  <a:pt x="203" y="145"/>
                  <a:pt x="203" y="145"/>
                  <a:pt x="203" y="145"/>
                </a:cubicBezTo>
                <a:cubicBezTo>
                  <a:pt x="203" y="145"/>
                  <a:pt x="204" y="145"/>
                  <a:pt x="204" y="146"/>
                </a:cubicBezTo>
                <a:cubicBezTo>
                  <a:pt x="205" y="147"/>
                  <a:pt x="205" y="148"/>
                  <a:pt x="205" y="148"/>
                </a:cubicBezTo>
                <a:cubicBezTo>
                  <a:pt x="206" y="148"/>
                  <a:pt x="206" y="148"/>
                  <a:pt x="206" y="149"/>
                </a:cubicBezTo>
                <a:cubicBezTo>
                  <a:pt x="206" y="149"/>
                  <a:pt x="206" y="149"/>
                  <a:pt x="206" y="149"/>
                </a:cubicBezTo>
                <a:cubicBezTo>
                  <a:pt x="207" y="150"/>
                  <a:pt x="208" y="151"/>
                  <a:pt x="210" y="153"/>
                </a:cubicBezTo>
                <a:cubicBezTo>
                  <a:pt x="210" y="153"/>
                  <a:pt x="211" y="154"/>
                  <a:pt x="211" y="155"/>
                </a:cubicBezTo>
                <a:cubicBezTo>
                  <a:pt x="211" y="155"/>
                  <a:pt x="212" y="156"/>
                  <a:pt x="212" y="156"/>
                </a:cubicBezTo>
                <a:cubicBezTo>
                  <a:pt x="212" y="156"/>
                  <a:pt x="212" y="156"/>
                  <a:pt x="213" y="157"/>
                </a:cubicBezTo>
                <a:cubicBezTo>
                  <a:pt x="213" y="157"/>
                  <a:pt x="214" y="158"/>
                  <a:pt x="214" y="158"/>
                </a:cubicBezTo>
                <a:cubicBezTo>
                  <a:pt x="215" y="158"/>
                  <a:pt x="216" y="159"/>
                  <a:pt x="216" y="160"/>
                </a:cubicBezTo>
                <a:cubicBezTo>
                  <a:pt x="217" y="160"/>
                  <a:pt x="217" y="161"/>
                  <a:pt x="217" y="161"/>
                </a:cubicBezTo>
                <a:cubicBezTo>
                  <a:pt x="218" y="161"/>
                  <a:pt x="218" y="162"/>
                  <a:pt x="218" y="162"/>
                </a:cubicBezTo>
                <a:cubicBezTo>
                  <a:pt x="219" y="163"/>
                  <a:pt x="219" y="164"/>
                  <a:pt x="220" y="164"/>
                </a:cubicBezTo>
                <a:cubicBezTo>
                  <a:pt x="220" y="164"/>
                  <a:pt x="220" y="164"/>
                  <a:pt x="220" y="165"/>
                </a:cubicBezTo>
                <a:cubicBezTo>
                  <a:pt x="221" y="165"/>
                  <a:pt x="221" y="165"/>
                  <a:pt x="222" y="166"/>
                </a:cubicBezTo>
                <a:cubicBezTo>
                  <a:pt x="222" y="166"/>
                  <a:pt x="223" y="167"/>
                  <a:pt x="223" y="167"/>
                </a:cubicBezTo>
                <a:cubicBezTo>
                  <a:pt x="223" y="167"/>
                  <a:pt x="225" y="168"/>
                  <a:pt x="226" y="169"/>
                </a:cubicBezTo>
                <a:cubicBezTo>
                  <a:pt x="226" y="169"/>
                  <a:pt x="226" y="169"/>
                  <a:pt x="226" y="169"/>
                </a:cubicBezTo>
                <a:cubicBezTo>
                  <a:pt x="226" y="169"/>
                  <a:pt x="226" y="170"/>
                  <a:pt x="227" y="170"/>
                </a:cubicBezTo>
                <a:cubicBezTo>
                  <a:pt x="227" y="170"/>
                  <a:pt x="227" y="170"/>
                  <a:pt x="227" y="170"/>
                </a:cubicBezTo>
                <a:cubicBezTo>
                  <a:pt x="227" y="170"/>
                  <a:pt x="228" y="171"/>
                  <a:pt x="229" y="171"/>
                </a:cubicBezTo>
                <a:cubicBezTo>
                  <a:pt x="229" y="171"/>
                  <a:pt x="230" y="171"/>
                  <a:pt x="231" y="172"/>
                </a:cubicBezTo>
                <a:cubicBezTo>
                  <a:pt x="233" y="173"/>
                  <a:pt x="234" y="174"/>
                  <a:pt x="237" y="175"/>
                </a:cubicBezTo>
                <a:cubicBezTo>
                  <a:pt x="241" y="176"/>
                  <a:pt x="241" y="176"/>
                  <a:pt x="241" y="176"/>
                </a:cubicBezTo>
                <a:lnTo>
                  <a:pt x="243" y="176"/>
                </a:lnTo>
                <a:close/>
                <a:moveTo>
                  <a:pt x="226" y="160"/>
                </a:moveTo>
                <a:cubicBezTo>
                  <a:pt x="226" y="160"/>
                  <a:pt x="226" y="159"/>
                  <a:pt x="225" y="159"/>
                </a:cubicBezTo>
                <a:cubicBezTo>
                  <a:pt x="225" y="158"/>
                  <a:pt x="224" y="158"/>
                  <a:pt x="224" y="157"/>
                </a:cubicBezTo>
                <a:cubicBezTo>
                  <a:pt x="224" y="155"/>
                  <a:pt x="224" y="155"/>
                  <a:pt x="224" y="156"/>
                </a:cubicBezTo>
                <a:cubicBezTo>
                  <a:pt x="223" y="157"/>
                  <a:pt x="223" y="157"/>
                  <a:pt x="222" y="156"/>
                </a:cubicBezTo>
                <a:cubicBezTo>
                  <a:pt x="222" y="155"/>
                  <a:pt x="222" y="155"/>
                  <a:pt x="222" y="155"/>
                </a:cubicBezTo>
                <a:cubicBezTo>
                  <a:pt x="221" y="156"/>
                  <a:pt x="220" y="155"/>
                  <a:pt x="220" y="155"/>
                </a:cubicBezTo>
                <a:cubicBezTo>
                  <a:pt x="220" y="154"/>
                  <a:pt x="219" y="154"/>
                  <a:pt x="219" y="154"/>
                </a:cubicBezTo>
                <a:cubicBezTo>
                  <a:pt x="218" y="153"/>
                  <a:pt x="218" y="153"/>
                  <a:pt x="218" y="152"/>
                </a:cubicBezTo>
                <a:cubicBezTo>
                  <a:pt x="218" y="152"/>
                  <a:pt x="218" y="151"/>
                  <a:pt x="218" y="151"/>
                </a:cubicBezTo>
                <a:cubicBezTo>
                  <a:pt x="218" y="151"/>
                  <a:pt x="217" y="151"/>
                  <a:pt x="218" y="151"/>
                </a:cubicBezTo>
                <a:cubicBezTo>
                  <a:pt x="218" y="150"/>
                  <a:pt x="218" y="150"/>
                  <a:pt x="217" y="150"/>
                </a:cubicBezTo>
                <a:cubicBezTo>
                  <a:pt x="217" y="150"/>
                  <a:pt x="217" y="150"/>
                  <a:pt x="217" y="149"/>
                </a:cubicBezTo>
                <a:cubicBezTo>
                  <a:pt x="217" y="148"/>
                  <a:pt x="217" y="148"/>
                  <a:pt x="217" y="149"/>
                </a:cubicBezTo>
                <a:cubicBezTo>
                  <a:pt x="216" y="149"/>
                  <a:pt x="216" y="149"/>
                  <a:pt x="216" y="148"/>
                </a:cubicBezTo>
                <a:cubicBezTo>
                  <a:pt x="216" y="148"/>
                  <a:pt x="216" y="148"/>
                  <a:pt x="215" y="149"/>
                </a:cubicBezTo>
                <a:cubicBezTo>
                  <a:pt x="214" y="149"/>
                  <a:pt x="214" y="149"/>
                  <a:pt x="213" y="149"/>
                </a:cubicBezTo>
                <a:cubicBezTo>
                  <a:pt x="213" y="149"/>
                  <a:pt x="213" y="149"/>
                  <a:pt x="213" y="149"/>
                </a:cubicBezTo>
                <a:cubicBezTo>
                  <a:pt x="213" y="150"/>
                  <a:pt x="211" y="150"/>
                  <a:pt x="211" y="150"/>
                </a:cubicBezTo>
                <a:cubicBezTo>
                  <a:pt x="211" y="150"/>
                  <a:pt x="211" y="150"/>
                  <a:pt x="210" y="150"/>
                </a:cubicBezTo>
                <a:cubicBezTo>
                  <a:pt x="210" y="150"/>
                  <a:pt x="210" y="150"/>
                  <a:pt x="210" y="149"/>
                </a:cubicBezTo>
                <a:cubicBezTo>
                  <a:pt x="210" y="149"/>
                  <a:pt x="210" y="149"/>
                  <a:pt x="209" y="149"/>
                </a:cubicBezTo>
                <a:cubicBezTo>
                  <a:pt x="209" y="149"/>
                  <a:pt x="208" y="148"/>
                  <a:pt x="208" y="148"/>
                </a:cubicBezTo>
                <a:cubicBezTo>
                  <a:pt x="208" y="147"/>
                  <a:pt x="208" y="147"/>
                  <a:pt x="208" y="146"/>
                </a:cubicBezTo>
                <a:cubicBezTo>
                  <a:pt x="207" y="146"/>
                  <a:pt x="207" y="145"/>
                  <a:pt x="208" y="145"/>
                </a:cubicBezTo>
                <a:cubicBezTo>
                  <a:pt x="208" y="144"/>
                  <a:pt x="208" y="144"/>
                  <a:pt x="207" y="143"/>
                </a:cubicBezTo>
                <a:cubicBezTo>
                  <a:pt x="207" y="143"/>
                  <a:pt x="207" y="143"/>
                  <a:pt x="207" y="143"/>
                </a:cubicBezTo>
                <a:cubicBezTo>
                  <a:pt x="207" y="142"/>
                  <a:pt x="206" y="142"/>
                  <a:pt x="206" y="142"/>
                </a:cubicBezTo>
                <a:cubicBezTo>
                  <a:pt x="206" y="142"/>
                  <a:pt x="206" y="142"/>
                  <a:pt x="205" y="142"/>
                </a:cubicBezTo>
                <a:cubicBezTo>
                  <a:pt x="205" y="141"/>
                  <a:pt x="205" y="141"/>
                  <a:pt x="205" y="141"/>
                </a:cubicBezTo>
                <a:cubicBezTo>
                  <a:pt x="204" y="142"/>
                  <a:pt x="203" y="141"/>
                  <a:pt x="203" y="141"/>
                </a:cubicBezTo>
                <a:cubicBezTo>
                  <a:pt x="203" y="141"/>
                  <a:pt x="203" y="141"/>
                  <a:pt x="203" y="141"/>
                </a:cubicBezTo>
                <a:cubicBezTo>
                  <a:pt x="201" y="140"/>
                  <a:pt x="199" y="133"/>
                  <a:pt x="200" y="133"/>
                </a:cubicBezTo>
                <a:cubicBezTo>
                  <a:pt x="200" y="133"/>
                  <a:pt x="200" y="133"/>
                  <a:pt x="200" y="133"/>
                </a:cubicBezTo>
                <a:cubicBezTo>
                  <a:pt x="200" y="132"/>
                  <a:pt x="200" y="132"/>
                  <a:pt x="200" y="131"/>
                </a:cubicBezTo>
                <a:cubicBezTo>
                  <a:pt x="200" y="130"/>
                  <a:pt x="200" y="129"/>
                  <a:pt x="198" y="128"/>
                </a:cubicBezTo>
                <a:cubicBezTo>
                  <a:pt x="196" y="126"/>
                  <a:pt x="196" y="126"/>
                  <a:pt x="196" y="125"/>
                </a:cubicBezTo>
                <a:cubicBezTo>
                  <a:pt x="197" y="122"/>
                  <a:pt x="195" y="120"/>
                  <a:pt x="194" y="121"/>
                </a:cubicBezTo>
                <a:cubicBezTo>
                  <a:pt x="194" y="121"/>
                  <a:pt x="194" y="121"/>
                  <a:pt x="193" y="120"/>
                </a:cubicBezTo>
                <a:cubicBezTo>
                  <a:pt x="193" y="120"/>
                  <a:pt x="193" y="120"/>
                  <a:pt x="192" y="120"/>
                </a:cubicBezTo>
                <a:cubicBezTo>
                  <a:pt x="192" y="121"/>
                  <a:pt x="192" y="121"/>
                  <a:pt x="192" y="121"/>
                </a:cubicBezTo>
                <a:cubicBezTo>
                  <a:pt x="191" y="121"/>
                  <a:pt x="190" y="120"/>
                  <a:pt x="190" y="120"/>
                </a:cubicBezTo>
                <a:cubicBezTo>
                  <a:pt x="189" y="120"/>
                  <a:pt x="188" y="120"/>
                  <a:pt x="188" y="118"/>
                </a:cubicBezTo>
                <a:cubicBezTo>
                  <a:pt x="187" y="117"/>
                  <a:pt x="187" y="116"/>
                  <a:pt x="187" y="116"/>
                </a:cubicBezTo>
                <a:cubicBezTo>
                  <a:pt x="187" y="115"/>
                  <a:pt x="187" y="115"/>
                  <a:pt x="186" y="114"/>
                </a:cubicBezTo>
                <a:cubicBezTo>
                  <a:pt x="186" y="114"/>
                  <a:pt x="186" y="113"/>
                  <a:pt x="186" y="112"/>
                </a:cubicBezTo>
                <a:cubicBezTo>
                  <a:pt x="186" y="111"/>
                  <a:pt x="186" y="111"/>
                  <a:pt x="185" y="112"/>
                </a:cubicBezTo>
                <a:cubicBezTo>
                  <a:pt x="185" y="112"/>
                  <a:pt x="185" y="112"/>
                  <a:pt x="184" y="112"/>
                </a:cubicBezTo>
                <a:cubicBezTo>
                  <a:pt x="184" y="112"/>
                  <a:pt x="183" y="111"/>
                  <a:pt x="183" y="111"/>
                </a:cubicBezTo>
                <a:cubicBezTo>
                  <a:pt x="182" y="111"/>
                  <a:pt x="182" y="111"/>
                  <a:pt x="182" y="111"/>
                </a:cubicBezTo>
                <a:cubicBezTo>
                  <a:pt x="182" y="111"/>
                  <a:pt x="182" y="111"/>
                  <a:pt x="182" y="111"/>
                </a:cubicBezTo>
                <a:cubicBezTo>
                  <a:pt x="181" y="111"/>
                  <a:pt x="181" y="110"/>
                  <a:pt x="181" y="110"/>
                </a:cubicBezTo>
                <a:cubicBezTo>
                  <a:pt x="181" y="110"/>
                  <a:pt x="180" y="109"/>
                  <a:pt x="180" y="109"/>
                </a:cubicBezTo>
                <a:cubicBezTo>
                  <a:pt x="179" y="109"/>
                  <a:pt x="179" y="108"/>
                  <a:pt x="179" y="108"/>
                </a:cubicBezTo>
                <a:cubicBezTo>
                  <a:pt x="179" y="108"/>
                  <a:pt x="179" y="107"/>
                  <a:pt x="179" y="107"/>
                </a:cubicBezTo>
                <a:cubicBezTo>
                  <a:pt x="179" y="106"/>
                  <a:pt x="179" y="106"/>
                  <a:pt x="178" y="107"/>
                </a:cubicBezTo>
                <a:cubicBezTo>
                  <a:pt x="178" y="107"/>
                  <a:pt x="178" y="108"/>
                  <a:pt x="178" y="108"/>
                </a:cubicBezTo>
                <a:cubicBezTo>
                  <a:pt x="179" y="108"/>
                  <a:pt x="179" y="109"/>
                  <a:pt x="178" y="109"/>
                </a:cubicBezTo>
                <a:cubicBezTo>
                  <a:pt x="178" y="109"/>
                  <a:pt x="178" y="109"/>
                  <a:pt x="178" y="109"/>
                </a:cubicBezTo>
                <a:cubicBezTo>
                  <a:pt x="178" y="108"/>
                  <a:pt x="178" y="108"/>
                  <a:pt x="178" y="109"/>
                </a:cubicBezTo>
                <a:cubicBezTo>
                  <a:pt x="178" y="109"/>
                  <a:pt x="177" y="109"/>
                  <a:pt x="176" y="108"/>
                </a:cubicBezTo>
                <a:cubicBezTo>
                  <a:pt x="176" y="107"/>
                  <a:pt x="176" y="107"/>
                  <a:pt x="175" y="108"/>
                </a:cubicBezTo>
                <a:cubicBezTo>
                  <a:pt x="175" y="108"/>
                  <a:pt x="175" y="108"/>
                  <a:pt x="173" y="107"/>
                </a:cubicBezTo>
                <a:cubicBezTo>
                  <a:pt x="172" y="107"/>
                  <a:pt x="171" y="104"/>
                  <a:pt x="171" y="103"/>
                </a:cubicBezTo>
                <a:cubicBezTo>
                  <a:pt x="171" y="103"/>
                  <a:pt x="171" y="103"/>
                  <a:pt x="171" y="103"/>
                </a:cubicBezTo>
                <a:cubicBezTo>
                  <a:pt x="171" y="103"/>
                  <a:pt x="170" y="102"/>
                  <a:pt x="170" y="100"/>
                </a:cubicBezTo>
                <a:cubicBezTo>
                  <a:pt x="170" y="100"/>
                  <a:pt x="169" y="100"/>
                  <a:pt x="168" y="100"/>
                </a:cubicBezTo>
                <a:cubicBezTo>
                  <a:pt x="167" y="100"/>
                  <a:pt x="167" y="100"/>
                  <a:pt x="166" y="100"/>
                </a:cubicBezTo>
                <a:cubicBezTo>
                  <a:pt x="166" y="101"/>
                  <a:pt x="165" y="101"/>
                  <a:pt x="165" y="101"/>
                </a:cubicBezTo>
                <a:cubicBezTo>
                  <a:pt x="165" y="101"/>
                  <a:pt x="164" y="101"/>
                  <a:pt x="164" y="102"/>
                </a:cubicBezTo>
                <a:cubicBezTo>
                  <a:pt x="164" y="102"/>
                  <a:pt x="161" y="103"/>
                  <a:pt x="160" y="103"/>
                </a:cubicBezTo>
                <a:cubicBezTo>
                  <a:pt x="159" y="102"/>
                  <a:pt x="160" y="101"/>
                  <a:pt x="162" y="100"/>
                </a:cubicBezTo>
                <a:cubicBezTo>
                  <a:pt x="163" y="100"/>
                  <a:pt x="164" y="99"/>
                  <a:pt x="164" y="99"/>
                </a:cubicBezTo>
                <a:cubicBezTo>
                  <a:pt x="165" y="98"/>
                  <a:pt x="167" y="97"/>
                  <a:pt x="168" y="97"/>
                </a:cubicBezTo>
                <a:cubicBezTo>
                  <a:pt x="169" y="98"/>
                  <a:pt x="169" y="98"/>
                  <a:pt x="169" y="98"/>
                </a:cubicBezTo>
                <a:cubicBezTo>
                  <a:pt x="170" y="97"/>
                  <a:pt x="171" y="98"/>
                  <a:pt x="172" y="99"/>
                </a:cubicBezTo>
                <a:cubicBezTo>
                  <a:pt x="173" y="101"/>
                  <a:pt x="174" y="103"/>
                  <a:pt x="174" y="103"/>
                </a:cubicBezTo>
                <a:cubicBezTo>
                  <a:pt x="174" y="103"/>
                  <a:pt x="174" y="104"/>
                  <a:pt x="174" y="104"/>
                </a:cubicBezTo>
                <a:cubicBezTo>
                  <a:pt x="174" y="104"/>
                  <a:pt x="174" y="104"/>
                  <a:pt x="174" y="105"/>
                </a:cubicBezTo>
                <a:cubicBezTo>
                  <a:pt x="174" y="105"/>
                  <a:pt x="174" y="105"/>
                  <a:pt x="174" y="105"/>
                </a:cubicBezTo>
                <a:cubicBezTo>
                  <a:pt x="174" y="105"/>
                  <a:pt x="174" y="105"/>
                  <a:pt x="175" y="105"/>
                </a:cubicBezTo>
                <a:cubicBezTo>
                  <a:pt x="175" y="105"/>
                  <a:pt x="176" y="105"/>
                  <a:pt x="176" y="105"/>
                </a:cubicBezTo>
                <a:cubicBezTo>
                  <a:pt x="177" y="105"/>
                  <a:pt x="177" y="105"/>
                  <a:pt x="177" y="105"/>
                </a:cubicBezTo>
                <a:cubicBezTo>
                  <a:pt x="177" y="105"/>
                  <a:pt x="178" y="105"/>
                  <a:pt x="178" y="105"/>
                </a:cubicBezTo>
                <a:cubicBezTo>
                  <a:pt x="178" y="105"/>
                  <a:pt x="179" y="105"/>
                  <a:pt x="179" y="105"/>
                </a:cubicBezTo>
                <a:cubicBezTo>
                  <a:pt x="180" y="104"/>
                  <a:pt x="181" y="105"/>
                  <a:pt x="181" y="106"/>
                </a:cubicBezTo>
                <a:cubicBezTo>
                  <a:pt x="182" y="107"/>
                  <a:pt x="184" y="109"/>
                  <a:pt x="185" y="109"/>
                </a:cubicBezTo>
                <a:cubicBezTo>
                  <a:pt x="185" y="109"/>
                  <a:pt x="185" y="109"/>
                  <a:pt x="185" y="109"/>
                </a:cubicBezTo>
                <a:cubicBezTo>
                  <a:pt x="185" y="109"/>
                  <a:pt x="186" y="109"/>
                  <a:pt x="187" y="109"/>
                </a:cubicBezTo>
                <a:cubicBezTo>
                  <a:pt x="188" y="109"/>
                  <a:pt x="189" y="110"/>
                  <a:pt x="188" y="110"/>
                </a:cubicBezTo>
                <a:cubicBezTo>
                  <a:pt x="188" y="111"/>
                  <a:pt x="188" y="111"/>
                  <a:pt x="189" y="111"/>
                </a:cubicBezTo>
                <a:cubicBezTo>
                  <a:pt x="189" y="112"/>
                  <a:pt x="189" y="112"/>
                  <a:pt x="189" y="113"/>
                </a:cubicBezTo>
                <a:cubicBezTo>
                  <a:pt x="188" y="113"/>
                  <a:pt x="188" y="114"/>
                  <a:pt x="189" y="114"/>
                </a:cubicBezTo>
                <a:cubicBezTo>
                  <a:pt x="190" y="115"/>
                  <a:pt x="190" y="115"/>
                  <a:pt x="191" y="117"/>
                </a:cubicBezTo>
                <a:cubicBezTo>
                  <a:pt x="191" y="118"/>
                  <a:pt x="191" y="118"/>
                  <a:pt x="191" y="118"/>
                </a:cubicBezTo>
                <a:cubicBezTo>
                  <a:pt x="191" y="118"/>
                  <a:pt x="192" y="118"/>
                  <a:pt x="192" y="118"/>
                </a:cubicBezTo>
                <a:cubicBezTo>
                  <a:pt x="192" y="118"/>
                  <a:pt x="193" y="118"/>
                  <a:pt x="193" y="118"/>
                </a:cubicBezTo>
                <a:cubicBezTo>
                  <a:pt x="193" y="118"/>
                  <a:pt x="193" y="118"/>
                  <a:pt x="193" y="118"/>
                </a:cubicBezTo>
                <a:cubicBezTo>
                  <a:pt x="194" y="118"/>
                  <a:pt x="194" y="118"/>
                  <a:pt x="194" y="118"/>
                </a:cubicBezTo>
                <a:cubicBezTo>
                  <a:pt x="194" y="118"/>
                  <a:pt x="194" y="118"/>
                  <a:pt x="195" y="118"/>
                </a:cubicBezTo>
                <a:cubicBezTo>
                  <a:pt x="195" y="118"/>
                  <a:pt x="195" y="119"/>
                  <a:pt x="195" y="119"/>
                </a:cubicBezTo>
                <a:cubicBezTo>
                  <a:pt x="196" y="119"/>
                  <a:pt x="196" y="119"/>
                  <a:pt x="196" y="119"/>
                </a:cubicBezTo>
                <a:cubicBezTo>
                  <a:pt x="196" y="119"/>
                  <a:pt x="196" y="118"/>
                  <a:pt x="196" y="119"/>
                </a:cubicBezTo>
                <a:cubicBezTo>
                  <a:pt x="196" y="119"/>
                  <a:pt x="196" y="119"/>
                  <a:pt x="197" y="119"/>
                </a:cubicBezTo>
                <a:cubicBezTo>
                  <a:pt x="197" y="119"/>
                  <a:pt x="197" y="119"/>
                  <a:pt x="197" y="119"/>
                </a:cubicBezTo>
                <a:cubicBezTo>
                  <a:pt x="196" y="120"/>
                  <a:pt x="196" y="120"/>
                  <a:pt x="197" y="119"/>
                </a:cubicBezTo>
                <a:cubicBezTo>
                  <a:pt x="198" y="119"/>
                  <a:pt x="198" y="119"/>
                  <a:pt x="199" y="120"/>
                </a:cubicBezTo>
                <a:cubicBezTo>
                  <a:pt x="199" y="121"/>
                  <a:pt x="199" y="121"/>
                  <a:pt x="199" y="121"/>
                </a:cubicBezTo>
                <a:cubicBezTo>
                  <a:pt x="198" y="121"/>
                  <a:pt x="198" y="121"/>
                  <a:pt x="199" y="122"/>
                </a:cubicBezTo>
                <a:cubicBezTo>
                  <a:pt x="199" y="122"/>
                  <a:pt x="200" y="123"/>
                  <a:pt x="199" y="124"/>
                </a:cubicBezTo>
                <a:cubicBezTo>
                  <a:pt x="199" y="125"/>
                  <a:pt x="200" y="125"/>
                  <a:pt x="200" y="125"/>
                </a:cubicBezTo>
                <a:cubicBezTo>
                  <a:pt x="201" y="125"/>
                  <a:pt x="201" y="126"/>
                  <a:pt x="201" y="126"/>
                </a:cubicBezTo>
                <a:cubicBezTo>
                  <a:pt x="201" y="127"/>
                  <a:pt x="201" y="127"/>
                  <a:pt x="201" y="127"/>
                </a:cubicBezTo>
                <a:cubicBezTo>
                  <a:pt x="202" y="127"/>
                  <a:pt x="203" y="128"/>
                  <a:pt x="203" y="130"/>
                </a:cubicBezTo>
                <a:cubicBezTo>
                  <a:pt x="203" y="132"/>
                  <a:pt x="203" y="133"/>
                  <a:pt x="202" y="133"/>
                </a:cubicBezTo>
                <a:cubicBezTo>
                  <a:pt x="202" y="133"/>
                  <a:pt x="202" y="134"/>
                  <a:pt x="202" y="134"/>
                </a:cubicBezTo>
                <a:cubicBezTo>
                  <a:pt x="202" y="134"/>
                  <a:pt x="202" y="134"/>
                  <a:pt x="202" y="134"/>
                </a:cubicBezTo>
                <a:cubicBezTo>
                  <a:pt x="202" y="134"/>
                  <a:pt x="203" y="134"/>
                  <a:pt x="203" y="135"/>
                </a:cubicBezTo>
                <a:cubicBezTo>
                  <a:pt x="203" y="135"/>
                  <a:pt x="203" y="136"/>
                  <a:pt x="203" y="136"/>
                </a:cubicBezTo>
                <a:cubicBezTo>
                  <a:pt x="203" y="136"/>
                  <a:pt x="203" y="136"/>
                  <a:pt x="203" y="136"/>
                </a:cubicBezTo>
                <a:cubicBezTo>
                  <a:pt x="202" y="137"/>
                  <a:pt x="202" y="137"/>
                  <a:pt x="203" y="138"/>
                </a:cubicBezTo>
                <a:cubicBezTo>
                  <a:pt x="203" y="138"/>
                  <a:pt x="203" y="137"/>
                  <a:pt x="203" y="137"/>
                </a:cubicBezTo>
                <a:cubicBezTo>
                  <a:pt x="204" y="136"/>
                  <a:pt x="204" y="137"/>
                  <a:pt x="204" y="137"/>
                </a:cubicBezTo>
                <a:cubicBezTo>
                  <a:pt x="204" y="138"/>
                  <a:pt x="206" y="139"/>
                  <a:pt x="208" y="139"/>
                </a:cubicBezTo>
                <a:cubicBezTo>
                  <a:pt x="209" y="140"/>
                  <a:pt x="210" y="140"/>
                  <a:pt x="210" y="140"/>
                </a:cubicBezTo>
                <a:cubicBezTo>
                  <a:pt x="209" y="140"/>
                  <a:pt x="209" y="141"/>
                  <a:pt x="210" y="141"/>
                </a:cubicBezTo>
                <a:cubicBezTo>
                  <a:pt x="210" y="141"/>
                  <a:pt x="211" y="146"/>
                  <a:pt x="211" y="146"/>
                </a:cubicBezTo>
                <a:cubicBezTo>
                  <a:pt x="211" y="146"/>
                  <a:pt x="211" y="147"/>
                  <a:pt x="211" y="147"/>
                </a:cubicBezTo>
                <a:cubicBezTo>
                  <a:pt x="211" y="147"/>
                  <a:pt x="212" y="147"/>
                  <a:pt x="212" y="147"/>
                </a:cubicBezTo>
                <a:cubicBezTo>
                  <a:pt x="212" y="146"/>
                  <a:pt x="212" y="146"/>
                  <a:pt x="212" y="147"/>
                </a:cubicBezTo>
                <a:cubicBezTo>
                  <a:pt x="212" y="147"/>
                  <a:pt x="213" y="147"/>
                  <a:pt x="213" y="147"/>
                </a:cubicBezTo>
                <a:cubicBezTo>
                  <a:pt x="214" y="146"/>
                  <a:pt x="215" y="146"/>
                  <a:pt x="216" y="146"/>
                </a:cubicBezTo>
                <a:cubicBezTo>
                  <a:pt x="216" y="146"/>
                  <a:pt x="218" y="146"/>
                  <a:pt x="218" y="146"/>
                </a:cubicBezTo>
                <a:cubicBezTo>
                  <a:pt x="219" y="146"/>
                  <a:pt x="220" y="146"/>
                  <a:pt x="220" y="146"/>
                </a:cubicBezTo>
                <a:cubicBezTo>
                  <a:pt x="220" y="146"/>
                  <a:pt x="220" y="147"/>
                  <a:pt x="220" y="147"/>
                </a:cubicBezTo>
                <a:cubicBezTo>
                  <a:pt x="220" y="147"/>
                  <a:pt x="221" y="147"/>
                  <a:pt x="220" y="147"/>
                </a:cubicBezTo>
                <a:cubicBezTo>
                  <a:pt x="220" y="148"/>
                  <a:pt x="220" y="148"/>
                  <a:pt x="220" y="148"/>
                </a:cubicBezTo>
                <a:cubicBezTo>
                  <a:pt x="221" y="148"/>
                  <a:pt x="221" y="149"/>
                  <a:pt x="221" y="149"/>
                </a:cubicBezTo>
                <a:cubicBezTo>
                  <a:pt x="221" y="150"/>
                  <a:pt x="221" y="151"/>
                  <a:pt x="222" y="151"/>
                </a:cubicBezTo>
                <a:cubicBezTo>
                  <a:pt x="222" y="152"/>
                  <a:pt x="222" y="152"/>
                  <a:pt x="222" y="153"/>
                </a:cubicBezTo>
                <a:cubicBezTo>
                  <a:pt x="222" y="153"/>
                  <a:pt x="222" y="153"/>
                  <a:pt x="222" y="153"/>
                </a:cubicBezTo>
                <a:cubicBezTo>
                  <a:pt x="223" y="153"/>
                  <a:pt x="223" y="153"/>
                  <a:pt x="223" y="153"/>
                </a:cubicBezTo>
                <a:cubicBezTo>
                  <a:pt x="223" y="153"/>
                  <a:pt x="224" y="153"/>
                  <a:pt x="224" y="153"/>
                </a:cubicBezTo>
                <a:cubicBezTo>
                  <a:pt x="226" y="153"/>
                  <a:pt x="227" y="153"/>
                  <a:pt x="228" y="153"/>
                </a:cubicBezTo>
                <a:cubicBezTo>
                  <a:pt x="228" y="154"/>
                  <a:pt x="228" y="154"/>
                  <a:pt x="228" y="155"/>
                </a:cubicBezTo>
                <a:cubicBezTo>
                  <a:pt x="228" y="155"/>
                  <a:pt x="228" y="155"/>
                  <a:pt x="228" y="156"/>
                </a:cubicBezTo>
                <a:cubicBezTo>
                  <a:pt x="228" y="156"/>
                  <a:pt x="228" y="157"/>
                  <a:pt x="228" y="157"/>
                </a:cubicBezTo>
                <a:cubicBezTo>
                  <a:pt x="228" y="157"/>
                  <a:pt x="228" y="158"/>
                  <a:pt x="228" y="158"/>
                </a:cubicBezTo>
                <a:cubicBezTo>
                  <a:pt x="229" y="159"/>
                  <a:pt x="229" y="159"/>
                  <a:pt x="229" y="158"/>
                </a:cubicBezTo>
                <a:cubicBezTo>
                  <a:pt x="229" y="158"/>
                  <a:pt x="229" y="158"/>
                  <a:pt x="230" y="159"/>
                </a:cubicBezTo>
                <a:cubicBezTo>
                  <a:pt x="231" y="160"/>
                  <a:pt x="231" y="160"/>
                  <a:pt x="231" y="160"/>
                </a:cubicBezTo>
                <a:cubicBezTo>
                  <a:pt x="232" y="159"/>
                  <a:pt x="232" y="159"/>
                  <a:pt x="232" y="159"/>
                </a:cubicBezTo>
                <a:cubicBezTo>
                  <a:pt x="233" y="159"/>
                  <a:pt x="235" y="159"/>
                  <a:pt x="236" y="158"/>
                </a:cubicBezTo>
                <a:cubicBezTo>
                  <a:pt x="237" y="158"/>
                  <a:pt x="239" y="157"/>
                  <a:pt x="239" y="158"/>
                </a:cubicBezTo>
                <a:cubicBezTo>
                  <a:pt x="239" y="158"/>
                  <a:pt x="239" y="158"/>
                  <a:pt x="239" y="158"/>
                </a:cubicBezTo>
                <a:cubicBezTo>
                  <a:pt x="240" y="157"/>
                  <a:pt x="240" y="157"/>
                  <a:pt x="240" y="157"/>
                </a:cubicBezTo>
                <a:cubicBezTo>
                  <a:pt x="241" y="157"/>
                  <a:pt x="241" y="158"/>
                  <a:pt x="241" y="158"/>
                </a:cubicBezTo>
                <a:cubicBezTo>
                  <a:pt x="241" y="159"/>
                  <a:pt x="241" y="159"/>
                  <a:pt x="240" y="159"/>
                </a:cubicBezTo>
                <a:cubicBezTo>
                  <a:pt x="240" y="159"/>
                  <a:pt x="239" y="160"/>
                  <a:pt x="239" y="160"/>
                </a:cubicBezTo>
                <a:cubicBezTo>
                  <a:pt x="239" y="160"/>
                  <a:pt x="239" y="161"/>
                  <a:pt x="238" y="161"/>
                </a:cubicBezTo>
                <a:cubicBezTo>
                  <a:pt x="238" y="160"/>
                  <a:pt x="238" y="161"/>
                  <a:pt x="238" y="161"/>
                </a:cubicBezTo>
                <a:cubicBezTo>
                  <a:pt x="237" y="161"/>
                  <a:pt x="237" y="161"/>
                  <a:pt x="237" y="161"/>
                </a:cubicBezTo>
                <a:cubicBezTo>
                  <a:pt x="237" y="161"/>
                  <a:pt x="237" y="161"/>
                  <a:pt x="237" y="161"/>
                </a:cubicBezTo>
                <a:cubicBezTo>
                  <a:pt x="236" y="162"/>
                  <a:pt x="236" y="162"/>
                  <a:pt x="235" y="162"/>
                </a:cubicBezTo>
                <a:cubicBezTo>
                  <a:pt x="235" y="162"/>
                  <a:pt x="234" y="162"/>
                  <a:pt x="234" y="162"/>
                </a:cubicBezTo>
                <a:cubicBezTo>
                  <a:pt x="233" y="163"/>
                  <a:pt x="233" y="163"/>
                  <a:pt x="232" y="163"/>
                </a:cubicBezTo>
                <a:cubicBezTo>
                  <a:pt x="230" y="162"/>
                  <a:pt x="227" y="161"/>
                  <a:pt x="227" y="161"/>
                </a:cubicBezTo>
                <a:cubicBezTo>
                  <a:pt x="227" y="160"/>
                  <a:pt x="227" y="160"/>
                  <a:pt x="226" y="160"/>
                </a:cubicBezTo>
                <a:cubicBezTo>
                  <a:pt x="226" y="161"/>
                  <a:pt x="226" y="160"/>
                  <a:pt x="226" y="160"/>
                </a:cubicBezTo>
                <a:close/>
                <a:moveTo>
                  <a:pt x="225" y="160"/>
                </a:moveTo>
                <a:cubicBezTo>
                  <a:pt x="225" y="159"/>
                  <a:pt x="225" y="159"/>
                  <a:pt x="225" y="159"/>
                </a:cubicBezTo>
                <a:cubicBezTo>
                  <a:pt x="226" y="159"/>
                  <a:pt x="226" y="160"/>
                  <a:pt x="226" y="160"/>
                </a:cubicBezTo>
                <a:cubicBezTo>
                  <a:pt x="226" y="160"/>
                  <a:pt x="225" y="160"/>
                  <a:pt x="225" y="160"/>
                </a:cubicBezTo>
                <a:close/>
                <a:moveTo>
                  <a:pt x="238" y="143"/>
                </a:moveTo>
                <a:cubicBezTo>
                  <a:pt x="238" y="142"/>
                  <a:pt x="238" y="142"/>
                  <a:pt x="238" y="142"/>
                </a:cubicBezTo>
                <a:cubicBezTo>
                  <a:pt x="237" y="142"/>
                  <a:pt x="237" y="141"/>
                  <a:pt x="237" y="140"/>
                </a:cubicBezTo>
                <a:cubicBezTo>
                  <a:pt x="237" y="139"/>
                  <a:pt x="236" y="139"/>
                  <a:pt x="236" y="139"/>
                </a:cubicBezTo>
                <a:cubicBezTo>
                  <a:pt x="236" y="139"/>
                  <a:pt x="235" y="139"/>
                  <a:pt x="235" y="138"/>
                </a:cubicBezTo>
                <a:cubicBezTo>
                  <a:pt x="235" y="138"/>
                  <a:pt x="235" y="138"/>
                  <a:pt x="234" y="138"/>
                </a:cubicBezTo>
                <a:cubicBezTo>
                  <a:pt x="234" y="138"/>
                  <a:pt x="233" y="138"/>
                  <a:pt x="233" y="137"/>
                </a:cubicBezTo>
                <a:cubicBezTo>
                  <a:pt x="233" y="137"/>
                  <a:pt x="234" y="137"/>
                  <a:pt x="234" y="137"/>
                </a:cubicBezTo>
                <a:cubicBezTo>
                  <a:pt x="234" y="137"/>
                  <a:pt x="234" y="137"/>
                  <a:pt x="234" y="136"/>
                </a:cubicBezTo>
                <a:cubicBezTo>
                  <a:pt x="234" y="136"/>
                  <a:pt x="234" y="135"/>
                  <a:pt x="234" y="135"/>
                </a:cubicBezTo>
                <a:cubicBezTo>
                  <a:pt x="234" y="134"/>
                  <a:pt x="234" y="134"/>
                  <a:pt x="233" y="135"/>
                </a:cubicBezTo>
                <a:cubicBezTo>
                  <a:pt x="233" y="136"/>
                  <a:pt x="233" y="136"/>
                  <a:pt x="233" y="136"/>
                </a:cubicBezTo>
                <a:cubicBezTo>
                  <a:pt x="233" y="135"/>
                  <a:pt x="233" y="135"/>
                  <a:pt x="232" y="135"/>
                </a:cubicBezTo>
                <a:cubicBezTo>
                  <a:pt x="232" y="135"/>
                  <a:pt x="232" y="135"/>
                  <a:pt x="232" y="135"/>
                </a:cubicBezTo>
                <a:cubicBezTo>
                  <a:pt x="231" y="134"/>
                  <a:pt x="231" y="134"/>
                  <a:pt x="231" y="134"/>
                </a:cubicBezTo>
                <a:cubicBezTo>
                  <a:pt x="230" y="135"/>
                  <a:pt x="230" y="134"/>
                  <a:pt x="229" y="133"/>
                </a:cubicBezTo>
                <a:cubicBezTo>
                  <a:pt x="229" y="133"/>
                  <a:pt x="228" y="132"/>
                  <a:pt x="228" y="132"/>
                </a:cubicBezTo>
                <a:cubicBezTo>
                  <a:pt x="228" y="132"/>
                  <a:pt x="227" y="132"/>
                  <a:pt x="228" y="132"/>
                </a:cubicBezTo>
                <a:cubicBezTo>
                  <a:pt x="228" y="132"/>
                  <a:pt x="227" y="131"/>
                  <a:pt x="227" y="131"/>
                </a:cubicBezTo>
                <a:cubicBezTo>
                  <a:pt x="227" y="130"/>
                  <a:pt x="227" y="129"/>
                  <a:pt x="227" y="129"/>
                </a:cubicBezTo>
                <a:cubicBezTo>
                  <a:pt x="227" y="129"/>
                  <a:pt x="226" y="126"/>
                  <a:pt x="225" y="127"/>
                </a:cubicBezTo>
                <a:cubicBezTo>
                  <a:pt x="225" y="127"/>
                  <a:pt x="225" y="127"/>
                  <a:pt x="225" y="127"/>
                </a:cubicBezTo>
                <a:cubicBezTo>
                  <a:pt x="224" y="126"/>
                  <a:pt x="224" y="126"/>
                  <a:pt x="224" y="127"/>
                </a:cubicBezTo>
                <a:cubicBezTo>
                  <a:pt x="224" y="127"/>
                  <a:pt x="222" y="127"/>
                  <a:pt x="222" y="126"/>
                </a:cubicBezTo>
                <a:cubicBezTo>
                  <a:pt x="221" y="125"/>
                  <a:pt x="221" y="125"/>
                  <a:pt x="221" y="125"/>
                </a:cubicBezTo>
                <a:cubicBezTo>
                  <a:pt x="220" y="124"/>
                  <a:pt x="220" y="124"/>
                  <a:pt x="220" y="123"/>
                </a:cubicBezTo>
                <a:cubicBezTo>
                  <a:pt x="220" y="123"/>
                  <a:pt x="220" y="123"/>
                  <a:pt x="220" y="123"/>
                </a:cubicBezTo>
                <a:cubicBezTo>
                  <a:pt x="220" y="122"/>
                  <a:pt x="220" y="122"/>
                  <a:pt x="220" y="121"/>
                </a:cubicBezTo>
                <a:cubicBezTo>
                  <a:pt x="220" y="119"/>
                  <a:pt x="219" y="118"/>
                  <a:pt x="219" y="118"/>
                </a:cubicBezTo>
                <a:cubicBezTo>
                  <a:pt x="219" y="118"/>
                  <a:pt x="218" y="118"/>
                  <a:pt x="218" y="118"/>
                </a:cubicBezTo>
                <a:cubicBezTo>
                  <a:pt x="215" y="118"/>
                  <a:pt x="213" y="117"/>
                  <a:pt x="212" y="116"/>
                </a:cubicBezTo>
                <a:cubicBezTo>
                  <a:pt x="208" y="113"/>
                  <a:pt x="206" y="110"/>
                  <a:pt x="206" y="109"/>
                </a:cubicBezTo>
                <a:cubicBezTo>
                  <a:pt x="206" y="109"/>
                  <a:pt x="206" y="108"/>
                  <a:pt x="205" y="107"/>
                </a:cubicBezTo>
                <a:cubicBezTo>
                  <a:pt x="205" y="106"/>
                  <a:pt x="204" y="105"/>
                  <a:pt x="203" y="105"/>
                </a:cubicBezTo>
                <a:cubicBezTo>
                  <a:pt x="203" y="105"/>
                  <a:pt x="202" y="104"/>
                  <a:pt x="202" y="104"/>
                </a:cubicBezTo>
                <a:cubicBezTo>
                  <a:pt x="202" y="104"/>
                  <a:pt x="202" y="104"/>
                  <a:pt x="201" y="104"/>
                </a:cubicBezTo>
                <a:cubicBezTo>
                  <a:pt x="201" y="104"/>
                  <a:pt x="200" y="103"/>
                  <a:pt x="198" y="103"/>
                </a:cubicBezTo>
                <a:cubicBezTo>
                  <a:pt x="197" y="102"/>
                  <a:pt x="196" y="102"/>
                  <a:pt x="195" y="101"/>
                </a:cubicBezTo>
                <a:cubicBezTo>
                  <a:pt x="195" y="101"/>
                  <a:pt x="195" y="100"/>
                  <a:pt x="195" y="100"/>
                </a:cubicBezTo>
                <a:cubicBezTo>
                  <a:pt x="195" y="99"/>
                  <a:pt x="194" y="98"/>
                  <a:pt x="193" y="98"/>
                </a:cubicBezTo>
                <a:cubicBezTo>
                  <a:pt x="193" y="99"/>
                  <a:pt x="193" y="99"/>
                  <a:pt x="193" y="98"/>
                </a:cubicBezTo>
                <a:cubicBezTo>
                  <a:pt x="193" y="98"/>
                  <a:pt x="193" y="98"/>
                  <a:pt x="192" y="98"/>
                </a:cubicBezTo>
                <a:cubicBezTo>
                  <a:pt x="191" y="98"/>
                  <a:pt x="189" y="97"/>
                  <a:pt x="189" y="97"/>
                </a:cubicBezTo>
                <a:cubicBezTo>
                  <a:pt x="189" y="96"/>
                  <a:pt x="188" y="96"/>
                  <a:pt x="188" y="96"/>
                </a:cubicBezTo>
                <a:cubicBezTo>
                  <a:pt x="187" y="95"/>
                  <a:pt x="186" y="92"/>
                  <a:pt x="186" y="92"/>
                </a:cubicBezTo>
                <a:cubicBezTo>
                  <a:pt x="186" y="91"/>
                  <a:pt x="186" y="91"/>
                  <a:pt x="185" y="91"/>
                </a:cubicBezTo>
                <a:cubicBezTo>
                  <a:pt x="185" y="92"/>
                  <a:pt x="184" y="91"/>
                  <a:pt x="183" y="91"/>
                </a:cubicBezTo>
                <a:cubicBezTo>
                  <a:pt x="181" y="91"/>
                  <a:pt x="181" y="91"/>
                  <a:pt x="179" y="90"/>
                </a:cubicBezTo>
                <a:cubicBezTo>
                  <a:pt x="178" y="89"/>
                  <a:pt x="177" y="88"/>
                  <a:pt x="177" y="87"/>
                </a:cubicBezTo>
                <a:cubicBezTo>
                  <a:pt x="177" y="86"/>
                  <a:pt x="177" y="86"/>
                  <a:pt x="177" y="86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5" y="87"/>
                  <a:pt x="175" y="87"/>
                  <a:pt x="172" y="90"/>
                </a:cubicBezTo>
                <a:cubicBezTo>
                  <a:pt x="170" y="91"/>
                  <a:pt x="169" y="92"/>
                  <a:pt x="169" y="92"/>
                </a:cubicBezTo>
                <a:cubicBezTo>
                  <a:pt x="169" y="92"/>
                  <a:pt x="169" y="92"/>
                  <a:pt x="168" y="91"/>
                </a:cubicBezTo>
                <a:cubicBezTo>
                  <a:pt x="168" y="91"/>
                  <a:pt x="168" y="89"/>
                  <a:pt x="169" y="89"/>
                </a:cubicBezTo>
                <a:cubicBezTo>
                  <a:pt x="169" y="89"/>
                  <a:pt x="169" y="89"/>
                  <a:pt x="170" y="88"/>
                </a:cubicBezTo>
                <a:cubicBezTo>
                  <a:pt x="170" y="88"/>
                  <a:pt x="170" y="88"/>
                  <a:pt x="171" y="88"/>
                </a:cubicBezTo>
                <a:cubicBezTo>
                  <a:pt x="172" y="88"/>
                  <a:pt x="172" y="88"/>
                  <a:pt x="171" y="87"/>
                </a:cubicBezTo>
                <a:cubicBezTo>
                  <a:pt x="171" y="87"/>
                  <a:pt x="171" y="87"/>
                  <a:pt x="171" y="87"/>
                </a:cubicBezTo>
                <a:cubicBezTo>
                  <a:pt x="171" y="87"/>
                  <a:pt x="171" y="87"/>
                  <a:pt x="171" y="87"/>
                </a:cubicBezTo>
                <a:cubicBezTo>
                  <a:pt x="172" y="87"/>
                  <a:pt x="172" y="87"/>
                  <a:pt x="172" y="86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73" y="86"/>
                  <a:pt x="173" y="86"/>
                  <a:pt x="173" y="86"/>
                </a:cubicBezTo>
                <a:cubicBezTo>
                  <a:pt x="173" y="85"/>
                  <a:pt x="173" y="85"/>
                  <a:pt x="174" y="85"/>
                </a:cubicBezTo>
                <a:cubicBezTo>
                  <a:pt x="174" y="85"/>
                  <a:pt x="174" y="85"/>
                  <a:pt x="174" y="85"/>
                </a:cubicBezTo>
                <a:cubicBezTo>
                  <a:pt x="175" y="84"/>
                  <a:pt x="175" y="84"/>
                  <a:pt x="175" y="84"/>
                </a:cubicBezTo>
                <a:cubicBezTo>
                  <a:pt x="175" y="84"/>
                  <a:pt x="177" y="84"/>
                  <a:pt x="177" y="83"/>
                </a:cubicBezTo>
                <a:cubicBezTo>
                  <a:pt x="177" y="82"/>
                  <a:pt x="177" y="83"/>
                  <a:pt x="177" y="83"/>
                </a:cubicBezTo>
                <a:cubicBezTo>
                  <a:pt x="178" y="84"/>
                  <a:pt x="178" y="84"/>
                  <a:pt x="178" y="83"/>
                </a:cubicBezTo>
                <a:cubicBezTo>
                  <a:pt x="178" y="81"/>
                  <a:pt x="178" y="81"/>
                  <a:pt x="179" y="82"/>
                </a:cubicBezTo>
                <a:cubicBezTo>
                  <a:pt x="180" y="82"/>
                  <a:pt x="180" y="82"/>
                  <a:pt x="180" y="83"/>
                </a:cubicBezTo>
                <a:cubicBezTo>
                  <a:pt x="180" y="83"/>
                  <a:pt x="180" y="84"/>
                  <a:pt x="180" y="84"/>
                </a:cubicBezTo>
                <a:cubicBezTo>
                  <a:pt x="181" y="85"/>
                  <a:pt x="181" y="86"/>
                  <a:pt x="181" y="86"/>
                </a:cubicBezTo>
                <a:cubicBezTo>
                  <a:pt x="181" y="87"/>
                  <a:pt x="181" y="87"/>
                  <a:pt x="183" y="88"/>
                </a:cubicBezTo>
                <a:cubicBezTo>
                  <a:pt x="184" y="88"/>
                  <a:pt x="185" y="88"/>
                  <a:pt x="185" y="88"/>
                </a:cubicBezTo>
                <a:cubicBezTo>
                  <a:pt x="185" y="88"/>
                  <a:pt x="186" y="88"/>
                  <a:pt x="187" y="88"/>
                </a:cubicBezTo>
                <a:cubicBezTo>
                  <a:pt x="188" y="88"/>
                  <a:pt x="188" y="87"/>
                  <a:pt x="189" y="87"/>
                </a:cubicBezTo>
                <a:cubicBezTo>
                  <a:pt x="190" y="86"/>
                  <a:pt x="191" y="86"/>
                  <a:pt x="191" y="87"/>
                </a:cubicBezTo>
                <a:cubicBezTo>
                  <a:pt x="191" y="87"/>
                  <a:pt x="191" y="87"/>
                  <a:pt x="191" y="87"/>
                </a:cubicBezTo>
                <a:cubicBezTo>
                  <a:pt x="192" y="88"/>
                  <a:pt x="192" y="89"/>
                  <a:pt x="191" y="89"/>
                </a:cubicBezTo>
                <a:cubicBezTo>
                  <a:pt x="191" y="89"/>
                  <a:pt x="191" y="89"/>
                  <a:pt x="191" y="89"/>
                </a:cubicBezTo>
                <a:cubicBezTo>
                  <a:pt x="192" y="90"/>
                  <a:pt x="191" y="90"/>
                  <a:pt x="191" y="90"/>
                </a:cubicBezTo>
                <a:cubicBezTo>
                  <a:pt x="191" y="91"/>
                  <a:pt x="191" y="91"/>
                  <a:pt x="191" y="91"/>
                </a:cubicBezTo>
                <a:cubicBezTo>
                  <a:pt x="191" y="91"/>
                  <a:pt x="191" y="91"/>
                  <a:pt x="191" y="91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1" y="92"/>
                  <a:pt x="192" y="94"/>
                  <a:pt x="192" y="94"/>
                </a:cubicBezTo>
                <a:cubicBezTo>
                  <a:pt x="192" y="94"/>
                  <a:pt x="192" y="94"/>
                  <a:pt x="192" y="95"/>
                </a:cubicBezTo>
                <a:cubicBezTo>
                  <a:pt x="193" y="95"/>
                  <a:pt x="193" y="95"/>
                  <a:pt x="193" y="95"/>
                </a:cubicBezTo>
                <a:cubicBezTo>
                  <a:pt x="194" y="94"/>
                  <a:pt x="194" y="94"/>
                  <a:pt x="194" y="95"/>
                </a:cubicBezTo>
                <a:cubicBezTo>
                  <a:pt x="194" y="95"/>
                  <a:pt x="194" y="96"/>
                  <a:pt x="195" y="95"/>
                </a:cubicBezTo>
                <a:cubicBezTo>
                  <a:pt x="195" y="95"/>
                  <a:pt x="195" y="95"/>
                  <a:pt x="195" y="95"/>
                </a:cubicBezTo>
                <a:cubicBezTo>
                  <a:pt x="195" y="95"/>
                  <a:pt x="196" y="95"/>
                  <a:pt x="196" y="95"/>
                </a:cubicBezTo>
                <a:cubicBezTo>
                  <a:pt x="197" y="95"/>
                  <a:pt x="197" y="95"/>
                  <a:pt x="197" y="96"/>
                </a:cubicBezTo>
                <a:cubicBezTo>
                  <a:pt x="197" y="96"/>
                  <a:pt x="197" y="96"/>
                  <a:pt x="197" y="97"/>
                </a:cubicBezTo>
                <a:cubicBezTo>
                  <a:pt x="197" y="97"/>
                  <a:pt x="197" y="97"/>
                  <a:pt x="197" y="97"/>
                </a:cubicBezTo>
                <a:cubicBezTo>
                  <a:pt x="197" y="97"/>
                  <a:pt x="198" y="98"/>
                  <a:pt x="197" y="98"/>
                </a:cubicBezTo>
                <a:cubicBezTo>
                  <a:pt x="197" y="98"/>
                  <a:pt x="197" y="99"/>
                  <a:pt x="198" y="99"/>
                </a:cubicBezTo>
                <a:cubicBezTo>
                  <a:pt x="198" y="99"/>
                  <a:pt x="198" y="99"/>
                  <a:pt x="198" y="99"/>
                </a:cubicBezTo>
                <a:cubicBezTo>
                  <a:pt x="197" y="100"/>
                  <a:pt x="198" y="100"/>
                  <a:pt x="199" y="100"/>
                </a:cubicBezTo>
                <a:cubicBezTo>
                  <a:pt x="200" y="99"/>
                  <a:pt x="200" y="99"/>
                  <a:pt x="200" y="100"/>
                </a:cubicBezTo>
                <a:cubicBezTo>
                  <a:pt x="200" y="101"/>
                  <a:pt x="200" y="101"/>
                  <a:pt x="200" y="100"/>
                </a:cubicBezTo>
                <a:cubicBezTo>
                  <a:pt x="201" y="100"/>
                  <a:pt x="201" y="100"/>
                  <a:pt x="201" y="100"/>
                </a:cubicBezTo>
                <a:cubicBezTo>
                  <a:pt x="201" y="100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3" y="101"/>
                  <a:pt x="204" y="101"/>
                  <a:pt x="204" y="101"/>
                </a:cubicBezTo>
                <a:cubicBezTo>
                  <a:pt x="204" y="101"/>
                  <a:pt x="204" y="101"/>
                  <a:pt x="204" y="102"/>
                </a:cubicBezTo>
                <a:cubicBezTo>
                  <a:pt x="205" y="102"/>
                  <a:pt x="205" y="103"/>
                  <a:pt x="205" y="102"/>
                </a:cubicBezTo>
                <a:cubicBezTo>
                  <a:pt x="205" y="102"/>
                  <a:pt x="206" y="102"/>
                  <a:pt x="206" y="102"/>
                </a:cubicBezTo>
                <a:cubicBezTo>
                  <a:pt x="206" y="102"/>
                  <a:pt x="207" y="103"/>
                  <a:pt x="208" y="105"/>
                </a:cubicBezTo>
                <a:cubicBezTo>
                  <a:pt x="208" y="106"/>
                  <a:pt x="208" y="107"/>
                  <a:pt x="208" y="108"/>
                </a:cubicBezTo>
                <a:cubicBezTo>
                  <a:pt x="208" y="108"/>
                  <a:pt x="208" y="108"/>
                  <a:pt x="208" y="109"/>
                </a:cubicBezTo>
                <a:cubicBezTo>
                  <a:pt x="208" y="109"/>
                  <a:pt x="209" y="109"/>
                  <a:pt x="209" y="109"/>
                </a:cubicBezTo>
                <a:cubicBezTo>
                  <a:pt x="209" y="108"/>
                  <a:pt x="209" y="108"/>
                  <a:pt x="209" y="109"/>
                </a:cubicBezTo>
                <a:cubicBezTo>
                  <a:pt x="210" y="109"/>
                  <a:pt x="210" y="109"/>
                  <a:pt x="210" y="109"/>
                </a:cubicBezTo>
                <a:cubicBezTo>
                  <a:pt x="211" y="109"/>
                  <a:pt x="211" y="110"/>
                  <a:pt x="211" y="110"/>
                </a:cubicBezTo>
                <a:cubicBezTo>
                  <a:pt x="210" y="110"/>
                  <a:pt x="211" y="110"/>
                  <a:pt x="211" y="110"/>
                </a:cubicBezTo>
                <a:cubicBezTo>
                  <a:pt x="211" y="111"/>
                  <a:pt x="211" y="110"/>
                  <a:pt x="211" y="110"/>
                </a:cubicBezTo>
                <a:cubicBezTo>
                  <a:pt x="211" y="110"/>
                  <a:pt x="211" y="110"/>
                  <a:pt x="212" y="110"/>
                </a:cubicBezTo>
                <a:cubicBezTo>
                  <a:pt x="212" y="110"/>
                  <a:pt x="212" y="111"/>
                  <a:pt x="212" y="111"/>
                </a:cubicBezTo>
                <a:cubicBezTo>
                  <a:pt x="212" y="111"/>
                  <a:pt x="212" y="111"/>
                  <a:pt x="213" y="111"/>
                </a:cubicBezTo>
                <a:cubicBezTo>
                  <a:pt x="213" y="111"/>
                  <a:pt x="213" y="112"/>
                  <a:pt x="213" y="112"/>
                </a:cubicBezTo>
                <a:cubicBezTo>
                  <a:pt x="213" y="113"/>
                  <a:pt x="214" y="113"/>
                  <a:pt x="216" y="114"/>
                </a:cubicBezTo>
                <a:cubicBezTo>
                  <a:pt x="217" y="114"/>
                  <a:pt x="218" y="114"/>
                  <a:pt x="218" y="114"/>
                </a:cubicBezTo>
                <a:cubicBezTo>
                  <a:pt x="219" y="114"/>
                  <a:pt x="222" y="115"/>
                  <a:pt x="222" y="116"/>
                </a:cubicBezTo>
                <a:cubicBezTo>
                  <a:pt x="222" y="117"/>
                  <a:pt x="222" y="117"/>
                  <a:pt x="222" y="117"/>
                </a:cubicBezTo>
                <a:cubicBezTo>
                  <a:pt x="222" y="117"/>
                  <a:pt x="222" y="117"/>
                  <a:pt x="222" y="117"/>
                </a:cubicBezTo>
                <a:cubicBezTo>
                  <a:pt x="222" y="117"/>
                  <a:pt x="222" y="118"/>
                  <a:pt x="222" y="119"/>
                </a:cubicBezTo>
                <a:cubicBezTo>
                  <a:pt x="222" y="119"/>
                  <a:pt x="222" y="120"/>
                  <a:pt x="222" y="120"/>
                </a:cubicBezTo>
                <a:cubicBezTo>
                  <a:pt x="223" y="120"/>
                  <a:pt x="223" y="120"/>
                  <a:pt x="223" y="121"/>
                </a:cubicBezTo>
                <a:cubicBezTo>
                  <a:pt x="222" y="121"/>
                  <a:pt x="224" y="123"/>
                  <a:pt x="225" y="123"/>
                </a:cubicBezTo>
                <a:cubicBezTo>
                  <a:pt x="226" y="124"/>
                  <a:pt x="227" y="124"/>
                  <a:pt x="227" y="124"/>
                </a:cubicBezTo>
                <a:cubicBezTo>
                  <a:pt x="227" y="123"/>
                  <a:pt x="227" y="123"/>
                  <a:pt x="227" y="123"/>
                </a:cubicBezTo>
                <a:cubicBezTo>
                  <a:pt x="228" y="123"/>
                  <a:pt x="228" y="124"/>
                  <a:pt x="229" y="126"/>
                </a:cubicBezTo>
                <a:cubicBezTo>
                  <a:pt x="229" y="127"/>
                  <a:pt x="229" y="127"/>
                  <a:pt x="229" y="128"/>
                </a:cubicBezTo>
                <a:cubicBezTo>
                  <a:pt x="229" y="128"/>
                  <a:pt x="229" y="128"/>
                  <a:pt x="229" y="129"/>
                </a:cubicBezTo>
                <a:cubicBezTo>
                  <a:pt x="229" y="129"/>
                  <a:pt x="229" y="129"/>
                  <a:pt x="229" y="129"/>
                </a:cubicBezTo>
                <a:cubicBezTo>
                  <a:pt x="229" y="129"/>
                  <a:pt x="230" y="129"/>
                  <a:pt x="230" y="130"/>
                </a:cubicBezTo>
                <a:cubicBezTo>
                  <a:pt x="231" y="130"/>
                  <a:pt x="231" y="131"/>
                  <a:pt x="233" y="131"/>
                </a:cubicBezTo>
                <a:cubicBezTo>
                  <a:pt x="235" y="132"/>
                  <a:pt x="236" y="133"/>
                  <a:pt x="236" y="133"/>
                </a:cubicBezTo>
                <a:cubicBezTo>
                  <a:pt x="236" y="133"/>
                  <a:pt x="236" y="134"/>
                  <a:pt x="237" y="135"/>
                </a:cubicBezTo>
                <a:cubicBezTo>
                  <a:pt x="237" y="135"/>
                  <a:pt x="237" y="136"/>
                  <a:pt x="237" y="136"/>
                </a:cubicBezTo>
                <a:cubicBezTo>
                  <a:pt x="237" y="136"/>
                  <a:pt x="237" y="137"/>
                  <a:pt x="237" y="137"/>
                </a:cubicBezTo>
                <a:cubicBezTo>
                  <a:pt x="237" y="137"/>
                  <a:pt x="237" y="137"/>
                  <a:pt x="237" y="137"/>
                </a:cubicBezTo>
                <a:cubicBezTo>
                  <a:pt x="237" y="138"/>
                  <a:pt x="238" y="138"/>
                  <a:pt x="238" y="139"/>
                </a:cubicBezTo>
                <a:cubicBezTo>
                  <a:pt x="239" y="139"/>
                  <a:pt x="239" y="139"/>
                  <a:pt x="240" y="140"/>
                </a:cubicBezTo>
                <a:cubicBezTo>
                  <a:pt x="240" y="140"/>
                  <a:pt x="240" y="140"/>
                  <a:pt x="242" y="140"/>
                </a:cubicBezTo>
                <a:cubicBezTo>
                  <a:pt x="244" y="140"/>
                  <a:pt x="245" y="140"/>
                  <a:pt x="245" y="140"/>
                </a:cubicBezTo>
                <a:cubicBezTo>
                  <a:pt x="245" y="141"/>
                  <a:pt x="245" y="140"/>
                  <a:pt x="246" y="140"/>
                </a:cubicBezTo>
                <a:cubicBezTo>
                  <a:pt x="246" y="139"/>
                  <a:pt x="248" y="139"/>
                  <a:pt x="248" y="140"/>
                </a:cubicBezTo>
                <a:cubicBezTo>
                  <a:pt x="249" y="140"/>
                  <a:pt x="249" y="141"/>
                  <a:pt x="249" y="141"/>
                </a:cubicBezTo>
                <a:cubicBezTo>
                  <a:pt x="249" y="141"/>
                  <a:pt x="249" y="141"/>
                  <a:pt x="250" y="141"/>
                </a:cubicBezTo>
                <a:cubicBezTo>
                  <a:pt x="250" y="142"/>
                  <a:pt x="250" y="142"/>
                  <a:pt x="250" y="142"/>
                </a:cubicBezTo>
                <a:cubicBezTo>
                  <a:pt x="250" y="142"/>
                  <a:pt x="250" y="142"/>
                  <a:pt x="250" y="142"/>
                </a:cubicBezTo>
                <a:cubicBezTo>
                  <a:pt x="251" y="142"/>
                  <a:pt x="251" y="142"/>
                  <a:pt x="251" y="142"/>
                </a:cubicBezTo>
                <a:cubicBezTo>
                  <a:pt x="251" y="143"/>
                  <a:pt x="251" y="143"/>
                  <a:pt x="252" y="143"/>
                </a:cubicBezTo>
                <a:cubicBezTo>
                  <a:pt x="253" y="143"/>
                  <a:pt x="253" y="143"/>
                  <a:pt x="252" y="144"/>
                </a:cubicBezTo>
                <a:cubicBezTo>
                  <a:pt x="252" y="145"/>
                  <a:pt x="252" y="145"/>
                  <a:pt x="251" y="144"/>
                </a:cubicBezTo>
                <a:cubicBezTo>
                  <a:pt x="251" y="144"/>
                  <a:pt x="251" y="144"/>
                  <a:pt x="251" y="145"/>
                </a:cubicBezTo>
                <a:cubicBezTo>
                  <a:pt x="251" y="146"/>
                  <a:pt x="249" y="145"/>
                  <a:pt x="248" y="144"/>
                </a:cubicBezTo>
                <a:cubicBezTo>
                  <a:pt x="247" y="143"/>
                  <a:pt x="246" y="143"/>
                  <a:pt x="246" y="143"/>
                </a:cubicBezTo>
                <a:cubicBezTo>
                  <a:pt x="246" y="144"/>
                  <a:pt x="245" y="144"/>
                  <a:pt x="245" y="143"/>
                </a:cubicBezTo>
                <a:cubicBezTo>
                  <a:pt x="245" y="143"/>
                  <a:pt x="245" y="143"/>
                  <a:pt x="245" y="143"/>
                </a:cubicBezTo>
                <a:cubicBezTo>
                  <a:pt x="245" y="143"/>
                  <a:pt x="244" y="143"/>
                  <a:pt x="244" y="143"/>
                </a:cubicBezTo>
                <a:cubicBezTo>
                  <a:pt x="244" y="143"/>
                  <a:pt x="243" y="143"/>
                  <a:pt x="243" y="143"/>
                </a:cubicBezTo>
                <a:cubicBezTo>
                  <a:pt x="243" y="143"/>
                  <a:pt x="243" y="144"/>
                  <a:pt x="243" y="143"/>
                </a:cubicBezTo>
                <a:cubicBezTo>
                  <a:pt x="243" y="143"/>
                  <a:pt x="243" y="143"/>
                  <a:pt x="242" y="144"/>
                </a:cubicBezTo>
                <a:cubicBezTo>
                  <a:pt x="242" y="144"/>
                  <a:pt x="242" y="144"/>
                  <a:pt x="242" y="143"/>
                </a:cubicBezTo>
                <a:cubicBezTo>
                  <a:pt x="242" y="143"/>
                  <a:pt x="241" y="143"/>
                  <a:pt x="241" y="143"/>
                </a:cubicBezTo>
                <a:cubicBezTo>
                  <a:pt x="240" y="144"/>
                  <a:pt x="238" y="143"/>
                  <a:pt x="238" y="143"/>
                </a:cubicBezTo>
                <a:close/>
                <a:moveTo>
                  <a:pt x="244" y="125"/>
                </a:moveTo>
                <a:cubicBezTo>
                  <a:pt x="244" y="125"/>
                  <a:pt x="243" y="124"/>
                  <a:pt x="243" y="123"/>
                </a:cubicBezTo>
                <a:cubicBezTo>
                  <a:pt x="243" y="123"/>
                  <a:pt x="242" y="122"/>
                  <a:pt x="242" y="122"/>
                </a:cubicBezTo>
                <a:cubicBezTo>
                  <a:pt x="242" y="122"/>
                  <a:pt x="242" y="122"/>
                  <a:pt x="242" y="122"/>
                </a:cubicBezTo>
                <a:cubicBezTo>
                  <a:pt x="242" y="121"/>
                  <a:pt x="242" y="121"/>
                  <a:pt x="241" y="121"/>
                </a:cubicBezTo>
                <a:cubicBezTo>
                  <a:pt x="241" y="121"/>
                  <a:pt x="241" y="121"/>
                  <a:pt x="241" y="120"/>
                </a:cubicBezTo>
                <a:cubicBezTo>
                  <a:pt x="241" y="120"/>
                  <a:pt x="241" y="119"/>
                  <a:pt x="240" y="120"/>
                </a:cubicBezTo>
                <a:cubicBezTo>
                  <a:pt x="240" y="121"/>
                  <a:pt x="240" y="121"/>
                  <a:pt x="238" y="119"/>
                </a:cubicBezTo>
                <a:cubicBezTo>
                  <a:pt x="237" y="119"/>
                  <a:pt x="237" y="118"/>
                  <a:pt x="237" y="118"/>
                </a:cubicBezTo>
                <a:cubicBezTo>
                  <a:pt x="237" y="118"/>
                  <a:pt x="237" y="118"/>
                  <a:pt x="236" y="117"/>
                </a:cubicBezTo>
                <a:cubicBezTo>
                  <a:pt x="235" y="117"/>
                  <a:pt x="235" y="117"/>
                  <a:pt x="235" y="117"/>
                </a:cubicBezTo>
                <a:cubicBezTo>
                  <a:pt x="235" y="116"/>
                  <a:pt x="235" y="116"/>
                  <a:pt x="234" y="116"/>
                </a:cubicBezTo>
                <a:cubicBezTo>
                  <a:pt x="233" y="116"/>
                  <a:pt x="233" y="116"/>
                  <a:pt x="233" y="116"/>
                </a:cubicBezTo>
                <a:cubicBezTo>
                  <a:pt x="233" y="116"/>
                  <a:pt x="233" y="116"/>
                  <a:pt x="232" y="116"/>
                </a:cubicBezTo>
                <a:cubicBezTo>
                  <a:pt x="231" y="116"/>
                  <a:pt x="231" y="115"/>
                  <a:pt x="231" y="115"/>
                </a:cubicBezTo>
                <a:cubicBezTo>
                  <a:pt x="231" y="115"/>
                  <a:pt x="231" y="115"/>
                  <a:pt x="230" y="115"/>
                </a:cubicBezTo>
                <a:cubicBezTo>
                  <a:pt x="230" y="115"/>
                  <a:pt x="230" y="114"/>
                  <a:pt x="229" y="113"/>
                </a:cubicBezTo>
                <a:cubicBezTo>
                  <a:pt x="229" y="112"/>
                  <a:pt x="228" y="111"/>
                  <a:pt x="228" y="111"/>
                </a:cubicBezTo>
                <a:cubicBezTo>
                  <a:pt x="227" y="111"/>
                  <a:pt x="227" y="110"/>
                  <a:pt x="228" y="110"/>
                </a:cubicBezTo>
                <a:cubicBezTo>
                  <a:pt x="228" y="110"/>
                  <a:pt x="228" y="109"/>
                  <a:pt x="228" y="109"/>
                </a:cubicBezTo>
                <a:cubicBezTo>
                  <a:pt x="227" y="109"/>
                  <a:pt x="227" y="109"/>
                  <a:pt x="227" y="109"/>
                </a:cubicBezTo>
                <a:cubicBezTo>
                  <a:pt x="227" y="109"/>
                  <a:pt x="227" y="109"/>
                  <a:pt x="227" y="109"/>
                </a:cubicBezTo>
                <a:cubicBezTo>
                  <a:pt x="226" y="109"/>
                  <a:pt x="226" y="109"/>
                  <a:pt x="226" y="109"/>
                </a:cubicBezTo>
                <a:cubicBezTo>
                  <a:pt x="225" y="109"/>
                  <a:pt x="225" y="109"/>
                  <a:pt x="224" y="109"/>
                </a:cubicBezTo>
                <a:cubicBezTo>
                  <a:pt x="224" y="109"/>
                  <a:pt x="223" y="110"/>
                  <a:pt x="222" y="109"/>
                </a:cubicBezTo>
                <a:cubicBezTo>
                  <a:pt x="220" y="109"/>
                  <a:pt x="220" y="108"/>
                  <a:pt x="220" y="104"/>
                </a:cubicBezTo>
                <a:cubicBezTo>
                  <a:pt x="220" y="103"/>
                  <a:pt x="220" y="103"/>
                  <a:pt x="220" y="102"/>
                </a:cubicBezTo>
                <a:cubicBezTo>
                  <a:pt x="220" y="101"/>
                  <a:pt x="219" y="101"/>
                  <a:pt x="219" y="102"/>
                </a:cubicBezTo>
                <a:cubicBezTo>
                  <a:pt x="218" y="102"/>
                  <a:pt x="218" y="102"/>
                  <a:pt x="218" y="101"/>
                </a:cubicBezTo>
                <a:cubicBezTo>
                  <a:pt x="217" y="101"/>
                  <a:pt x="217" y="101"/>
                  <a:pt x="217" y="101"/>
                </a:cubicBezTo>
                <a:cubicBezTo>
                  <a:pt x="217" y="102"/>
                  <a:pt x="217" y="102"/>
                  <a:pt x="216" y="102"/>
                </a:cubicBezTo>
                <a:cubicBezTo>
                  <a:pt x="215" y="101"/>
                  <a:pt x="215" y="101"/>
                  <a:pt x="215" y="99"/>
                </a:cubicBezTo>
                <a:cubicBezTo>
                  <a:pt x="215" y="99"/>
                  <a:pt x="215" y="98"/>
                  <a:pt x="214" y="98"/>
                </a:cubicBezTo>
                <a:cubicBezTo>
                  <a:pt x="214" y="98"/>
                  <a:pt x="214" y="97"/>
                  <a:pt x="214" y="97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213" y="96"/>
                  <a:pt x="213" y="95"/>
                  <a:pt x="213" y="95"/>
                </a:cubicBezTo>
                <a:cubicBezTo>
                  <a:pt x="213" y="95"/>
                  <a:pt x="213" y="95"/>
                  <a:pt x="213" y="95"/>
                </a:cubicBezTo>
                <a:cubicBezTo>
                  <a:pt x="213" y="95"/>
                  <a:pt x="213" y="95"/>
                  <a:pt x="213" y="95"/>
                </a:cubicBezTo>
                <a:cubicBezTo>
                  <a:pt x="213" y="96"/>
                  <a:pt x="212" y="96"/>
                  <a:pt x="212" y="96"/>
                </a:cubicBezTo>
                <a:cubicBezTo>
                  <a:pt x="212" y="95"/>
                  <a:pt x="211" y="96"/>
                  <a:pt x="211" y="96"/>
                </a:cubicBezTo>
                <a:cubicBezTo>
                  <a:pt x="211" y="96"/>
                  <a:pt x="211" y="96"/>
                  <a:pt x="211" y="96"/>
                </a:cubicBezTo>
                <a:cubicBezTo>
                  <a:pt x="210" y="96"/>
                  <a:pt x="209" y="93"/>
                  <a:pt x="209" y="91"/>
                </a:cubicBezTo>
                <a:cubicBezTo>
                  <a:pt x="209" y="89"/>
                  <a:pt x="208" y="88"/>
                  <a:pt x="206" y="87"/>
                </a:cubicBezTo>
                <a:cubicBezTo>
                  <a:pt x="206" y="87"/>
                  <a:pt x="205" y="87"/>
                  <a:pt x="205" y="87"/>
                </a:cubicBezTo>
                <a:cubicBezTo>
                  <a:pt x="205" y="87"/>
                  <a:pt x="205" y="88"/>
                  <a:pt x="205" y="87"/>
                </a:cubicBezTo>
                <a:cubicBezTo>
                  <a:pt x="205" y="87"/>
                  <a:pt x="204" y="87"/>
                  <a:pt x="204" y="88"/>
                </a:cubicBezTo>
                <a:cubicBezTo>
                  <a:pt x="204" y="89"/>
                  <a:pt x="202" y="85"/>
                  <a:pt x="202" y="84"/>
                </a:cubicBezTo>
                <a:cubicBezTo>
                  <a:pt x="203" y="83"/>
                  <a:pt x="203" y="82"/>
                  <a:pt x="202" y="82"/>
                </a:cubicBezTo>
                <a:cubicBezTo>
                  <a:pt x="202" y="82"/>
                  <a:pt x="202" y="82"/>
                  <a:pt x="202" y="81"/>
                </a:cubicBezTo>
                <a:cubicBezTo>
                  <a:pt x="203" y="81"/>
                  <a:pt x="203" y="80"/>
                  <a:pt x="202" y="80"/>
                </a:cubicBezTo>
                <a:cubicBezTo>
                  <a:pt x="201" y="78"/>
                  <a:pt x="200" y="78"/>
                  <a:pt x="199" y="79"/>
                </a:cubicBezTo>
                <a:cubicBezTo>
                  <a:pt x="198" y="79"/>
                  <a:pt x="198" y="79"/>
                  <a:pt x="198" y="79"/>
                </a:cubicBezTo>
                <a:cubicBezTo>
                  <a:pt x="197" y="79"/>
                  <a:pt x="196" y="76"/>
                  <a:pt x="196" y="76"/>
                </a:cubicBezTo>
                <a:cubicBezTo>
                  <a:pt x="196" y="76"/>
                  <a:pt x="196" y="75"/>
                  <a:pt x="196" y="74"/>
                </a:cubicBezTo>
                <a:cubicBezTo>
                  <a:pt x="195" y="73"/>
                  <a:pt x="194" y="72"/>
                  <a:pt x="194" y="73"/>
                </a:cubicBezTo>
                <a:cubicBezTo>
                  <a:pt x="194" y="73"/>
                  <a:pt x="194" y="73"/>
                  <a:pt x="194" y="73"/>
                </a:cubicBezTo>
                <a:cubicBezTo>
                  <a:pt x="193" y="73"/>
                  <a:pt x="193" y="73"/>
                  <a:pt x="193" y="74"/>
                </a:cubicBezTo>
                <a:cubicBezTo>
                  <a:pt x="193" y="74"/>
                  <a:pt x="193" y="74"/>
                  <a:pt x="192" y="75"/>
                </a:cubicBezTo>
                <a:cubicBezTo>
                  <a:pt x="191" y="75"/>
                  <a:pt x="191" y="75"/>
                  <a:pt x="191" y="75"/>
                </a:cubicBezTo>
                <a:cubicBezTo>
                  <a:pt x="190" y="74"/>
                  <a:pt x="190" y="74"/>
                  <a:pt x="190" y="74"/>
                </a:cubicBezTo>
                <a:cubicBezTo>
                  <a:pt x="190" y="74"/>
                  <a:pt x="190" y="73"/>
                  <a:pt x="190" y="73"/>
                </a:cubicBezTo>
                <a:cubicBezTo>
                  <a:pt x="190" y="73"/>
                  <a:pt x="190" y="72"/>
                  <a:pt x="189" y="70"/>
                </a:cubicBezTo>
                <a:cubicBezTo>
                  <a:pt x="187" y="69"/>
                  <a:pt x="187" y="69"/>
                  <a:pt x="186" y="70"/>
                </a:cubicBezTo>
                <a:cubicBezTo>
                  <a:pt x="186" y="71"/>
                  <a:pt x="185" y="71"/>
                  <a:pt x="185" y="71"/>
                </a:cubicBezTo>
                <a:cubicBezTo>
                  <a:pt x="185" y="70"/>
                  <a:pt x="185" y="70"/>
                  <a:pt x="184" y="71"/>
                </a:cubicBezTo>
                <a:cubicBezTo>
                  <a:pt x="184" y="72"/>
                  <a:pt x="183" y="73"/>
                  <a:pt x="183" y="72"/>
                </a:cubicBezTo>
                <a:cubicBezTo>
                  <a:pt x="183" y="72"/>
                  <a:pt x="182" y="73"/>
                  <a:pt x="182" y="73"/>
                </a:cubicBezTo>
                <a:cubicBezTo>
                  <a:pt x="182" y="74"/>
                  <a:pt x="182" y="74"/>
                  <a:pt x="182" y="74"/>
                </a:cubicBezTo>
                <a:cubicBezTo>
                  <a:pt x="181" y="74"/>
                  <a:pt x="180" y="71"/>
                  <a:pt x="181" y="70"/>
                </a:cubicBezTo>
                <a:cubicBezTo>
                  <a:pt x="182" y="69"/>
                  <a:pt x="182" y="69"/>
                  <a:pt x="182" y="69"/>
                </a:cubicBezTo>
                <a:cubicBezTo>
                  <a:pt x="182" y="69"/>
                  <a:pt x="183" y="69"/>
                  <a:pt x="183" y="68"/>
                </a:cubicBezTo>
                <a:cubicBezTo>
                  <a:pt x="183" y="68"/>
                  <a:pt x="183" y="68"/>
                  <a:pt x="184" y="67"/>
                </a:cubicBezTo>
                <a:cubicBezTo>
                  <a:pt x="184" y="67"/>
                  <a:pt x="185" y="66"/>
                  <a:pt x="185" y="66"/>
                </a:cubicBezTo>
                <a:cubicBezTo>
                  <a:pt x="185" y="66"/>
                  <a:pt x="186" y="65"/>
                  <a:pt x="187" y="65"/>
                </a:cubicBezTo>
                <a:cubicBezTo>
                  <a:pt x="188" y="64"/>
                  <a:pt x="188" y="64"/>
                  <a:pt x="189" y="65"/>
                </a:cubicBezTo>
                <a:cubicBezTo>
                  <a:pt x="189" y="65"/>
                  <a:pt x="189" y="65"/>
                  <a:pt x="189" y="65"/>
                </a:cubicBezTo>
                <a:cubicBezTo>
                  <a:pt x="189" y="65"/>
                  <a:pt x="189" y="65"/>
                  <a:pt x="189" y="65"/>
                </a:cubicBezTo>
                <a:cubicBezTo>
                  <a:pt x="190" y="66"/>
                  <a:pt x="190" y="66"/>
                  <a:pt x="190" y="66"/>
                </a:cubicBezTo>
                <a:cubicBezTo>
                  <a:pt x="191" y="66"/>
                  <a:pt x="191" y="67"/>
                  <a:pt x="191" y="67"/>
                </a:cubicBezTo>
                <a:cubicBezTo>
                  <a:pt x="190" y="67"/>
                  <a:pt x="190" y="67"/>
                  <a:pt x="191" y="67"/>
                </a:cubicBezTo>
                <a:cubicBezTo>
                  <a:pt x="191" y="68"/>
                  <a:pt x="191" y="68"/>
                  <a:pt x="191" y="68"/>
                </a:cubicBezTo>
                <a:cubicBezTo>
                  <a:pt x="191" y="68"/>
                  <a:pt x="191" y="68"/>
                  <a:pt x="191" y="69"/>
                </a:cubicBezTo>
                <a:cubicBezTo>
                  <a:pt x="191" y="69"/>
                  <a:pt x="191" y="69"/>
                  <a:pt x="191" y="69"/>
                </a:cubicBezTo>
                <a:cubicBezTo>
                  <a:pt x="191" y="69"/>
                  <a:pt x="191" y="70"/>
                  <a:pt x="191" y="70"/>
                </a:cubicBezTo>
                <a:cubicBezTo>
                  <a:pt x="191" y="70"/>
                  <a:pt x="191" y="70"/>
                  <a:pt x="191" y="70"/>
                </a:cubicBezTo>
                <a:cubicBezTo>
                  <a:pt x="191" y="70"/>
                  <a:pt x="191" y="71"/>
                  <a:pt x="192" y="71"/>
                </a:cubicBezTo>
                <a:cubicBezTo>
                  <a:pt x="192" y="71"/>
                  <a:pt x="192" y="71"/>
                  <a:pt x="192" y="70"/>
                </a:cubicBezTo>
                <a:cubicBezTo>
                  <a:pt x="192" y="70"/>
                  <a:pt x="193" y="69"/>
                  <a:pt x="193" y="69"/>
                </a:cubicBezTo>
                <a:cubicBezTo>
                  <a:pt x="193" y="69"/>
                  <a:pt x="194" y="68"/>
                  <a:pt x="194" y="68"/>
                </a:cubicBezTo>
                <a:cubicBezTo>
                  <a:pt x="195" y="68"/>
                  <a:pt x="196" y="68"/>
                  <a:pt x="195" y="69"/>
                </a:cubicBezTo>
                <a:cubicBezTo>
                  <a:pt x="195" y="69"/>
                  <a:pt x="195" y="69"/>
                  <a:pt x="196" y="69"/>
                </a:cubicBezTo>
                <a:cubicBezTo>
                  <a:pt x="196" y="69"/>
                  <a:pt x="197" y="70"/>
                  <a:pt x="197" y="71"/>
                </a:cubicBezTo>
                <a:cubicBezTo>
                  <a:pt x="196" y="71"/>
                  <a:pt x="197" y="71"/>
                  <a:pt x="197" y="71"/>
                </a:cubicBezTo>
                <a:cubicBezTo>
                  <a:pt x="197" y="71"/>
                  <a:pt x="197" y="71"/>
                  <a:pt x="198" y="72"/>
                </a:cubicBezTo>
                <a:cubicBezTo>
                  <a:pt x="198" y="72"/>
                  <a:pt x="198" y="73"/>
                  <a:pt x="198" y="73"/>
                </a:cubicBezTo>
                <a:cubicBezTo>
                  <a:pt x="198" y="73"/>
                  <a:pt x="199" y="73"/>
                  <a:pt x="199" y="73"/>
                </a:cubicBezTo>
                <a:cubicBezTo>
                  <a:pt x="199" y="74"/>
                  <a:pt x="200" y="74"/>
                  <a:pt x="200" y="74"/>
                </a:cubicBezTo>
                <a:cubicBezTo>
                  <a:pt x="201" y="74"/>
                  <a:pt x="201" y="74"/>
                  <a:pt x="201" y="74"/>
                </a:cubicBezTo>
                <a:cubicBezTo>
                  <a:pt x="201" y="75"/>
                  <a:pt x="201" y="75"/>
                  <a:pt x="201" y="75"/>
                </a:cubicBezTo>
                <a:cubicBezTo>
                  <a:pt x="202" y="74"/>
                  <a:pt x="204" y="76"/>
                  <a:pt x="204" y="77"/>
                </a:cubicBezTo>
                <a:cubicBezTo>
                  <a:pt x="204" y="77"/>
                  <a:pt x="204" y="78"/>
                  <a:pt x="204" y="78"/>
                </a:cubicBezTo>
                <a:cubicBezTo>
                  <a:pt x="205" y="79"/>
                  <a:pt x="205" y="81"/>
                  <a:pt x="205" y="82"/>
                </a:cubicBezTo>
                <a:cubicBezTo>
                  <a:pt x="205" y="82"/>
                  <a:pt x="205" y="82"/>
                  <a:pt x="205" y="83"/>
                </a:cubicBezTo>
                <a:cubicBezTo>
                  <a:pt x="205" y="84"/>
                  <a:pt x="205" y="84"/>
                  <a:pt x="205" y="83"/>
                </a:cubicBezTo>
                <a:cubicBezTo>
                  <a:pt x="206" y="83"/>
                  <a:pt x="206" y="83"/>
                  <a:pt x="207" y="84"/>
                </a:cubicBezTo>
                <a:cubicBezTo>
                  <a:pt x="207" y="84"/>
                  <a:pt x="208" y="84"/>
                  <a:pt x="208" y="84"/>
                </a:cubicBezTo>
                <a:cubicBezTo>
                  <a:pt x="208" y="84"/>
                  <a:pt x="208" y="85"/>
                  <a:pt x="208" y="85"/>
                </a:cubicBezTo>
                <a:cubicBezTo>
                  <a:pt x="208" y="85"/>
                  <a:pt x="209" y="85"/>
                  <a:pt x="209" y="85"/>
                </a:cubicBezTo>
                <a:cubicBezTo>
                  <a:pt x="209" y="85"/>
                  <a:pt x="210" y="85"/>
                  <a:pt x="210" y="85"/>
                </a:cubicBezTo>
                <a:cubicBezTo>
                  <a:pt x="210" y="85"/>
                  <a:pt x="210" y="85"/>
                  <a:pt x="210" y="85"/>
                </a:cubicBezTo>
                <a:cubicBezTo>
                  <a:pt x="210" y="85"/>
                  <a:pt x="211" y="86"/>
                  <a:pt x="211" y="86"/>
                </a:cubicBezTo>
                <a:cubicBezTo>
                  <a:pt x="211" y="87"/>
                  <a:pt x="211" y="87"/>
                  <a:pt x="211" y="87"/>
                </a:cubicBezTo>
                <a:cubicBezTo>
                  <a:pt x="212" y="87"/>
                  <a:pt x="212" y="88"/>
                  <a:pt x="211" y="89"/>
                </a:cubicBezTo>
                <a:cubicBezTo>
                  <a:pt x="211" y="89"/>
                  <a:pt x="211" y="90"/>
                  <a:pt x="211" y="90"/>
                </a:cubicBezTo>
                <a:cubicBezTo>
                  <a:pt x="211" y="90"/>
                  <a:pt x="211" y="90"/>
                  <a:pt x="211" y="91"/>
                </a:cubicBezTo>
                <a:cubicBezTo>
                  <a:pt x="211" y="91"/>
                  <a:pt x="211" y="91"/>
                  <a:pt x="211" y="91"/>
                </a:cubicBezTo>
                <a:cubicBezTo>
                  <a:pt x="210" y="91"/>
                  <a:pt x="210" y="92"/>
                  <a:pt x="211" y="92"/>
                </a:cubicBezTo>
                <a:cubicBezTo>
                  <a:pt x="211" y="92"/>
                  <a:pt x="211" y="93"/>
                  <a:pt x="211" y="93"/>
                </a:cubicBezTo>
                <a:cubicBezTo>
                  <a:pt x="212" y="93"/>
                  <a:pt x="212" y="93"/>
                  <a:pt x="213" y="93"/>
                </a:cubicBezTo>
                <a:cubicBezTo>
                  <a:pt x="214" y="92"/>
                  <a:pt x="215" y="92"/>
                  <a:pt x="215" y="93"/>
                </a:cubicBezTo>
                <a:cubicBezTo>
                  <a:pt x="216" y="93"/>
                  <a:pt x="216" y="93"/>
                  <a:pt x="216" y="94"/>
                </a:cubicBezTo>
                <a:cubicBezTo>
                  <a:pt x="216" y="94"/>
                  <a:pt x="216" y="95"/>
                  <a:pt x="216" y="94"/>
                </a:cubicBezTo>
                <a:cubicBezTo>
                  <a:pt x="217" y="94"/>
                  <a:pt x="217" y="94"/>
                  <a:pt x="216" y="95"/>
                </a:cubicBezTo>
                <a:cubicBezTo>
                  <a:pt x="216" y="96"/>
                  <a:pt x="217" y="98"/>
                  <a:pt x="218" y="98"/>
                </a:cubicBezTo>
                <a:cubicBezTo>
                  <a:pt x="219" y="98"/>
                  <a:pt x="220" y="99"/>
                  <a:pt x="220" y="99"/>
                </a:cubicBezTo>
                <a:cubicBezTo>
                  <a:pt x="220" y="100"/>
                  <a:pt x="220" y="100"/>
                  <a:pt x="221" y="100"/>
                </a:cubicBezTo>
                <a:cubicBezTo>
                  <a:pt x="222" y="100"/>
                  <a:pt x="222" y="100"/>
                  <a:pt x="221" y="101"/>
                </a:cubicBezTo>
                <a:cubicBezTo>
                  <a:pt x="221" y="102"/>
                  <a:pt x="221" y="102"/>
                  <a:pt x="221" y="102"/>
                </a:cubicBezTo>
                <a:cubicBezTo>
                  <a:pt x="222" y="102"/>
                  <a:pt x="223" y="103"/>
                  <a:pt x="222" y="104"/>
                </a:cubicBezTo>
                <a:cubicBezTo>
                  <a:pt x="222" y="104"/>
                  <a:pt x="222" y="104"/>
                  <a:pt x="222" y="104"/>
                </a:cubicBezTo>
                <a:cubicBezTo>
                  <a:pt x="222" y="104"/>
                  <a:pt x="222" y="105"/>
                  <a:pt x="222" y="105"/>
                </a:cubicBezTo>
                <a:cubicBezTo>
                  <a:pt x="222" y="107"/>
                  <a:pt x="223" y="107"/>
                  <a:pt x="224" y="107"/>
                </a:cubicBezTo>
                <a:cubicBezTo>
                  <a:pt x="225" y="106"/>
                  <a:pt x="226" y="107"/>
                  <a:pt x="226" y="107"/>
                </a:cubicBezTo>
                <a:cubicBezTo>
                  <a:pt x="227" y="107"/>
                  <a:pt x="228" y="107"/>
                  <a:pt x="228" y="107"/>
                </a:cubicBezTo>
                <a:cubicBezTo>
                  <a:pt x="229" y="107"/>
                  <a:pt x="229" y="107"/>
                  <a:pt x="229" y="107"/>
                </a:cubicBezTo>
                <a:cubicBezTo>
                  <a:pt x="229" y="107"/>
                  <a:pt x="229" y="108"/>
                  <a:pt x="230" y="108"/>
                </a:cubicBezTo>
                <a:cubicBezTo>
                  <a:pt x="230" y="108"/>
                  <a:pt x="231" y="109"/>
                  <a:pt x="230" y="109"/>
                </a:cubicBezTo>
                <a:cubicBezTo>
                  <a:pt x="230" y="109"/>
                  <a:pt x="230" y="110"/>
                  <a:pt x="230" y="110"/>
                </a:cubicBezTo>
                <a:cubicBezTo>
                  <a:pt x="231" y="109"/>
                  <a:pt x="232" y="111"/>
                  <a:pt x="232" y="112"/>
                </a:cubicBezTo>
                <a:cubicBezTo>
                  <a:pt x="231" y="112"/>
                  <a:pt x="233" y="114"/>
                  <a:pt x="235" y="114"/>
                </a:cubicBezTo>
                <a:cubicBezTo>
                  <a:pt x="238" y="116"/>
                  <a:pt x="238" y="116"/>
                  <a:pt x="238" y="116"/>
                </a:cubicBezTo>
                <a:cubicBezTo>
                  <a:pt x="238" y="116"/>
                  <a:pt x="238" y="117"/>
                  <a:pt x="238" y="117"/>
                </a:cubicBezTo>
                <a:cubicBezTo>
                  <a:pt x="238" y="117"/>
                  <a:pt x="238" y="117"/>
                  <a:pt x="238" y="117"/>
                </a:cubicBezTo>
                <a:cubicBezTo>
                  <a:pt x="238" y="117"/>
                  <a:pt x="239" y="117"/>
                  <a:pt x="239" y="116"/>
                </a:cubicBezTo>
                <a:cubicBezTo>
                  <a:pt x="240" y="116"/>
                  <a:pt x="240" y="116"/>
                  <a:pt x="240" y="117"/>
                </a:cubicBezTo>
                <a:cubicBezTo>
                  <a:pt x="239" y="117"/>
                  <a:pt x="240" y="118"/>
                  <a:pt x="241" y="118"/>
                </a:cubicBezTo>
                <a:cubicBezTo>
                  <a:pt x="242" y="117"/>
                  <a:pt x="242" y="117"/>
                  <a:pt x="242" y="117"/>
                </a:cubicBezTo>
                <a:cubicBezTo>
                  <a:pt x="241" y="116"/>
                  <a:pt x="241" y="116"/>
                  <a:pt x="242" y="116"/>
                </a:cubicBezTo>
                <a:cubicBezTo>
                  <a:pt x="242" y="116"/>
                  <a:pt x="242" y="117"/>
                  <a:pt x="242" y="117"/>
                </a:cubicBezTo>
                <a:cubicBezTo>
                  <a:pt x="242" y="118"/>
                  <a:pt x="242" y="118"/>
                  <a:pt x="243" y="118"/>
                </a:cubicBezTo>
                <a:cubicBezTo>
                  <a:pt x="243" y="118"/>
                  <a:pt x="244" y="119"/>
                  <a:pt x="243" y="119"/>
                </a:cubicBezTo>
                <a:cubicBezTo>
                  <a:pt x="243" y="119"/>
                  <a:pt x="244" y="120"/>
                  <a:pt x="244" y="120"/>
                </a:cubicBezTo>
                <a:cubicBezTo>
                  <a:pt x="245" y="121"/>
                  <a:pt x="246" y="123"/>
                  <a:pt x="246" y="125"/>
                </a:cubicBezTo>
                <a:cubicBezTo>
                  <a:pt x="246" y="125"/>
                  <a:pt x="245" y="126"/>
                  <a:pt x="245" y="126"/>
                </a:cubicBezTo>
                <a:cubicBezTo>
                  <a:pt x="245" y="126"/>
                  <a:pt x="245" y="125"/>
                  <a:pt x="244" y="125"/>
                </a:cubicBezTo>
                <a:close/>
                <a:moveTo>
                  <a:pt x="256" y="116"/>
                </a:moveTo>
                <a:cubicBezTo>
                  <a:pt x="256" y="116"/>
                  <a:pt x="256" y="115"/>
                  <a:pt x="256" y="115"/>
                </a:cubicBezTo>
                <a:cubicBezTo>
                  <a:pt x="256" y="114"/>
                  <a:pt x="256" y="114"/>
                  <a:pt x="255" y="115"/>
                </a:cubicBezTo>
                <a:cubicBezTo>
                  <a:pt x="255" y="115"/>
                  <a:pt x="255" y="115"/>
                  <a:pt x="254" y="115"/>
                </a:cubicBezTo>
                <a:cubicBezTo>
                  <a:pt x="254" y="115"/>
                  <a:pt x="253" y="115"/>
                  <a:pt x="254" y="115"/>
                </a:cubicBezTo>
                <a:cubicBezTo>
                  <a:pt x="254" y="115"/>
                  <a:pt x="254" y="114"/>
                  <a:pt x="253" y="114"/>
                </a:cubicBezTo>
                <a:cubicBezTo>
                  <a:pt x="253" y="113"/>
                  <a:pt x="252" y="113"/>
                  <a:pt x="252" y="112"/>
                </a:cubicBezTo>
                <a:cubicBezTo>
                  <a:pt x="252" y="112"/>
                  <a:pt x="252" y="112"/>
                  <a:pt x="252" y="112"/>
                </a:cubicBezTo>
                <a:cubicBezTo>
                  <a:pt x="252" y="113"/>
                  <a:pt x="252" y="113"/>
                  <a:pt x="251" y="113"/>
                </a:cubicBezTo>
                <a:cubicBezTo>
                  <a:pt x="251" y="112"/>
                  <a:pt x="251" y="112"/>
                  <a:pt x="250" y="112"/>
                </a:cubicBezTo>
                <a:cubicBezTo>
                  <a:pt x="249" y="111"/>
                  <a:pt x="248" y="109"/>
                  <a:pt x="247" y="107"/>
                </a:cubicBezTo>
                <a:cubicBezTo>
                  <a:pt x="247" y="106"/>
                  <a:pt x="246" y="105"/>
                  <a:pt x="246" y="105"/>
                </a:cubicBezTo>
                <a:cubicBezTo>
                  <a:pt x="246" y="105"/>
                  <a:pt x="245" y="103"/>
                  <a:pt x="245" y="102"/>
                </a:cubicBezTo>
                <a:cubicBezTo>
                  <a:pt x="245" y="102"/>
                  <a:pt x="244" y="100"/>
                  <a:pt x="243" y="99"/>
                </a:cubicBezTo>
                <a:cubicBezTo>
                  <a:pt x="241" y="97"/>
                  <a:pt x="240" y="95"/>
                  <a:pt x="240" y="95"/>
                </a:cubicBezTo>
                <a:cubicBezTo>
                  <a:pt x="240" y="95"/>
                  <a:pt x="240" y="94"/>
                  <a:pt x="239" y="93"/>
                </a:cubicBezTo>
                <a:cubicBezTo>
                  <a:pt x="239" y="92"/>
                  <a:pt x="238" y="91"/>
                  <a:pt x="238" y="91"/>
                </a:cubicBezTo>
                <a:cubicBezTo>
                  <a:pt x="238" y="90"/>
                  <a:pt x="237" y="89"/>
                  <a:pt x="237" y="88"/>
                </a:cubicBezTo>
                <a:cubicBezTo>
                  <a:pt x="236" y="88"/>
                  <a:pt x="236" y="88"/>
                  <a:pt x="236" y="88"/>
                </a:cubicBezTo>
                <a:cubicBezTo>
                  <a:pt x="236" y="88"/>
                  <a:pt x="236" y="88"/>
                  <a:pt x="236" y="87"/>
                </a:cubicBezTo>
                <a:cubicBezTo>
                  <a:pt x="235" y="87"/>
                  <a:pt x="235" y="87"/>
                  <a:pt x="235" y="87"/>
                </a:cubicBezTo>
                <a:cubicBezTo>
                  <a:pt x="235" y="87"/>
                  <a:pt x="235" y="86"/>
                  <a:pt x="234" y="86"/>
                </a:cubicBezTo>
                <a:cubicBezTo>
                  <a:pt x="233" y="86"/>
                  <a:pt x="233" y="86"/>
                  <a:pt x="232" y="85"/>
                </a:cubicBezTo>
                <a:cubicBezTo>
                  <a:pt x="232" y="83"/>
                  <a:pt x="231" y="78"/>
                  <a:pt x="232" y="77"/>
                </a:cubicBezTo>
                <a:cubicBezTo>
                  <a:pt x="232" y="77"/>
                  <a:pt x="232" y="76"/>
                  <a:pt x="230" y="76"/>
                </a:cubicBezTo>
                <a:cubicBezTo>
                  <a:pt x="227" y="76"/>
                  <a:pt x="226" y="76"/>
                  <a:pt x="225" y="74"/>
                </a:cubicBezTo>
                <a:cubicBezTo>
                  <a:pt x="225" y="73"/>
                  <a:pt x="225" y="72"/>
                  <a:pt x="225" y="72"/>
                </a:cubicBezTo>
                <a:cubicBezTo>
                  <a:pt x="225" y="71"/>
                  <a:pt x="224" y="68"/>
                  <a:pt x="223" y="68"/>
                </a:cubicBezTo>
                <a:cubicBezTo>
                  <a:pt x="223" y="68"/>
                  <a:pt x="222" y="68"/>
                  <a:pt x="222" y="68"/>
                </a:cubicBezTo>
                <a:cubicBezTo>
                  <a:pt x="221" y="69"/>
                  <a:pt x="217" y="69"/>
                  <a:pt x="217" y="69"/>
                </a:cubicBezTo>
                <a:cubicBezTo>
                  <a:pt x="217" y="68"/>
                  <a:pt x="217" y="68"/>
                  <a:pt x="217" y="68"/>
                </a:cubicBezTo>
                <a:cubicBezTo>
                  <a:pt x="217" y="68"/>
                  <a:pt x="217" y="67"/>
                  <a:pt x="216" y="65"/>
                </a:cubicBezTo>
                <a:cubicBezTo>
                  <a:pt x="216" y="63"/>
                  <a:pt x="216" y="62"/>
                  <a:pt x="216" y="62"/>
                </a:cubicBezTo>
                <a:cubicBezTo>
                  <a:pt x="216" y="61"/>
                  <a:pt x="215" y="62"/>
                  <a:pt x="215" y="62"/>
                </a:cubicBezTo>
                <a:cubicBezTo>
                  <a:pt x="214" y="62"/>
                  <a:pt x="213" y="61"/>
                  <a:pt x="213" y="59"/>
                </a:cubicBezTo>
                <a:cubicBezTo>
                  <a:pt x="212" y="58"/>
                  <a:pt x="212" y="57"/>
                  <a:pt x="212" y="57"/>
                </a:cubicBezTo>
                <a:cubicBezTo>
                  <a:pt x="212" y="57"/>
                  <a:pt x="211" y="57"/>
                  <a:pt x="211" y="58"/>
                </a:cubicBezTo>
                <a:cubicBezTo>
                  <a:pt x="210" y="58"/>
                  <a:pt x="207" y="58"/>
                  <a:pt x="206" y="58"/>
                </a:cubicBezTo>
                <a:cubicBezTo>
                  <a:pt x="206" y="58"/>
                  <a:pt x="206" y="57"/>
                  <a:pt x="206" y="56"/>
                </a:cubicBezTo>
                <a:cubicBezTo>
                  <a:pt x="205" y="56"/>
                  <a:pt x="205" y="55"/>
                  <a:pt x="205" y="54"/>
                </a:cubicBezTo>
                <a:cubicBezTo>
                  <a:pt x="205" y="53"/>
                  <a:pt x="205" y="53"/>
                  <a:pt x="205" y="53"/>
                </a:cubicBezTo>
                <a:cubicBezTo>
                  <a:pt x="204" y="54"/>
                  <a:pt x="204" y="54"/>
                  <a:pt x="204" y="54"/>
                </a:cubicBezTo>
                <a:cubicBezTo>
                  <a:pt x="201" y="55"/>
                  <a:pt x="199" y="56"/>
                  <a:pt x="199" y="56"/>
                </a:cubicBezTo>
                <a:cubicBezTo>
                  <a:pt x="199" y="56"/>
                  <a:pt x="198" y="55"/>
                  <a:pt x="198" y="54"/>
                </a:cubicBezTo>
                <a:cubicBezTo>
                  <a:pt x="197" y="53"/>
                  <a:pt x="197" y="53"/>
                  <a:pt x="197" y="53"/>
                </a:cubicBezTo>
                <a:cubicBezTo>
                  <a:pt x="196" y="53"/>
                  <a:pt x="196" y="53"/>
                  <a:pt x="196" y="53"/>
                </a:cubicBezTo>
                <a:cubicBezTo>
                  <a:pt x="196" y="54"/>
                  <a:pt x="195" y="54"/>
                  <a:pt x="195" y="54"/>
                </a:cubicBezTo>
                <a:cubicBezTo>
                  <a:pt x="195" y="54"/>
                  <a:pt x="194" y="55"/>
                  <a:pt x="194" y="56"/>
                </a:cubicBezTo>
                <a:cubicBezTo>
                  <a:pt x="192" y="57"/>
                  <a:pt x="191" y="57"/>
                  <a:pt x="191" y="55"/>
                </a:cubicBezTo>
                <a:cubicBezTo>
                  <a:pt x="191" y="54"/>
                  <a:pt x="191" y="54"/>
                  <a:pt x="190" y="55"/>
                </a:cubicBezTo>
                <a:cubicBezTo>
                  <a:pt x="190" y="55"/>
                  <a:pt x="190" y="55"/>
                  <a:pt x="190" y="54"/>
                </a:cubicBezTo>
                <a:cubicBezTo>
                  <a:pt x="189" y="54"/>
                  <a:pt x="190" y="52"/>
                  <a:pt x="190" y="52"/>
                </a:cubicBezTo>
                <a:cubicBezTo>
                  <a:pt x="190" y="53"/>
                  <a:pt x="191" y="52"/>
                  <a:pt x="191" y="51"/>
                </a:cubicBezTo>
                <a:cubicBezTo>
                  <a:pt x="192" y="51"/>
                  <a:pt x="192" y="50"/>
                  <a:pt x="193" y="50"/>
                </a:cubicBezTo>
                <a:cubicBezTo>
                  <a:pt x="193" y="51"/>
                  <a:pt x="195" y="48"/>
                  <a:pt x="195" y="48"/>
                </a:cubicBezTo>
                <a:cubicBezTo>
                  <a:pt x="195" y="48"/>
                  <a:pt x="196" y="47"/>
                  <a:pt x="197" y="47"/>
                </a:cubicBezTo>
                <a:cubicBezTo>
                  <a:pt x="197" y="47"/>
                  <a:pt x="197" y="47"/>
                  <a:pt x="197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8" y="48"/>
                  <a:pt x="198" y="49"/>
                </a:cubicBezTo>
                <a:cubicBezTo>
                  <a:pt x="198" y="49"/>
                  <a:pt x="198" y="49"/>
                  <a:pt x="198" y="49"/>
                </a:cubicBezTo>
                <a:cubicBezTo>
                  <a:pt x="199" y="50"/>
                  <a:pt x="199" y="50"/>
                  <a:pt x="198" y="51"/>
                </a:cubicBezTo>
                <a:cubicBezTo>
                  <a:pt x="198" y="51"/>
                  <a:pt x="199" y="52"/>
                  <a:pt x="200" y="52"/>
                </a:cubicBezTo>
                <a:cubicBezTo>
                  <a:pt x="200" y="52"/>
                  <a:pt x="200" y="52"/>
                  <a:pt x="200" y="52"/>
                </a:cubicBezTo>
                <a:cubicBezTo>
                  <a:pt x="200" y="52"/>
                  <a:pt x="200" y="53"/>
                  <a:pt x="200" y="53"/>
                </a:cubicBezTo>
                <a:cubicBezTo>
                  <a:pt x="200" y="53"/>
                  <a:pt x="200" y="53"/>
                  <a:pt x="200" y="52"/>
                </a:cubicBezTo>
                <a:cubicBezTo>
                  <a:pt x="200" y="52"/>
                  <a:pt x="201" y="52"/>
                  <a:pt x="201" y="52"/>
                </a:cubicBezTo>
                <a:cubicBezTo>
                  <a:pt x="202" y="52"/>
                  <a:pt x="202" y="52"/>
                  <a:pt x="202" y="51"/>
                </a:cubicBezTo>
                <a:cubicBezTo>
                  <a:pt x="202" y="51"/>
                  <a:pt x="202" y="51"/>
                  <a:pt x="203" y="51"/>
                </a:cubicBezTo>
                <a:cubicBezTo>
                  <a:pt x="203" y="51"/>
                  <a:pt x="203" y="50"/>
                  <a:pt x="203" y="50"/>
                </a:cubicBezTo>
                <a:cubicBezTo>
                  <a:pt x="204" y="49"/>
                  <a:pt x="205" y="49"/>
                  <a:pt x="205" y="49"/>
                </a:cubicBezTo>
                <a:cubicBezTo>
                  <a:pt x="206" y="50"/>
                  <a:pt x="207" y="52"/>
                  <a:pt x="207" y="53"/>
                </a:cubicBezTo>
                <a:cubicBezTo>
                  <a:pt x="207" y="54"/>
                  <a:pt x="207" y="54"/>
                  <a:pt x="207" y="54"/>
                </a:cubicBezTo>
                <a:cubicBezTo>
                  <a:pt x="208" y="54"/>
                  <a:pt x="208" y="54"/>
                  <a:pt x="208" y="53"/>
                </a:cubicBezTo>
                <a:cubicBezTo>
                  <a:pt x="208" y="53"/>
                  <a:pt x="208" y="53"/>
                  <a:pt x="208" y="53"/>
                </a:cubicBezTo>
                <a:cubicBezTo>
                  <a:pt x="208" y="54"/>
                  <a:pt x="209" y="54"/>
                  <a:pt x="210" y="54"/>
                </a:cubicBezTo>
                <a:cubicBezTo>
                  <a:pt x="211" y="53"/>
                  <a:pt x="212" y="53"/>
                  <a:pt x="212" y="53"/>
                </a:cubicBezTo>
                <a:cubicBezTo>
                  <a:pt x="212" y="54"/>
                  <a:pt x="212" y="54"/>
                  <a:pt x="212" y="54"/>
                </a:cubicBezTo>
                <a:cubicBezTo>
                  <a:pt x="213" y="53"/>
                  <a:pt x="213" y="54"/>
                  <a:pt x="213" y="55"/>
                </a:cubicBezTo>
                <a:cubicBezTo>
                  <a:pt x="214" y="56"/>
                  <a:pt x="214" y="56"/>
                  <a:pt x="214" y="56"/>
                </a:cubicBezTo>
                <a:cubicBezTo>
                  <a:pt x="215" y="55"/>
                  <a:pt x="216" y="56"/>
                  <a:pt x="216" y="56"/>
                </a:cubicBezTo>
                <a:cubicBezTo>
                  <a:pt x="216" y="57"/>
                  <a:pt x="216" y="57"/>
                  <a:pt x="216" y="57"/>
                </a:cubicBezTo>
                <a:cubicBezTo>
                  <a:pt x="217" y="57"/>
                  <a:pt x="217" y="58"/>
                  <a:pt x="217" y="58"/>
                </a:cubicBezTo>
                <a:cubicBezTo>
                  <a:pt x="217" y="58"/>
                  <a:pt x="217" y="58"/>
                  <a:pt x="218" y="59"/>
                </a:cubicBezTo>
                <a:cubicBezTo>
                  <a:pt x="218" y="59"/>
                  <a:pt x="218" y="59"/>
                  <a:pt x="218" y="60"/>
                </a:cubicBezTo>
                <a:cubicBezTo>
                  <a:pt x="218" y="60"/>
                  <a:pt x="218" y="60"/>
                  <a:pt x="218" y="60"/>
                </a:cubicBezTo>
                <a:cubicBezTo>
                  <a:pt x="219" y="60"/>
                  <a:pt x="219" y="61"/>
                  <a:pt x="219" y="61"/>
                </a:cubicBezTo>
                <a:cubicBezTo>
                  <a:pt x="219" y="61"/>
                  <a:pt x="219" y="62"/>
                  <a:pt x="219" y="62"/>
                </a:cubicBezTo>
                <a:cubicBezTo>
                  <a:pt x="219" y="62"/>
                  <a:pt x="219" y="62"/>
                  <a:pt x="219" y="63"/>
                </a:cubicBezTo>
                <a:cubicBezTo>
                  <a:pt x="219" y="63"/>
                  <a:pt x="219" y="63"/>
                  <a:pt x="220" y="64"/>
                </a:cubicBezTo>
                <a:cubicBezTo>
                  <a:pt x="220" y="64"/>
                  <a:pt x="221" y="64"/>
                  <a:pt x="221" y="64"/>
                </a:cubicBezTo>
                <a:cubicBezTo>
                  <a:pt x="221" y="65"/>
                  <a:pt x="221" y="65"/>
                  <a:pt x="221" y="64"/>
                </a:cubicBezTo>
                <a:cubicBezTo>
                  <a:pt x="221" y="64"/>
                  <a:pt x="222" y="64"/>
                  <a:pt x="222" y="64"/>
                </a:cubicBezTo>
                <a:cubicBezTo>
                  <a:pt x="222" y="64"/>
                  <a:pt x="223" y="64"/>
                  <a:pt x="224" y="65"/>
                </a:cubicBezTo>
                <a:cubicBezTo>
                  <a:pt x="225" y="65"/>
                  <a:pt x="225" y="65"/>
                  <a:pt x="225" y="66"/>
                </a:cubicBezTo>
                <a:cubicBezTo>
                  <a:pt x="226" y="66"/>
                  <a:pt x="226" y="67"/>
                  <a:pt x="226" y="67"/>
                </a:cubicBezTo>
                <a:cubicBezTo>
                  <a:pt x="226" y="67"/>
                  <a:pt x="226" y="67"/>
                  <a:pt x="226" y="67"/>
                </a:cubicBezTo>
                <a:cubicBezTo>
                  <a:pt x="226" y="68"/>
                  <a:pt x="226" y="69"/>
                  <a:pt x="227" y="69"/>
                </a:cubicBezTo>
                <a:cubicBezTo>
                  <a:pt x="227" y="69"/>
                  <a:pt x="227" y="69"/>
                  <a:pt x="226" y="69"/>
                </a:cubicBezTo>
                <a:cubicBezTo>
                  <a:pt x="226" y="69"/>
                  <a:pt x="226" y="70"/>
                  <a:pt x="227" y="70"/>
                </a:cubicBezTo>
                <a:cubicBezTo>
                  <a:pt x="227" y="70"/>
                  <a:pt x="227" y="71"/>
                  <a:pt x="227" y="71"/>
                </a:cubicBezTo>
                <a:cubicBezTo>
                  <a:pt x="227" y="72"/>
                  <a:pt x="228" y="73"/>
                  <a:pt x="228" y="72"/>
                </a:cubicBezTo>
                <a:cubicBezTo>
                  <a:pt x="228" y="72"/>
                  <a:pt x="228" y="72"/>
                  <a:pt x="229" y="72"/>
                </a:cubicBezTo>
                <a:cubicBezTo>
                  <a:pt x="229" y="73"/>
                  <a:pt x="229" y="73"/>
                  <a:pt x="230" y="73"/>
                </a:cubicBezTo>
                <a:cubicBezTo>
                  <a:pt x="231" y="72"/>
                  <a:pt x="231" y="72"/>
                  <a:pt x="231" y="73"/>
                </a:cubicBezTo>
                <a:cubicBezTo>
                  <a:pt x="231" y="74"/>
                  <a:pt x="231" y="74"/>
                  <a:pt x="232" y="73"/>
                </a:cubicBezTo>
                <a:cubicBezTo>
                  <a:pt x="232" y="73"/>
                  <a:pt x="232" y="73"/>
                  <a:pt x="233" y="73"/>
                </a:cubicBezTo>
                <a:cubicBezTo>
                  <a:pt x="234" y="74"/>
                  <a:pt x="234" y="75"/>
                  <a:pt x="233" y="76"/>
                </a:cubicBezTo>
                <a:cubicBezTo>
                  <a:pt x="233" y="76"/>
                  <a:pt x="233" y="77"/>
                  <a:pt x="234" y="77"/>
                </a:cubicBezTo>
                <a:cubicBezTo>
                  <a:pt x="234" y="77"/>
                  <a:pt x="234" y="77"/>
                  <a:pt x="234" y="79"/>
                </a:cubicBezTo>
                <a:cubicBezTo>
                  <a:pt x="234" y="82"/>
                  <a:pt x="234" y="83"/>
                  <a:pt x="236" y="84"/>
                </a:cubicBezTo>
                <a:cubicBezTo>
                  <a:pt x="236" y="84"/>
                  <a:pt x="236" y="84"/>
                  <a:pt x="236" y="84"/>
                </a:cubicBezTo>
                <a:cubicBezTo>
                  <a:pt x="236" y="85"/>
                  <a:pt x="236" y="85"/>
                  <a:pt x="237" y="85"/>
                </a:cubicBezTo>
                <a:cubicBezTo>
                  <a:pt x="237" y="84"/>
                  <a:pt x="237" y="85"/>
                  <a:pt x="238" y="85"/>
                </a:cubicBezTo>
                <a:cubicBezTo>
                  <a:pt x="238" y="86"/>
                  <a:pt x="238" y="87"/>
                  <a:pt x="239" y="87"/>
                </a:cubicBezTo>
                <a:cubicBezTo>
                  <a:pt x="239" y="87"/>
                  <a:pt x="239" y="87"/>
                  <a:pt x="239" y="88"/>
                </a:cubicBezTo>
                <a:cubicBezTo>
                  <a:pt x="239" y="89"/>
                  <a:pt x="239" y="89"/>
                  <a:pt x="240" y="89"/>
                </a:cubicBezTo>
                <a:cubicBezTo>
                  <a:pt x="240" y="88"/>
                  <a:pt x="242" y="90"/>
                  <a:pt x="242" y="91"/>
                </a:cubicBezTo>
                <a:cubicBezTo>
                  <a:pt x="242" y="91"/>
                  <a:pt x="241" y="92"/>
                  <a:pt x="241" y="92"/>
                </a:cubicBezTo>
                <a:cubicBezTo>
                  <a:pt x="241" y="92"/>
                  <a:pt x="241" y="92"/>
                  <a:pt x="242" y="93"/>
                </a:cubicBezTo>
                <a:cubicBezTo>
                  <a:pt x="242" y="93"/>
                  <a:pt x="243" y="93"/>
                  <a:pt x="243" y="93"/>
                </a:cubicBezTo>
                <a:cubicBezTo>
                  <a:pt x="243" y="92"/>
                  <a:pt x="244" y="93"/>
                  <a:pt x="244" y="94"/>
                </a:cubicBezTo>
                <a:cubicBezTo>
                  <a:pt x="244" y="95"/>
                  <a:pt x="244" y="95"/>
                  <a:pt x="244" y="95"/>
                </a:cubicBezTo>
                <a:cubicBezTo>
                  <a:pt x="244" y="95"/>
                  <a:pt x="245" y="96"/>
                  <a:pt x="244" y="96"/>
                </a:cubicBezTo>
                <a:cubicBezTo>
                  <a:pt x="244" y="96"/>
                  <a:pt x="244" y="97"/>
                  <a:pt x="245" y="97"/>
                </a:cubicBezTo>
                <a:cubicBezTo>
                  <a:pt x="245" y="97"/>
                  <a:pt x="245" y="97"/>
                  <a:pt x="245" y="97"/>
                </a:cubicBezTo>
                <a:cubicBezTo>
                  <a:pt x="245" y="97"/>
                  <a:pt x="245" y="98"/>
                  <a:pt x="245" y="98"/>
                </a:cubicBezTo>
                <a:cubicBezTo>
                  <a:pt x="246" y="98"/>
                  <a:pt x="246" y="98"/>
                  <a:pt x="246" y="98"/>
                </a:cubicBezTo>
                <a:cubicBezTo>
                  <a:pt x="247" y="98"/>
                  <a:pt x="247" y="98"/>
                  <a:pt x="247" y="99"/>
                </a:cubicBezTo>
                <a:cubicBezTo>
                  <a:pt x="246" y="99"/>
                  <a:pt x="247" y="99"/>
                  <a:pt x="247" y="99"/>
                </a:cubicBezTo>
                <a:cubicBezTo>
                  <a:pt x="247" y="99"/>
                  <a:pt x="248" y="102"/>
                  <a:pt x="248" y="102"/>
                </a:cubicBezTo>
                <a:cubicBezTo>
                  <a:pt x="248" y="102"/>
                  <a:pt x="248" y="102"/>
                  <a:pt x="249" y="103"/>
                </a:cubicBezTo>
                <a:cubicBezTo>
                  <a:pt x="249" y="104"/>
                  <a:pt x="249" y="104"/>
                  <a:pt x="249" y="104"/>
                </a:cubicBezTo>
                <a:cubicBezTo>
                  <a:pt x="249" y="104"/>
                  <a:pt x="249" y="105"/>
                  <a:pt x="249" y="105"/>
                </a:cubicBezTo>
                <a:cubicBezTo>
                  <a:pt x="249" y="105"/>
                  <a:pt x="250" y="106"/>
                  <a:pt x="251" y="108"/>
                </a:cubicBezTo>
                <a:cubicBezTo>
                  <a:pt x="251" y="109"/>
                  <a:pt x="251" y="109"/>
                  <a:pt x="251" y="109"/>
                </a:cubicBezTo>
                <a:cubicBezTo>
                  <a:pt x="252" y="109"/>
                  <a:pt x="252" y="109"/>
                  <a:pt x="252" y="109"/>
                </a:cubicBezTo>
                <a:cubicBezTo>
                  <a:pt x="252" y="110"/>
                  <a:pt x="252" y="110"/>
                  <a:pt x="252" y="110"/>
                </a:cubicBezTo>
                <a:cubicBezTo>
                  <a:pt x="253" y="111"/>
                  <a:pt x="256" y="112"/>
                  <a:pt x="256" y="112"/>
                </a:cubicBezTo>
                <a:cubicBezTo>
                  <a:pt x="256" y="112"/>
                  <a:pt x="256" y="112"/>
                  <a:pt x="257" y="112"/>
                </a:cubicBezTo>
                <a:cubicBezTo>
                  <a:pt x="257" y="112"/>
                  <a:pt x="257" y="112"/>
                  <a:pt x="257" y="113"/>
                </a:cubicBezTo>
                <a:cubicBezTo>
                  <a:pt x="257" y="113"/>
                  <a:pt x="257" y="113"/>
                  <a:pt x="257" y="113"/>
                </a:cubicBezTo>
                <a:cubicBezTo>
                  <a:pt x="257" y="113"/>
                  <a:pt x="258" y="115"/>
                  <a:pt x="258" y="116"/>
                </a:cubicBezTo>
                <a:cubicBezTo>
                  <a:pt x="258" y="116"/>
                  <a:pt x="258" y="116"/>
                  <a:pt x="259" y="116"/>
                </a:cubicBezTo>
                <a:cubicBezTo>
                  <a:pt x="259" y="115"/>
                  <a:pt x="259" y="115"/>
                  <a:pt x="259" y="116"/>
                </a:cubicBezTo>
                <a:cubicBezTo>
                  <a:pt x="259" y="116"/>
                  <a:pt x="259" y="117"/>
                  <a:pt x="258" y="117"/>
                </a:cubicBezTo>
                <a:cubicBezTo>
                  <a:pt x="257" y="117"/>
                  <a:pt x="256" y="116"/>
                  <a:pt x="256" y="116"/>
                </a:cubicBezTo>
                <a:close/>
                <a:moveTo>
                  <a:pt x="221" y="99"/>
                </a:moveTo>
                <a:cubicBezTo>
                  <a:pt x="221" y="99"/>
                  <a:pt x="221" y="99"/>
                  <a:pt x="221" y="99"/>
                </a:cubicBezTo>
                <a:cubicBezTo>
                  <a:pt x="222" y="99"/>
                  <a:pt x="222" y="99"/>
                  <a:pt x="222" y="99"/>
                </a:cubicBezTo>
                <a:cubicBezTo>
                  <a:pt x="221" y="100"/>
                  <a:pt x="220" y="100"/>
                  <a:pt x="221" y="99"/>
                </a:cubicBezTo>
                <a:close/>
                <a:moveTo>
                  <a:pt x="16" y="91"/>
                </a:moveTo>
                <a:cubicBezTo>
                  <a:pt x="17" y="91"/>
                  <a:pt x="19" y="92"/>
                  <a:pt x="21" y="91"/>
                </a:cubicBezTo>
                <a:cubicBezTo>
                  <a:pt x="24" y="91"/>
                  <a:pt x="27" y="90"/>
                  <a:pt x="27" y="90"/>
                </a:cubicBezTo>
                <a:cubicBezTo>
                  <a:pt x="27" y="90"/>
                  <a:pt x="28" y="90"/>
                  <a:pt x="29" y="90"/>
                </a:cubicBezTo>
                <a:cubicBezTo>
                  <a:pt x="29" y="90"/>
                  <a:pt x="31" y="89"/>
                  <a:pt x="32" y="89"/>
                </a:cubicBezTo>
                <a:cubicBezTo>
                  <a:pt x="33" y="88"/>
                  <a:pt x="35" y="88"/>
                  <a:pt x="35" y="88"/>
                </a:cubicBezTo>
                <a:cubicBezTo>
                  <a:pt x="36" y="88"/>
                  <a:pt x="42" y="85"/>
                  <a:pt x="43" y="84"/>
                </a:cubicBezTo>
                <a:cubicBezTo>
                  <a:pt x="43" y="84"/>
                  <a:pt x="43" y="84"/>
                  <a:pt x="43" y="84"/>
                </a:cubicBezTo>
                <a:cubicBezTo>
                  <a:pt x="44" y="84"/>
                  <a:pt x="47" y="83"/>
                  <a:pt x="48" y="82"/>
                </a:cubicBezTo>
                <a:cubicBezTo>
                  <a:pt x="48" y="82"/>
                  <a:pt x="48" y="82"/>
                  <a:pt x="48" y="82"/>
                </a:cubicBezTo>
                <a:cubicBezTo>
                  <a:pt x="48" y="82"/>
                  <a:pt x="49" y="82"/>
                  <a:pt x="49" y="82"/>
                </a:cubicBezTo>
                <a:cubicBezTo>
                  <a:pt x="50" y="81"/>
                  <a:pt x="50" y="81"/>
                  <a:pt x="51" y="81"/>
                </a:cubicBezTo>
                <a:cubicBezTo>
                  <a:pt x="51" y="82"/>
                  <a:pt x="51" y="81"/>
                  <a:pt x="51" y="81"/>
                </a:cubicBezTo>
                <a:cubicBezTo>
                  <a:pt x="51" y="81"/>
                  <a:pt x="53" y="80"/>
                  <a:pt x="53" y="80"/>
                </a:cubicBezTo>
                <a:cubicBezTo>
                  <a:pt x="53" y="80"/>
                  <a:pt x="54" y="80"/>
                  <a:pt x="55" y="79"/>
                </a:cubicBezTo>
                <a:cubicBezTo>
                  <a:pt x="55" y="79"/>
                  <a:pt x="56" y="79"/>
                  <a:pt x="57" y="79"/>
                </a:cubicBezTo>
                <a:cubicBezTo>
                  <a:pt x="58" y="79"/>
                  <a:pt x="59" y="78"/>
                  <a:pt x="60" y="78"/>
                </a:cubicBezTo>
                <a:cubicBezTo>
                  <a:pt x="60" y="78"/>
                  <a:pt x="61" y="78"/>
                  <a:pt x="61" y="78"/>
                </a:cubicBezTo>
                <a:cubicBezTo>
                  <a:pt x="62" y="78"/>
                  <a:pt x="62" y="78"/>
                  <a:pt x="62" y="78"/>
                </a:cubicBezTo>
                <a:cubicBezTo>
                  <a:pt x="62" y="77"/>
                  <a:pt x="63" y="77"/>
                  <a:pt x="65" y="78"/>
                </a:cubicBezTo>
                <a:cubicBezTo>
                  <a:pt x="65" y="78"/>
                  <a:pt x="65" y="78"/>
                  <a:pt x="65" y="77"/>
                </a:cubicBezTo>
                <a:cubicBezTo>
                  <a:pt x="65" y="77"/>
                  <a:pt x="66" y="77"/>
                  <a:pt x="67" y="77"/>
                </a:cubicBezTo>
                <a:cubicBezTo>
                  <a:pt x="67" y="77"/>
                  <a:pt x="68" y="77"/>
                  <a:pt x="68" y="77"/>
                </a:cubicBezTo>
                <a:cubicBezTo>
                  <a:pt x="69" y="77"/>
                  <a:pt x="70" y="77"/>
                  <a:pt x="70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2" y="77"/>
                  <a:pt x="72" y="77"/>
                  <a:pt x="73" y="77"/>
                </a:cubicBezTo>
                <a:cubicBezTo>
                  <a:pt x="74" y="77"/>
                  <a:pt x="75" y="78"/>
                  <a:pt x="75" y="77"/>
                </a:cubicBezTo>
                <a:cubicBezTo>
                  <a:pt x="76" y="77"/>
                  <a:pt x="79" y="78"/>
                  <a:pt x="80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82" y="78"/>
                  <a:pt x="82" y="78"/>
                  <a:pt x="83" y="78"/>
                </a:cubicBezTo>
                <a:cubicBezTo>
                  <a:pt x="84" y="78"/>
                  <a:pt x="84" y="79"/>
                  <a:pt x="85" y="78"/>
                </a:cubicBezTo>
                <a:cubicBezTo>
                  <a:pt x="85" y="78"/>
                  <a:pt x="86" y="79"/>
                  <a:pt x="86" y="79"/>
                </a:cubicBezTo>
                <a:cubicBezTo>
                  <a:pt x="87" y="79"/>
                  <a:pt x="88" y="79"/>
                  <a:pt x="88" y="79"/>
                </a:cubicBezTo>
                <a:cubicBezTo>
                  <a:pt x="88" y="79"/>
                  <a:pt x="90" y="79"/>
                  <a:pt x="91" y="79"/>
                </a:cubicBezTo>
                <a:cubicBezTo>
                  <a:pt x="92" y="80"/>
                  <a:pt x="93" y="80"/>
                  <a:pt x="93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3" y="80"/>
                  <a:pt x="94" y="80"/>
                  <a:pt x="95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6" y="81"/>
                  <a:pt x="96" y="81"/>
                  <a:pt x="96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2"/>
                  <a:pt x="97" y="82"/>
                  <a:pt x="98" y="82"/>
                </a:cubicBezTo>
                <a:cubicBezTo>
                  <a:pt x="99" y="82"/>
                  <a:pt x="99" y="82"/>
                  <a:pt x="99" y="82"/>
                </a:cubicBezTo>
                <a:cubicBezTo>
                  <a:pt x="99" y="83"/>
                  <a:pt x="99" y="83"/>
                  <a:pt x="99" y="83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101" y="83"/>
                  <a:pt x="101" y="84"/>
                  <a:pt x="101" y="83"/>
                </a:cubicBezTo>
                <a:cubicBezTo>
                  <a:pt x="101" y="83"/>
                  <a:pt x="101" y="83"/>
                  <a:pt x="102" y="83"/>
                </a:cubicBezTo>
                <a:cubicBezTo>
                  <a:pt x="103" y="84"/>
                  <a:pt x="103" y="84"/>
                  <a:pt x="104" y="84"/>
                </a:cubicBezTo>
                <a:cubicBezTo>
                  <a:pt x="104" y="85"/>
                  <a:pt x="105" y="85"/>
                  <a:pt x="105" y="85"/>
                </a:cubicBezTo>
                <a:cubicBezTo>
                  <a:pt x="105" y="85"/>
                  <a:pt x="105" y="86"/>
                  <a:pt x="106" y="86"/>
                </a:cubicBezTo>
                <a:cubicBezTo>
                  <a:pt x="107" y="87"/>
                  <a:pt x="109" y="88"/>
                  <a:pt x="109" y="88"/>
                </a:cubicBezTo>
                <a:cubicBezTo>
                  <a:pt x="110" y="89"/>
                  <a:pt x="110" y="89"/>
                  <a:pt x="111" y="90"/>
                </a:cubicBezTo>
                <a:cubicBezTo>
                  <a:pt x="111" y="90"/>
                  <a:pt x="111" y="90"/>
                  <a:pt x="111" y="90"/>
                </a:cubicBezTo>
                <a:cubicBezTo>
                  <a:pt x="111" y="90"/>
                  <a:pt x="113" y="91"/>
                  <a:pt x="114" y="92"/>
                </a:cubicBezTo>
                <a:cubicBezTo>
                  <a:pt x="114" y="92"/>
                  <a:pt x="114" y="92"/>
                  <a:pt x="114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5" y="93"/>
                  <a:pt x="115" y="93"/>
                  <a:pt x="115" y="93"/>
                </a:cubicBezTo>
                <a:cubicBezTo>
                  <a:pt x="115" y="93"/>
                  <a:pt x="115" y="94"/>
                  <a:pt x="116" y="94"/>
                </a:cubicBezTo>
                <a:cubicBezTo>
                  <a:pt x="116" y="94"/>
                  <a:pt x="116" y="94"/>
                  <a:pt x="116" y="94"/>
                </a:cubicBezTo>
                <a:cubicBezTo>
                  <a:pt x="116" y="94"/>
                  <a:pt x="116" y="95"/>
                  <a:pt x="116" y="95"/>
                </a:cubicBezTo>
                <a:cubicBezTo>
                  <a:pt x="116" y="95"/>
                  <a:pt x="117" y="95"/>
                  <a:pt x="117" y="95"/>
                </a:cubicBezTo>
                <a:cubicBezTo>
                  <a:pt x="117" y="96"/>
                  <a:pt x="117" y="96"/>
                  <a:pt x="117" y="96"/>
                </a:cubicBezTo>
                <a:cubicBezTo>
                  <a:pt x="118" y="97"/>
                  <a:pt x="119" y="97"/>
                  <a:pt x="119" y="98"/>
                </a:cubicBezTo>
                <a:cubicBezTo>
                  <a:pt x="119" y="98"/>
                  <a:pt x="119" y="99"/>
                  <a:pt x="119" y="99"/>
                </a:cubicBezTo>
                <a:cubicBezTo>
                  <a:pt x="120" y="99"/>
                  <a:pt x="120" y="100"/>
                  <a:pt x="120" y="100"/>
                </a:cubicBezTo>
                <a:cubicBezTo>
                  <a:pt x="120" y="102"/>
                  <a:pt x="120" y="104"/>
                  <a:pt x="121" y="104"/>
                </a:cubicBezTo>
                <a:cubicBezTo>
                  <a:pt x="121" y="103"/>
                  <a:pt x="121" y="104"/>
                  <a:pt x="121" y="104"/>
                </a:cubicBezTo>
                <a:cubicBezTo>
                  <a:pt x="120" y="105"/>
                  <a:pt x="120" y="105"/>
                  <a:pt x="121" y="105"/>
                </a:cubicBezTo>
                <a:cubicBezTo>
                  <a:pt x="121" y="104"/>
                  <a:pt x="121" y="104"/>
                  <a:pt x="122" y="105"/>
                </a:cubicBezTo>
                <a:cubicBezTo>
                  <a:pt x="122" y="106"/>
                  <a:pt x="122" y="107"/>
                  <a:pt x="122" y="107"/>
                </a:cubicBezTo>
                <a:cubicBezTo>
                  <a:pt x="122" y="108"/>
                  <a:pt x="122" y="108"/>
                  <a:pt x="122" y="108"/>
                </a:cubicBezTo>
                <a:cubicBezTo>
                  <a:pt x="123" y="108"/>
                  <a:pt x="123" y="109"/>
                  <a:pt x="123" y="110"/>
                </a:cubicBezTo>
                <a:cubicBezTo>
                  <a:pt x="123" y="111"/>
                  <a:pt x="123" y="111"/>
                  <a:pt x="124" y="1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13"/>
                  <a:pt x="124" y="113"/>
                  <a:pt x="124" y="113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5" y="113"/>
                  <a:pt x="129" y="115"/>
                  <a:pt x="131" y="115"/>
                </a:cubicBezTo>
                <a:cubicBezTo>
                  <a:pt x="131" y="115"/>
                  <a:pt x="132" y="115"/>
                  <a:pt x="132" y="115"/>
                </a:cubicBezTo>
                <a:cubicBezTo>
                  <a:pt x="132" y="114"/>
                  <a:pt x="132" y="114"/>
                  <a:pt x="132" y="114"/>
                </a:cubicBezTo>
                <a:cubicBezTo>
                  <a:pt x="132" y="114"/>
                  <a:pt x="132" y="113"/>
                  <a:pt x="133" y="113"/>
                </a:cubicBezTo>
                <a:cubicBezTo>
                  <a:pt x="133" y="112"/>
                  <a:pt x="133" y="111"/>
                  <a:pt x="133" y="111"/>
                </a:cubicBezTo>
                <a:cubicBezTo>
                  <a:pt x="134" y="111"/>
                  <a:pt x="134" y="110"/>
                  <a:pt x="134" y="110"/>
                </a:cubicBezTo>
                <a:cubicBezTo>
                  <a:pt x="133" y="110"/>
                  <a:pt x="133" y="110"/>
                  <a:pt x="133" y="109"/>
                </a:cubicBezTo>
                <a:cubicBezTo>
                  <a:pt x="133" y="109"/>
                  <a:pt x="133" y="109"/>
                  <a:pt x="132" y="109"/>
                </a:cubicBezTo>
                <a:cubicBezTo>
                  <a:pt x="131" y="109"/>
                  <a:pt x="131" y="109"/>
                  <a:pt x="131" y="109"/>
                </a:cubicBezTo>
                <a:cubicBezTo>
                  <a:pt x="131" y="109"/>
                  <a:pt x="130" y="109"/>
                  <a:pt x="130" y="109"/>
                </a:cubicBezTo>
                <a:cubicBezTo>
                  <a:pt x="130" y="109"/>
                  <a:pt x="130" y="109"/>
                  <a:pt x="130" y="108"/>
                </a:cubicBezTo>
                <a:cubicBezTo>
                  <a:pt x="130" y="108"/>
                  <a:pt x="129" y="108"/>
                  <a:pt x="129" y="108"/>
                </a:cubicBezTo>
                <a:cubicBezTo>
                  <a:pt x="129" y="108"/>
                  <a:pt x="128" y="108"/>
                  <a:pt x="128" y="108"/>
                </a:cubicBezTo>
                <a:cubicBezTo>
                  <a:pt x="128" y="107"/>
                  <a:pt x="127" y="107"/>
                  <a:pt x="126" y="106"/>
                </a:cubicBezTo>
                <a:cubicBezTo>
                  <a:pt x="124" y="105"/>
                  <a:pt x="124" y="105"/>
                  <a:pt x="124" y="104"/>
                </a:cubicBezTo>
                <a:cubicBezTo>
                  <a:pt x="124" y="104"/>
                  <a:pt x="124" y="104"/>
                  <a:pt x="124" y="104"/>
                </a:cubicBezTo>
                <a:cubicBezTo>
                  <a:pt x="123" y="104"/>
                  <a:pt x="123" y="103"/>
                  <a:pt x="123" y="103"/>
                </a:cubicBezTo>
                <a:cubicBezTo>
                  <a:pt x="123" y="103"/>
                  <a:pt x="123" y="103"/>
                  <a:pt x="123" y="103"/>
                </a:cubicBezTo>
                <a:cubicBezTo>
                  <a:pt x="124" y="103"/>
                  <a:pt x="124" y="103"/>
                  <a:pt x="124" y="103"/>
                </a:cubicBezTo>
                <a:cubicBezTo>
                  <a:pt x="124" y="103"/>
                  <a:pt x="124" y="102"/>
                  <a:pt x="123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102"/>
                  <a:pt x="123" y="101"/>
                  <a:pt x="123" y="101"/>
                </a:cubicBezTo>
                <a:cubicBezTo>
                  <a:pt x="123" y="101"/>
                  <a:pt x="123" y="101"/>
                  <a:pt x="123" y="101"/>
                </a:cubicBezTo>
                <a:cubicBezTo>
                  <a:pt x="124" y="101"/>
                  <a:pt x="124" y="101"/>
                  <a:pt x="124" y="100"/>
                </a:cubicBezTo>
                <a:cubicBezTo>
                  <a:pt x="123" y="100"/>
                  <a:pt x="123" y="100"/>
                  <a:pt x="124" y="100"/>
                </a:cubicBezTo>
                <a:cubicBezTo>
                  <a:pt x="124" y="100"/>
                  <a:pt x="124" y="100"/>
                  <a:pt x="124" y="99"/>
                </a:cubicBezTo>
                <a:cubicBezTo>
                  <a:pt x="124" y="99"/>
                  <a:pt x="125" y="99"/>
                  <a:pt x="126" y="99"/>
                </a:cubicBezTo>
                <a:cubicBezTo>
                  <a:pt x="126" y="99"/>
                  <a:pt x="126" y="99"/>
                  <a:pt x="126" y="99"/>
                </a:cubicBezTo>
                <a:cubicBezTo>
                  <a:pt x="127" y="99"/>
                  <a:pt x="128" y="99"/>
                  <a:pt x="128" y="99"/>
                </a:cubicBezTo>
                <a:cubicBezTo>
                  <a:pt x="128" y="99"/>
                  <a:pt x="128" y="100"/>
                  <a:pt x="129" y="100"/>
                </a:cubicBezTo>
                <a:cubicBezTo>
                  <a:pt x="131" y="100"/>
                  <a:pt x="132" y="100"/>
                  <a:pt x="132" y="101"/>
                </a:cubicBezTo>
                <a:cubicBezTo>
                  <a:pt x="132" y="101"/>
                  <a:pt x="132" y="101"/>
                  <a:pt x="132" y="101"/>
                </a:cubicBezTo>
                <a:cubicBezTo>
                  <a:pt x="133" y="101"/>
                  <a:pt x="133" y="102"/>
                  <a:pt x="133" y="102"/>
                </a:cubicBezTo>
                <a:cubicBezTo>
                  <a:pt x="133" y="102"/>
                  <a:pt x="133" y="102"/>
                  <a:pt x="133" y="103"/>
                </a:cubicBezTo>
                <a:cubicBezTo>
                  <a:pt x="133" y="103"/>
                  <a:pt x="134" y="103"/>
                  <a:pt x="134" y="104"/>
                </a:cubicBezTo>
                <a:cubicBezTo>
                  <a:pt x="134" y="104"/>
                  <a:pt x="134" y="104"/>
                  <a:pt x="134" y="104"/>
                </a:cubicBezTo>
                <a:cubicBezTo>
                  <a:pt x="134" y="104"/>
                  <a:pt x="135" y="105"/>
                  <a:pt x="135" y="106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7" y="107"/>
                  <a:pt x="137" y="106"/>
                  <a:pt x="137" y="106"/>
                </a:cubicBezTo>
                <a:cubicBezTo>
                  <a:pt x="137" y="105"/>
                  <a:pt x="138" y="105"/>
                  <a:pt x="138" y="105"/>
                </a:cubicBezTo>
                <a:cubicBezTo>
                  <a:pt x="138" y="106"/>
                  <a:pt x="139" y="104"/>
                  <a:pt x="140" y="103"/>
                </a:cubicBezTo>
                <a:cubicBezTo>
                  <a:pt x="140" y="101"/>
                  <a:pt x="139" y="101"/>
                  <a:pt x="139" y="102"/>
                </a:cubicBezTo>
                <a:cubicBezTo>
                  <a:pt x="138" y="102"/>
                  <a:pt x="138" y="102"/>
                  <a:pt x="138" y="102"/>
                </a:cubicBezTo>
                <a:cubicBezTo>
                  <a:pt x="138" y="102"/>
                  <a:pt x="137" y="102"/>
                  <a:pt x="137" y="102"/>
                </a:cubicBezTo>
                <a:cubicBezTo>
                  <a:pt x="137" y="102"/>
                  <a:pt x="136" y="102"/>
                  <a:pt x="134" y="100"/>
                </a:cubicBezTo>
                <a:cubicBezTo>
                  <a:pt x="133" y="100"/>
                  <a:pt x="132" y="99"/>
                  <a:pt x="132" y="99"/>
                </a:cubicBezTo>
                <a:cubicBezTo>
                  <a:pt x="132" y="99"/>
                  <a:pt x="132" y="99"/>
                  <a:pt x="132" y="99"/>
                </a:cubicBezTo>
                <a:cubicBezTo>
                  <a:pt x="132" y="99"/>
                  <a:pt x="132" y="98"/>
                  <a:pt x="131" y="98"/>
                </a:cubicBezTo>
                <a:cubicBezTo>
                  <a:pt x="131" y="97"/>
                  <a:pt x="131" y="97"/>
                  <a:pt x="131" y="97"/>
                </a:cubicBezTo>
                <a:cubicBezTo>
                  <a:pt x="130" y="98"/>
                  <a:pt x="130" y="97"/>
                  <a:pt x="130" y="97"/>
                </a:cubicBezTo>
                <a:cubicBezTo>
                  <a:pt x="130" y="96"/>
                  <a:pt x="130" y="96"/>
                  <a:pt x="130" y="96"/>
                </a:cubicBezTo>
                <a:cubicBezTo>
                  <a:pt x="130" y="96"/>
                  <a:pt x="129" y="96"/>
                  <a:pt x="129" y="95"/>
                </a:cubicBezTo>
                <a:cubicBezTo>
                  <a:pt x="129" y="95"/>
                  <a:pt x="128" y="95"/>
                  <a:pt x="128" y="95"/>
                </a:cubicBezTo>
                <a:cubicBezTo>
                  <a:pt x="128" y="95"/>
                  <a:pt x="128" y="94"/>
                  <a:pt x="128" y="94"/>
                </a:cubicBezTo>
                <a:cubicBezTo>
                  <a:pt x="127" y="93"/>
                  <a:pt x="127" y="93"/>
                  <a:pt x="128" y="93"/>
                </a:cubicBezTo>
                <a:cubicBezTo>
                  <a:pt x="128" y="93"/>
                  <a:pt x="128" y="93"/>
                  <a:pt x="128" y="92"/>
                </a:cubicBezTo>
                <a:cubicBezTo>
                  <a:pt x="128" y="91"/>
                  <a:pt x="129" y="90"/>
                  <a:pt x="130" y="90"/>
                </a:cubicBezTo>
                <a:cubicBezTo>
                  <a:pt x="130" y="89"/>
                  <a:pt x="131" y="89"/>
                  <a:pt x="131" y="89"/>
                </a:cubicBezTo>
                <a:cubicBezTo>
                  <a:pt x="132" y="89"/>
                  <a:pt x="135" y="88"/>
                  <a:pt x="136" y="88"/>
                </a:cubicBezTo>
                <a:cubicBezTo>
                  <a:pt x="136" y="88"/>
                  <a:pt x="137" y="89"/>
                  <a:pt x="137" y="89"/>
                </a:cubicBezTo>
                <a:cubicBezTo>
                  <a:pt x="138" y="89"/>
                  <a:pt x="138" y="89"/>
                  <a:pt x="138" y="89"/>
                </a:cubicBezTo>
                <a:cubicBezTo>
                  <a:pt x="139" y="89"/>
                  <a:pt x="140" y="90"/>
                  <a:pt x="140" y="90"/>
                </a:cubicBezTo>
                <a:cubicBezTo>
                  <a:pt x="140" y="90"/>
                  <a:pt x="140" y="91"/>
                  <a:pt x="140" y="91"/>
                </a:cubicBezTo>
                <a:cubicBezTo>
                  <a:pt x="140" y="91"/>
                  <a:pt x="141" y="91"/>
                  <a:pt x="141" y="92"/>
                </a:cubicBezTo>
                <a:cubicBezTo>
                  <a:pt x="141" y="92"/>
                  <a:pt x="141" y="93"/>
                  <a:pt x="141" y="93"/>
                </a:cubicBezTo>
                <a:cubicBezTo>
                  <a:pt x="141" y="93"/>
                  <a:pt x="142" y="93"/>
                  <a:pt x="142" y="94"/>
                </a:cubicBezTo>
                <a:cubicBezTo>
                  <a:pt x="142" y="94"/>
                  <a:pt x="142" y="94"/>
                  <a:pt x="143" y="94"/>
                </a:cubicBezTo>
                <a:cubicBezTo>
                  <a:pt x="143" y="95"/>
                  <a:pt x="143" y="95"/>
                  <a:pt x="144" y="94"/>
                </a:cubicBezTo>
                <a:cubicBezTo>
                  <a:pt x="144" y="93"/>
                  <a:pt x="145" y="92"/>
                  <a:pt x="145" y="92"/>
                </a:cubicBezTo>
                <a:cubicBezTo>
                  <a:pt x="145" y="91"/>
                  <a:pt x="145" y="90"/>
                  <a:pt x="145" y="90"/>
                </a:cubicBezTo>
                <a:cubicBezTo>
                  <a:pt x="145" y="89"/>
                  <a:pt x="145" y="89"/>
                  <a:pt x="144" y="89"/>
                </a:cubicBezTo>
                <a:cubicBezTo>
                  <a:pt x="143" y="89"/>
                  <a:pt x="142" y="88"/>
                  <a:pt x="141" y="89"/>
                </a:cubicBezTo>
                <a:cubicBezTo>
                  <a:pt x="141" y="89"/>
                  <a:pt x="139" y="88"/>
                  <a:pt x="138" y="87"/>
                </a:cubicBezTo>
                <a:cubicBezTo>
                  <a:pt x="136" y="86"/>
                  <a:pt x="135" y="84"/>
                  <a:pt x="135" y="83"/>
                </a:cubicBezTo>
                <a:cubicBezTo>
                  <a:pt x="135" y="82"/>
                  <a:pt x="135" y="81"/>
                  <a:pt x="135" y="81"/>
                </a:cubicBezTo>
                <a:cubicBezTo>
                  <a:pt x="135" y="81"/>
                  <a:pt x="140" y="81"/>
                  <a:pt x="141" y="81"/>
                </a:cubicBezTo>
                <a:cubicBezTo>
                  <a:pt x="144" y="81"/>
                  <a:pt x="144" y="82"/>
                  <a:pt x="145" y="84"/>
                </a:cubicBezTo>
                <a:cubicBezTo>
                  <a:pt x="146" y="84"/>
                  <a:pt x="146" y="85"/>
                  <a:pt x="147" y="85"/>
                </a:cubicBezTo>
                <a:cubicBezTo>
                  <a:pt x="150" y="85"/>
                  <a:pt x="153" y="82"/>
                  <a:pt x="153" y="80"/>
                </a:cubicBezTo>
                <a:cubicBezTo>
                  <a:pt x="153" y="79"/>
                  <a:pt x="152" y="77"/>
                  <a:pt x="151" y="78"/>
                </a:cubicBezTo>
                <a:cubicBezTo>
                  <a:pt x="151" y="79"/>
                  <a:pt x="151" y="79"/>
                  <a:pt x="151" y="79"/>
                </a:cubicBezTo>
                <a:cubicBezTo>
                  <a:pt x="150" y="79"/>
                  <a:pt x="150" y="78"/>
                  <a:pt x="150" y="78"/>
                </a:cubicBezTo>
                <a:cubicBezTo>
                  <a:pt x="150" y="78"/>
                  <a:pt x="148" y="77"/>
                  <a:pt x="148" y="77"/>
                </a:cubicBezTo>
                <a:cubicBezTo>
                  <a:pt x="147" y="78"/>
                  <a:pt x="147" y="77"/>
                  <a:pt x="147" y="77"/>
                </a:cubicBezTo>
                <a:cubicBezTo>
                  <a:pt x="146" y="76"/>
                  <a:pt x="146" y="76"/>
                  <a:pt x="146" y="76"/>
                </a:cubicBezTo>
                <a:cubicBezTo>
                  <a:pt x="146" y="76"/>
                  <a:pt x="145" y="76"/>
                  <a:pt x="145" y="76"/>
                </a:cubicBezTo>
                <a:cubicBezTo>
                  <a:pt x="144" y="75"/>
                  <a:pt x="143" y="75"/>
                  <a:pt x="143" y="76"/>
                </a:cubicBezTo>
                <a:cubicBezTo>
                  <a:pt x="143" y="76"/>
                  <a:pt x="143" y="76"/>
                  <a:pt x="143" y="76"/>
                </a:cubicBezTo>
                <a:cubicBezTo>
                  <a:pt x="142" y="76"/>
                  <a:pt x="142" y="75"/>
                  <a:pt x="143" y="75"/>
                </a:cubicBezTo>
                <a:cubicBezTo>
                  <a:pt x="143" y="75"/>
                  <a:pt x="143" y="75"/>
                  <a:pt x="143" y="75"/>
                </a:cubicBezTo>
                <a:cubicBezTo>
                  <a:pt x="142" y="75"/>
                  <a:pt x="142" y="75"/>
                  <a:pt x="142" y="75"/>
                </a:cubicBezTo>
                <a:cubicBezTo>
                  <a:pt x="142" y="75"/>
                  <a:pt x="142" y="75"/>
                  <a:pt x="142" y="75"/>
                </a:cubicBezTo>
                <a:cubicBezTo>
                  <a:pt x="142" y="74"/>
                  <a:pt x="141" y="74"/>
                  <a:pt x="141" y="74"/>
                </a:cubicBezTo>
                <a:cubicBezTo>
                  <a:pt x="140" y="74"/>
                  <a:pt x="139" y="71"/>
                  <a:pt x="139" y="71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39" y="70"/>
                  <a:pt x="140" y="70"/>
                  <a:pt x="140" y="70"/>
                </a:cubicBezTo>
                <a:cubicBezTo>
                  <a:pt x="140" y="69"/>
                  <a:pt x="140" y="69"/>
                  <a:pt x="140" y="69"/>
                </a:cubicBezTo>
                <a:cubicBezTo>
                  <a:pt x="140" y="69"/>
                  <a:pt x="141" y="69"/>
                  <a:pt x="141" y="69"/>
                </a:cubicBezTo>
                <a:cubicBezTo>
                  <a:pt x="142" y="68"/>
                  <a:pt x="143" y="67"/>
                  <a:pt x="144" y="68"/>
                </a:cubicBezTo>
                <a:cubicBezTo>
                  <a:pt x="145" y="68"/>
                  <a:pt x="146" y="68"/>
                  <a:pt x="146" y="68"/>
                </a:cubicBezTo>
                <a:cubicBezTo>
                  <a:pt x="147" y="69"/>
                  <a:pt x="147" y="69"/>
                  <a:pt x="147" y="70"/>
                </a:cubicBezTo>
                <a:cubicBezTo>
                  <a:pt x="148" y="70"/>
                  <a:pt x="148" y="70"/>
                  <a:pt x="149" y="71"/>
                </a:cubicBezTo>
                <a:cubicBezTo>
                  <a:pt x="149" y="71"/>
                  <a:pt x="150" y="71"/>
                  <a:pt x="149" y="71"/>
                </a:cubicBezTo>
                <a:cubicBezTo>
                  <a:pt x="149" y="71"/>
                  <a:pt x="150" y="71"/>
                  <a:pt x="150" y="71"/>
                </a:cubicBezTo>
                <a:cubicBezTo>
                  <a:pt x="150" y="71"/>
                  <a:pt x="150" y="71"/>
                  <a:pt x="150" y="72"/>
                </a:cubicBezTo>
                <a:cubicBezTo>
                  <a:pt x="150" y="72"/>
                  <a:pt x="150" y="72"/>
                  <a:pt x="151" y="72"/>
                </a:cubicBezTo>
                <a:cubicBezTo>
                  <a:pt x="151" y="72"/>
                  <a:pt x="152" y="72"/>
                  <a:pt x="152" y="72"/>
                </a:cubicBezTo>
                <a:cubicBezTo>
                  <a:pt x="152" y="73"/>
                  <a:pt x="153" y="73"/>
                  <a:pt x="153" y="73"/>
                </a:cubicBezTo>
                <a:cubicBezTo>
                  <a:pt x="153" y="73"/>
                  <a:pt x="154" y="73"/>
                  <a:pt x="154" y="74"/>
                </a:cubicBezTo>
                <a:cubicBezTo>
                  <a:pt x="154" y="74"/>
                  <a:pt x="154" y="74"/>
                  <a:pt x="154" y="74"/>
                </a:cubicBezTo>
                <a:cubicBezTo>
                  <a:pt x="155" y="74"/>
                  <a:pt x="155" y="74"/>
                  <a:pt x="155" y="74"/>
                </a:cubicBezTo>
                <a:cubicBezTo>
                  <a:pt x="155" y="74"/>
                  <a:pt x="156" y="74"/>
                  <a:pt x="156" y="74"/>
                </a:cubicBezTo>
                <a:cubicBezTo>
                  <a:pt x="156" y="73"/>
                  <a:pt x="156" y="71"/>
                  <a:pt x="155" y="71"/>
                </a:cubicBezTo>
                <a:cubicBezTo>
                  <a:pt x="155" y="71"/>
                  <a:pt x="155" y="71"/>
                  <a:pt x="155" y="70"/>
                </a:cubicBezTo>
                <a:cubicBezTo>
                  <a:pt x="155" y="70"/>
                  <a:pt x="154" y="70"/>
                  <a:pt x="154" y="69"/>
                </a:cubicBezTo>
                <a:cubicBezTo>
                  <a:pt x="152" y="69"/>
                  <a:pt x="152" y="69"/>
                  <a:pt x="152" y="68"/>
                </a:cubicBezTo>
                <a:cubicBezTo>
                  <a:pt x="153" y="68"/>
                  <a:pt x="152" y="68"/>
                  <a:pt x="152" y="68"/>
                </a:cubicBezTo>
                <a:cubicBezTo>
                  <a:pt x="151" y="68"/>
                  <a:pt x="151" y="68"/>
                  <a:pt x="151" y="67"/>
                </a:cubicBezTo>
                <a:cubicBezTo>
                  <a:pt x="151" y="67"/>
                  <a:pt x="151" y="67"/>
                  <a:pt x="150" y="67"/>
                </a:cubicBezTo>
                <a:cubicBezTo>
                  <a:pt x="150" y="67"/>
                  <a:pt x="150" y="67"/>
                  <a:pt x="150" y="67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6"/>
                  <a:pt x="149" y="65"/>
                  <a:pt x="149" y="65"/>
                </a:cubicBezTo>
                <a:cubicBezTo>
                  <a:pt x="149" y="65"/>
                  <a:pt x="148" y="65"/>
                  <a:pt x="148" y="65"/>
                </a:cubicBezTo>
                <a:cubicBezTo>
                  <a:pt x="148" y="65"/>
                  <a:pt x="147" y="65"/>
                  <a:pt x="147" y="64"/>
                </a:cubicBezTo>
                <a:cubicBezTo>
                  <a:pt x="147" y="64"/>
                  <a:pt x="147" y="64"/>
                  <a:pt x="146" y="63"/>
                </a:cubicBezTo>
                <a:cubicBezTo>
                  <a:pt x="146" y="63"/>
                  <a:pt x="146" y="62"/>
                  <a:pt x="146" y="61"/>
                </a:cubicBezTo>
                <a:cubicBezTo>
                  <a:pt x="146" y="61"/>
                  <a:pt x="146" y="61"/>
                  <a:pt x="147" y="61"/>
                </a:cubicBezTo>
                <a:cubicBezTo>
                  <a:pt x="147" y="61"/>
                  <a:pt x="147" y="61"/>
                  <a:pt x="147" y="60"/>
                </a:cubicBezTo>
                <a:cubicBezTo>
                  <a:pt x="147" y="59"/>
                  <a:pt x="151" y="58"/>
                  <a:pt x="153" y="59"/>
                </a:cubicBezTo>
                <a:cubicBezTo>
                  <a:pt x="154" y="59"/>
                  <a:pt x="155" y="60"/>
                  <a:pt x="155" y="60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155" y="61"/>
                  <a:pt x="156" y="61"/>
                  <a:pt x="156" y="62"/>
                </a:cubicBezTo>
                <a:cubicBezTo>
                  <a:pt x="157" y="63"/>
                  <a:pt x="159" y="64"/>
                  <a:pt x="159" y="64"/>
                </a:cubicBezTo>
                <a:cubicBezTo>
                  <a:pt x="159" y="64"/>
                  <a:pt x="160" y="64"/>
                  <a:pt x="160" y="64"/>
                </a:cubicBezTo>
                <a:cubicBezTo>
                  <a:pt x="160" y="64"/>
                  <a:pt x="160" y="64"/>
                  <a:pt x="161" y="64"/>
                </a:cubicBezTo>
                <a:cubicBezTo>
                  <a:pt x="161" y="64"/>
                  <a:pt x="161" y="64"/>
                  <a:pt x="161" y="64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162" y="63"/>
                  <a:pt x="162" y="63"/>
                  <a:pt x="162" y="63"/>
                </a:cubicBezTo>
                <a:cubicBezTo>
                  <a:pt x="163" y="63"/>
                  <a:pt x="163" y="63"/>
                  <a:pt x="163" y="63"/>
                </a:cubicBezTo>
                <a:cubicBezTo>
                  <a:pt x="164" y="62"/>
                  <a:pt x="164" y="62"/>
                  <a:pt x="164" y="61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64" y="60"/>
                  <a:pt x="163" y="59"/>
                  <a:pt x="163" y="59"/>
                </a:cubicBezTo>
                <a:cubicBezTo>
                  <a:pt x="162" y="58"/>
                  <a:pt x="162" y="58"/>
                  <a:pt x="162" y="58"/>
                </a:cubicBezTo>
                <a:cubicBezTo>
                  <a:pt x="161" y="58"/>
                  <a:pt x="161" y="58"/>
                  <a:pt x="161" y="58"/>
                </a:cubicBezTo>
                <a:cubicBezTo>
                  <a:pt x="160" y="57"/>
                  <a:pt x="160" y="57"/>
                  <a:pt x="160" y="57"/>
                </a:cubicBezTo>
                <a:cubicBezTo>
                  <a:pt x="159" y="57"/>
                  <a:pt x="157" y="55"/>
                  <a:pt x="156" y="54"/>
                </a:cubicBezTo>
                <a:cubicBezTo>
                  <a:pt x="155" y="54"/>
                  <a:pt x="155" y="53"/>
                  <a:pt x="154" y="52"/>
                </a:cubicBezTo>
                <a:cubicBezTo>
                  <a:pt x="154" y="51"/>
                  <a:pt x="154" y="51"/>
                  <a:pt x="155" y="49"/>
                </a:cubicBezTo>
                <a:cubicBezTo>
                  <a:pt x="155" y="48"/>
                  <a:pt x="156" y="48"/>
                  <a:pt x="157" y="48"/>
                </a:cubicBezTo>
                <a:cubicBezTo>
                  <a:pt x="158" y="47"/>
                  <a:pt x="158" y="47"/>
                  <a:pt x="158" y="47"/>
                </a:cubicBezTo>
                <a:cubicBezTo>
                  <a:pt x="159" y="47"/>
                  <a:pt x="159" y="47"/>
                  <a:pt x="159" y="47"/>
                </a:cubicBezTo>
                <a:cubicBezTo>
                  <a:pt x="160" y="47"/>
                  <a:pt x="160" y="47"/>
                  <a:pt x="160" y="47"/>
                </a:cubicBezTo>
                <a:cubicBezTo>
                  <a:pt x="161" y="47"/>
                  <a:pt x="161" y="47"/>
                  <a:pt x="161" y="48"/>
                </a:cubicBezTo>
                <a:cubicBezTo>
                  <a:pt x="161" y="48"/>
                  <a:pt x="161" y="48"/>
                  <a:pt x="162" y="48"/>
                </a:cubicBezTo>
                <a:cubicBezTo>
                  <a:pt x="162" y="48"/>
                  <a:pt x="162" y="49"/>
                  <a:pt x="162" y="49"/>
                </a:cubicBezTo>
                <a:cubicBezTo>
                  <a:pt x="162" y="49"/>
                  <a:pt x="162" y="49"/>
                  <a:pt x="163" y="50"/>
                </a:cubicBezTo>
                <a:cubicBezTo>
                  <a:pt x="163" y="50"/>
                  <a:pt x="164" y="51"/>
                  <a:pt x="165" y="53"/>
                </a:cubicBezTo>
                <a:cubicBezTo>
                  <a:pt x="165" y="53"/>
                  <a:pt x="166" y="54"/>
                  <a:pt x="166" y="54"/>
                </a:cubicBezTo>
                <a:cubicBezTo>
                  <a:pt x="167" y="55"/>
                  <a:pt x="168" y="53"/>
                  <a:pt x="169" y="50"/>
                </a:cubicBezTo>
                <a:cubicBezTo>
                  <a:pt x="170" y="48"/>
                  <a:pt x="170" y="48"/>
                  <a:pt x="170" y="48"/>
                </a:cubicBezTo>
                <a:cubicBezTo>
                  <a:pt x="168" y="48"/>
                  <a:pt x="168" y="48"/>
                  <a:pt x="168" y="48"/>
                </a:cubicBezTo>
                <a:cubicBezTo>
                  <a:pt x="168" y="48"/>
                  <a:pt x="167" y="47"/>
                  <a:pt x="166" y="46"/>
                </a:cubicBezTo>
                <a:cubicBezTo>
                  <a:pt x="166" y="46"/>
                  <a:pt x="166" y="46"/>
                  <a:pt x="165" y="45"/>
                </a:cubicBezTo>
                <a:cubicBezTo>
                  <a:pt x="165" y="45"/>
                  <a:pt x="165" y="45"/>
                  <a:pt x="165" y="45"/>
                </a:cubicBezTo>
                <a:cubicBezTo>
                  <a:pt x="163" y="44"/>
                  <a:pt x="163" y="39"/>
                  <a:pt x="165" y="38"/>
                </a:cubicBezTo>
                <a:cubicBezTo>
                  <a:pt x="166" y="37"/>
                  <a:pt x="167" y="36"/>
                  <a:pt x="168" y="36"/>
                </a:cubicBezTo>
                <a:cubicBezTo>
                  <a:pt x="168" y="37"/>
                  <a:pt x="169" y="37"/>
                  <a:pt x="169" y="37"/>
                </a:cubicBezTo>
                <a:cubicBezTo>
                  <a:pt x="169" y="37"/>
                  <a:pt x="170" y="37"/>
                  <a:pt x="170" y="38"/>
                </a:cubicBezTo>
                <a:cubicBezTo>
                  <a:pt x="171" y="38"/>
                  <a:pt x="171" y="38"/>
                  <a:pt x="171" y="39"/>
                </a:cubicBezTo>
                <a:cubicBezTo>
                  <a:pt x="171" y="39"/>
                  <a:pt x="172" y="39"/>
                  <a:pt x="172" y="39"/>
                </a:cubicBezTo>
                <a:cubicBezTo>
                  <a:pt x="172" y="39"/>
                  <a:pt x="172" y="39"/>
                  <a:pt x="172" y="39"/>
                </a:cubicBezTo>
                <a:cubicBezTo>
                  <a:pt x="172" y="40"/>
                  <a:pt x="172" y="40"/>
                  <a:pt x="172" y="40"/>
                </a:cubicBezTo>
                <a:cubicBezTo>
                  <a:pt x="173" y="40"/>
                  <a:pt x="173" y="40"/>
                  <a:pt x="174" y="43"/>
                </a:cubicBezTo>
                <a:cubicBezTo>
                  <a:pt x="174" y="44"/>
                  <a:pt x="174" y="44"/>
                  <a:pt x="174" y="45"/>
                </a:cubicBezTo>
                <a:cubicBezTo>
                  <a:pt x="174" y="45"/>
                  <a:pt x="174" y="45"/>
                  <a:pt x="174" y="45"/>
                </a:cubicBezTo>
                <a:cubicBezTo>
                  <a:pt x="175" y="45"/>
                  <a:pt x="175" y="44"/>
                  <a:pt x="176" y="44"/>
                </a:cubicBezTo>
                <a:cubicBezTo>
                  <a:pt x="176" y="43"/>
                  <a:pt x="177" y="42"/>
                  <a:pt x="177" y="42"/>
                </a:cubicBezTo>
                <a:cubicBezTo>
                  <a:pt x="178" y="41"/>
                  <a:pt x="178" y="41"/>
                  <a:pt x="176" y="40"/>
                </a:cubicBezTo>
                <a:cubicBezTo>
                  <a:pt x="175" y="40"/>
                  <a:pt x="174" y="40"/>
                  <a:pt x="174" y="39"/>
                </a:cubicBezTo>
                <a:cubicBezTo>
                  <a:pt x="174" y="39"/>
                  <a:pt x="174" y="39"/>
                  <a:pt x="174" y="39"/>
                </a:cubicBezTo>
                <a:cubicBezTo>
                  <a:pt x="173" y="39"/>
                  <a:pt x="173" y="39"/>
                  <a:pt x="173" y="38"/>
                </a:cubicBezTo>
                <a:cubicBezTo>
                  <a:pt x="172" y="38"/>
                  <a:pt x="172" y="37"/>
                  <a:pt x="172" y="37"/>
                </a:cubicBezTo>
                <a:cubicBezTo>
                  <a:pt x="171" y="36"/>
                  <a:pt x="169" y="34"/>
                  <a:pt x="170" y="33"/>
                </a:cubicBezTo>
                <a:cubicBezTo>
                  <a:pt x="170" y="33"/>
                  <a:pt x="169" y="32"/>
                  <a:pt x="169" y="32"/>
                </a:cubicBezTo>
                <a:cubicBezTo>
                  <a:pt x="169" y="32"/>
                  <a:pt x="169" y="32"/>
                  <a:pt x="169" y="31"/>
                </a:cubicBezTo>
                <a:cubicBezTo>
                  <a:pt x="169" y="30"/>
                  <a:pt x="169" y="29"/>
                  <a:pt x="169" y="29"/>
                </a:cubicBezTo>
                <a:cubicBezTo>
                  <a:pt x="169" y="29"/>
                  <a:pt x="168" y="29"/>
                  <a:pt x="168" y="28"/>
                </a:cubicBezTo>
                <a:cubicBezTo>
                  <a:pt x="168" y="28"/>
                  <a:pt x="166" y="26"/>
                  <a:pt x="165" y="25"/>
                </a:cubicBezTo>
                <a:cubicBezTo>
                  <a:pt x="163" y="24"/>
                  <a:pt x="162" y="23"/>
                  <a:pt x="162" y="23"/>
                </a:cubicBezTo>
                <a:cubicBezTo>
                  <a:pt x="162" y="23"/>
                  <a:pt x="161" y="22"/>
                  <a:pt x="160" y="22"/>
                </a:cubicBezTo>
                <a:cubicBezTo>
                  <a:pt x="159" y="21"/>
                  <a:pt x="159" y="20"/>
                  <a:pt x="158" y="20"/>
                </a:cubicBezTo>
                <a:cubicBezTo>
                  <a:pt x="158" y="20"/>
                  <a:pt x="158" y="20"/>
                  <a:pt x="157" y="20"/>
                </a:cubicBezTo>
                <a:cubicBezTo>
                  <a:pt x="156" y="19"/>
                  <a:pt x="154" y="18"/>
                  <a:pt x="154" y="17"/>
                </a:cubicBezTo>
                <a:cubicBezTo>
                  <a:pt x="154" y="17"/>
                  <a:pt x="152" y="16"/>
                  <a:pt x="151" y="16"/>
                </a:cubicBezTo>
                <a:cubicBezTo>
                  <a:pt x="149" y="15"/>
                  <a:pt x="148" y="15"/>
                  <a:pt x="148" y="14"/>
                </a:cubicBezTo>
                <a:cubicBezTo>
                  <a:pt x="148" y="14"/>
                  <a:pt x="147" y="14"/>
                  <a:pt x="147" y="14"/>
                </a:cubicBezTo>
                <a:cubicBezTo>
                  <a:pt x="146" y="14"/>
                  <a:pt x="146" y="14"/>
                  <a:pt x="146" y="14"/>
                </a:cubicBezTo>
                <a:cubicBezTo>
                  <a:pt x="146" y="13"/>
                  <a:pt x="142" y="12"/>
                  <a:pt x="142" y="12"/>
                </a:cubicBezTo>
                <a:cubicBezTo>
                  <a:pt x="142" y="12"/>
                  <a:pt x="139" y="12"/>
                  <a:pt x="136" y="11"/>
                </a:cubicBezTo>
                <a:cubicBezTo>
                  <a:pt x="135" y="10"/>
                  <a:pt x="134" y="10"/>
                  <a:pt x="134" y="10"/>
                </a:cubicBezTo>
                <a:cubicBezTo>
                  <a:pt x="132" y="10"/>
                  <a:pt x="130" y="10"/>
                  <a:pt x="129" y="10"/>
                </a:cubicBezTo>
                <a:cubicBezTo>
                  <a:pt x="129" y="9"/>
                  <a:pt x="129" y="9"/>
                  <a:pt x="129" y="10"/>
                </a:cubicBezTo>
                <a:cubicBezTo>
                  <a:pt x="129" y="10"/>
                  <a:pt x="128" y="10"/>
                  <a:pt x="127" y="10"/>
                </a:cubicBezTo>
                <a:cubicBezTo>
                  <a:pt x="127" y="9"/>
                  <a:pt x="126" y="9"/>
                  <a:pt x="126" y="9"/>
                </a:cubicBezTo>
                <a:cubicBezTo>
                  <a:pt x="125" y="10"/>
                  <a:pt x="124" y="10"/>
                  <a:pt x="124" y="10"/>
                </a:cubicBezTo>
                <a:cubicBezTo>
                  <a:pt x="125" y="9"/>
                  <a:pt x="123" y="9"/>
                  <a:pt x="122" y="9"/>
                </a:cubicBezTo>
                <a:cubicBezTo>
                  <a:pt x="121" y="10"/>
                  <a:pt x="121" y="10"/>
                  <a:pt x="120" y="10"/>
                </a:cubicBezTo>
                <a:cubicBezTo>
                  <a:pt x="120" y="9"/>
                  <a:pt x="120" y="9"/>
                  <a:pt x="119" y="10"/>
                </a:cubicBezTo>
                <a:cubicBezTo>
                  <a:pt x="119" y="10"/>
                  <a:pt x="116" y="10"/>
                  <a:pt x="115" y="10"/>
                </a:cubicBezTo>
                <a:cubicBezTo>
                  <a:pt x="115" y="10"/>
                  <a:pt x="114" y="10"/>
                  <a:pt x="114" y="10"/>
                </a:cubicBezTo>
                <a:cubicBezTo>
                  <a:pt x="114" y="11"/>
                  <a:pt x="113" y="11"/>
                  <a:pt x="113" y="10"/>
                </a:cubicBezTo>
                <a:cubicBezTo>
                  <a:pt x="112" y="10"/>
                  <a:pt x="112" y="10"/>
                  <a:pt x="112" y="10"/>
                </a:cubicBezTo>
                <a:cubicBezTo>
                  <a:pt x="112" y="11"/>
                  <a:pt x="111" y="11"/>
                  <a:pt x="111" y="10"/>
                </a:cubicBezTo>
                <a:cubicBezTo>
                  <a:pt x="111" y="10"/>
                  <a:pt x="111" y="10"/>
                  <a:pt x="111" y="11"/>
                </a:cubicBezTo>
                <a:cubicBezTo>
                  <a:pt x="111" y="11"/>
                  <a:pt x="111" y="11"/>
                  <a:pt x="110" y="11"/>
                </a:cubicBezTo>
                <a:cubicBezTo>
                  <a:pt x="110" y="11"/>
                  <a:pt x="110" y="11"/>
                  <a:pt x="110" y="11"/>
                </a:cubicBezTo>
                <a:cubicBezTo>
                  <a:pt x="110" y="11"/>
                  <a:pt x="109" y="11"/>
                  <a:pt x="108" y="11"/>
                </a:cubicBezTo>
                <a:cubicBezTo>
                  <a:pt x="107" y="11"/>
                  <a:pt x="106" y="11"/>
                  <a:pt x="106" y="11"/>
                </a:cubicBezTo>
                <a:cubicBezTo>
                  <a:pt x="106" y="11"/>
                  <a:pt x="105" y="11"/>
                  <a:pt x="104" y="11"/>
                </a:cubicBezTo>
                <a:cubicBezTo>
                  <a:pt x="103" y="11"/>
                  <a:pt x="102" y="11"/>
                  <a:pt x="103" y="11"/>
                </a:cubicBezTo>
                <a:cubicBezTo>
                  <a:pt x="103" y="11"/>
                  <a:pt x="103" y="12"/>
                  <a:pt x="102" y="11"/>
                </a:cubicBezTo>
                <a:cubicBezTo>
                  <a:pt x="102" y="11"/>
                  <a:pt x="100" y="11"/>
                  <a:pt x="100" y="12"/>
                </a:cubicBezTo>
                <a:cubicBezTo>
                  <a:pt x="100" y="12"/>
                  <a:pt x="99" y="12"/>
                  <a:pt x="98" y="11"/>
                </a:cubicBezTo>
                <a:cubicBezTo>
                  <a:pt x="98" y="11"/>
                  <a:pt x="97" y="11"/>
                  <a:pt x="97" y="11"/>
                </a:cubicBezTo>
                <a:cubicBezTo>
                  <a:pt x="97" y="12"/>
                  <a:pt x="96" y="12"/>
                  <a:pt x="96" y="11"/>
                </a:cubicBezTo>
                <a:cubicBezTo>
                  <a:pt x="96" y="11"/>
                  <a:pt x="96" y="11"/>
                  <a:pt x="95" y="11"/>
                </a:cubicBezTo>
                <a:cubicBezTo>
                  <a:pt x="95" y="12"/>
                  <a:pt x="95" y="12"/>
                  <a:pt x="95" y="11"/>
                </a:cubicBezTo>
                <a:cubicBezTo>
                  <a:pt x="95" y="11"/>
                  <a:pt x="95" y="11"/>
                  <a:pt x="94" y="11"/>
                </a:cubicBezTo>
                <a:cubicBezTo>
                  <a:pt x="94" y="11"/>
                  <a:pt x="94" y="11"/>
                  <a:pt x="93" y="11"/>
                </a:cubicBezTo>
                <a:cubicBezTo>
                  <a:pt x="93" y="11"/>
                  <a:pt x="92" y="11"/>
                  <a:pt x="92" y="11"/>
                </a:cubicBezTo>
                <a:cubicBezTo>
                  <a:pt x="92" y="11"/>
                  <a:pt x="91" y="11"/>
                  <a:pt x="91" y="11"/>
                </a:cubicBezTo>
                <a:cubicBezTo>
                  <a:pt x="91" y="10"/>
                  <a:pt x="89" y="10"/>
                  <a:pt x="90" y="10"/>
                </a:cubicBezTo>
                <a:cubicBezTo>
                  <a:pt x="90" y="10"/>
                  <a:pt x="87" y="10"/>
                  <a:pt x="84" y="9"/>
                </a:cubicBezTo>
                <a:cubicBezTo>
                  <a:pt x="84" y="8"/>
                  <a:pt x="83" y="8"/>
                  <a:pt x="83" y="8"/>
                </a:cubicBezTo>
                <a:cubicBezTo>
                  <a:pt x="83" y="9"/>
                  <a:pt x="83" y="9"/>
                  <a:pt x="82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1" y="8"/>
                  <a:pt x="81" y="8"/>
                  <a:pt x="79" y="7"/>
                </a:cubicBezTo>
                <a:cubicBezTo>
                  <a:pt x="79" y="7"/>
                  <a:pt x="78" y="7"/>
                  <a:pt x="78" y="7"/>
                </a:cubicBezTo>
                <a:cubicBezTo>
                  <a:pt x="78" y="7"/>
                  <a:pt x="77" y="6"/>
                  <a:pt x="76" y="6"/>
                </a:cubicBezTo>
                <a:cubicBezTo>
                  <a:pt x="76" y="5"/>
                  <a:pt x="75" y="5"/>
                  <a:pt x="75" y="6"/>
                </a:cubicBezTo>
                <a:cubicBezTo>
                  <a:pt x="74" y="6"/>
                  <a:pt x="73" y="7"/>
                  <a:pt x="73" y="7"/>
                </a:cubicBezTo>
                <a:cubicBezTo>
                  <a:pt x="73" y="8"/>
                  <a:pt x="73" y="8"/>
                  <a:pt x="71" y="10"/>
                </a:cubicBezTo>
                <a:cubicBezTo>
                  <a:pt x="70" y="10"/>
                  <a:pt x="70" y="11"/>
                  <a:pt x="70" y="11"/>
                </a:cubicBezTo>
                <a:cubicBezTo>
                  <a:pt x="70" y="12"/>
                  <a:pt x="69" y="12"/>
                  <a:pt x="69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8" y="13"/>
                  <a:pt x="68" y="13"/>
                  <a:pt x="68" y="13"/>
                </a:cubicBezTo>
                <a:cubicBezTo>
                  <a:pt x="68" y="13"/>
                  <a:pt x="68" y="13"/>
                  <a:pt x="68" y="14"/>
                </a:cubicBezTo>
                <a:cubicBezTo>
                  <a:pt x="68" y="14"/>
                  <a:pt x="68" y="14"/>
                  <a:pt x="67" y="14"/>
                </a:cubicBezTo>
                <a:cubicBezTo>
                  <a:pt x="67" y="14"/>
                  <a:pt x="67" y="14"/>
                  <a:pt x="67" y="15"/>
                </a:cubicBezTo>
                <a:cubicBezTo>
                  <a:pt x="67" y="15"/>
                  <a:pt x="66" y="16"/>
                  <a:pt x="66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6" y="16"/>
                  <a:pt x="65" y="17"/>
                  <a:pt x="65" y="17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8"/>
                  <a:pt x="64" y="19"/>
                  <a:pt x="63" y="19"/>
                </a:cubicBezTo>
                <a:cubicBezTo>
                  <a:pt x="63" y="19"/>
                  <a:pt x="63" y="20"/>
                  <a:pt x="62" y="21"/>
                </a:cubicBezTo>
                <a:cubicBezTo>
                  <a:pt x="62" y="22"/>
                  <a:pt x="62" y="22"/>
                  <a:pt x="61" y="22"/>
                </a:cubicBezTo>
                <a:cubicBezTo>
                  <a:pt x="61" y="22"/>
                  <a:pt x="61" y="22"/>
                  <a:pt x="61" y="23"/>
                </a:cubicBezTo>
                <a:cubicBezTo>
                  <a:pt x="60" y="23"/>
                  <a:pt x="60" y="24"/>
                  <a:pt x="60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25"/>
                  <a:pt x="59" y="25"/>
                  <a:pt x="59" y="25"/>
                </a:cubicBezTo>
                <a:cubicBezTo>
                  <a:pt x="58" y="26"/>
                  <a:pt x="58" y="27"/>
                  <a:pt x="57" y="28"/>
                </a:cubicBezTo>
                <a:cubicBezTo>
                  <a:pt x="56" y="29"/>
                  <a:pt x="55" y="30"/>
                  <a:pt x="55" y="31"/>
                </a:cubicBezTo>
                <a:cubicBezTo>
                  <a:pt x="53" y="32"/>
                  <a:pt x="53" y="32"/>
                  <a:pt x="53" y="33"/>
                </a:cubicBezTo>
                <a:cubicBezTo>
                  <a:pt x="53" y="33"/>
                  <a:pt x="53" y="33"/>
                  <a:pt x="53" y="33"/>
                </a:cubicBezTo>
                <a:cubicBezTo>
                  <a:pt x="52" y="33"/>
                  <a:pt x="52" y="34"/>
                  <a:pt x="52" y="34"/>
                </a:cubicBezTo>
                <a:cubicBezTo>
                  <a:pt x="52" y="34"/>
                  <a:pt x="51" y="35"/>
                  <a:pt x="51" y="35"/>
                </a:cubicBezTo>
                <a:cubicBezTo>
                  <a:pt x="51" y="35"/>
                  <a:pt x="46" y="40"/>
                  <a:pt x="46" y="42"/>
                </a:cubicBezTo>
                <a:cubicBezTo>
                  <a:pt x="45" y="42"/>
                  <a:pt x="45" y="43"/>
                  <a:pt x="44" y="43"/>
                </a:cubicBezTo>
                <a:cubicBezTo>
                  <a:pt x="44" y="43"/>
                  <a:pt x="42" y="45"/>
                  <a:pt x="42" y="46"/>
                </a:cubicBezTo>
                <a:cubicBezTo>
                  <a:pt x="42" y="46"/>
                  <a:pt x="41" y="46"/>
                  <a:pt x="41" y="47"/>
                </a:cubicBezTo>
                <a:cubicBezTo>
                  <a:pt x="41" y="47"/>
                  <a:pt x="40" y="48"/>
                  <a:pt x="40" y="48"/>
                </a:cubicBezTo>
                <a:cubicBezTo>
                  <a:pt x="39" y="48"/>
                  <a:pt x="39" y="48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8" y="49"/>
                  <a:pt x="37" y="50"/>
                  <a:pt x="37" y="51"/>
                </a:cubicBezTo>
                <a:cubicBezTo>
                  <a:pt x="37" y="51"/>
                  <a:pt x="36" y="52"/>
                  <a:pt x="36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5" y="52"/>
                  <a:pt x="34" y="53"/>
                  <a:pt x="34" y="54"/>
                </a:cubicBezTo>
                <a:cubicBezTo>
                  <a:pt x="33" y="54"/>
                  <a:pt x="32" y="55"/>
                  <a:pt x="32" y="56"/>
                </a:cubicBezTo>
                <a:cubicBezTo>
                  <a:pt x="32" y="56"/>
                  <a:pt x="32" y="56"/>
                  <a:pt x="31" y="56"/>
                </a:cubicBezTo>
                <a:cubicBezTo>
                  <a:pt x="31" y="56"/>
                  <a:pt x="31" y="57"/>
                  <a:pt x="31" y="57"/>
                </a:cubicBezTo>
                <a:cubicBezTo>
                  <a:pt x="31" y="57"/>
                  <a:pt x="31" y="58"/>
                  <a:pt x="30" y="58"/>
                </a:cubicBezTo>
                <a:cubicBezTo>
                  <a:pt x="30" y="59"/>
                  <a:pt x="29" y="59"/>
                  <a:pt x="29" y="60"/>
                </a:cubicBezTo>
                <a:cubicBezTo>
                  <a:pt x="28" y="61"/>
                  <a:pt x="26" y="63"/>
                  <a:pt x="25" y="64"/>
                </a:cubicBezTo>
                <a:cubicBezTo>
                  <a:pt x="24" y="64"/>
                  <a:pt x="23" y="65"/>
                  <a:pt x="23" y="67"/>
                </a:cubicBezTo>
                <a:cubicBezTo>
                  <a:pt x="23" y="67"/>
                  <a:pt x="22" y="68"/>
                  <a:pt x="21" y="69"/>
                </a:cubicBezTo>
                <a:cubicBezTo>
                  <a:pt x="20" y="70"/>
                  <a:pt x="18" y="72"/>
                  <a:pt x="16" y="73"/>
                </a:cubicBezTo>
                <a:cubicBezTo>
                  <a:pt x="15" y="75"/>
                  <a:pt x="13" y="76"/>
                  <a:pt x="13" y="77"/>
                </a:cubicBezTo>
                <a:cubicBezTo>
                  <a:pt x="12" y="78"/>
                  <a:pt x="11" y="79"/>
                  <a:pt x="11" y="80"/>
                </a:cubicBezTo>
                <a:cubicBezTo>
                  <a:pt x="10" y="80"/>
                  <a:pt x="9" y="81"/>
                  <a:pt x="9" y="82"/>
                </a:cubicBezTo>
                <a:cubicBezTo>
                  <a:pt x="8" y="83"/>
                  <a:pt x="7" y="84"/>
                  <a:pt x="6" y="84"/>
                </a:cubicBezTo>
                <a:cubicBezTo>
                  <a:pt x="5" y="85"/>
                  <a:pt x="5" y="85"/>
                  <a:pt x="5" y="85"/>
                </a:cubicBezTo>
                <a:cubicBezTo>
                  <a:pt x="7" y="87"/>
                  <a:pt x="7" y="87"/>
                  <a:pt x="7" y="87"/>
                </a:cubicBezTo>
                <a:cubicBezTo>
                  <a:pt x="8" y="87"/>
                  <a:pt x="9" y="88"/>
                  <a:pt x="9" y="89"/>
                </a:cubicBezTo>
                <a:cubicBezTo>
                  <a:pt x="10" y="89"/>
                  <a:pt x="14" y="91"/>
                  <a:pt x="16" y="91"/>
                </a:cubicBezTo>
                <a:close/>
                <a:moveTo>
                  <a:pt x="33" y="78"/>
                </a:moveTo>
                <a:cubicBezTo>
                  <a:pt x="32" y="77"/>
                  <a:pt x="32" y="75"/>
                  <a:pt x="32" y="74"/>
                </a:cubicBezTo>
                <a:cubicBezTo>
                  <a:pt x="32" y="73"/>
                  <a:pt x="32" y="72"/>
                  <a:pt x="34" y="71"/>
                </a:cubicBezTo>
                <a:cubicBezTo>
                  <a:pt x="34" y="71"/>
                  <a:pt x="34" y="70"/>
                  <a:pt x="34" y="70"/>
                </a:cubicBezTo>
                <a:cubicBezTo>
                  <a:pt x="34" y="70"/>
                  <a:pt x="35" y="69"/>
                  <a:pt x="35" y="69"/>
                </a:cubicBezTo>
                <a:cubicBezTo>
                  <a:pt x="35" y="69"/>
                  <a:pt x="35" y="69"/>
                  <a:pt x="35" y="68"/>
                </a:cubicBezTo>
                <a:cubicBezTo>
                  <a:pt x="35" y="68"/>
                  <a:pt x="35" y="67"/>
                  <a:pt x="36" y="68"/>
                </a:cubicBezTo>
                <a:cubicBezTo>
                  <a:pt x="36" y="68"/>
                  <a:pt x="36" y="68"/>
                  <a:pt x="36" y="71"/>
                </a:cubicBezTo>
                <a:cubicBezTo>
                  <a:pt x="36" y="71"/>
                  <a:pt x="36" y="71"/>
                  <a:pt x="37" y="72"/>
                </a:cubicBezTo>
                <a:cubicBezTo>
                  <a:pt x="38" y="72"/>
                  <a:pt x="38" y="72"/>
                  <a:pt x="41" y="71"/>
                </a:cubicBezTo>
                <a:cubicBezTo>
                  <a:pt x="42" y="71"/>
                  <a:pt x="42" y="71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3" y="71"/>
                  <a:pt x="44" y="71"/>
                </a:cubicBezTo>
                <a:cubicBezTo>
                  <a:pt x="45" y="70"/>
                  <a:pt x="45" y="70"/>
                  <a:pt x="45" y="70"/>
                </a:cubicBezTo>
                <a:cubicBezTo>
                  <a:pt x="46" y="72"/>
                  <a:pt x="46" y="72"/>
                  <a:pt x="46" y="72"/>
                </a:cubicBezTo>
                <a:cubicBezTo>
                  <a:pt x="46" y="74"/>
                  <a:pt x="46" y="74"/>
                  <a:pt x="46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3" y="72"/>
                  <a:pt x="56" y="70"/>
                </a:cubicBezTo>
                <a:cubicBezTo>
                  <a:pt x="57" y="69"/>
                  <a:pt x="58" y="69"/>
                  <a:pt x="58" y="69"/>
                </a:cubicBezTo>
                <a:cubicBezTo>
                  <a:pt x="58" y="69"/>
                  <a:pt x="58" y="70"/>
                  <a:pt x="58" y="71"/>
                </a:cubicBezTo>
                <a:cubicBezTo>
                  <a:pt x="58" y="72"/>
                  <a:pt x="58" y="72"/>
                  <a:pt x="58" y="73"/>
                </a:cubicBezTo>
                <a:cubicBezTo>
                  <a:pt x="59" y="73"/>
                  <a:pt x="59" y="73"/>
                  <a:pt x="60" y="73"/>
                </a:cubicBezTo>
                <a:cubicBezTo>
                  <a:pt x="60" y="73"/>
                  <a:pt x="62" y="72"/>
                  <a:pt x="63" y="71"/>
                </a:cubicBezTo>
                <a:cubicBezTo>
                  <a:pt x="65" y="69"/>
                  <a:pt x="65" y="69"/>
                  <a:pt x="65" y="69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1"/>
                  <a:pt x="66" y="71"/>
                  <a:pt x="67" y="71"/>
                </a:cubicBezTo>
                <a:cubicBezTo>
                  <a:pt x="67" y="72"/>
                  <a:pt x="70" y="71"/>
                  <a:pt x="71" y="70"/>
                </a:cubicBezTo>
                <a:cubicBezTo>
                  <a:pt x="72" y="69"/>
                  <a:pt x="72" y="69"/>
                  <a:pt x="73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3" y="68"/>
                  <a:pt x="75" y="68"/>
                  <a:pt x="76" y="68"/>
                </a:cubicBezTo>
                <a:cubicBezTo>
                  <a:pt x="76" y="68"/>
                  <a:pt x="77" y="68"/>
                  <a:pt x="79" y="67"/>
                </a:cubicBezTo>
                <a:cubicBezTo>
                  <a:pt x="80" y="66"/>
                  <a:pt x="81" y="66"/>
                  <a:pt x="82" y="66"/>
                </a:cubicBezTo>
                <a:cubicBezTo>
                  <a:pt x="82" y="66"/>
                  <a:pt x="82" y="67"/>
                  <a:pt x="82" y="67"/>
                </a:cubicBezTo>
                <a:cubicBezTo>
                  <a:pt x="82" y="68"/>
                  <a:pt x="82" y="68"/>
                  <a:pt x="83" y="68"/>
                </a:cubicBezTo>
                <a:cubicBezTo>
                  <a:pt x="84" y="69"/>
                  <a:pt x="86" y="68"/>
                  <a:pt x="88" y="68"/>
                </a:cubicBezTo>
                <a:cubicBezTo>
                  <a:pt x="88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1" y="66"/>
                  <a:pt x="92" y="67"/>
                  <a:pt x="92" y="68"/>
                </a:cubicBezTo>
                <a:cubicBezTo>
                  <a:pt x="92" y="69"/>
                  <a:pt x="92" y="69"/>
                  <a:pt x="92" y="69"/>
                </a:cubicBezTo>
                <a:cubicBezTo>
                  <a:pt x="92" y="69"/>
                  <a:pt x="93" y="69"/>
                  <a:pt x="93" y="69"/>
                </a:cubicBezTo>
                <a:cubicBezTo>
                  <a:pt x="93" y="69"/>
                  <a:pt x="93" y="70"/>
                  <a:pt x="93" y="70"/>
                </a:cubicBezTo>
                <a:cubicBezTo>
                  <a:pt x="93" y="70"/>
                  <a:pt x="93" y="70"/>
                  <a:pt x="93" y="70"/>
                </a:cubicBezTo>
                <a:cubicBezTo>
                  <a:pt x="93" y="71"/>
                  <a:pt x="94" y="71"/>
                  <a:pt x="94" y="71"/>
                </a:cubicBezTo>
                <a:cubicBezTo>
                  <a:pt x="94" y="70"/>
                  <a:pt x="95" y="70"/>
                  <a:pt x="95" y="71"/>
                </a:cubicBezTo>
                <a:cubicBezTo>
                  <a:pt x="95" y="71"/>
                  <a:pt x="98" y="71"/>
                  <a:pt x="100" y="71"/>
                </a:cubicBezTo>
                <a:cubicBezTo>
                  <a:pt x="101" y="71"/>
                  <a:pt x="101" y="71"/>
                  <a:pt x="102" y="71"/>
                </a:cubicBezTo>
                <a:cubicBezTo>
                  <a:pt x="102" y="72"/>
                  <a:pt x="102" y="71"/>
                  <a:pt x="103" y="71"/>
                </a:cubicBezTo>
                <a:cubicBezTo>
                  <a:pt x="103" y="70"/>
                  <a:pt x="105" y="70"/>
                  <a:pt x="105" y="71"/>
                </a:cubicBezTo>
                <a:cubicBezTo>
                  <a:pt x="106" y="71"/>
                  <a:pt x="106" y="72"/>
                  <a:pt x="106" y="72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7" y="72"/>
                  <a:pt x="107" y="72"/>
                  <a:pt x="107" y="73"/>
                </a:cubicBezTo>
                <a:cubicBezTo>
                  <a:pt x="106" y="73"/>
                  <a:pt x="107" y="73"/>
                  <a:pt x="107" y="73"/>
                </a:cubicBezTo>
                <a:cubicBezTo>
                  <a:pt x="107" y="73"/>
                  <a:pt x="107" y="73"/>
                  <a:pt x="107" y="74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8" y="73"/>
                  <a:pt x="109" y="74"/>
                  <a:pt x="109" y="75"/>
                </a:cubicBezTo>
                <a:cubicBezTo>
                  <a:pt x="109" y="75"/>
                  <a:pt x="110" y="75"/>
                  <a:pt x="111" y="76"/>
                </a:cubicBezTo>
                <a:cubicBezTo>
                  <a:pt x="114" y="77"/>
                  <a:pt x="115" y="77"/>
                  <a:pt x="114" y="79"/>
                </a:cubicBezTo>
                <a:cubicBezTo>
                  <a:pt x="114" y="80"/>
                  <a:pt x="114" y="81"/>
                  <a:pt x="113" y="81"/>
                </a:cubicBezTo>
                <a:cubicBezTo>
                  <a:pt x="112" y="81"/>
                  <a:pt x="112" y="81"/>
                  <a:pt x="112" y="81"/>
                </a:cubicBezTo>
                <a:cubicBezTo>
                  <a:pt x="112" y="80"/>
                  <a:pt x="112" y="80"/>
                  <a:pt x="111" y="80"/>
                </a:cubicBezTo>
                <a:cubicBezTo>
                  <a:pt x="111" y="80"/>
                  <a:pt x="107" y="79"/>
                  <a:pt x="107" y="78"/>
                </a:cubicBezTo>
                <a:cubicBezTo>
                  <a:pt x="107" y="78"/>
                  <a:pt x="107" y="78"/>
                  <a:pt x="107" y="78"/>
                </a:cubicBezTo>
                <a:cubicBezTo>
                  <a:pt x="106" y="78"/>
                  <a:pt x="105" y="77"/>
                  <a:pt x="105" y="77"/>
                </a:cubicBezTo>
                <a:cubicBezTo>
                  <a:pt x="104" y="76"/>
                  <a:pt x="103" y="76"/>
                  <a:pt x="103" y="76"/>
                </a:cubicBezTo>
                <a:cubicBezTo>
                  <a:pt x="103" y="76"/>
                  <a:pt x="102" y="76"/>
                  <a:pt x="102" y="76"/>
                </a:cubicBezTo>
                <a:cubicBezTo>
                  <a:pt x="101" y="75"/>
                  <a:pt x="100" y="75"/>
                  <a:pt x="99" y="75"/>
                </a:cubicBezTo>
                <a:cubicBezTo>
                  <a:pt x="99" y="75"/>
                  <a:pt x="98" y="75"/>
                  <a:pt x="98" y="75"/>
                </a:cubicBezTo>
                <a:cubicBezTo>
                  <a:pt x="98" y="75"/>
                  <a:pt x="97" y="75"/>
                  <a:pt x="97" y="75"/>
                </a:cubicBezTo>
                <a:cubicBezTo>
                  <a:pt x="95" y="75"/>
                  <a:pt x="94" y="75"/>
                  <a:pt x="93" y="75"/>
                </a:cubicBezTo>
                <a:cubicBezTo>
                  <a:pt x="93" y="74"/>
                  <a:pt x="92" y="74"/>
                  <a:pt x="92" y="73"/>
                </a:cubicBezTo>
                <a:cubicBezTo>
                  <a:pt x="91" y="73"/>
                  <a:pt x="90" y="72"/>
                  <a:pt x="90" y="71"/>
                </a:cubicBezTo>
                <a:cubicBezTo>
                  <a:pt x="90" y="70"/>
                  <a:pt x="89" y="70"/>
                  <a:pt x="88" y="71"/>
                </a:cubicBezTo>
                <a:cubicBezTo>
                  <a:pt x="88" y="71"/>
                  <a:pt x="88" y="71"/>
                  <a:pt x="87" y="71"/>
                </a:cubicBezTo>
                <a:cubicBezTo>
                  <a:pt x="87" y="71"/>
                  <a:pt x="86" y="71"/>
                  <a:pt x="86" y="71"/>
                </a:cubicBezTo>
                <a:cubicBezTo>
                  <a:pt x="86" y="71"/>
                  <a:pt x="85" y="72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4" y="72"/>
                  <a:pt x="83" y="72"/>
                  <a:pt x="82" y="72"/>
                </a:cubicBezTo>
                <a:cubicBezTo>
                  <a:pt x="81" y="72"/>
                  <a:pt x="81" y="72"/>
                  <a:pt x="81" y="72"/>
                </a:cubicBezTo>
                <a:cubicBezTo>
                  <a:pt x="80" y="71"/>
                  <a:pt x="80" y="71"/>
                  <a:pt x="80" y="71"/>
                </a:cubicBezTo>
                <a:cubicBezTo>
                  <a:pt x="79" y="71"/>
                  <a:pt x="79" y="72"/>
                  <a:pt x="79" y="72"/>
                </a:cubicBezTo>
                <a:cubicBezTo>
                  <a:pt x="79" y="72"/>
                  <a:pt x="78" y="72"/>
                  <a:pt x="78" y="72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3"/>
                  <a:pt x="78" y="73"/>
                  <a:pt x="77" y="73"/>
                </a:cubicBezTo>
                <a:cubicBezTo>
                  <a:pt x="77" y="73"/>
                  <a:pt x="76" y="73"/>
                  <a:pt x="75" y="72"/>
                </a:cubicBezTo>
                <a:cubicBezTo>
                  <a:pt x="72" y="71"/>
                  <a:pt x="73" y="71"/>
                  <a:pt x="72" y="72"/>
                </a:cubicBezTo>
                <a:cubicBezTo>
                  <a:pt x="72" y="72"/>
                  <a:pt x="72" y="73"/>
                  <a:pt x="71" y="73"/>
                </a:cubicBezTo>
                <a:cubicBezTo>
                  <a:pt x="71" y="73"/>
                  <a:pt x="71" y="73"/>
                  <a:pt x="71" y="74"/>
                </a:cubicBezTo>
                <a:cubicBezTo>
                  <a:pt x="71" y="74"/>
                  <a:pt x="68" y="75"/>
                  <a:pt x="66" y="75"/>
                </a:cubicBezTo>
                <a:cubicBezTo>
                  <a:pt x="65" y="75"/>
                  <a:pt x="64" y="75"/>
                  <a:pt x="64" y="74"/>
                </a:cubicBezTo>
                <a:cubicBezTo>
                  <a:pt x="64" y="74"/>
                  <a:pt x="64" y="74"/>
                  <a:pt x="63" y="74"/>
                </a:cubicBezTo>
                <a:cubicBezTo>
                  <a:pt x="63" y="74"/>
                  <a:pt x="63" y="74"/>
                  <a:pt x="63" y="74"/>
                </a:cubicBezTo>
                <a:cubicBezTo>
                  <a:pt x="63" y="74"/>
                  <a:pt x="62" y="75"/>
                  <a:pt x="62" y="75"/>
                </a:cubicBezTo>
                <a:cubicBezTo>
                  <a:pt x="62" y="75"/>
                  <a:pt x="61" y="75"/>
                  <a:pt x="61" y="75"/>
                </a:cubicBezTo>
                <a:cubicBezTo>
                  <a:pt x="61" y="76"/>
                  <a:pt x="58" y="77"/>
                  <a:pt x="57" y="77"/>
                </a:cubicBezTo>
                <a:cubicBezTo>
                  <a:pt x="57" y="77"/>
                  <a:pt x="55" y="76"/>
                  <a:pt x="56" y="75"/>
                </a:cubicBezTo>
                <a:cubicBezTo>
                  <a:pt x="56" y="74"/>
                  <a:pt x="54" y="74"/>
                  <a:pt x="52" y="75"/>
                </a:cubicBezTo>
                <a:cubicBezTo>
                  <a:pt x="52" y="76"/>
                  <a:pt x="51" y="76"/>
                  <a:pt x="51" y="76"/>
                </a:cubicBezTo>
                <a:cubicBezTo>
                  <a:pt x="51" y="77"/>
                  <a:pt x="50" y="77"/>
                  <a:pt x="49" y="77"/>
                </a:cubicBezTo>
                <a:cubicBezTo>
                  <a:pt x="48" y="78"/>
                  <a:pt x="45" y="79"/>
                  <a:pt x="44" y="78"/>
                </a:cubicBezTo>
                <a:cubicBezTo>
                  <a:pt x="44" y="78"/>
                  <a:pt x="44" y="78"/>
                  <a:pt x="44" y="77"/>
                </a:cubicBezTo>
                <a:cubicBezTo>
                  <a:pt x="43" y="76"/>
                  <a:pt x="42" y="75"/>
                  <a:pt x="42" y="76"/>
                </a:cubicBezTo>
                <a:cubicBezTo>
                  <a:pt x="42" y="77"/>
                  <a:pt x="34" y="80"/>
                  <a:pt x="33" y="80"/>
                </a:cubicBezTo>
                <a:cubicBezTo>
                  <a:pt x="33" y="79"/>
                  <a:pt x="33" y="79"/>
                  <a:pt x="33" y="78"/>
                </a:cubicBezTo>
                <a:close/>
                <a:moveTo>
                  <a:pt x="45" y="64"/>
                </a:moveTo>
                <a:cubicBezTo>
                  <a:pt x="44" y="63"/>
                  <a:pt x="44" y="63"/>
                  <a:pt x="44" y="63"/>
                </a:cubicBezTo>
                <a:cubicBezTo>
                  <a:pt x="45" y="63"/>
                  <a:pt x="45" y="62"/>
                  <a:pt x="44" y="62"/>
                </a:cubicBezTo>
                <a:cubicBezTo>
                  <a:pt x="43" y="62"/>
                  <a:pt x="43" y="61"/>
                  <a:pt x="43" y="60"/>
                </a:cubicBezTo>
                <a:cubicBezTo>
                  <a:pt x="43" y="58"/>
                  <a:pt x="43" y="57"/>
                  <a:pt x="44" y="57"/>
                </a:cubicBezTo>
                <a:cubicBezTo>
                  <a:pt x="44" y="56"/>
                  <a:pt x="44" y="56"/>
                  <a:pt x="44" y="56"/>
                </a:cubicBezTo>
                <a:cubicBezTo>
                  <a:pt x="44" y="56"/>
                  <a:pt x="44" y="56"/>
                  <a:pt x="44" y="55"/>
                </a:cubicBezTo>
                <a:cubicBezTo>
                  <a:pt x="44" y="55"/>
                  <a:pt x="45" y="53"/>
                  <a:pt x="46" y="54"/>
                </a:cubicBezTo>
                <a:cubicBezTo>
                  <a:pt x="46" y="54"/>
                  <a:pt x="46" y="53"/>
                  <a:pt x="47" y="53"/>
                </a:cubicBezTo>
                <a:cubicBezTo>
                  <a:pt x="48" y="53"/>
                  <a:pt x="48" y="53"/>
                  <a:pt x="48" y="53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54"/>
                  <a:pt x="48" y="55"/>
                  <a:pt x="48" y="56"/>
                </a:cubicBezTo>
                <a:cubicBezTo>
                  <a:pt x="47" y="58"/>
                  <a:pt x="47" y="59"/>
                  <a:pt x="47" y="59"/>
                </a:cubicBezTo>
                <a:cubicBezTo>
                  <a:pt x="48" y="59"/>
                  <a:pt x="52" y="58"/>
                  <a:pt x="57" y="56"/>
                </a:cubicBezTo>
                <a:cubicBezTo>
                  <a:pt x="59" y="55"/>
                  <a:pt x="59" y="55"/>
                  <a:pt x="60" y="55"/>
                </a:cubicBezTo>
                <a:cubicBezTo>
                  <a:pt x="60" y="56"/>
                  <a:pt x="60" y="56"/>
                  <a:pt x="60" y="56"/>
                </a:cubicBezTo>
                <a:cubicBezTo>
                  <a:pt x="61" y="57"/>
                  <a:pt x="62" y="57"/>
                  <a:pt x="62" y="56"/>
                </a:cubicBezTo>
                <a:cubicBezTo>
                  <a:pt x="62" y="56"/>
                  <a:pt x="64" y="55"/>
                  <a:pt x="65" y="55"/>
                </a:cubicBezTo>
                <a:cubicBezTo>
                  <a:pt x="65" y="55"/>
                  <a:pt x="66" y="55"/>
                  <a:pt x="66" y="55"/>
                </a:cubicBezTo>
                <a:cubicBezTo>
                  <a:pt x="66" y="54"/>
                  <a:pt x="67" y="54"/>
                  <a:pt x="68" y="54"/>
                </a:cubicBezTo>
                <a:cubicBezTo>
                  <a:pt x="70" y="53"/>
                  <a:pt x="70" y="53"/>
                  <a:pt x="70" y="53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1" y="54"/>
                  <a:pt x="71" y="55"/>
                </a:cubicBezTo>
                <a:cubicBezTo>
                  <a:pt x="71" y="55"/>
                  <a:pt x="72" y="56"/>
                  <a:pt x="72" y="56"/>
                </a:cubicBezTo>
                <a:cubicBezTo>
                  <a:pt x="72" y="56"/>
                  <a:pt x="73" y="55"/>
                  <a:pt x="74" y="55"/>
                </a:cubicBezTo>
                <a:cubicBezTo>
                  <a:pt x="76" y="54"/>
                  <a:pt x="77" y="53"/>
                  <a:pt x="78" y="54"/>
                </a:cubicBezTo>
                <a:cubicBezTo>
                  <a:pt x="78" y="54"/>
                  <a:pt x="78" y="54"/>
                  <a:pt x="78" y="55"/>
                </a:cubicBezTo>
                <a:cubicBezTo>
                  <a:pt x="78" y="55"/>
                  <a:pt x="78" y="56"/>
                  <a:pt x="79" y="56"/>
                </a:cubicBezTo>
                <a:cubicBezTo>
                  <a:pt x="79" y="56"/>
                  <a:pt x="82" y="56"/>
                  <a:pt x="82" y="56"/>
                </a:cubicBezTo>
                <a:cubicBezTo>
                  <a:pt x="81" y="56"/>
                  <a:pt x="82" y="55"/>
                  <a:pt x="83" y="55"/>
                </a:cubicBezTo>
                <a:cubicBezTo>
                  <a:pt x="84" y="55"/>
                  <a:pt x="85" y="55"/>
                  <a:pt x="86" y="54"/>
                </a:cubicBezTo>
                <a:cubicBezTo>
                  <a:pt x="88" y="53"/>
                  <a:pt x="88" y="53"/>
                  <a:pt x="88" y="54"/>
                </a:cubicBezTo>
                <a:cubicBezTo>
                  <a:pt x="89" y="55"/>
                  <a:pt x="89" y="55"/>
                  <a:pt x="89" y="55"/>
                </a:cubicBezTo>
                <a:cubicBezTo>
                  <a:pt x="89" y="56"/>
                  <a:pt x="91" y="56"/>
                  <a:pt x="92" y="55"/>
                </a:cubicBezTo>
                <a:cubicBezTo>
                  <a:pt x="92" y="55"/>
                  <a:pt x="93" y="55"/>
                  <a:pt x="93" y="55"/>
                </a:cubicBezTo>
                <a:cubicBezTo>
                  <a:pt x="94" y="56"/>
                  <a:pt x="96" y="55"/>
                  <a:pt x="96" y="55"/>
                </a:cubicBezTo>
                <a:cubicBezTo>
                  <a:pt x="97" y="54"/>
                  <a:pt x="98" y="54"/>
                  <a:pt x="98" y="54"/>
                </a:cubicBezTo>
                <a:cubicBezTo>
                  <a:pt x="99" y="54"/>
                  <a:pt x="99" y="55"/>
                  <a:pt x="99" y="56"/>
                </a:cubicBezTo>
                <a:cubicBezTo>
                  <a:pt x="100" y="57"/>
                  <a:pt x="102" y="58"/>
                  <a:pt x="102" y="57"/>
                </a:cubicBezTo>
                <a:cubicBezTo>
                  <a:pt x="102" y="57"/>
                  <a:pt x="102" y="57"/>
                  <a:pt x="103" y="57"/>
                </a:cubicBezTo>
                <a:cubicBezTo>
                  <a:pt x="103" y="57"/>
                  <a:pt x="106" y="58"/>
                  <a:pt x="107" y="57"/>
                </a:cubicBezTo>
                <a:cubicBezTo>
                  <a:pt x="107" y="57"/>
                  <a:pt x="107" y="57"/>
                  <a:pt x="108" y="58"/>
                </a:cubicBezTo>
                <a:cubicBezTo>
                  <a:pt x="109" y="59"/>
                  <a:pt x="109" y="59"/>
                  <a:pt x="110" y="59"/>
                </a:cubicBezTo>
                <a:cubicBezTo>
                  <a:pt x="112" y="59"/>
                  <a:pt x="112" y="59"/>
                  <a:pt x="112" y="60"/>
                </a:cubicBezTo>
                <a:cubicBezTo>
                  <a:pt x="113" y="61"/>
                  <a:pt x="114" y="61"/>
                  <a:pt x="114" y="61"/>
                </a:cubicBezTo>
                <a:cubicBezTo>
                  <a:pt x="114" y="61"/>
                  <a:pt x="114" y="61"/>
                  <a:pt x="115" y="61"/>
                </a:cubicBezTo>
                <a:cubicBezTo>
                  <a:pt x="115" y="62"/>
                  <a:pt x="116" y="62"/>
                  <a:pt x="116" y="61"/>
                </a:cubicBezTo>
                <a:cubicBezTo>
                  <a:pt x="116" y="61"/>
                  <a:pt x="117" y="61"/>
                  <a:pt x="117" y="61"/>
                </a:cubicBezTo>
                <a:cubicBezTo>
                  <a:pt x="118" y="62"/>
                  <a:pt x="119" y="63"/>
                  <a:pt x="120" y="64"/>
                </a:cubicBezTo>
                <a:cubicBezTo>
                  <a:pt x="120" y="65"/>
                  <a:pt x="121" y="65"/>
                  <a:pt x="121" y="65"/>
                </a:cubicBezTo>
                <a:cubicBezTo>
                  <a:pt x="121" y="65"/>
                  <a:pt x="121" y="65"/>
                  <a:pt x="121" y="65"/>
                </a:cubicBezTo>
                <a:cubicBezTo>
                  <a:pt x="122" y="65"/>
                  <a:pt x="121" y="67"/>
                  <a:pt x="121" y="67"/>
                </a:cubicBezTo>
                <a:cubicBezTo>
                  <a:pt x="121" y="67"/>
                  <a:pt x="120" y="67"/>
                  <a:pt x="120" y="68"/>
                </a:cubicBezTo>
                <a:cubicBezTo>
                  <a:pt x="120" y="68"/>
                  <a:pt x="117" y="68"/>
                  <a:pt x="117" y="68"/>
                </a:cubicBezTo>
                <a:cubicBezTo>
                  <a:pt x="117" y="67"/>
                  <a:pt x="116" y="67"/>
                  <a:pt x="116" y="67"/>
                </a:cubicBezTo>
                <a:cubicBezTo>
                  <a:pt x="115" y="67"/>
                  <a:pt x="115" y="67"/>
                  <a:pt x="115" y="66"/>
                </a:cubicBezTo>
                <a:cubicBezTo>
                  <a:pt x="115" y="65"/>
                  <a:pt x="115" y="65"/>
                  <a:pt x="115" y="65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113" y="66"/>
                  <a:pt x="112" y="66"/>
                  <a:pt x="113" y="65"/>
                </a:cubicBezTo>
                <a:cubicBezTo>
                  <a:pt x="113" y="65"/>
                  <a:pt x="113" y="65"/>
                  <a:pt x="112" y="65"/>
                </a:cubicBezTo>
                <a:cubicBezTo>
                  <a:pt x="112" y="65"/>
                  <a:pt x="112" y="65"/>
                  <a:pt x="112" y="65"/>
                </a:cubicBezTo>
                <a:cubicBezTo>
                  <a:pt x="112" y="66"/>
                  <a:pt x="112" y="66"/>
                  <a:pt x="111" y="65"/>
                </a:cubicBezTo>
                <a:cubicBezTo>
                  <a:pt x="111" y="65"/>
                  <a:pt x="110" y="65"/>
                  <a:pt x="109" y="65"/>
                </a:cubicBezTo>
                <a:cubicBezTo>
                  <a:pt x="108" y="65"/>
                  <a:pt x="106" y="64"/>
                  <a:pt x="105" y="63"/>
                </a:cubicBezTo>
                <a:cubicBezTo>
                  <a:pt x="105" y="62"/>
                  <a:pt x="105" y="62"/>
                  <a:pt x="104" y="62"/>
                </a:cubicBezTo>
                <a:cubicBezTo>
                  <a:pt x="104" y="62"/>
                  <a:pt x="104" y="62"/>
                  <a:pt x="104" y="61"/>
                </a:cubicBezTo>
                <a:cubicBezTo>
                  <a:pt x="104" y="61"/>
                  <a:pt x="104" y="61"/>
                  <a:pt x="104" y="61"/>
                </a:cubicBezTo>
                <a:cubicBezTo>
                  <a:pt x="104" y="61"/>
                  <a:pt x="103" y="61"/>
                  <a:pt x="103" y="61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2" y="62"/>
                  <a:pt x="101" y="62"/>
                  <a:pt x="101" y="62"/>
                </a:cubicBezTo>
                <a:cubicBezTo>
                  <a:pt x="101" y="62"/>
                  <a:pt x="100" y="62"/>
                  <a:pt x="99" y="62"/>
                </a:cubicBezTo>
                <a:cubicBezTo>
                  <a:pt x="98" y="61"/>
                  <a:pt x="97" y="61"/>
                  <a:pt x="9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6" y="60"/>
                  <a:pt x="95" y="60"/>
                  <a:pt x="95" y="60"/>
                </a:cubicBezTo>
                <a:cubicBezTo>
                  <a:pt x="94" y="59"/>
                  <a:pt x="94" y="60"/>
                  <a:pt x="94" y="60"/>
                </a:cubicBezTo>
                <a:cubicBezTo>
                  <a:pt x="94" y="60"/>
                  <a:pt x="93" y="60"/>
                  <a:pt x="93" y="60"/>
                </a:cubicBezTo>
                <a:cubicBezTo>
                  <a:pt x="93" y="61"/>
                  <a:pt x="92" y="61"/>
                  <a:pt x="92" y="61"/>
                </a:cubicBezTo>
                <a:cubicBezTo>
                  <a:pt x="91" y="62"/>
                  <a:pt x="89" y="62"/>
                  <a:pt x="88" y="60"/>
                </a:cubicBezTo>
                <a:cubicBezTo>
                  <a:pt x="88" y="60"/>
                  <a:pt x="87" y="59"/>
                  <a:pt x="87" y="59"/>
                </a:cubicBezTo>
                <a:cubicBezTo>
                  <a:pt x="86" y="59"/>
                  <a:pt x="83" y="59"/>
                  <a:pt x="82" y="60"/>
                </a:cubicBezTo>
                <a:cubicBezTo>
                  <a:pt x="82" y="60"/>
                  <a:pt x="82" y="61"/>
                  <a:pt x="81" y="61"/>
                </a:cubicBezTo>
                <a:cubicBezTo>
                  <a:pt x="81" y="60"/>
                  <a:pt x="81" y="61"/>
                  <a:pt x="80" y="61"/>
                </a:cubicBezTo>
                <a:cubicBezTo>
                  <a:pt x="79" y="61"/>
                  <a:pt x="78" y="61"/>
                  <a:pt x="78" y="61"/>
                </a:cubicBezTo>
                <a:cubicBezTo>
                  <a:pt x="77" y="60"/>
                  <a:pt x="77" y="60"/>
                  <a:pt x="77" y="60"/>
                </a:cubicBezTo>
                <a:cubicBezTo>
                  <a:pt x="77" y="60"/>
                  <a:pt x="77" y="59"/>
                  <a:pt x="77" y="59"/>
                </a:cubicBezTo>
                <a:cubicBezTo>
                  <a:pt x="76" y="59"/>
                  <a:pt x="76" y="59"/>
                  <a:pt x="76" y="59"/>
                </a:cubicBezTo>
                <a:cubicBezTo>
                  <a:pt x="76" y="58"/>
                  <a:pt x="74" y="59"/>
                  <a:pt x="74" y="59"/>
                </a:cubicBezTo>
                <a:cubicBezTo>
                  <a:pt x="74" y="59"/>
                  <a:pt x="73" y="60"/>
                  <a:pt x="73" y="60"/>
                </a:cubicBezTo>
                <a:cubicBezTo>
                  <a:pt x="73" y="59"/>
                  <a:pt x="72" y="60"/>
                  <a:pt x="71" y="60"/>
                </a:cubicBezTo>
                <a:cubicBezTo>
                  <a:pt x="71" y="61"/>
                  <a:pt x="70" y="60"/>
                  <a:pt x="69" y="59"/>
                </a:cubicBezTo>
                <a:cubicBezTo>
                  <a:pt x="69" y="58"/>
                  <a:pt x="68" y="58"/>
                  <a:pt x="67" y="59"/>
                </a:cubicBezTo>
                <a:cubicBezTo>
                  <a:pt x="65" y="60"/>
                  <a:pt x="64" y="61"/>
                  <a:pt x="62" y="62"/>
                </a:cubicBezTo>
                <a:cubicBezTo>
                  <a:pt x="59" y="62"/>
                  <a:pt x="58" y="62"/>
                  <a:pt x="57" y="61"/>
                </a:cubicBezTo>
                <a:cubicBezTo>
                  <a:pt x="57" y="60"/>
                  <a:pt x="57" y="60"/>
                  <a:pt x="55" y="61"/>
                </a:cubicBezTo>
                <a:cubicBezTo>
                  <a:pt x="52" y="63"/>
                  <a:pt x="47" y="65"/>
                  <a:pt x="46" y="64"/>
                </a:cubicBezTo>
                <a:cubicBezTo>
                  <a:pt x="46" y="64"/>
                  <a:pt x="45" y="64"/>
                  <a:pt x="45" y="64"/>
                </a:cubicBezTo>
                <a:close/>
                <a:moveTo>
                  <a:pt x="61" y="41"/>
                </a:moveTo>
                <a:cubicBezTo>
                  <a:pt x="61" y="41"/>
                  <a:pt x="60" y="40"/>
                  <a:pt x="61" y="40"/>
                </a:cubicBezTo>
                <a:cubicBezTo>
                  <a:pt x="61" y="40"/>
                  <a:pt x="61" y="39"/>
                  <a:pt x="60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1" y="39"/>
                  <a:pt x="61" y="38"/>
                  <a:pt x="61" y="37"/>
                </a:cubicBezTo>
                <a:cubicBezTo>
                  <a:pt x="60" y="36"/>
                  <a:pt x="60" y="36"/>
                  <a:pt x="61" y="35"/>
                </a:cubicBezTo>
                <a:cubicBezTo>
                  <a:pt x="61" y="35"/>
                  <a:pt x="61" y="35"/>
                  <a:pt x="60" y="35"/>
                </a:cubicBezTo>
                <a:cubicBezTo>
                  <a:pt x="60" y="35"/>
                  <a:pt x="60" y="34"/>
                  <a:pt x="61" y="33"/>
                </a:cubicBezTo>
                <a:cubicBezTo>
                  <a:pt x="61" y="33"/>
                  <a:pt x="61" y="33"/>
                  <a:pt x="62" y="33"/>
                </a:cubicBezTo>
                <a:cubicBezTo>
                  <a:pt x="63" y="33"/>
                  <a:pt x="63" y="34"/>
                  <a:pt x="63" y="35"/>
                </a:cubicBezTo>
                <a:cubicBezTo>
                  <a:pt x="63" y="35"/>
                  <a:pt x="63" y="35"/>
                  <a:pt x="63" y="35"/>
                </a:cubicBezTo>
                <a:cubicBezTo>
                  <a:pt x="64" y="35"/>
                  <a:pt x="64" y="36"/>
                  <a:pt x="64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65" y="36"/>
                  <a:pt x="65" y="36"/>
                  <a:pt x="65" y="36"/>
                </a:cubicBezTo>
                <a:cubicBezTo>
                  <a:pt x="65" y="36"/>
                  <a:pt x="66" y="36"/>
                  <a:pt x="66" y="36"/>
                </a:cubicBezTo>
                <a:cubicBezTo>
                  <a:pt x="66" y="36"/>
                  <a:pt x="67" y="36"/>
                  <a:pt x="67" y="36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8" y="35"/>
                  <a:pt x="68" y="35"/>
                </a:cubicBezTo>
                <a:cubicBezTo>
                  <a:pt x="68" y="35"/>
                  <a:pt x="68" y="34"/>
                  <a:pt x="69" y="34"/>
                </a:cubicBezTo>
                <a:cubicBezTo>
                  <a:pt x="70" y="34"/>
                  <a:pt x="70" y="33"/>
                  <a:pt x="70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2" y="33"/>
                  <a:pt x="72" y="32"/>
                </a:cubicBezTo>
                <a:cubicBezTo>
                  <a:pt x="73" y="32"/>
                  <a:pt x="74" y="32"/>
                  <a:pt x="74" y="32"/>
                </a:cubicBezTo>
                <a:cubicBezTo>
                  <a:pt x="74" y="33"/>
                  <a:pt x="74" y="33"/>
                  <a:pt x="75" y="33"/>
                </a:cubicBezTo>
                <a:cubicBezTo>
                  <a:pt x="75" y="34"/>
                  <a:pt x="76" y="34"/>
                  <a:pt x="76" y="34"/>
                </a:cubicBezTo>
                <a:cubicBezTo>
                  <a:pt x="77" y="34"/>
                  <a:pt x="78" y="34"/>
                  <a:pt x="78" y="35"/>
                </a:cubicBezTo>
                <a:cubicBezTo>
                  <a:pt x="78" y="35"/>
                  <a:pt x="78" y="35"/>
                  <a:pt x="78" y="35"/>
                </a:cubicBezTo>
                <a:cubicBezTo>
                  <a:pt x="78" y="35"/>
                  <a:pt x="79" y="35"/>
                  <a:pt x="79" y="35"/>
                </a:cubicBezTo>
                <a:cubicBezTo>
                  <a:pt x="78" y="35"/>
                  <a:pt x="79" y="35"/>
                  <a:pt x="79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37"/>
                  <a:pt x="80" y="36"/>
                  <a:pt x="80" y="36"/>
                </a:cubicBezTo>
                <a:cubicBezTo>
                  <a:pt x="81" y="35"/>
                  <a:pt x="81" y="35"/>
                  <a:pt x="81" y="34"/>
                </a:cubicBezTo>
                <a:cubicBezTo>
                  <a:pt x="82" y="34"/>
                  <a:pt x="84" y="35"/>
                  <a:pt x="84" y="36"/>
                </a:cubicBezTo>
                <a:cubicBezTo>
                  <a:pt x="85" y="37"/>
                  <a:pt x="86" y="38"/>
                  <a:pt x="86" y="37"/>
                </a:cubicBezTo>
                <a:cubicBezTo>
                  <a:pt x="86" y="37"/>
                  <a:pt x="87" y="37"/>
                  <a:pt x="87" y="37"/>
                </a:cubicBezTo>
                <a:cubicBezTo>
                  <a:pt x="88" y="38"/>
                  <a:pt x="88" y="37"/>
                  <a:pt x="89" y="37"/>
                </a:cubicBezTo>
                <a:cubicBezTo>
                  <a:pt x="90" y="37"/>
                  <a:pt x="92" y="37"/>
                  <a:pt x="92" y="38"/>
                </a:cubicBezTo>
                <a:cubicBezTo>
                  <a:pt x="93" y="40"/>
                  <a:pt x="93" y="40"/>
                  <a:pt x="95" y="39"/>
                </a:cubicBezTo>
                <a:cubicBezTo>
                  <a:pt x="98" y="38"/>
                  <a:pt x="98" y="38"/>
                  <a:pt x="99" y="38"/>
                </a:cubicBezTo>
                <a:cubicBezTo>
                  <a:pt x="100" y="38"/>
                  <a:pt x="100" y="38"/>
                  <a:pt x="101" y="38"/>
                </a:cubicBezTo>
                <a:cubicBezTo>
                  <a:pt x="101" y="38"/>
                  <a:pt x="102" y="38"/>
                  <a:pt x="103" y="39"/>
                </a:cubicBezTo>
                <a:cubicBezTo>
                  <a:pt x="104" y="40"/>
                  <a:pt x="105" y="41"/>
                  <a:pt x="105" y="40"/>
                </a:cubicBezTo>
                <a:cubicBezTo>
                  <a:pt x="106" y="40"/>
                  <a:pt x="106" y="40"/>
                  <a:pt x="106" y="40"/>
                </a:cubicBezTo>
                <a:cubicBezTo>
                  <a:pt x="106" y="40"/>
                  <a:pt x="107" y="40"/>
                  <a:pt x="107" y="39"/>
                </a:cubicBezTo>
                <a:cubicBezTo>
                  <a:pt x="109" y="39"/>
                  <a:pt x="110" y="39"/>
                  <a:pt x="111" y="40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11" y="41"/>
                  <a:pt x="112" y="41"/>
                  <a:pt x="113" y="42"/>
                </a:cubicBezTo>
                <a:cubicBezTo>
                  <a:pt x="113" y="42"/>
                  <a:pt x="114" y="43"/>
                  <a:pt x="114" y="43"/>
                </a:cubicBezTo>
                <a:cubicBezTo>
                  <a:pt x="115" y="42"/>
                  <a:pt x="115" y="43"/>
                  <a:pt x="116" y="43"/>
                </a:cubicBezTo>
                <a:cubicBezTo>
                  <a:pt x="116" y="43"/>
                  <a:pt x="116" y="43"/>
                  <a:pt x="117" y="42"/>
                </a:cubicBezTo>
                <a:cubicBezTo>
                  <a:pt x="119" y="40"/>
                  <a:pt x="119" y="40"/>
                  <a:pt x="120" y="40"/>
                </a:cubicBezTo>
                <a:cubicBezTo>
                  <a:pt x="121" y="40"/>
                  <a:pt x="122" y="40"/>
                  <a:pt x="122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123" y="41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4" y="43"/>
                  <a:pt x="124" y="43"/>
                  <a:pt x="124" y="44"/>
                </a:cubicBezTo>
                <a:cubicBezTo>
                  <a:pt x="125" y="45"/>
                  <a:pt x="125" y="45"/>
                  <a:pt x="125" y="45"/>
                </a:cubicBezTo>
                <a:cubicBezTo>
                  <a:pt x="126" y="46"/>
                  <a:pt x="126" y="46"/>
                  <a:pt x="126" y="46"/>
                </a:cubicBezTo>
                <a:cubicBezTo>
                  <a:pt x="128" y="46"/>
                  <a:pt x="128" y="46"/>
                  <a:pt x="130" y="47"/>
                </a:cubicBezTo>
                <a:cubicBezTo>
                  <a:pt x="131" y="48"/>
                  <a:pt x="132" y="50"/>
                  <a:pt x="132" y="50"/>
                </a:cubicBezTo>
                <a:cubicBezTo>
                  <a:pt x="132" y="51"/>
                  <a:pt x="132" y="51"/>
                  <a:pt x="132" y="51"/>
                </a:cubicBezTo>
                <a:cubicBezTo>
                  <a:pt x="133" y="51"/>
                  <a:pt x="133" y="51"/>
                  <a:pt x="133" y="52"/>
                </a:cubicBezTo>
                <a:cubicBezTo>
                  <a:pt x="133" y="52"/>
                  <a:pt x="132" y="53"/>
                  <a:pt x="132" y="53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54"/>
                  <a:pt x="133" y="55"/>
                  <a:pt x="132" y="55"/>
                </a:cubicBezTo>
                <a:cubicBezTo>
                  <a:pt x="132" y="56"/>
                  <a:pt x="133" y="57"/>
                  <a:pt x="133" y="57"/>
                </a:cubicBezTo>
                <a:cubicBezTo>
                  <a:pt x="133" y="57"/>
                  <a:pt x="133" y="57"/>
                  <a:pt x="133" y="57"/>
                </a:cubicBezTo>
                <a:cubicBezTo>
                  <a:pt x="133" y="57"/>
                  <a:pt x="133" y="58"/>
                  <a:pt x="133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1" y="59"/>
                  <a:pt x="130" y="59"/>
                  <a:pt x="130" y="57"/>
                </a:cubicBezTo>
                <a:cubicBezTo>
                  <a:pt x="129" y="57"/>
                  <a:pt x="129" y="56"/>
                  <a:pt x="129" y="56"/>
                </a:cubicBezTo>
                <a:cubicBezTo>
                  <a:pt x="129" y="56"/>
                  <a:pt x="129" y="56"/>
                  <a:pt x="129" y="55"/>
                </a:cubicBezTo>
                <a:cubicBezTo>
                  <a:pt x="129" y="54"/>
                  <a:pt x="129" y="53"/>
                  <a:pt x="128" y="53"/>
                </a:cubicBezTo>
                <a:cubicBezTo>
                  <a:pt x="128" y="53"/>
                  <a:pt x="128" y="53"/>
                  <a:pt x="128" y="52"/>
                </a:cubicBezTo>
                <a:cubicBezTo>
                  <a:pt x="128" y="52"/>
                  <a:pt x="128" y="52"/>
                  <a:pt x="128" y="52"/>
                </a:cubicBezTo>
                <a:cubicBezTo>
                  <a:pt x="128" y="51"/>
                  <a:pt x="128" y="51"/>
                  <a:pt x="125" y="52"/>
                </a:cubicBezTo>
                <a:cubicBezTo>
                  <a:pt x="125" y="52"/>
                  <a:pt x="124" y="52"/>
                  <a:pt x="124" y="51"/>
                </a:cubicBezTo>
                <a:cubicBezTo>
                  <a:pt x="124" y="51"/>
                  <a:pt x="124" y="51"/>
                  <a:pt x="124" y="51"/>
                </a:cubicBezTo>
                <a:cubicBezTo>
                  <a:pt x="123" y="50"/>
                  <a:pt x="123" y="50"/>
                  <a:pt x="123" y="5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49"/>
                  <a:pt x="122" y="49"/>
                  <a:pt x="122" y="48"/>
                </a:cubicBezTo>
                <a:cubicBezTo>
                  <a:pt x="122" y="48"/>
                  <a:pt x="121" y="47"/>
                  <a:pt x="121" y="47"/>
                </a:cubicBezTo>
                <a:cubicBezTo>
                  <a:pt x="121" y="47"/>
                  <a:pt x="121" y="47"/>
                  <a:pt x="120" y="46"/>
                </a:cubicBezTo>
                <a:cubicBezTo>
                  <a:pt x="120" y="46"/>
                  <a:pt x="120" y="46"/>
                  <a:pt x="118" y="46"/>
                </a:cubicBezTo>
                <a:cubicBezTo>
                  <a:pt x="117" y="47"/>
                  <a:pt x="117" y="47"/>
                  <a:pt x="116" y="46"/>
                </a:cubicBezTo>
                <a:cubicBezTo>
                  <a:pt x="116" y="46"/>
                  <a:pt x="116" y="46"/>
                  <a:pt x="116" y="47"/>
                </a:cubicBezTo>
                <a:cubicBezTo>
                  <a:pt x="116" y="47"/>
                  <a:pt x="115" y="47"/>
                  <a:pt x="115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46"/>
                  <a:pt x="115" y="46"/>
                  <a:pt x="115" y="46"/>
                </a:cubicBezTo>
                <a:cubicBezTo>
                  <a:pt x="115" y="46"/>
                  <a:pt x="114" y="46"/>
                  <a:pt x="114" y="46"/>
                </a:cubicBezTo>
                <a:cubicBezTo>
                  <a:pt x="114" y="47"/>
                  <a:pt x="113" y="47"/>
                  <a:pt x="112" y="47"/>
                </a:cubicBezTo>
                <a:cubicBezTo>
                  <a:pt x="112" y="47"/>
                  <a:pt x="112" y="46"/>
                  <a:pt x="111" y="46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1" y="46"/>
                  <a:pt x="110" y="45"/>
                  <a:pt x="110" y="45"/>
                </a:cubicBezTo>
                <a:cubicBezTo>
                  <a:pt x="109" y="45"/>
                  <a:pt x="109" y="44"/>
                  <a:pt x="109" y="44"/>
                </a:cubicBezTo>
                <a:cubicBezTo>
                  <a:pt x="109" y="44"/>
                  <a:pt x="108" y="44"/>
                  <a:pt x="107" y="44"/>
                </a:cubicBezTo>
                <a:cubicBezTo>
                  <a:pt x="107" y="45"/>
                  <a:pt x="106" y="45"/>
                  <a:pt x="106" y="45"/>
                </a:cubicBezTo>
                <a:cubicBezTo>
                  <a:pt x="106" y="45"/>
                  <a:pt x="105" y="45"/>
                  <a:pt x="105" y="45"/>
                </a:cubicBezTo>
                <a:cubicBezTo>
                  <a:pt x="104" y="46"/>
                  <a:pt x="102" y="45"/>
                  <a:pt x="102" y="45"/>
                </a:cubicBezTo>
                <a:cubicBezTo>
                  <a:pt x="102" y="45"/>
                  <a:pt x="102" y="44"/>
                  <a:pt x="102" y="44"/>
                </a:cubicBezTo>
                <a:cubicBezTo>
                  <a:pt x="102" y="45"/>
                  <a:pt x="102" y="44"/>
                  <a:pt x="101" y="44"/>
                </a:cubicBezTo>
                <a:cubicBezTo>
                  <a:pt x="101" y="43"/>
                  <a:pt x="100" y="43"/>
                  <a:pt x="100" y="43"/>
                </a:cubicBezTo>
                <a:cubicBezTo>
                  <a:pt x="99" y="43"/>
                  <a:pt x="97" y="43"/>
                  <a:pt x="97" y="43"/>
                </a:cubicBezTo>
                <a:cubicBezTo>
                  <a:pt x="97" y="43"/>
                  <a:pt x="96" y="43"/>
                  <a:pt x="96" y="43"/>
                </a:cubicBezTo>
                <a:cubicBezTo>
                  <a:pt x="96" y="43"/>
                  <a:pt x="95" y="43"/>
                  <a:pt x="94" y="44"/>
                </a:cubicBezTo>
                <a:cubicBezTo>
                  <a:pt x="92" y="44"/>
                  <a:pt x="92" y="44"/>
                  <a:pt x="92" y="44"/>
                </a:cubicBezTo>
                <a:cubicBezTo>
                  <a:pt x="91" y="43"/>
                  <a:pt x="91" y="43"/>
                  <a:pt x="91" y="43"/>
                </a:cubicBezTo>
                <a:cubicBezTo>
                  <a:pt x="89" y="42"/>
                  <a:pt x="88" y="41"/>
                  <a:pt x="87" y="42"/>
                </a:cubicBezTo>
                <a:cubicBezTo>
                  <a:pt x="87" y="43"/>
                  <a:pt x="87" y="43"/>
                  <a:pt x="86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86" y="43"/>
                  <a:pt x="85" y="43"/>
                  <a:pt x="84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82" y="42"/>
                  <a:pt x="82" y="42"/>
                  <a:pt x="82" y="42"/>
                </a:cubicBezTo>
                <a:cubicBezTo>
                  <a:pt x="82" y="42"/>
                  <a:pt x="81" y="41"/>
                  <a:pt x="81" y="41"/>
                </a:cubicBezTo>
                <a:cubicBezTo>
                  <a:pt x="81" y="40"/>
                  <a:pt x="80" y="40"/>
                  <a:pt x="77" y="41"/>
                </a:cubicBezTo>
                <a:cubicBezTo>
                  <a:pt x="75" y="41"/>
                  <a:pt x="74" y="41"/>
                  <a:pt x="73" y="40"/>
                </a:cubicBezTo>
                <a:cubicBezTo>
                  <a:pt x="72" y="39"/>
                  <a:pt x="70" y="38"/>
                  <a:pt x="69" y="39"/>
                </a:cubicBezTo>
                <a:cubicBezTo>
                  <a:pt x="69" y="39"/>
                  <a:pt x="69" y="39"/>
                  <a:pt x="70" y="39"/>
                </a:cubicBezTo>
                <a:cubicBezTo>
                  <a:pt x="70" y="40"/>
                  <a:pt x="70" y="40"/>
                  <a:pt x="70" y="40"/>
                </a:cubicBezTo>
                <a:cubicBezTo>
                  <a:pt x="69" y="40"/>
                  <a:pt x="66" y="41"/>
                  <a:pt x="66" y="41"/>
                </a:cubicBezTo>
                <a:cubicBezTo>
                  <a:pt x="66" y="42"/>
                  <a:pt x="64" y="42"/>
                  <a:pt x="63" y="42"/>
                </a:cubicBezTo>
                <a:cubicBezTo>
                  <a:pt x="62" y="42"/>
                  <a:pt x="62" y="42"/>
                  <a:pt x="61" y="41"/>
                </a:cubicBezTo>
                <a:close/>
                <a:moveTo>
                  <a:pt x="68" y="24"/>
                </a:moveTo>
                <a:cubicBezTo>
                  <a:pt x="67" y="23"/>
                  <a:pt x="67" y="21"/>
                  <a:pt x="68" y="20"/>
                </a:cubicBezTo>
                <a:cubicBezTo>
                  <a:pt x="68" y="20"/>
                  <a:pt x="69" y="20"/>
                  <a:pt x="69" y="20"/>
                </a:cubicBezTo>
                <a:cubicBezTo>
                  <a:pt x="70" y="20"/>
                  <a:pt x="70" y="20"/>
                  <a:pt x="71" y="20"/>
                </a:cubicBezTo>
                <a:cubicBezTo>
                  <a:pt x="73" y="19"/>
                  <a:pt x="76" y="20"/>
                  <a:pt x="75" y="21"/>
                </a:cubicBezTo>
                <a:cubicBezTo>
                  <a:pt x="75" y="21"/>
                  <a:pt x="76" y="22"/>
                  <a:pt x="77" y="22"/>
                </a:cubicBezTo>
                <a:cubicBezTo>
                  <a:pt x="78" y="23"/>
                  <a:pt x="78" y="23"/>
                  <a:pt x="78" y="22"/>
                </a:cubicBezTo>
                <a:cubicBezTo>
                  <a:pt x="79" y="22"/>
                  <a:pt x="80" y="22"/>
                  <a:pt x="80" y="22"/>
                </a:cubicBezTo>
                <a:cubicBezTo>
                  <a:pt x="81" y="22"/>
                  <a:pt x="82" y="21"/>
                  <a:pt x="82" y="21"/>
                </a:cubicBezTo>
                <a:cubicBezTo>
                  <a:pt x="82" y="21"/>
                  <a:pt x="83" y="21"/>
                  <a:pt x="84" y="22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22"/>
                  <a:pt x="84" y="23"/>
                  <a:pt x="84" y="23"/>
                </a:cubicBezTo>
                <a:cubicBezTo>
                  <a:pt x="84" y="23"/>
                  <a:pt x="84" y="23"/>
                  <a:pt x="85" y="23"/>
                </a:cubicBezTo>
                <a:cubicBezTo>
                  <a:pt x="85" y="23"/>
                  <a:pt x="85" y="22"/>
                  <a:pt x="86" y="22"/>
                </a:cubicBezTo>
                <a:cubicBezTo>
                  <a:pt x="86" y="22"/>
                  <a:pt x="86" y="22"/>
                  <a:pt x="87" y="21"/>
                </a:cubicBezTo>
                <a:cubicBezTo>
                  <a:pt x="87" y="21"/>
                  <a:pt x="87" y="21"/>
                  <a:pt x="87" y="21"/>
                </a:cubicBezTo>
                <a:cubicBezTo>
                  <a:pt x="88" y="20"/>
                  <a:pt x="88" y="20"/>
                  <a:pt x="88" y="20"/>
                </a:cubicBezTo>
                <a:cubicBezTo>
                  <a:pt x="88" y="19"/>
                  <a:pt x="89" y="19"/>
                  <a:pt x="90" y="19"/>
                </a:cubicBezTo>
                <a:cubicBezTo>
                  <a:pt x="91" y="19"/>
                  <a:pt x="91" y="20"/>
                  <a:pt x="91" y="20"/>
                </a:cubicBezTo>
                <a:cubicBezTo>
                  <a:pt x="91" y="21"/>
                  <a:pt x="92" y="21"/>
                  <a:pt x="92" y="21"/>
                </a:cubicBezTo>
                <a:cubicBezTo>
                  <a:pt x="92" y="21"/>
                  <a:pt x="93" y="21"/>
                  <a:pt x="93" y="21"/>
                </a:cubicBezTo>
                <a:cubicBezTo>
                  <a:pt x="93" y="21"/>
                  <a:pt x="93" y="21"/>
                  <a:pt x="93" y="21"/>
                </a:cubicBezTo>
                <a:cubicBezTo>
                  <a:pt x="94" y="20"/>
                  <a:pt x="94" y="20"/>
                  <a:pt x="94" y="20"/>
                </a:cubicBezTo>
                <a:cubicBezTo>
                  <a:pt x="95" y="20"/>
                  <a:pt x="95" y="20"/>
                  <a:pt x="95" y="19"/>
                </a:cubicBezTo>
                <a:cubicBezTo>
                  <a:pt x="97" y="18"/>
                  <a:pt x="97" y="18"/>
                  <a:pt x="98" y="18"/>
                </a:cubicBezTo>
                <a:cubicBezTo>
                  <a:pt x="99" y="18"/>
                  <a:pt x="99" y="18"/>
                  <a:pt x="100" y="18"/>
                </a:cubicBezTo>
                <a:cubicBezTo>
                  <a:pt x="100" y="18"/>
                  <a:pt x="100" y="19"/>
                  <a:pt x="100" y="19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100" y="20"/>
                  <a:pt x="101" y="21"/>
                  <a:pt x="102" y="21"/>
                </a:cubicBezTo>
                <a:cubicBezTo>
                  <a:pt x="102" y="20"/>
                  <a:pt x="103" y="20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3" y="20"/>
                  <a:pt x="103" y="20"/>
                  <a:pt x="104" y="19"/>
                </a:cubicBezTo>
                <a:cubicBezTo>
                  <a:pt x="104" y="19"/>
                  <a:pt x="105" y="19"/>
                  <a:pt x="107" y="19"/>
                </a:cubicBezTo>
                <a:cubicBezTo>
                  <a:pt x="108" y="20"/>
                  <a:pt x="108" y="20"/>
                  <a:pt x="108" y="21"/>
                </a:cubicBezTo>
                <a:cubicBezTo>
                  <a:pt x="107" y="21"/>
                  <a:pt x="109" y="22"/>
                  <a:pt x="109" y="22"/>
                </a:cubicBezTo>
                <a:cubicBezTo>
                  <a:pt x="109" y="21"/>
                  <a:pt x="110" y="21"/>
                  <a:pt x="110" y="21"/>
                </a:cubicBezTo>
                <a:cubicBezTo>
                  <a:pt x="110" y="21"/>
                  <a:pt x="111" y="21"/>
                  <a:pt x="111" y="21"/>
                </a:cubicBezTo>
                <a:cubicBezTo>
                  <a:pt x="111" y="21"/>
                  <a:pt x="111" y="21"/>
                  <a:pt x="112" y="21"/>
                </a:cubicBezTo>
                <a:cubicBezTo>
                  <a:pt x="113" y="22"/>
                  <a:pt x="114" y="21"/>
                  <a:pt x="115" y="21"/>
                </a:cubicBezTo>
                <a:cubicBezTo>
                  <a:pt x="115" y="20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2"/>
                  <a:pt x="117" y="22"/>
                </a:cubicBezTo>
                <a:cubicBezTo>
                  <a:pt x="117" y="23"/>
                  <a:pt x="117" y="23"/>
                  <a:pt x="118" y="23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18" y="24"/>
                  <a:pt x="118" y="24"/>
                  <a:pt x="118" y="24"/>
                </a:cubicBezTo>
                <a:cubicBezTo>
                  <a:pt x="119" y="24"/>
                  <a:pt x="119" y="24"/>
                  <a:pt x="119" y="24"/>
                </a:cubicBezTo>
                <a:cubicBezTo>
                  <a:pt x="119" y="22"/>
                  <a:pt x="123" y="24"/>
                  <a:pt x="124" y="25"/>
                </a:cubicBezTo>
                <a:cubicBezTo>
                  <a:pt x="125" y="26"/>
                  <a:pt x="127" y="27"/>
                  <a:pt x="127" y="27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30" y="26"/>
                  <a:pt x="136" y="28"/>
                  <a:pt x="136" y="28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37" y="28"/>
                  <a:pt x="137" y="28"/>
                  <a:pt x="137" y="29"/>
                </a:cubicBezTo>
                <a:cubicBezTo>
                  <a:pt x="137" y="29"/>
                  <a:pt x="138" y="30"/>
                  <a:pt x="138" y="30"/>
                </a:cubicBezTo>
                <a:cubicBezTo>
                  <a:pt x="138" y="30"/>
                  <a:pt x="138" y="30"/>
                  <a:pt x="138" y="31"/>
                </a:cubicBezTo>
                <a:cubicBezTo>
                  <a:pt x="139" y="31"/>
                  <a:pt x="139" y="31"/>
                  <a:pt x="139" y="31"/>
                </a:cubicBezTo>
                <a:cubicBezTo>
                  <a:pt x="139" y="31"/>
                  <a:pt x="141" y="31"/>
                  <a:pt x="141" y="31"/>
                </a:cubicBezTo>
                <a:cubicBezTo>
                  <a:pt x="142" y="32"/>
                  <a:pt x="142" y="32"/>
                  <a:pt x="142" y="33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142" y="33"/>
                  <a:pt x="143" y="34"/>
                  <a:pt x="143" y="34"/>
                </a:cubicBezTo>
                <a:cubicBezTo>
                  <a:pt x="143" y="34"/>
                  <a:pt x="143" y="35"/>
                  <a:pt x="144" y="35"/>
                </a:cubicBezTo>
                <a:cubicBezTo>
                  <a:pt x="145" y="35"/>
                  <a:pt x="146" y="37"/>
                  <a:pt x="145" y="38"/>
                </a:cubicBezTo>
                <a:cubicBezTo>
                  <a:pt x="145" y="38"/>
                  <a:pt x="144" y="38"/>
                  <a:pt x="144" y="38"/>
                </a:cubicBezTo>
                <a:cubicBezTo>
                  <a:pt x="144" y="37"/>
                  <a:pt x="144" y="37"/>
                  <a:pt x="143" y="38"/>
                </a:cubicBezTo>
                <a:cubicBezTo>
                  <a:pt x="143" y="38"/>
                  <a:pt x="143" y="38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6"/>
                  <a:pt x="140" y="36"/>
                  <a:pt x="140" y="36"/>
                </a:cubicBezTo>
                <a:cubicBezTo>
                  <a:pt x="140" y="35"/>
                  <a:pt x="139" y="35"/>
                  <a:pt x="138" y="35"/>
                </a:cubicBezTo>
                <a:cubicBezTo>
                  <a:pt x="137" y="35"/>
                  <a:pt x="136" y="34"/>
                  <a:pt x="136" y="33"/>
                </a:cubicBezTo>
                <a:cubicBezTo>
                  <a:pt x="136" y="33"/>
                  <a:pt x="135" y="32"/>
                  <a:pt x="135" y="32"/>
                </a:cubicBezTo>
                <a:cubicBezTo>
                  <a:pt x="135" y="32"/>
                  <a:pt x="134" y="32"/>
                  <a:pt x="134" y="31"/>
                </a:cubicBezTo>
                <a:cubicBezTo>
                  <a:pt x="134" y="31"/>
                  <a:pt x="134" y="31"/>
                  <a:pt x="132" y="31"/>
                </a:cubicBezTo>
                <a:cubicBezTo>
                  <a:pt x="131" y="31"/>
                  <a:pt x="130" y="30"/>
                  <a:pt x="130" y="30"/>
                </a:cubicBezTo>
                <a:cubicBezTo>
                  <a:pt x="129" y="30"/>
                  <a:pt x="129" y="30"/>
                  <a:pt x="128" y="30"/>
                </a:cubicBezTo>
                <a:cubicBezTo>
                  <a:pt x="127" y="30"/>
                  <a:pt x="127" y="30"/>
                  <a:pt x="126" y="30"/>
                </a:cubicBezTo>
                <a:cubicBezTo>
                  <a:pt x="126" y="30"/>
                  <a:pt x="126" y="30"/>
                  <a:pt x="126" y="30"/>
                </a:cubicBezTo>
                <a:cubicBezTo>
                  <a:pt x="125" y="31"/>
                  <a:pt x="124" y="30"/>
                  <a:pt x="123" y="30"/>
                </a:cubicBezTo>
                <a:cubicBezTo>
                  <a:pt x="123" y="29"/>
                  <a:pt x="123" y="29"/>
                  <a:pt x="123" y="29"/>
                </a:cubicBezTo>
                <a:cubicBezTo>
                  <a:pt x="122" y="29"/>
                  <a:pt x="122" y="28"/>
                  <a:pt x="122" y="28"/>
                </a:cubicBezTo>
                <a:cubicBezTo>
                  <a:pt x="122" y="28"/>
                  <a:pt x="122" y="28"/>
                  <a:pt x="121" y="28"/>
                </a:cubicBezTo>
                <a:cubicBezTo>
                  <a:pt x="120" y="27"/>
                  <a:pt x="119" y="27"/>
                  <a:pt x="119" y="27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6" y="27"/>
                  <a:pt x="116" y="27"/>
                  <a:pt x="115" y="27"/>
                </a:cubicBezTo>
                <a:cubicBezTo>
                  <a:pt x="115" y="26"/>
                  <a:pt x="115" y="27"/>
                  <a:pt x="115" y="27"/>
                </a:cubicBezTo>
                <a:cubicBezTo>
                  <a:pt x="114" y="27"/>
                  <a:pt x="113" y="27"/>
                  <a:pt x="113" y="26"/>
                </a:cubicBezTo>
                <a:cubicBezTo>
                  <a:pt x="113" y="25"/>
                  <a:pt x="112" y="25"/>
                  <a:pt x="111" y="25"/>
                </a:cubicBezTo>
                <a:cubicBezTo>
                  <a:pt x="111" y="26"/>
                  <a:pt x="110" y="26"/>
                  <a:pt x="110" y="25"/>
                </a:cubicBezTo>
                <a:cubicBezTo>
                  <a:pt x="110" y="25"/>
                  <a:pt x="109" y="25"/>
                  <a:pt x="109" y="26"/>
                </a:cubicBezTo>
                <a:cubicBezTo>
                  <a:pt x="109" y="26"/>
                  <a:pt x="109" y="26"/>
                  <a:pt x="108" y="26"/>
                </a:cubicBezTo>
                <a:cubicBezTo>
                  <a:pt x="107" y="26"/>
                  <a:pt x="107" y="26"/>
                  <a:pt x="106" y="25"/>
                </a:cubicBezTo>
                <a:cubicBezTo>
                  <a:pt x="106" y="25"/>
                  <a:pt x="106" y="24"/>
                  <a:pt x="106" y="24"/>
                </a:cubicBezTo>
                <a:cubicBezTo>
                  <a:pt x="106" y="24"/>
                  <a:pt x="106" y="24"/>
                  <a:pt x="105" y="24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105" y="23"/>
                  <a:pt x="105" y="23"/>
                  <a:pt x="104" y="24"/>
                </a:cubicBezTo>
                <a:cubicBezTo>
                  <a:pt x="103" y="25"/>
                  <a:pt x="103" y="25"/>
                  <a:pt x="103" y="24"/>
                </a:cubicBezTo>
                <a:cubicBezTo>
                  <a:pt x="103" y="24"/>
                  <a:pt x="103" y="24"/>
                  <a:pt x="103" y="24"/>
                </a:cubicBezTo>
                <a:cubicBezTo>
                  <a:pt x="103" y="24"/>
                  <a:pt x="103" y="24"/>
                  <a:pt x="103" y="25"/>
                </a:cubicBezTo>
                <a:cubicBezTo>
                  <a:pt x="103" y="25"/>
                  <a:pt x="103" y="25"/>
                  <a:pt x="102" y="25"/>
                </a:cubicBezTo>
                <a:cubicBezTo>
                  <a:pt x="102" y="25"/>
                  <a:pt x="102" y="25"/>
                  <a:pt x="102" y="25"/>
                </a:cubicBezTo>
                <a:cubicBezTo>
                  <a:pt x="101" y="25"/>
                  <a:pt x="101" y="25"/>
                  <a:pt x="100" y="25"/>
                </a:cubicBezTo>
                <a:cubicBezTo>
                  <a:pt x="99" y="26"/>
                  <a:pt x="99" y="26"/>
                  <a:pt x="99" y="26"/>
                </a:cubicBezTo>
                <a:cubicBezTo>
                  <a:pt x="98" y="24"/>
                  <a:pt x="98" y="24"/>
                  <a:pt x="98" y="24"/>
                </a:cubicBezTo>
                <a:cubicBezTo>
                  <a:pt x="98" y="22"/>
                  <a:pt x="98" y="22"/>
                  <a:pt x="98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6" y="24"/>
                  <a:pt x="95" y="24"/>
                  <a:pt x="95" y="24"/>
                </a:cubicBezTo>
                <a:cubicBezTo>
                  <a:pt x="95" y="24"/>
                  <a:pt x="95" y="25"/>
                  <a:pt x="94" y="25"/>
                </a:cubicBezTo>
                <a:cubicBezTo>
                  <a:pt x="94" y="25"/>
                  <a:pt x="94" y="26"/>
                  <a:pt x="94" y="25"/>
                </a:cubicBezTo>
                <a:cubicBezTo>
                  <a:pt x="94" y="25"/>
                  <a:pt x="94" y="25"/>
                  <a:pt x="93" y="26"/>
                </a:cubicBezTo>
                <a:cubicBezTo>
                  <a:pt x="93" y="26"/>
                  <a:pt x="93" y="26"/>
                  <a:pt x="93" y="26"/>
                </a:cubicBezTo>
                <a:cubicBezTo>
                  <a:pt x="93" y="26"/>
                  <a:pt x="93" y="26"/>
                  <a:pt x="92" y="27"/>
                </a:cubicBezTo>
                <a:cubicBezTo>
                  <a:pt x="92" y="27"/>
                  <a:pt x="91" y="28"/>
                  <a:pt x="90" y="28"/>
                </a:cubicBezTo>
                <a:cubicBezTo>
                  <a:pt x="90" y="28"/>
                  <a:pt x="89" y="27"/>
                  <a:pt x="89" y="27"/>
                </a:cubicBezTo>
                <a:cubicBezTo>
                  <a:pt x="89" y="26"/>
                  <a:pt x="89" y="25"/>
                  <a:pt x="89" y="25"/>
                </a:cubicBezTo>
                <a:cubicBezTo>
                  <a:pt x="88" y="25"/>
                  <a:pt x="86" y="26"/>
                  <a:pt x="86" y="26"/>
                </a:cubicBezTo>
                <a:cubicBezTo>
                  <a:pt x="86" y="27"/>
                  <a:pt x="86" y="27"/>
                  <a:pt x="86" y="27"/>
                </a:cubicBezTo>
                <a:cubicBezTo>
                  <a:pt x="86" y="26"/>
                  <a:pt x="85" y="27"/>
                  <a:pt x="85" y="27"/>
                </a:cubicBezTo>
                <a:cubicBezTo>
                  <a:pt x="85" y="27"/>
                  <a:pt x="85" y="27"/>
                  <a:pt x="84" y="27"/>
                </a:cubicBezTo>
                <a:cubicBezTo>
                  <a:pt x="83" y="27"/>
                  <a:pt x="82" y="27"/>
                  <a:pt x="82" y="28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7"/>
                  <a:pt x="81" y="27"/>
                  <a:pt x="81" y="27"/>
                </a:cubicBezTo>
                <a:cubicBezTo>
                  <a:pt x="81" y="27"/>
                  <a:pt x="81" y="26"/>
                  <a:pt x="81" y="27"/>
                </a:cubicBezTo>
                <a:cubicBezTo>
                  <a:pt x="81" y="27"/>
                  <a:pt x="81" y="26"/>
                  <a:pt x="81" y="26"/>
                </a:cubicBezTo>
                <a:cubicBezTo>
                  <a:pt x="80" y="25"/>
                  <a:pt x="80" y="25"/>
                  <a:pt x="80" y="25"/>
                </a:cubicBezTo>
                <a:cubicBezTo>
                  <a:pt x="79" y="25"/>
                  <a:pt x="79" y="26"/>
                  <a:pt x="79" y="26"/>
                </a:cubicBezTo>
                <a:cubicBezTo>
                  <a:pt x="78" y="27"/>
                  <a:pt x="76" y="27"/>
                  <a:pt x="75" y="27"/>
                </a:cubicBezTo>
                <a:cubicBezTo>
                  <a:pt x="75" y="27"/>
                  <a:pt x="74" y="26"/>
                  <a:pt x="74" y="25"/>
                </a:cubicBezTo>
                <a:cubicBezTo>
                  <a:pt x="74" y="24"/>
                  <a:pt x="72" y="24"/>
                  <a:pt x="71" y="24"/>
                </a:cubicBezTo>
                <a:cubicBezTo>
                  <a:pt x="70" y="25"/>
                  <a:pt x="70" y="25"/>
                  <a:pt x="69" y="25"/>
                </a:cubicBezTo>
                <a:cubicBezTo>
                  <a:pt x="68" y="26"/>
                  <a:pt x="68" y="26"/>
                  <a:pt x="68" y="26"/>
                </a:cubicBezTo>
                <a:lnTo>
                  <a:pt x="68" y="24"/>
                </a:lnTo>
                <a:close/>
                <a:moveTo>
                  <a:pt x="131" y="106"/>
                </a:moveTo>
                <a:cubicBezTo>
                  <a:pt x="131" y="106"/>
                  <a:pt x="129" y="103"/>
                  <a:pt x="129" y="103"/>
                </a:cubicBezTo>
                <a:cubicBezTo>
                  <a:pt x="128" y="103"/>
                  <a:pt x="128" y="103"/>
                  <a:pt x="128" y="104"/>
                </a:cubicBezTo>
                <a:cubicBezTo>
                  <a:pt x="128" y="104"/>
                  <a:pt x="129" y="105"/>
                  <a:pt x="129" y="105"/>
                </a:cubicBezTo>
                <a:cubicBezTo>
                  <a:pt x="129" y="105"/>
                  <a:pt x="130" y="105"/>
                  <a:pt x="129" y="105"/>
                </a:cubicBezTo>
                <a:cubicBezTo>
                  <a:pt x="129" y="105"/>
                  <a:pt x="130" y="106"/>
                  <a:pt x="131" y="106"/>
                </a:cubicBezTo>
                <a:cubicBezTo>
                  <a:pt x="131" y="106"/>
                  <a:pt x="131" y="106"/>
                  <a:pt x="131" y="106"/>
                </a:cubicBezTo>
                <a:close/>
                <a:moveTo>
                  <a:pt x="137" y="96"/>
                </a:moveTo>
                <a:cubicBezTo>
                  <a:pt x="139" y="97"/>
                  <a:pt x="138" y="95"/>
                  <a:pt x="135" y="93"/>
                </a:cubicBezTo>
                <a:cubicBezTo>
                  <a:pt x="133" y="92"/>
                  <a:pt x="133" y="92"/>
                  <a:pt x="132" y="92"/>
                </a:cubicBezTo>
                <a:cubicBezTo>
                  <a:pt x="131" y="93"/>
                  <a:pt x="131" y="94"/>
                  <a:pt x="132" y="94"/>
                </a:cubicBezTo>
                <a:cubicBezTo>
                  <a:pt x="133" y="94"/>
                  <a:pt x="133" y="95"/>
                  <a:pt x="133" y="95"/>
                </a:cubicBezTo>
                <a:cubicBezTo>
                  <a:pt x="133" y="95"/>
                  <a:pt x="134" y="95"/>
                  <a:pt x="135" y="95"/>
                </a:cubicBezTo>
                <a:cubicBezTo>
                  <a:pt x="135" y="95"/>
                  <a:pt x="136" y="95"/>
                  <a:pt x="137" y="96"/>
                </a:cubicBezTo>
                <a:close/>
                <a:moveTo>
                  <a:pt x="143" y="86"/>
                </a:moveTo>
                <a:cubicBezTo>
                  <a:pt x="144" y="86"/>
                  <a:pt x="144" y="86"/>
                  <a:pt x="144" y="86"/>
                </a:cubicBezTo>
                <a:cubicBezTo>
                  <a:pt x="144" y="86"/>
                  <a:pt x="142" y="84"/>
                  <a:pt x="141" y="83"/>
                </a:cubicBezTo>
                <a:cubicBezTo>
                  <a:pt x="140" y="82"/>
                  <a:pt x="140" y="82"/>
                  <a:pt x="140" y="83"/>
                </a:cubicBezTo>
                <a:cubicBezTo>
                  <a:pt x="139" y="85"/>
                  <a:pt x="140" y="85"/>
                  <a:pt x="143" y="86"/>
                </a:cubicBezTo>
                <a:close/>
                <a:moveTo>
                  <a:pt x="149" y="75"/>
                </a:moveTo>
                <a:cubicBezTo>
                  <a:pt x="149" y="74"/>
                  <a:pt x="148" y="73"/>
                  <a:pt x="146" y="72"/>
                </a:cubicBezTo>
                <a:cubicBezTo>
                  <a:pt x="144" y="71"/>
                  <a:pt x="144" y="71"/>
                  <a:pt x="144" y="72"/>
                </a:cubicBezTo>
                <a:cubicBezTo>
                  <a:pt x="144" y="72"/>
                  <a:pt x="144" y="73"/>
                  <a:pt x="145" y="73"/>
                </a:cubicBezTo>
                <a:cubicBezTo>
                  <a:pt x="147" y="74"/>
                  <a:pt x="149" y="75"/>
                  <a:pt x="149" y="75"/>
                </a:cubicBezTo>
                <a:close/>
                <a:moveTo>
                  <a:pt x="157" y="68"/>
                </a:moveTo>
                <a:cubicBezTo>
                  <a:pt x="157" y="67"/>
                  <a:pt x="154" y="64"/>
                  <a:pt x="152" y="63"/>
                </a:cubicBezTo>
                <a:cubicBezTo>
                  <a:pt x="151" y="63"/>
                  <a:pt x="151" y="63"/>
                  <a:pt x="151" y="64"/>
                </a:cubicBezTo>
                <a:cubicBezTo>
                  <a:pt x="151" y="65"/>
                  <a:pt x="151" y="65"/>
                  <a:pt x="153" y="66"/>
                </a:cubicBezTo>
                <a:cubicBezTo>
                  <a:pt x="154" y="67"/>
                  <a:pt x="156" y="68"/>
                  <a:pt x="157" y="68"/>
                </a:cubicBezTo>
                <a:close/>
                <a:moveTo>
                  <a:pt x="161" y="54"/>
                </a:moveTo>
                <a:cubicBezTo>
                  <a:pt x="162" y="54"/>
                  <a:pt x="162" y="54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3" y="54"/>
                  <a:pt x="163" y="54"/>
                  <a:pt x="162" y="54"/>
                </a:cubicBezTo>
                <a:cubicBezTo>
                  <a:pt x="162" y="54"/>
                  <a:pt x="162" y="53"/>
                  <a:pt x="162" y="53"/>
                </a:cubicBezTo>
                <a:cubicBezTo>
                  <a:pt x="162" y="52"/>
                  <a:pt x="162" y="52"/>
                  <a:pt x="162" y="52"/>
                </a:cubicBezTo>
                <a:cubicBezTo>
                  <a:pt x="162" y="52"/>
                  <a:pt x="161" y="51"/>
                  <a:pt x="161" y="51"/>
                </a:cubicBezTo>
                <a:cubicBezTo>
                  <a:pt x="160" y="50"/>
                  <a:pt x="159" y="50"/>
                  <a:pt x="158" y="50"/>
                </a:cubicBezTo>
                <a:cubicBezTo>
                  <a:pt x="157" y="51"/>
                  <a:pt x="157" y="52"/>
                  <a:pt x="158" y="52"/>
                </a:cubicBezTo>
                <a:cubicBezTo>
                  <a:pt x="159" y="52"/>
                  <a:pt x="159" y="53"/>
                  <a:pt x="160" y="53"/>
                </a:cubicBezTo>
                <a:cubicBezTo>
                  <a:pt x="161" y="54"/>
                  <a:pt x="161" y="54"/>
                  <a:pt x="161" y="54"/>
                </a:cubicBezTo>
                <a:close/>
                <a:moveTo>
                  <a:pt x="169" y="44"/>
                </a:moveTo>
                <a:cubicBezTo>
                  <a:pt x="170" y="44"/>
                  <a:pt x="169" y="43"/>
                  <a:pt x="168" y="42"/>
                </a:cubicBezTo>
                <a:cubicBezTo>
                  <a:pt x="167" y="41"/>
                  <a:pt x="166" y="41"/>
                  <a:pt x="166" y="42"/>
                </a:cubicBezTo>
                <a:cubicBezTo>
                  <a:pt x="166" y="42"/>
                  <a:pt x="167" y="43"/>
                  <a:pt x="167" y="43"/>
                </a:cubicBezTo>
                <a:cubicBezTo>
                  <a:pt x="167" y="42"/>
                  <a:pt x="167" y="43"/>
                  <a:pt x="167" y="43"/>
                </a:cubicBezTo>
                <a:cubicBezTo>
                  <a:pt x="167" y="43"/>
                  <a:pt x="167" y="43"/>
                  <a:pt x="167" y="43"/>
                </a:cubicBezTo>
                <a:cubicBezTo>
                  <a:pt x="167" y="43"/>
                  <a:pt x="168" y="43"/>
                  <a:pt x="167" y="43"/>
                </a:cubicBezTo>
                <a:cubicBezTo>
                  <a:pt x="167" y="43"/>
                  <a:pt x="168" y="44"/>
                  <a:pt x="168" y="44"/>
                </a:cubicBezTo>
                <a:cubicBezTo>
                  <a:pt x="169" y="44"/>
                  <a:pt x="169" y="44"/>
                  <a:pt x="169" y="44"/>
                </a:cubicBezTo>
                <a:cubicBezTo>
                  <a:pt x="169" y="45"/>
                  <a:pt x="169" y="45"/>
                  <a:pt x="169" y="45"/>
                </a:cubicBezTo>
                <a:cubicBezTo>
                  <a:pt x="169" y="45"/>
                  <a:pt x="169" y="44"/>
                  <a:pt x="169" y="44"/>
                </a:cubicBezTo>
                <a:close/>
                <a:moveTo>
                  <a:pt x="177" y="36"/>
                </a:moveTo>
                <a:cubicBezTo>
                  <a:pt x="177" y="36"/>
                  <a:pt x="176" y="34"/>
                  <a:pt x="176" y="34"/>
                </a:cubicBezTo>
                <a:cubicBezTo>
                  <a:pt x="175" y="34"/>
                  <a:pt x="175" y="33"/>
                  <a:pt x="175" y="33"/>
                </a:cubicBezTo>
                <a:cubicBezTo>
                  <a:pt x="175" y="33"/>
                  <a:pt x="175" y="33"/>
                  <a:pt x="174" y="33"/>
                </a:cubicBezTo>
                <a:cubicBezTo>
                  <a:pt x="173" y="33"/>
                  <a:pt x="173" y="33"/>
                  <a:pt x="173" y="32"/>
                </a:cubicBezTo>
                <a:cubicBezTo>
                  <a:pt x="173" y="32"/>
                  <a:pt x="173" y="32"/>
                  <a:pt x="172" y="32"/>
                </a:cubicBezTo>
                <a:cubicBezTo>
                  <a:pt x="172" y="33"/>
                  <a:pt x="172" y="33"/>
                  <a:pt x="172" y="33"/>
                </a:cubicBezTo>
                <a:cubicBezTo>
                  <a:pt x="172" y="34"/>
                  <a:pt x="172" y="34"/>
                  <a:pt x="172" y="34"/>
                </a:cubicBezTo>
                <a:cubicBezTo>
                  <a:pt x="173" y="34"/>
                  <a:pt x="173" y="33"/>
                  <a:pt x="173" y="34"/>
                </a:cubicBezTo>
                <a:cubicBezTo>
                  <a:pt x="173" y="34"/>
                  <a:pt x="173" y="34"/>
                  <a:pt x="173" y="34"/>
                </a:cubicBezTo>
                <a:cubicBezTo>
                  <a:pt x="173" y="34"/>
                  <a:pt x="173" y="34"/>
                  <a:pt x="173" y="34"/>
                </a:cubicBezTo>
                <a:cubicBezTo>
                  <a:pt x="173" y="34"/>
                  <a:pt x="174" y="35"/>
                  <a:pt x="174" y="35"/>
                </a:cubicBezTo>
                <a:cubicBezTo>
                  <a:pt x="174" y="36"/>
                  <a:pt x="174" y="36"/>
                  <a:pt x="176" y="36"/>
                </a:cubicBezTo>
                <a:cubicBezTo>
                  <a:pt x="176" y="37"/>
                  <a:pt x="177" y="37"/>
                  <a:pt x="177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dirty="0">
              <a:ea typeface="汉仪丫丫体简" panose="02010604000101010101" pitchFamily="2" charset="-122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/>
          <p:nvPr/>
        </p:nvGrpSpPr>
        <p:grpSpPr bwMode="auto">
          <a:xfrm rot="18866617">
            <a:off x="3022128" y="-159696"/>
            <a:ext cx="3047026" cy="3140633"/>
            <a:chOff x="-58" y="-1263"/>
            <a:chExt cx="6901" cy="7007"/>
          </a:xfrm>
          <a:noFill/>
        </p:grpSpPr>
        <p:sp>
          <p:nvSpPr>
            <p:cNvPr id="14" name="Oval 4"/>
            <p:cNvSpPr>
              <a:spLocks noChangeArrowheads="1"/>
            </p:cNvSpPr>
            <p:nvPr/>
          </p:nvSpPr>
          <p:spPr bwMode="auto">
            <a:xfrm>
              <a:off x="4348" y="3249"/>
              <a:ext cx="2495" cy="2495"/>
            </a:xfrm>
            <a:prstGeom prst="ellipse">
              <a:avLst/>
            </a:prstGeom>
            <a:blipFill>
              <a:blip r:embed="rId2" cstate="email"/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" name="Oval 5"/>
            <p:cNvSpPr>
              <a:spLocks noChangeArrowheads="1"/>
            </p:cNvSpPr>
            <p:nvPr/>
          </p:nvSpPr>
          <p:spPr bwMode="auto">
            <a:xfrm>
              <a:off x="2141" y="997"/>
              <a:ext cx="2495" cy="2495"/>
            </a:xfrm>
            <a:prstGeom prst="ellipse">
              <a:avLst/>
            </a:prstGeom>
            <a:blipFill>
              <a:blip r:embed="rId3" cstate="email"/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6" name="Oval 6"/>
            <p:cNvSpPr>
              <a:spLocks noChangeArrowheads="1"/>
            </p:cNvSpPr>
            <p:nvPr/>
          </p:nvSpPr>
          <p:spPr bwMode="auto">
            <a:xfrm>
              <a:off x="-58" y="-1263"/>
              <a:ext cx="2495" cy="2495"/>
            </a:xfrm>
            <a:prstGeom prst="ellipse">
              <a:avLst/>
            </a:prstGeom>
            <a:blipFill>
              <a:blip r:embed="rId4" cstate="email"/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</p:grpSp>
      <p:grpSp>
        <p:nvGrpSpPr>
          <p:cNvPr id="3" name="组合 22"/>
          <p:cNvGrpSpPr/>
          <p:nvPr/>
        </p:nvGrpSpPr>
        <p:grpSpPr>
          <a:xfrm>
            <a:off x="539552" y="1599643"/>
            <a:ext cx="8280920" cy="2786829"/>
            <a:chOff x="-1308653" y="2407209"/>
            <a:chExt cx="11041226" cy="3715772"/>
          </a:xfrm>
        </p:grpSpPr>
        <p:sp>
          <p:nvSpPr>
            <p:cNvPr id="28" name="文本框 27"/>
            <p:cNvSpPr txBox="1"/>
            <p:nvPr/>
          </p:nvSpPr>
          <p:spPr>
            <a:xfrm>
              <a:off x="-1308653" y="3127289"/>
              <a:ext cx="11041226" cy="29956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400">
                  <a:solidFill>
                    <a:schemeClr val="tx1">
                      <a:lumMod val="50000"/>
                      <a:lumOff val="50000"/>
                    </a:schemeClr>
                  </a:solidFill>
                </a:defRPr>
              </a:lvl1pPr>
            </a:lstStyle>
            <a:p>
              <a:r>
                <a:rPr lang="zh-CN" altLang="en-US" sz="2800" dirty="0" smtClean="0">
                  <a:solidFill>
                    <a:schemeClr val="bg1"/>
                  </a:solidFill>
                  <a:latin typeface="+mj-ea"/>
                  <a:ea typeface="+mj-ea"/>
                </a:rPr>
                <a:t>自由读诗，思考：</a:t>
              </a:r>
              <a:endParaRPr lang="en-US" altLang="zh-CN" sz="2800" dirty="0" smtClean="0">
                <a:solidFill>
                  <a:schemeClr val="bg1"/>
                </a:solidFill>
                <a:latin typeface="+mj-ea"/>
                <a:ea typeface="+mj-ea"/>
              </a:endParaRPr>
            </a:p>
            <a:p>
              <a:r>
                <a:rPr lang="en-US" altLang="zh-CN" sz="2800" dirty="0" smtClean="0">
                  <a:solidFill>
                    <a:schemeClr val="bg1"/>
                  </a:solidFill>
                  <a:latin typeface="+mj-ea"/>
                  <a:ea typeface="+mj-ea"/>
                </a:rPr>
                <a:t>1.</a:t>
              </a:r>
              <a:r>
                <a:rPr lang="zh-CN" altLang="en-US" sz="2800" dirty="0" smtClean="0">
                  <a:solidFill>
                    <a:schemeClr val="bg1"/>
                  </a:solidFill>
                  <a:latin typeface="+mj-ea"/>
                  <a:ea typeface="+mj-ea"/>
                </a:rPr>
                <a:t>诗人是通过什么来表现湖阴先生庭院的干净的？</a:t>
              </a:r>
              <a:endParaRPr lang="en-US" altLang="zh-CN" sz="2800" dirty="0" smtClean="0">
                <a:solidFill>
                  <a:schemeClr val="bg1"/>
                </a:solidFill>
                <a:latin typeface="+mj-ea"/>
                <a:ea typeface="+mj-ea"/>
              </a:endParaRPr>
            </a:p>
            <a:p>
              <a:r>
                <a:rPr lang="en-US" altLang="zh-CN" sz="2800" dirty="0" smtClean="0">
                  <a:solidFill>
                    <a:schemeClr val="bg1"/>
                  </a:solidFill>
                  <a:latin typeface="+mj-ea"/>
                  <a:ea typeface="+mj-ea"/>
                </a:rPr>
                <a:t>2.</a:t>
              </a:r>
              <a:r>
                <a:rPr lang="zh-CN" altLang="en-US" sz="2800" dirty="0" smtClean="0">
                  <a:solidFill>
                    <a:schemeClr val="bg1"/>
                  </a:solidFill>
                  <a:latin typeface="+mj-ea"/>
                  <a:ea typeface="+mj-ea"/>
                </a:rPr>
                <a:t>本诗哪句采用了拟人的手法？</a:t>
              </a:r>
              <a:endParaRPr lang="en-US" altLang="zh-CN" sz="2800" dirty="0" smtClean="0">
                <a:solidFill>
                  <a:schemeClr val="bg1"/>
                </a:solidFill>
                <a:latin typeface="+mj-ea"/>
                <a:ea typeface="+mj-ea"/>
              </a:endParaRPr>
            </a:p>
            <a:p>
              <a:r>
                <a:rPr lang="en-US" altLang="zh-CN" sz="2800" dirty="0" smtClean="0">
                  <a:solidFill>
                    <a:schemeClr val="bg1"/>
                  </a:solidFill>
                  <a:latin typeface="+mj-ea"/>
                  <a:ea typeface="+mj-ea"/>
                </a:rPr>
                <a:t>3.</a:t>
              </a:r>
              <a:r>
                <a:rPr lang="zh-CN" altLang="en-US" sz="2800" dirty="0" smtClean="0">
                  <a:solidFill>
                    <a:schemeClr val="bg1"/>
                  </a:solidFill>
                  <a:latin typeface="+mj-ea"/>
                  <a:ea typeface="+mj-ea"/>
                </a:rPr>
                <a:t>全诗哪些诗句暗示了主人情趣高雅？</a:t>
              </a:r>
              <a:r>
                <a:rPr lang="zh-CN" altLang="en-US" sz="2800" dirty="0" smtClean="0">
                  <a:solidFill>
                    <a:schemeClr val="bg1"/>
                  </a:solidFill>
                  <a:latin typeface="+mj-ea"/>
                </a:rPr>
                <a:t>哪些诗句</a:t>
              </a:r>
              <a:r>
                <a:rPr lang="zh-CN" altLang="en-US" sz="2800" dirty="0" smtClean="0">
                  <a:solidFill>
                    <a:schemeClr val="bg1"/>
                  </a:solidFill>
                  <a:latin typeface="+mj-ea"/>
                  <a:ea typeface="+mj-ea"/>
                </a:rPr>
                <a:t>表现了主人的品质高洁？</a:t>
              </a:r>
              <a:endParaRPr lang="en-US" altLang="zh-CN" sz="2800" dirty="0" smtClean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25" name="文本框 24"/>
            <p:cNvSpPr txBox="1"/>
            <p:nvPr/>
          </p:nvSpPr>
          <p:spPr>
            <a:xfrm>
              <a:off x="827584" y="2407209"/>
              <a:ext cx="2549212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zh-CN" altLang="en-US" dirty="0">
                <a:solidFill>
                  <a:schemeClr val="bg1">
                    <a:lumMod val="95000"/>
                  </a:schemeClr>
                </a:solidFill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4" name="组合 1"/>
          <p:cNvGrpSpPr/>
          <p:nvPr/>
        </p:nvGrpSpPr>
        <p:grpSpPr>
          <a:xfrm>
            <a:off x="-23388" y="154008"/>
            <a:ext cx="6644556" cy="475298"/>
            <a:chOff x="-31184" y="205344"/>
            <a:chExt cx="8859408" cy="633729"/>
          </a:xfrm>
        </p:grpSpPr>
        <p:sp>
          <p:nvSpPr>
            <p:cNvPr id="6" name="文本框 5"/>
            <p:cNvSpPr txBox="1"/>
            <p:nvPr/>
          </p:nvSpPr>
          <p:spPr>
            <a:xfrm>
              <a:off x="5359093" y="223521"/>
              <a:ext cx="2894319" cy="615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想一想</a:t>
              </a:r>
              <a:endParaRPr lang="zh-CN" altLang="en-US" sz="2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5" name="组合 40"/>
            <p:cNvGrpSpPr/>
            <p:nvPr/>
          </p:nvGrpSpPr>
          <p:grpSpPr>
            <a:xfrm>
              <a:off x="829774" y="288533"/>
              <a:ext cx="7998450" cy="360040"/>
              <a:chOff x="822022" y="288533"/>
              <a:chExt cx="7998450" cy="360040"/>
            </a:xfrm>
          </p:grpSpPr>
          <p:cxnSp>
            <p:nvCxnSpPr>
              <p:cNvPr id="42" name="直接连接符 41"/>
              <p:cNvCxnSpPr/>
              <p:nvPr/>
            </p:nvCxnSpPr>
            <p:spPr>
              <a:xfrm>
                <a:off x="5268932" y="633587"/>
                <a:ext cx="3551540" cy="0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  <a:alpha val="74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" name="组合 42"/>
              <p:cNvGrpSpPr/>
              <p:nvPr/>
            </p:nvGrpSpPr>
            <p:grpSpPr>
              <a:xfrm>
                <a:off x="822022" y="288533"/>
                <a:ext cx="4469280" cy="360040"/>
                <a:chOff x="872912" y="836712"/>
                <a:chExt cx="4469280" cy="360040"/>
              </a:xfrm>
            </p:grpSpPr>
            <p:sp>
              <p:nvSpPr>
                <p:cNvPr id="45" name="矩形 44"/>
                <p:cNvSpPr/>
                <p:nvPr/>
              </p:nvSpPr>
              <p:spPr>
                <a:xfrm>
                  <a:off x="872912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6" name="矩形 45"/>
                <p:cNvSpPr/>
                <p:nvPr/>
              </p:nvSpPr>
              <p:spPr>
                <a:xfrm>
                  <a:off x="1774208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7" name="矩形 46"/>
                <p:cNvSpPr/>
                <p:nvPr/>
              </p:nvSpPr>
              <p:spPr>
                <a:xfrm>
                  <a:off x="2675504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8" name="矩形 47"/>
                <p:cNvSpPr/>
                <p:nvPr/>
              </p:nvSpPr>
              <p:spPr>
                <a:xfrm>
                  <a:off x="3576800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9" name="矩形 48"/>
                <p:cNvSpPr/>
                <p:nvPr/>
              </p:nvSpPr>
              <p:spPr>
                <a:xfrm>
                  <a:off x="4478096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</p:grpSp>
        </p:grpSp>
        <p:sp>
          <p:nvSpPr>
            <p:cNvPr id="50" name="矩形 49"/>
            <p:cNvSpPr/>
            <p:nvPr/>
          </p:nvSpPr>
          <p:spPr>
            <a:xfrm>
              <a:off x="-31184" y="205344"/>
              <a:ext cx="864096" cy="504056"/>
            </a:xfrm>
            <a:prstGeom prst="rect">
              <a:avLst/>
            </a:prstGeom>
            <a:blipFill>
              <a:blip r:embed="rId5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/>
          <p:nvPr/>
        </p:nvGrpSpPr>
        <p:grpSpPr bwMode="auto">
          <a:xfrm rot="18866617">
            <a:off x="3022128" y="-159696"/>
            <a:ext cx="3047026" cy="3140633"/>
            <a:chOff x="-58" y="-1263"/>
            <a:chExt cx="6901" cy="7007"/>
          </a:xfrm>
          <a:noFill/>
        </p:grpSpPr>
        <p:sp>
          <p:nvSpPr>
            <p:cNvPr id="14" name="Oval 4"/>
            <p:cNvSpPr>
              <a:spLocks noChangeArrowheads="1"/>
            </p:cNvSpPr>
            <p:nvPr/>
          </p:nvSpPr>
          <p:spPr bwMode="auto">
            <a:xfrm>
              <a:off x="4348" y="3249"/>
              <a:ext cx="2495" cy="2495"/>
            </a:xfrm>
            <a:prstGeom prst="ellipse">
              <a:avLst/>
            </a:prstGeom>
            <a:blipFill>
              <a:blip r:embed="rId2" cstate="email"/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" name="Oval 5"/>
            <p:cNvSpPr>
              <a:spLocks noChangeArrowheads="1"/>
            </p:cNvSpPr>
            <p:nvPr/>
          </p:nvSpPr>
          <p:spPr bwMode="auto">
            <a:xfrm>
              <a:off x="2141" y="997"/>
              <a:ext cx="2495" cy="2495"/>
            </a:xfrm>
            <a:prstGeom prst="ellipse">
              <a:avLst/>
            </a:prstGeom>
            <a:blipFill>
              <a:blip r:embed="rId3" cstate="email"/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6" name="Oval 6"/>
            <p:cNvSpPr>
              <a:spLocks noChangeArrowheads="1"/>
            </p:cNvSpPr>
            <p:nvPr/>
          </p:nvSpPr>
          <p:spPr bwMode="auto">
            <a:xfrm>
              <a:off x="-58" y="-1263"/>
              <a:ext cx="2495" cy="2495"/>
            </a:xfrm>
            <a:prstGeom prst="ellipse">
              <a:avLst/>
            </a:prstGeom>
            <a:blipFill>
              <a:blip r:embed="rId4" cstate="email"/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</p:grpSp>
      <p:grpSp>
        <p:nvGrpSpPr>
          <p:cNvPr id="3" name="组合 22"/>
          <p:cNvGrpSpPr/>
          <p:nvPr/>
        </p:nvGrpSpPr>
        <p:grpSpPr>
          <a:xfrm>
            <a:off x="953598" y="1599644"/>
            <a:ext cx="7344816" cy="2926199"/>
            <a:chOff x="-756592" y="2407209"/>
            <a:chExt cx="9793088" cy="3901598"/>
          </a:xfrm>
        </p:grpSpPr>
        <p:sp>
          <p:nvSpPr>
            <p:cNvPr id="28" name="文本框 27"/>
            <p:cNvSpPr txBox="1"/>
            <p:nvPr/>
          </p:nvSpPr>
          <p:spPr>
            <a:xfrm>
              <a:off x="-756592" y="3559337"/>
              <a:ext cx="9793088" cy="27494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400">
                  <a:solidFill>
                    <a:schemeClr val="tx1">
                      <a:lumMod val="50000"/>
                      <a:lumOff val="50000"/>
                    </a:schemeClr>
                  </a:solidFill>
                </a:defRPr>
              </a:lvl1pPr>
            </a:lstStyle>
            <a:p>
              <a:pPr algn="ctr"/>
              <a:r>
                <a:rPr lang="zh-CN" altLang="en-US" sz="3200" dirty="0" smtClean="0">
                  <a:solidFill>
                    <a:schemeClr val="bg1">
                      <a:lumMod val="95000"/>
                    </a:schemeClr>
                  </a:solidFill>
                </a:rPr>
                <a:t>茅檐</a:t>
              </a:r>
              <a:r>
                <a:rPr lang="en-US" altLang="zh-CN" sz="3200" dirty="0" smtClean="0">
                  <a:solidFill>
                    <a:schemeClr val="bg1">
                      <a:lumMod val="95000"/>
                    </a:schemeClr>
                  </a:solidFill>
                </a:rPr>
                <a:t>/</a:t>
              </a:r>
              <a:r>
                <a:rPr lang="zh-CN" altLang="en-US" sz="3200" dirty="0" smtClean="0">
                  <a:solidFill>
                    <a:schemeClr val="bg1">
                      <a:lumMod val="95000"/>
                    </a:schemeClr>
                  </a:solidFill>
                </a:rPr>
                <a:t>长扫</a:t>
              </a:r>
              <a:r>
                <a:rPr lang="en-US" altLang="zh-CN" sz="3200" dirty="0" smtClean="0">
                  <a:solidFill>
                    <a:schemeClr val="bg1">
                      <a:lumMod val="95000"/>
                    </a:schemeClr>
                  </a:solidFill>
                </a:rPr>
                <a:t>/</a:t>
              </a:r>
              <a:r>
                <a:rPr lang="zh-CN" altLang="en-US" sz="3200" dirty="0" smtClean="0">
                  <a:solidFill>
                    <a:schemeClr val="bg1">
                      <a:lumMod val="95000"/>
                    </a:schemeClr>
                  </a:solidFill>
                </a:rPr>
                <a:t>净无苔，</a:t>
              </a:r>
              <a:endParaRPr lang="en-US" altLang="zh-CN" sz="3200" dirty="0" smtClean="0">
                <a:solidFill>
                  <a:schemeClr val="bg1">
                    <a:lumMod val="95000"/>
                  </a:schemeClr>
                </a:solidFill>
              </a:endParaRPr>
            </a:p>
            <a:p>
              <a:pPr algn="ctr"/>
              <a:r>
                <a:rPr lang="zh-CN" altLang="en-US" sz="3200" dirty="0" smtClean="0">
                  <a:solidFill>
                    <a:schemeClr val="bg1">
                      <a:lumMod val="95000"/>
                    </a:schemeClr>
                  </a:solidFill>
                </a:rPr>
                <a:t>花木</a:t>
              </a:r>
              <a:r>
                <a:rPr lang="en-US" altLang="zh-CN" sz="3200" dirty="0" smtClean="0">
                  <a:solidFill>
                    <a:schemeClr val="bg1">
                      <a:lumMod val="95000"/>
                    </a:schemeClr>
                  </a:solidFill>
                </a:rPr>
                <a:t>/</a:t>
              </a:r>
              <a:r>
                <a:rPr lang="zh-CN" altLang="en-US" sz="3200" dirty="0" smtClean="0">
                  <a:solidFill>
                    <a:schemeClr val="bg1">
                      <a:lumMod val="95000"/>
                    </a:schemeClr>
                  </a:solidFill>
                </a:rPr>
                <a:t>成畦</a:t>
              </a:r>
              <a:r>
                <a:rPr lang="en-US" altLang="zh-CN" sz="3200" dirty="0" smtClean="0">
                  <a:solidFill>
                    <a:schemeClr val="bg1">
                      <a:lumMod val="95000"/>
                    </a:schemeClr>
                  </a:solidFill>
                </a:rPr>
                <a:t>/</a:t>
              </a:r>
              <a:r>
                <a:rPr lang="zh-CN" altLang="en-US" sz="3200" dirty="0" smtClean="0">
                  <a:solidFill>
                    <a:schemeClr val="bg1">
                      <a:lumMod val="95000"/>
                    </a:schemeClr>
                  </a:solidFill>
                </a:rPr>
                <a:t>手自栽。</a:t>
              </a:r>
              <a:endParaRPr lang="zh-CN" altLang="en-US" sz="3200" dirty="0" smtClean="0">
                <a:solidFill>
                  <a:schemeClr val="bg1">
                    <a:lumMod val="95000"/>
                  </a:schemeClr>
                </a:solidFill>
              </a:endParaRPr>
            </a:p>
            <a:p>
              <a:pPr algn="ctr"/>
              <a:r>
                <a:rPr lang="zh-CN" altLang="en-US" sz="3200" dirty="0" smtClean="0">
                  <a:solidFill>
                    <a:schemeClr val="bg1">
                      <a:lumMod val="95000"/>
                    </a:schemeClr>
                  </a:solidFill>
                </a:rPr>
                <a:t>一水</a:t>
              </a:r>
              <a:r>
                <a:rPr lang="en-US" altLang="zh-CN" sz="3200" dirty="0" smtClean="0">
                  <a:solidFill>
                    <a:schemeClr val="bg1">
                      <a:lumMod val="95000"/>
                    </a:schemeClr>
                  </a:solidFill>
                </a:rPr>
                <a:t>/</a:t>
              </a:r>
              <a:r>
                <a:rPr lang="zh-CN" altLang="en-US" sz="3200" dirty="0" smtClean="0">
                  <a:solidFill>
                    <a:schemeClr val="bg1">
                      <a:lumMod val="95000"/>
                    </a:schemeClr>
                  </a:solidFill>
                </a:rPr>
                <a:t>护田</a:t>
              </a:r>
              <a:r>
                <a:rPr lang="en-US" altLang="zh-CN" sz="3200" dirty="0" smtClean="0">
                  <a:solidFill>
                    <a:schemeClr val="bg1">
                      <a:lumMod val="95000"/>
                    </a:schemeClr>
                  </a:solidFill>
                </a:rPr>
                <a:t>/</a:t>
              </a:r>
              <a:r>
                <a:rPr lang="zh-CN" altLang="en-US" sz="3200" dirty="0" smtClean="0">
                  <a:solidFill>
                    <a:schemeClr val="bg1">
                      <a:lumMod val="95000"/>
                    </a:schemeClr>
                  </a:solidFill>
                </a:rPr>
                <a:t>将绿绕，</a:t>
              </a:r>
              <a:endParaRPr lang="en-US" altLang="zh-CN" sz="3200" dirty="0" smtClean="0">
                <a:solidFill>
                  <a:schemeClr val="bg1">
                    <a:lumMod val="95000"/>
                  </a:schemeClr>
                </a:solidFill>
              </a:endParaRPr>
            </a:p>
            <a:p>
              <a:pPr algn="ctr"/>
              <a:r>
                <a:rPr lang="zh-CN" altLang="en-US" sz="3200" dirty="0" smtClean="0">
                  <a:solidFill>
                    <a:schemeClr val="bg1">
                      <a:lumMod val="95000"/>
                    </a:schemeClr>
                  </a:solidFill>
                </a:rPr>
                <a:t>两山</a:t>
              </a:r>
              <a:r>
                <a:rPr lang="en-US" altLang="zh-CN" sz="3200" dirty="0" smtClean="0">
                  <a:solidFill>
                    <a:schemeClr val="bg1">
                      <a:lumMod val="95000"/>
                    </a:schemeClr>
                  </a:solidFill>
                </a:rPr>
                <a:t>/</a:t>
              </a:r>
              <a:r>
                <a:rPr lang="zh-CN" altLang="en-US" sz="3200" dirty="0" smtClean="0">
                  <a:solidFill>
                    <a:schemeClr val="bg1">
                      <a:lumMod val="95000"/>
                    </a:schemeClr>
                  </a:solidFill>
                </a:rPr>
                <a:t>排闼</a:t>
              </a:r>
              <a:r>
                <a:rPr lang="en-US" altLang="zh-CN" sz="3200" dirty="0" smtClean="0">
                  <a:solidFill>
                    <a:schemeClr val="bg1">
                      <a:lumMod val="95000"/>
                    </a:schemeClr>
                  </a:solidFill>
                </a:rPr>
                <a:t>/</a:t>
              </a:r>
              <a:r>
                <a:rPr lang="zh-CN" altLang="en-US" sz="3200" dirty="0" smtClean="0">
                  <a:solidFill>
                    <a:schemeClr val="bg1">
                      <a:lumMod val="95000"/>
                    </a:schemeClr>
                  </a:solidFill>
                </a:rPr>
                <a:t>送青来。</a:t>
              </a:r>
              <a:endParaRPr lang="zh-CN" altLang="en-US" sz="3200" dirty="0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5" name="文本框 24"/>
            <p:cNvSpPr txBox="1"/>
            <p:nvPr/>
          </p:nvSpPr>
          <p:spPr>
            <a:xfrm>
              <a:off x="827584" y="2407209"/>
              <a:ext cx="2549212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zh-CN" altLang="en-US" dirty="0">
                <a:solidFill>
                  <a:schemeClr val="bg1">
                    <a:lumMod val="95000"/>
                  </a:schemeClr>
                </a:solidFill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4" name="组合 1"/>
          <p:cNvGrpSpPr/>
          <p:nvPr/>
        </p:nvGrpSpPr>
        <p:grpSpPr>
          <a:xfrm>
            <a:off x="-23388" y="154008"/>
            <a:ext cx="6644556" cy="475298"/>
            <a:chOff x="-31184" y="205344"/>
            <a:chExt cx="8859408" cy="633729"/>
          </a:xfrm>
        </p:grpSpPr>
        <p:sp>
          <p:nvSpPr>
            <p:cNvPr id="6" name="文本框 5"/>
            <p:cNvSpPr txBox="1"/>
            <p:nvPr/>
          </p:nvSpPr>
          <p:spPr>
            <a:xfrm>
              <a:off x="5359093" y="223521"/>
              <a:ext cx="2894319" cy="615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划分节奏</a:t>
              </a:r>
              <a:endParaRPr lang="zh-CN" altLang="en-US" sz="2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5" name="组合 40"/>
            <p:cNvGrpSpPr/>
            <p:nvPr/>
          </p:nvGrpSpPr>
          <p:grpSpPr>
            <a:xfrm>
              <a:off x="829774" y="288533"/>
              <a:ext cx="7998450" cy="360040"/>
              <a:chOff x="822022" y="288533"/>
              <a:chExt cx="7998450" cy="360040"/>
            </a:xfrm>
          </p:grpSpPr>
          <p:cxnSp>
            <p:nvCxnSpPr>
              <p:cNvPr id="42" name="直接连接符 41"/>
              <p:cNvCxnSpPr/>
              <p:nvPr/>
            </p:nvCxnSpPr>
            <p:spPr>
              <a:xfrm>
                <a:off x="5268932" y="633587"/>
                <a:ext cx="3551540" cy="0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  <a:alpha val="74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" name="组合 42"/>
              <p:cNvGrpSpPr/>
              <p:nvPr/>
            </p:nvGrpSpPr>
            <p:grpSpPr>
              <a:xfrm>
                <a:off x="822022" y="288533"/>
                <a:ext cx="4469280" cy="360040"/>
                <a:chOff x="872912" y="836712"/>
                <a:chExt cx="4469280" cy="360040"/>
              </a:xfrm>
            </p:grpSpPr>
            <p:sp>
              <p:nvSpPr>
                <p:cNvPr id="45" name="矩形 44"/>
                <p:cNvSpPr/>
                <p:nvPr/>
              </p:nvSpPr>
              <p:spPr>
                <a:xfrm>
                  <a:off x="872912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6" name="矩形 45"/>
                <p:cNvSpPr/>
                <p:nvPr/>
              </p:nvSpPr>
              <p:spPr>
                <a:xfrm>
                  <a:off x="1774208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7" name="矩形 46"/>
                <p:cNvSpPr/>
                <p:nvPr/>
              </p:nvSpPr>
              <p:spPr>
                <a:xfrm>
                  <a:off x="2675504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8" name="矩形 47"/>
                <p:cNvSpPr/>
                <p:nvPr/>
              </p:nvSpPr>
              <p:spPr>
                <a:xfrm>
                  <a:off x="3576800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9" name="矩形 48"/>
                <p:cNvSpPr/>
                <p:nvPr/>
              </p:nvSpPr>
              <p:spPr>
                <a:xfrm>
                  <a:off x="4478096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</p:grpSp>
        </p:grpSp>
        <p:sp>
          <p:nvSpPr>
            <p:cNvPr id="50" name="矩形 49"/>
            <p:cNvSpPr/>
            <p:nvPr/>
          </p:nvSpPr>
          <p:spPr>
            <a:xfrm>
              <a:off x="-31184" y="205344"/>
              <a:ext cx="864096" cy="504056"/>
            </a:xfrm>
            <a:prstGeom prst="rect">
              <a:avLst/>
            </a:prstGeom>
            <a:blipFill>
              <a:blip r:embed="rId5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2"/>
          <p:cNvGrpSpPr/>
          <p:nvPr/>
        </p:nvGrpSpPr>
        <p:grpSpPr>
          <a:xfrm>
            <a:off x="539552" y="789553"/>
            <a:ext cx="8352928" cy="3970318"/>
            <a:chOff x="-1308654" y="1327089"/>
            <a:chExt cx="11137238" cy="5293756"/>
          </a:xfrm>
        </p:grpSpPr>
        <p:sp>
          <p:nvSpPr>
            <p:cNvPr id="28" name="文本框 27"/>
            <p:cNvSpPr txBox="1"/>
            <p:nvPr/>
          </p:nvSpPr>
          <p:spPr>
            <a:xfrm>
              <a:off x="-1308654" y="1327089"/>
              <a:ext cx="11137238" cy="52937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400">
                  <a:solidFill>
                    <a:schemeClr val="tx1">
                      <a:lumMod val="50000"/>
                      <a:lumOff val="50000"/>
                    </a:schemeClr>
                  </a:solidFill>
                </a:defRPr>
              </a:lvl1pPr>
            </a:lstStyle>
            <a:p>
              <a:pPr>
                <a:lnSpc>
                  <a:spcPct val="150000"/>
                </a:lnSpc>
              </a:pPr>
              <a:r>
                <a:rPr lang="zh-CN" altLang="en-US" sz="2400" dirty="0" smtClean="0">
                  <a:solidFill>
                    <a:schemeClr val="bg1"/>
                  </a:solidFill>
                  <a:latin typeface="+mj-ea"/>
                  <a:ea typeface="+mj-ea"/>
                </a:rPr>
                <a:t>理解诗句：</a:t>
              </a:r>
              <a:endParaRPr lang="en-US" altLang="zh-CN" sz="2400" dirty="0" smtClean="0">
                <a:solidFill>
                  <a:schemeClr val="bg1"/>
                </a:solidFill>
                <a:latin typeface="+mj-ea"/>
                <a:ea typeface="+mj-ea"/>
              </a:endParaRPr>
            </a:p>
            <a:p>
              <a:pPr>
                <a:lnSpc>
                  <a:spcPct val="150000"/>
                </a:lnSpc>
              </a:pPr>
              <a:r>
                <a:rPr lang="en-US" altLang="zh-CN" sz="2400" dirty="0" smtClean="0">
                  <a:solidFill>
                    <a:schemeClr val="bg1"/>
                  </a:solidFill>
                  <a:latin typeface="+mj-ea"/>
                  <a:ea typeface="+mj-ea"/>
                </a:rPr>
                <a:t>1.</a:t>
              </a:r>
              <a:r>
                <a:rPr lang="zh-CN" altLang="en-US" sz="2400" dirty="0" smtClean="0">
                  <a:solidFill>
                    <a:schemeClr val="bg1"/>
                  </a:solidFill>
                  <a:latin typeface="+mj-ea"/>
                  <a:ea typeface="+mj-ea"/>
                </a:rPr>
                <a:t>“净”是通过“无苔”体现的。</a:t>
              </a:r>
              <a:endParaRPr lang="en-US" altLang="zh-CN" sz="2400" dirty="0" smtClean="0">
                <a:solidFill>
                  <a:schemeClr val="bg1"/>
                </a:solidFill>
                <a:latin typeface="+mj-ea"/>
                <a:ea typeface="+mj-ea"/>
              </a:endParaRPr>
            </a:p>
            <a:p>
              <a:pPr>
                <a:lnSpc>
                  <a:spcPct val="150000"/>
                </a:lnSpc>
              </a:pPr>
              <a:r>
                <a:rPr lang="en-US" altLang="zh-CN" sz="2400" dirty="0" smtClean="0">
                  <a:solidFill>
                    <a:schemeClr val="bg1"/>
                  </a:solidFill>
                  <a:latin typeface="+mj-ea"/>
                  <a:ea typeface="+mj-ea"/>
                </a:rPr>
                <a:t>2.</a:t>
              </a:r>
              <a:r>
                <a:rPr lang="zh-CN" altLang="en-US" sz="2400" dirty="0" smtClean="0">
                  <a:solidFill>
                    <a:schemeClr val="bg1"/>
                  </a:solidFill>
                  <a:latin typeface="+mj-ea"/>
                  <a:ea typeface="+mj-ea"/>
                </a:rPr>
                <a:t>“一水护田将绿绕，两山排闼送青来”中“护”和“绕”采用了拟人手法。</a:t>
              </a:r>
              <a:endParaRPr lang="en-US" altLang="zh-CN" sz="2400" dirty="0" smtClean="0">
                <a:solidFill>
                  <a:schemeClr val="bg1"/>
                </a:solidFill>
                <a:latin typeface="+mj-ea"/>
                <a:ea typeface="+mj-ea"/>
              </a:endParaRPr>
            </a:p>
            <a:p>
              <a:pPr>
                <a:lnSpc>
                  <a:spcPct val="150000"/>
                </a:lnSpc>
              </a:pPr>
              <a:r>
                <a:rPr lang="en-US" altLang="zh-CN" sz="2400" dirty="0" smtClean="0">
                  <a:solidFill>
                    <a:schemeClr val="bg1"/>
                  </a:solidFill>
                  <a:latin typeface="+mj-ea"/>
                  <a:ea typeface="+mj-ea"/>
                </a:rPr>
                <a:t>3.</a:t>
              </a:r>
              <a:r>
                <a:rPr lang="zh-CN" altLang="en-US" sz="2400" dirty="0" smtClean="0">
                  <a:solidFill>
                    <a:schemeClr val="bg1"/>
                  </a:solidFill>
                  <a:latin typeface="+mj-ea"/>
                  <a:ea typeface="+mj-ea"/>
                </a:rPr>
                <a:t>“茅檐长扫净无苔，花木成畦手自栽”暗示了主人生活情趣的高雅；“一水护田将绿绕，两山排闼送青来”表现了主人的品质高洁。</a:t>
              </a:r>
              <a:endParaRPr lang="zh-CN" altLang="en-US" sz="2400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25" name="文本框 24"/>
            <p:cNvSpPr txBox="1"/>
            <p:nvPr/>
          </p:nvSpPr>
          <p:spPr>
            <a:xfrm>
              <a:off x="827583" y="2407209"/>
              <a:ext cx="2549212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zh-CN" altLang="en-US" dirty="0">
                <a:solidFill>
                  <a:schemeClr val="bg1">
                    <a:lumMod val="95000"/>
                  </a:schemeClr>
                </a:solidFill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4" name="组合 1"/>
          <p:cNvGrpSpPr/>
          <p:nvPr/>
        </p:nvGrpSpPr>
        <p:grpSpPr>
          <a:xfrm>
            <a:off x="-23388" y="154008"/>
            <a:ext cx="6644556" cy="475298"/>
            <a:chOff x="-31184" y="205344"/>
            <a:chExt cx="8859408" cy="633729"/>
          </a:xfrm>
        </p:grpSpPr>
        <p:sp>
          <p:nvSpPr>
            <p:cNvPr id="6" name="文本框 5"/>
            <p:cNvSpPr txBox="1"/>
            <p:nvPr/>
          </p:nvSpPr>
          <p:spPr>
            <a:xfrm>
              <a:off x="5359093" y="223521"/>
              <a:ext cx="2894319" cy="615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zh-CN" altLang="en-US" sz="2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5" name="组合 40"/>
            <p:cNvGrpSpPr/>
            <p:nvPr/>
          </p:nvGrpSpPr>
          <p:grpSpPr>
            <a:xfrm>
              <a:off x="829774" y="288533"/>
              <a:ext cx="7998450" cy="360040"/>
              <a:chOff x="822022" y="288533"/>
              <a:chExt cx="7998450" cy="360040"/>
            </a:xfrm>
          </p:grpSpPr>
          <p:cxnSp>
            <p:nvCxnSpPr>
              <p:cNvPr id="42" name="直接连接符 41"/>
              <p:cNvCxnSpPr/>
              <p:nvPr/>
            </p:nvCxnSpPr>
            <p:spPr>
              <a:xfrm>
                <a:off x="5268932" y="633587"/>
                <a:ext cx="3551540" cy="0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  <a:alpha val="74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" name="组合 42"/>
              <p:cNvGrpSpPr/>
              <p:nvPr/>
            </p:nvGrpSpPr>
            <p:grpSpPr>
              <a:xfrm>
                <a:off x="822022" y="288533"/>
                <a:ext cx="4469280" cy="360040"/>
                <a:chOff x="872912" y="836712"/>
                <a:chExt cx="4469280" cy="360040"/>
              </a:xfrm>
            </p:grpSpPr>
            <p:sp>
              <p:nvSpPr>
                <p:cNvPr id="45" name="矩形 44"/>
                <p:cNvSpPr/>
                <p:nvPr/>
              </p:nvSpPr>
              <p:spPr>
                <a:xfrm>
                  <a:off x="872912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6" name="矩形 45"/>
                <p:cNvSpPr/>
                <p:nvPr/>
              </p:nvSpPr>
              <p:spPr>
                <a:xfrm>
                  <a:off x="1774208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7" name="矩形 46"/>
                <p:cNvSpPr/>
                <p:nvPr/>
              </p:nvSpPr>
              <p:spPr>
                <a:xfrm>
                  <a:off x="2675504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8" name="矩形 47"/>
                <p:cNvSpPr/>
                <p:nvPr/>
              </p:nvSpPr>
              <p:spPr>
                <a:xfrm>
                  <a:off x="3576800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9" name="矩形 48"/>
                <p:cNvSpPr/>
                <p:nvPr/>
              </p:nvSpPr>
              <p:spPr>
                <a:xfrm>
                  <a:off x="4478096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</p:grpSp>
        </p:grpSp>
        <p:sp>
          <p:nvSpPr>
            <p:cNvPr id="50" name="矩形 49"/>
            <p:cNvSpPr/>
            <p:nvPr/>
          </p:nvSpPr>
          <p:spPr>
            <a:xfrm>
              <a:off x="-31184" y="205344"/>
              <a:ext cx="864096" cy="504056"/>
            </a:xfrm>
            <a:prstGeom prst="rect">
              <a:avLst/>
            </a:prstGeom>
            <a:blipFill>
              <a:blip r:embed="rId2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19"/>
          <p:cNvSpPr>
            <a:spLocks noEditPoints="1"/>
          </p:cNvSpPr>
          <p:nvPr/>
        </p:nvSpPr>
        <p:spPr bwMode="auto">
          <a:xfrm>
            <a:off x="6084169" y="3556458"/>
            <a:ext cx="2292977" cy="1587042"/>
          </a:xfrm>
          <a:custGeom>
            <a:avLst/>
            <a:gdLst>
              <a:gd name="T0" fmla="*/ 104 w 118"/>
              <a:gd name="T1" fmla="*/ 15 h 98"/>
              <a:gd name="T2" fmla="*/ 43 w 118"/>
              <a:gd name="T3" fmla="*/ 4 h 98"/>
              <a:gd name="T4" fmla="*/ 15 w 118"/>
              <a:gd name="T5" fmla="*/ 20 h 98"/>
              <a:gd name="T6" fmla="*/ 7 w 118"/>
              <a:gd name="T7" fmla="*/ 50 h 98"/>
              <a:gd name="T8" fmla="*/ 20 w 118"/>
              <a:gd name="T9" fmla="*/ 72 h 98"/>
              <a:gd name="T10" fmla="*/ 3 w 118"/>
              <a:gd name="T11" fmla="*/ 94 h 98"/>
              <a:gd name="T12" fmla="*/ 3 w 118"/>
              <a:gd name="T13" fmla="*/ 94 h 98"/>
              <a:gd name="T14" fmla="*/ 2 w 118"/>
              <a:gd name="T15" fmla="*/ 95 h 98"/>
              <a:gd name="T16" fmla="*/ 3 w 118"/>
              <a:gd name="T17" fmla="*/ 97 h 98"/>
              <a:gd name="T18" fmla="*/ 40 w 118"/>
              <a:gd name="T19" fmla="*/ 75 h 98"/>
              <a:gd name="T20" fmla="*/ 104 w 118"/>
              <a:gd name="T21" fmla="*/ 64 h 98"/>
              <a:gd name="T22" fmla="*/ 117 w 118"/>
              <a:gd name="T23" fmla="*/ 37 h 98"/>
              <a:gd name="T24" fmla="*/ 104 w 118"/>
              <a:gd name="T25" fmla="*/ 15 h 98"/>
              <a:gd name="T26" fmla="*/ 103 w 118"/>
              <a:gd name="T27" fmla="*/ 61 h 98"/>
              <a:gd name="T28" fmla="*/ 39 w 118"/>
              <a:gd name="T29" fmla="*/ 72 h 98"/>
              <a:gd name="T30" fmla="*/ 39 w 118"/>
              <a:gd name="T31" fmla="*/ 72 h 98"/>
              <a:gd name="T32" fmla="*/ 38 w 118"/>
              <a:gd name="T33" fmla="*/ 73 h 98"/>
              <a:gd name="T34" fmla="*/ 10 w 118"/>
              <a:gd name="T35" fmla="*/ 93 h 98"/>
              <a:gd name="T36" fmla="*/ 23 w 118"/>
              <a:gd name="T37" fmla="*/ 72 h 98"/>
              <a:gd name="T38" fmla="*/ 23 w 118"/>
              <a:gd name="T39" fmla="*/ 72 h 98"/>
              <a:gd name="T40" fmla="*/ 22 w 118"/>
              <a:gd name="T41" fmla="*/ 70 h 98"/>
              <a:gd name="T42" fmla="*/ 10 w 118"/>
              <a:gd name="T43" fmla="*/ 42 h 98"/>
              <a:gd name="T44" fmla="*/ 27 w 118"/>
              <a:gd name="T45" fmla="*/ 13 h 98"/>
              <a:gd name="T46" fmla="*/ 62 w 118"/>
              <a:gd name="T47" fmla="*/ 5 h 98"/>
              <a:gd name="T48" fmla="*/ 92 w 118"/>
              <a:gd name="T49" fmla="*/ 11 h 98"/>
              <a:gd name="T50" fmla="*/ 113 w 118"/>
              <a:gd name="T51" fmla="*/ 31 h 98"/>
              <a:gd name="T52" fmla="*/ 103 w 118"/>
              <a:gd name="T53" fmla="*/ 6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8" h="98">
                <a:moveTo>
                  <a:pt x="104" y="15"/>
                </a:moveTo>
                <a:cubicBezTo>
                  <a:pt x="87" y="1"/>
                  <a:pt x="64" y="0"/>
                  <a:pt x="43" y="4"/>
                </a:cubicBezTo>
                <a:cubicBezTo>
                  <a:pt x="33" y="6"/>
                  <a:pt x="21" y="11"/>
                  <a:pt x="15" y="20"/>
                </a:cubicBezTo>
                <a:cubicBezTo>
                  <a:pt x="9" y="28"/>
                  <a:pt x="6" y="40"/>
                  <a:pt x="7" y="50"/>
                </a:cubicBezTo>
                <a:cubicBezTo>
                  <a:pt x="8" y="59"/>
                  <a:pt x="13" y="66"/>
                  <a:pt x="20" y="72"/>
                </a:cubicBezTo>
                <a:cubicBezTo>
                  <a:pt x="19" y="81"/>
                  <a:pt x="10" y="89"/>
                  <a:pt x="3" y="94"/>
                </a:cubicBezTo>
                <a:cubicBezTo>
                  <a:pt x="3" y="94"/>
                  <a:pt x="3" y="94"/>
                  <a:pt x="3" y="94"/>
                </a:cubicBezTo>
                <a:cubicBezTo>
                  <a:pt x="3" y="95"/>
                  <a:pt x="3" y="95"/>
                  <a:pt x="2" y="95"/>
                </a:cubicBezTo>
                <a:cubicBezTo>
                  <a:pt x="0" y="95"/>
                  <a:pt x="1" y="98"/>
                  <a:pt x="3" y="97"/>
                </a:cubicBezTo>
                <a:cubicBezTo>
                  <a:pt x="17" y="95"/>
                  <a:pt x="33" y="87"/>
                  <a:pt x="40" y="75"/>
                </a:cubicBezTo>
                <a:cubicBezTo>
                  <a:pt x="61" y="75"/>
                  <a:pt x="86" y="78"/>
                  <a:pt x="104" y="64"/>
                </a:cubicBezTo>
                <a:cubicBezTo>
                  <a:pt x="112" y="57"/>
                  <a:pt x="118" y="48"/>
                  <a:pt x="117" y="37"/>
                </a:cubicBezTo>
                <a:cubicBezTo>
                  <a:pt x="117" y="28"/>
                  <a:pt x="111" y="20"/>
                  <a:pt x="104" y="15"/>
                </a:cubicBezTo>
                <a:close/>
                <a:moveTo>
                  <a:pt x="103" y="61"/>
                </a:moveTo>
                <a:cubicBezTo>
                  <a:pt x="86" y="76"/>
                  <a:pt x="60" y="72"/>
                  <a:pt x="39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2"/>
                  <a:pt x="38" y="73"/>
                  <a:pt x="38" y="73"/>
                </a:cubicBezTo>
                <a:cubicBezTo>
                  <a:pt x="32" y="83"/>
                  <a:pt x="21" y="90"/>
                  <a:pt x="10" y="93"/>
                </a:cubicBezTo>
                <a:cubicBezTo>
                  <a:pt x="16" y="87"/>
                  <a:pt x="22" y="80"/>
                  <a:pt x="23" y="72"/>
                </a:cubicBezTo>
                <a:cubicBezTo>
                  <a:pt x="23" y="72"/>
                  <a:pt x="23" y="72"/>
                  <a:pt x="23" y="72"/>
                </a:cubicBezTo>
                <a:cubicBezTo>
                  <a:pt x="23" y="71"/>
                  <a:pt x="23" y="71"/>
                  <a:pt x="22" y="70"/>
                </a:cubicBezTo>
                <a:cubicBezTo>
                  <a:pt x="14" y="63"/>
                  <a:pt x="9" y="54"/>
                  <a:pt x="10" y="42"/>
                </a:cubicBezTo>
                <a:cubicBezTo>
                  <a:pt x="11" y="30"/>
                  <a:pt x="16" y="20"/>
                  <a:pt x="27" y="13"/>
                </a:cubicBezTo>
                <a:cubicBezTo>
                  <a:pt x="37" y="7"/>
                  <a:pt x="50" y="5"/>
                  <a:pt x="62" y="5"/>
                </a:cubicBezTo>
                <a:cubicBezTo>
                  <a:pt x="73" y="5"/>
                  <a:pt x="83" y="7"/>
                  <a:pt x="92" y="11"/>
                </a:cubicBezTo>
                <a:cubicBezTo>
                  <a:pt x="101" y="15"/>
                  <a:pt x="109" y="22"/>
                  <a:pt x="113" y="31"/>
                </a:cubicBezTo>
                <a:cubicBezTo>
                  <a:pt x="118" y="42"/>
                  <a:pt x="111" y="53"/>
                  <a:pt x="103" y="61"/>
                </a:cubicBezTo>
                <a:close/>
              </a:path>
            </a:pathLst>
          </a:custGeom>
          <a:solidFill>
            <a:srgbClr val="72D5A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dirty="0">
              <a:ea typeface="汉仪丫丫体简" panose="02010604000101010101" pitchFamily="2" charset="-122"/>
            </a:endParaRPr>
          </a:p>
        </p:txBody>
      </p:sp>
      <p:sp>
        <p:nvSpPr>
          <p:cNvPr id="17" name="Freeform 19"/>
          <p:cNvSpPr>
            <a:spLocks noEditPoints="1"/>
          </p:cNvSpPr>
          <p:nvPr/>
        </p:nvSpPr>
        <p:spPr bwMode="auto">
          <a:xfrm flipH="1">
            <a:off x="1385646" y="3597865"/>
            <a:ext cx="2502080" cy="1545637"/>
          </a:xfrm>
          <a:custGeom>
            <a:avLst/>
            <a:gdLst>
              <a:gd name="T0" fmla="*/ 104 w 118"/>
              <a:gd name="T1" fmla="*/ 15 h 98"/>
              <a:gd name="T2" fmla="*/ 43 w 118"/>
              <a:gd name="T3" fmla="*/ 4 h 98"/>
              <a:gd name="T4" fmla="*/ 15 w 118"/>
              <a:gd name="T5" fmla="*/ 20 h 98"/>
              <a:gd name="T6" fmla="*/ 7 w 118"/>
              <a:gd name="T7" fmla="*/ 50 h 98"/>
              <a:gd name="T8" fmla="*/ 20 w 118"/>
              <a:gd name="T9" fmla="*/ 72 h 98"/>
              <a:gd name="T10" fmla="*/ 3 w 118"/>
              <a:gd name="T11" fmla="*/ 94 h 98"/>
              <a:gd name="T12" fmla="*/ 3 w 118"/>
              <a:gd name="T13" fmla="*/ 94 h 98"/>
              <a:gd name="T14" fmla="*/ 2 w 118"/>
              <a:gd name="T15" fmla="*/ 95 h 98"/>
              <a:gd name="T16" fmla="*/ 3 w 118"/>
              <a:gd name="T17" fmla="*/ 97 h 98"/>
              <a:gd name="T18" fmla="*/ 40 w 118"/>
              <a:gd name="T19" fmla="*/ 75 h 98"/>
              <a:gd name="T20" fmla="*/ 104 w 118"/>
              <a:gd name="T21" fmla="*/ 64 h 98"/>
              <a:gd name="T22" fmla="*/ 117 w 118"/>
              <a:gd name="T23" fmla="*/ 37 h 98"/>
              <a:gd name="T24" fmla="*/ 104 w 118"/>
              <a:gd name="T25" fmla="*/ 15 h 98"/>
              <a:gd name="T26" fmla="*/ 103 w 118"/>
              <a:gd name="T27" fmla="*/ 61 h 98"/>
              <a:gd name="T28" fmla="*/ 39 w 118"/>
              <a:gd name="T29" fmla="*/ 72 h 98"/>
              <a:gd name="T30" fmla="*/ 39 w 118"/>
              <a:gd name="T31" fmla="*/ 72 h 98"/>
              <a:gd name="T32" fmla="*/ 38 w 118"/>
              <a:gd name="T33" fmla="*/ 73 h 98"/>
              <a:gd name="T34" fmla="*/ 10 w 118"/>
              <a:gd name="T35" fmla="*/ 93 h 98"/>
              <a:gd name="T36" fmla="*/ 23 w 118"/>
              <a:gd name="T37" fmla="*/ 72 h 98"/>
              <a:gd name="T38" fmla="*/ 23 w 118"/>
              <a:gd name="T39" fmla="*/ 72 h 98"/>
              <a:gd name="T40" fmla="*/ 22 w 118"/>
              <a:gd name="T41" fmla="*/ 70 h 98"/>
              <a:gd name="T42" fmla="*/ 10 w 118"/>
              <a:gd name="T43" fmla="*/ 42 h 98"/>
              <a:gd name="T44" fmla="*/ 27 w 118"/>
              <a:gd name="T45" fmla="*/ 13 h 98"/>
              <a:gd name="T46" fmla="*/ 62 w 118"/>
              <a:gd name="T47" fmla="*/ 5 h 98"/>
              <a:gd name="T48" fmla="*/ 92 w 118"/>
              <a:gd name="T49" fmla="*/ 11 h 98"/>
              <a:gd name="T50" fmla="*/ 113 w 118"/>
              <a:gd name="T51" fmla="*/ 31 h 98"/>
              <a:gd name="T52" fmla="*/ 103 w 118"/>
              <a:gd name="T53" fmla="*/ 6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8" h="98">
                <a:moveTo>
                  <a:pt x="104" y="15"/>
                </a:moveTo>
                <a:cubicBezTo>
                  <a:pt x="87" y="1"/>
                  <a:pt x="64" y="0"/>
                  <a:pt x="43" y="4"/>
                </a:cubicBezTo>
                <a:cubicBezTo>
                  <a:pt x="33" y="6"/>
                  <a:pt x="21" y="11"/>
                  <a:pt x="15" y="20"/>
                </a:cubicBezTo>
                <a:cubicBezTo>
                  <a:pt x="9" y="28"/>
                  <a:pt x="6" y="40"/>
                  <a:pt x="7" y="50"/>
                </a:cubicBezTo>
                <a:cubicBezTo>
                  <a:pt x="8" y="59"/>
                  <a:pt x="13" y="66"/>
                  <a:pt x="20" y="72"/>
                </a:cubicBezTo>
                <a:cubicBezTo>
                  <a:pt x="19" y="81"/>
                  <a:pt x="10" y="89"/>
                  <a:pt x="3" y="94"/>
                </a:cubicBezTo>
                <a:cubicBezTo>
                  <a:pt x="3" y="94"/>
                  <a:pt x="3" y="94"/>
                  <a:pt x="3" y="94"/>
                </a:cubicBezTo>
                <a:cubicBezTo>
                  <a:pt x="3" y="95"/>
                  <a:pt x="3" y="95"/>
                  <a:pt x="2" y="95"/>
                </a:cubicBezTo>
                <a:cubicBezTo>
                  <a:pt x="0" y="95"/>
                  <a:pt x="1" y="98"/>
                  <a:pt x="3" y="97"/>
                </a:cubicBezTo>
                <a:cubicBezTo>
                  <a:pt x="17" y="95"/>
                  <a:pt x="33" y="87"/>
                  <a:pt x="40" y="75"/>
                </a:cubicBezTo>
                <a:cubicBezTo>
                  <a:pt x="61" y="75"/>
                  <a:pt x="86" y="78"/>
                  <a:pt x="104" y="64"/>
                </a:cubicBezTo>
                <a:cubicBezTo>
                  <a:pt x="112" y="57"/>
                  <a:pt x="118" y="48"/>
                  <a:pt x="117" y="37"/>
                </a:cubicBezTo>
                <a:cubicBezTo>
                  <a:pt x="117" y="28"/>
                  <a:pt x="111" y="20"/>
                  <a:pt x="104" y="15"/>
                </a:cubicBezTo>
                <a:close/>
                <a:moveTo>
                  <a:pt x="103" y="61"/>
                </a:moveTo>
                <a:cubicBezTo>
                  <a:pt x="86" y="76"/>
                  <a:pt x="60" y="72"/>
                  <a:pt x="39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2"/>
                  <a:pt x="38" y="73"/>
                  <a:pt x="38" y="73"/>
                </a:cubicBezTo>
                <a:cubicBezTo>
                  <a:pt x="32" y="83"/>
                  <a:pt x="21" y="90"/>
                  <a:pt x="10" y="93"/>
                </a:cubicBezTo>
                <a:cubicBezTo>
                  <a:pt x="16" y="87"/>
                  <a:pt x="22" y="80"/>
                  <a:pt x="23" y="72"/>
                </a:cubicBezTo>
                <a:cubicBezTo>
                  <a:pt x="23" y="72"/>
                  <a:pt x="23" y="72"/>
                  <a:pt x="23" y="72"/>
                </a:cubicBezTo>
                <a:cubicBezTo>
                  <a:pt x="23" y="71"/>
                  <a:pt x="23" y="71"/>
                  <a:pt x="22" y="70"/>
                </a:cubicBezTo>
                <a:cubicBezTo>
                  <a:pt x="14" y="63"/>
                  <a:pt x="9" y="54"/>
                  <a:pt x="10" y="42"/>
                </a:cubicBezTo>
                <a:cubicBezTo>
                  <a:pt x="11" y="30"/>
                  <a:pt x="16" y="20"/>
                  <a:pt x="27" y="13"/>
                </a:cubicBezTo>
                <a:cubicBezTo>
                  <a:pt x="37" y="7"/>
                  <a:pt x="50" y="5"/>
                  <a:pt x="62" y="5"/>
                </a:cubicBezTo>
                <a:cubicBezTo>
                  <a:pt x="73" y="5"/>
                  <a:pt x="83" y="7"/>
                  <a:pt x="92" y="11"/>
                </a:cubicBezTo>
                <a:cubicBezTo>
                  <a:pt x="101" y="15"/>
                  <a:pt x="109" y="22"/>
                  <a:pt x="113" y="31"/>
                </a:cubicBezTo>
                <a:cubicBezTo>
                  <a:pt x="118" y="42"/>
                  <a:pt x="111" y="53"/>
                  <a:pt x="103" y="61"/>
                </a:cubicBezTo>
                <a:close/>
              </a:path>
            </a:pathLst>
          </a:custGeom>
          <a:solidFill>
            <a:srgbClr val="FCB36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dirty="0">
              <a:ea typeface="汉仪丫丫体简" panose="02010604000101010101" pitchFamily="2" charset="-122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-25742" y="154008"/>
            <a:ext cx="6646910" cy="475298"/>
            <a:chOff x="-34322" y="205344"/>
            <a:chExt cx="8862546" cy="633729"/>
          </a:xfrm>
        </p:grpSpPr>
        <p:grpSp>
          <p:nvGrpSpPr>
            <p:cNvPr id="24" name="组合 23"/>
            <p:cNvGrpSpPr/>
            <p:nvPr/>
          </p:nvGrpSpPr>
          <p:grpSpPr>
            <a:xfrm>
              <a:off x="829774" y="223521"/>
              <a:ext cx="7998450" cy="615552"/>
              <a:chOff x="829774" y="223521"/>
              <a:chExt cx="7998450" cy="615552"/>
            </a:xfrm>
          </p:grpSpPr>
          <p:sp>
            <p:nvSpPr>
              <p:cNvPr id="26" name="文本框 25"/>
              <p:cNvSpPr txBox="1"/>
              <p:nvPr/>
            </p:nvSpPr>
            <p:spPr>
              <a:xfrm>
                <a:off x="5359094" y="223521"/>
                <a:ext cx="2969154" cy="615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endParaRPr lang="zh-CN" altLang="en-US" sz="2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endParaRPr>
              </a:p>
            </p:txBody>
          </p:sp>
          <p:grpSp>
            <p:nvGrpSpPr>
              <p:cNvPr id="32" name="组合 31"/>
              <p:cNvGrpSpPr/>
              <p:nvPr/>
            </p:nvGrpSpPr>
            <p:grpSpPr>
              <a:xfrm>
                <a:off x="829774" y="288533"/>
                <a:ext cx="7998450" cy="360040"/>
                <a:chOff x="822022" y="288533"/>
                <a:chExt cx="7998450" cy="360040"/>
              </a:xfrm>
            </p:grpSpPr>
            <p:cxnSp>
              <p:nvCxnSpPr>
                <p:cNvPr id="33" name="直接连接符 32"/>
                <p:cNvCxnSpPr/>
                <p:nvPr/>
              </p:nvCxnSpPr>
              <p:spPr>
                <a:xfrm>
                  <a:off x="5268932" y="633587"/>
                  <a:ext cx="3551540" cy="0"/>
                </a:xfrm>
                <a:prstGeom prst="line">
                  <a:avLst/>
                </a:prstGeom>
                <a:ln w="3175">
                  <a:solidFill>
                    <a:schemeClr val="bg1">
                      <a:lumMod val="65000"/>
                      <a:alpha val="74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4" name="组合 33"/>
                <p:cNvGrpSpPr/>
                <p:nvPr/>
              </p:nvGrpSpPr>
              <p:grpSpPr>
                <a:xfrm>
                  <a:off x="822022" y="288533"/>
                  <a:ext cx="4469280" cy="360040"/>
                  <a:chOff x="872912" y="836712"/>
                  <a:chExt cx="4469280" cy="360040"/>
                </a:xfrm>
              </p:grpSpPr>
              <p:sp>
                <p:nvSpPr>
                  <p:cNvPr id="35" name="矩形 34"/>
                  <p:cNvSpPr/>
                  <p:nvPr/>
                </p:nvSpPr>
                <p:spPr>
                  <a:xfrm>
                    <a:off x="872912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39" name="矩形 38"/>
                  <p:cNvSpPr/>
                  <p:nvPr/>
                </p:nvSpPr>
                <p:spPr>
                  <a:xfrm>
                    <a:off x="1774208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45" name="矩形 44"/>
                  <p:cNvSpPr/>
                  <p:nvPr/>
                </p:nvSpPr>
                <p:spPr>
                  <a:xfrm>
                    <a:off x="2675504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46" name="矩形 45"/>
                  <p:cNvSpPr/>
                  <p:nvPr/>
                </p:nvSpPr>
                <p:spPr>
                  <a:xfrm>
                    <a:off x="3576800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47" name="矩形 46"/>
                  <p:cNvSpPr/>
                  <p:nvPr/>
                </p:nvSpPr>
                <p:spPr>
                  <a:xfrm>
                    <a:off x="4478096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</p:grpSp>
          </p:grpSp>
        </p:grpSp>
        <p:sp>
          <p:nvSpPr>
            <p:cNvPr id="25" name="矩形 24"/>
            <p:cNvSpPr/>
            <p:nvPr/>
          </p:nvSpPr>
          <p:spPr>
            <a:xfrm>
              <a:off x="-34322" y="205344"/>
              <a:ext cx="864096" cy="504056"/>
            </a:xfrm>
            <a:prstGeom prst="rect">
              <a:avLst/>
            </a:prstGeom>
            <a:blipFill>
              <a:blip r:embed="rId2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sp>
        <p:nvSpPr>
          <p:cNvPr id="27" name="文本框 27"/>
          <p:cNvSpPr txBox="1"/>
          <p:nvPr/>
        </p:nvSpPr>
        <p:spPr>
          <a:xfrm>
            <a:off x="395536" y="1131590"/>
            <a:ext cx="8496944" cy="16890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2400" dirty="0" smtClean="0">
                <a:solidFill>
                  <a:schemeClr val="bg1"/>
                </a:solidFill>
                <a:latin typeface="+mj-ea"/>
                <a:ea typeface="+mj-ea"/>
              </a:rPr>
              <a:t>小结：</a:t>
            </a:r>
            <a:r>
              <a:rPr lang="en-US" altLang="zh-CN" sz="2400" dirty="0" smtClean="0">
                <a:solidFill>
                  <a:schemeClr val="bg1"/>
                </a:solidFill>
                <a:latin typeface="+mj-ea"/>
                <a:ea typeface="+mj-ea"/>
              </a:rPr>
              <a:t>《</a:t>
            </a:r>
            <a:r>
              <a:rPr lang="zh-CN" altLang="en-US" sz="2400" dirty="0" smtClean="0">
                <a:solidFill>
                  <a:schemeClr val="bg1"/>
                </a:solidFill>
                <a:latin typeface="+mj-ea"/>
                <a:ea typeface="+mj-ea"/>
              </a:rPr>
              <a:t>书湖阴先生壁</a:t>
            </a:r>
            <a:r>
              <a:rPr lang="en-US" altLang="zh-CN" sz="2400" dirty="0" smtClean="0">
                <a:solidFill>
                  <a:schemeClr val="bg1"/>
                </a:solidFill>
                <a:latin typeface="+mj-ea"/>
                <a:ea typeface="+mj-ea"/>
              </a:rPr>
              <a:t>》</a:t>
            </a:r>
            <a:r>
              <a:rPr lang="zh-CN" altLang="en-US" sz="2400" dirty="0" smtClean="0">
                <a:solidFill>
                  <a:schemeClr val="bg1"/>
                </a:solidFill>
                <a:latin typeface="+mj-ea"/>
                <a:ea typeface="+mj-ea"/>
              </a:rPr>
              <a:t>描写的是湖阴先生家的庭院清幽，院内院外的美景，表达了作者对湖阴先生的赞美，体现了诗人对朋友的深情，同时也寄托了诗人闲适的心情。</a:t>
            </a:r>
            <a:endParaRPr lang="zh-CN" altLang="en-US" sz="2400" dirty="0">
              <a:solidFill>
                <a:schemeClr val="bg1"/>
              </a:solidFill>
              <a:latin typeface="+mj-ea"/>
              <a:ea typeface="+mj-ea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1979715" y="1221602"/>
            <a:ext cx="478420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6000" dirty="0" smtClean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作业</a:t>
            </a:r>
            <a:endParaRPr lang="zh-CN" altLang="en-US" sz="6000" dirty="0">
              <a:solidFill>
                <a:srgbClr val="FDFCFD"/>
              </a:solidFill>
              <a:latin typeface="新蒂黑板报" panose="03000600000000000000" pitchFamily="66" charset="-122"/>
              <a:ea typeface="新蒂黑板报" panose="03000600000000000000" pitchFamily="66" charset="-122"/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385646" y="3975907"/>
            <a:ext cx="6527478" cy="105747"/>
            <a:chOff x="323528" y="4293096"/>
            <a:chExt cx="8703304" cy="140996"/>
          </a:xfrm>
        </p:grpSpPr>
        <p:grpSp>
          <p:nvGrpSpPr>
            <p:cNvPr id="29" name="组合 28"/>
            <p:cNvGrpSpPr/>
            <p:nvPr/>
          </p:nvGrpSpPr>
          <p:grpSpPr>
            <a:xfrm>
              <a:off x="323528" y="4293096"/>
              <a:ext cx="4464719" cy="140996"/>
              <a:chOff x="617922" y="1097616"/>
              <a:chExt cx="4464719" cy="140996"/>
            </a:xfrm>
          </p:grpSpPr>
          <p:sp>
            <p:nvSpPr>
              <p:cNvPr id="30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35" name="组合 34"/>
            <p:cNvGrpSpPr/>
            <p:nvPr/>
          </p:nvGrpSpPr>
          <p:grpSpPr>
            <a:xfrm>
              <a:off x="4562113" y="4293096"/>
              <a:ext cx="4464719" cy="140996"/>
              <a:chOff x="617922" y="1097616"/>
              <a:chExt cx="4464719" cy="140996"/>
            </a:xfrm>
          </p:grpSpPr>
          <p:sp>
            <p:nvSpPr>
              <p:cNvPr id="3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grpSp>
        <p:nvGrpSpPr>
          <p:cNvPr id="3" name="组合 2"/>
          <p:cNvGrpSpPr/>
          <p:nvPr/>
        </p:nvGrpSpPr>
        <p:grpSpPr>
          <a:xfrm>
            <a:off x="1061613" y="735547"/>
            <a:ext cx="6527877" cy="105747"/>
            <a:chOff x="323528" y="2065320"/>
            <a:chExt cx="8703836" cy="140996"/>
          </a:xfrm>
        </p:grpSpPr>
        <p:grpSp>
          <p:nvGrpSpPr>
            <p:cNvPr id="25" name="组合 24"/>
            <p:cNvGrpSpPr/>
            <p:nvPr/>
          </p:nvGrpSpPr>
          <p:grpSpPr>
            <a:xfrm>
              <a:off x="323528" y="2065320"/>
              <a:ext cx="4464719" cy="140996"/>
              <a:chOff x="617922" y="1097616"/>
              <a:chExt cx="4464719" cy="140996"/>
            </a:xfrm>
          </p:grpSpPr>
          <p:sp>
            <p:nvSpPr>
              <p:cNvPr id="2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38" name="组合 37"/>
            <p:cNvGrpSpPr/>
            <p:nvPr/>
          </p:nvGrpSpPr>
          <p:grpSpPr>
            <a:xfrm>
              <a:off x="4562645" y="2065320"/>
              <a:ext cx="4464719" cy="140996"/>
              <a:chOff x="617922" y="1097616"/>
              <a:chExt cx="4464719" cy="140996"/>
            </a:xfrm>
          </p:grpSpPr>
          <p:sp>
            <p:nvSpPr>
              <p:cNvPr id="3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sp>
        <p:nvSpPr>
          <p:cNvPr id="56" name="Freeform 29"/>
          <p:cNvSpPr>
            <a:spLocks noEditPoints="1"/>
          </p:cNvSpPr>
          <p:nvPr/>
        </p:nvSpPr>
        <p:spPr bwMode="auto">
          <a:xfrm>
            <a:off x="1105579" y="1069202"/>
            <a:ext cx="899709" cy="938827"/>
          </a:xfrm>
          <a:custGeom>
            <a:avLst/>
            <a:gdLst>
              <a:gd name="T0" fmla="*/ 14 w 939"/>
              <a:gd name="T1" fmla="*/ 370 h 978"/>
              <a:gd name="T2" fmla="*/ 115 w 939"/>
              <a:gd name="T3" fmla="*/ 87 h 978"/>
              <a:gd name="T4" fmla="*/ 517 w 939"/>
              <a:gd name="T5" fmla="*/ 9 h 978"/>
              <a:gd name="T6" fmla="*/ 818 w 939"/>
              <a:gd name="T7" fmla="*/ 112 h 978"/>
              <a:gd name="T8" fmla="*/ 896 w 939"/>
              <a:gd name="T9" fmla="*/ 454 h 978"/>
              <a:gd name="T10" fmla="*/ 825 w 939"/>
              <a:gd name="T11" fmla="*/ 864 h 978"/>
              <a:gd name="T12" fmla="*/ 345 w 939"/>
              <a:gd name="T13" fmla="*/ 944 h 978"/>
              <a:gd name="T14" fmla="*/ 41 w 939"/>
              <a:gd name="T15" fmla="*/ 801 h 978"/>
              <a:gd name="T16" fmla="*/ 393 w 939"/>
              <a:gd name="T17" fmla="*/ 430 h 978"/>
              <a:gd name="T18" fmla="*/ 275 w 939"/>
              <a:gd name="T19" fmla="*/ 25 h 978"/>
              <a:gd name="T20" fmla="*/ 395 w 939"/>
              <a:gd name="T21" fmla="*/ 25 h 978"/>
              <a:gd name="T22" fmla="*/ 571 w 939"/>
              <a:gd name="T23" fmla="*/ 43 h 978"/>
              <a:gd name="T24" fmla="*/ 497 w 939"/>
              <a:gd name="T25" fmla="*/ 67 h 978"/>
              <a:gd name="T26" fmla="*/ 283 w 939"/>
              <a:gd name="T27" fmla="*/ 63 h 978"/>
              <a:gd name="T28" fmla="*/ 416 w 939"/>
              <a:gd name="T29" fmla="*/ 97 h 978"/>
              <a:gd name="T30" fmla="*/ 526 w 939"/>
              <a:gd name="T31" fmla="*/ 92 h 978"/>
              <a:gd name="T32" fmla="*/ 317 w 939"/>
              <a:gd name="T33" fmla="*/ 69 h 978"/>
              <a:gd name="T34" fmla="*/ 568 w 939"/>
              <a:gd name="T35" fmla="*/ 81 h 978"/>
              <a:gd name="T36" fmla="*/ 538 w 939"/>
              <a:gd name="T37" fmla="*/ 107 h 978"/>
              <a:gd name="T38" fmla="*/ 26 w 939"/>
              <a:gd name="T39" fmla="*/ 211 h 978"/>
              <a:gd name="T40" fmla="*/ 121 w 939"/>
              <a:gd name="T41" fmla="*/ 421 h 978"/>
              <a:gd name="T42" fmla="*/ 157 w 939"/>
              <a:gd name="T43" fmla="*/ 417 h 978"/>
              <a:gd name="T44" fmla="*/ 44 w 939"/>
              <a:gd name="T45" fmla="*/ 203 h 978"/>
              <a:gd name="T46" fmla="*/ 59 w 939"/>
              <a:gd name="T47" fmla="*/ 188 h 978"/>
              <a:gd name="T48" fmla="*/ 266 w 939"/>
              <a:gd name="T49" fmla="*/ 421 h 978"/>
              <a:gd name="T50" fmla="*/ 400 w 939"/>
              <a:gd name="T51" fmla="*/ 439 h 978"/>
              <a:gd name="T52" fmla="*/ 733 w 939"/>
              <a:gd name="T53" fmla="*/ 312 h 978"/>
              <a:gd name="T54" fmla="*/ 782 w 939"/>
              <a:gd name="T55" fmla="*/ 126 h 978"/>
              <a:gd name="T56" fmla="*/ 247 w 939"/>
              <a:gd name="T57" fmla="*/ 104 h 978"/>
              <a:gd name="T58" fmla="*/ 554 w 939"/>
              <a:gd name="T59" fmla="*/ 486 h 978"/>
              <a:gd name="T60" fmla="*/ 696 w 939"/>
              <a:gd name="T61" fmla="*/ 471 h 978"/>
              <a:gd name="T62" fmla="*/ 845 w 939"/>
              <a:gd name="T63" fmla="*/ 142 h 978"/>
              <a:gd name="T64" fmla="*/ 874 w 939"/>
              <a:gd name="T65" fmla="*/ 211 h 978"/>
              <a:gd name="T66" fmla="*/ 830 w 939"/>
              <a:gd name="T67" fmla="*/ 309 h 978"/>
              <a:gd name="T68" fmla="*/ 780 w 939"/>
              <a:gd name="T69" fmla="*/ 437 h 978"/>
              <a:gd name="T70" fmla="*/ 806 w 939"/>
              <a:gd name="T71" fmla="*/ 714 h 978"/>
              <a:gd name="T72" fmla="*/ 845 w 939"/>
              <a:gd name="T73" fmla="*/ 831 h 978"/>
              <a:gd name="T74" fmla="*/ 878 w 939"/>
              <a:gd name="T75" fmla="*/ 254 h 978"/>
              <a:gd name="T76" fmla="*/ 264 w 939"/>
              <a:gd name="T77" fmla="*/ 363 h 978"/>
              <a:gd name="T78" fmla="*/ 330 w 939"/>
              <a:gd name="T79" fmla="*/ 429 h 978"/>
              <a:gd name="T80" fmla="*/ 368 w 939"/>
              <a:gd name="T81" fmla="*/ 406 h 978"/>
              <a:gd name="T82" fmla="*/ 762 w 939"/>
              <a:gd name="T83" fmla="*/ 857 h 978"/>
              <a:gd name="T84" fmla="*/ 791 w 939"/>
              <a:gd name="T85" fmla="*/ 909 h 978"/>
              <a:gd name="T86" fmla="*/ 759 w 939"/>
              <a:gd name="T87" fmla="*/ 390 h 978"/>
              <a:gd name="T88" fmla="*/ 716 w 939"/>
              <a:gd name="T89" fmla="*/ 855 h 978"/>
              <a:gd name="T90" fmla="*/ 755 w 939"/>
              <a:gd name="T91" fmla="*/ 405 h 978"/>
              <a:gd name="T92" fmla="*/ 58 w 939"/>
              <a:gd name="T93" fmla="*/ 757 h 978"/>
              <a:gd name="T94" fmla="*/ 401 w 939"/>
              <a:gd name="T95" fmla="*/ 918 h 978"/>
              <a:gd name="T96" fmla="*/ 674 w 939"/>
              <a:gd name="T97" fmla="*/ 602 h 978"/>
              <a:gd name="T98" fmla="*/ 287 w 939"/>
              <a:gd name="T99" fmla="*/ 563 h 978"/>
              <a:gd name="T100" fmla="*/ 56 w 939"/>
              <a:gd name="T101" fmla="*/ 476 h 978"/>
              <a:gd name="T102" fmla="*/ 389 w 939"/>
              <a:gd name="T103" fmla="*/ 441 h 978"/>
              <a:gd name="T104" fmla="*/ 354 w 939"/>
              <a:gd name="T105" fmla="*/ 477 h 978"/>
              <a:gd name="T106" fmla="*/ 284 w 939"/>
              <a:gd name="T107" fmla="*/ 466 h 978"/>
              <a:gd name="T108" fmla="*/ 292 w 939"/>
              <a:gd name="T109" fmla="*/ 468 h 978"/>
              <a:gd name="T110" fmla="*/ 332 w 939"/>
              <a:gd name="T111" fmla="*/ 496 h 978"/>
              <a:gd name="T112" fmla="*/ 686 w 939"/>
              <a:gd name="T113" fmla="*/ 554 h 978"/>
              <a:gd name="T114" fmla="*/ 535 w 939"/>
              <a:gd name="T115" fmla="*/ 952 h 978"/>
              <a:gd name="T116" fmla="*/ 49 w 939"/>
              <a:gd name="T117" fmla="*/ 815 h 978"/>
              <a:gd name="T118" fmla="*/ 304 w 939"/>
              <a:gd name="T119" fmla="*/ 919 h 978"/>
              <a:gd name="T120" fmla="*/ 680 w 939"/>
              <a:gd name="T121" fmla="*/ 949 h 978"/>
              <a:gd name="T122" fmla="*/ 699 w 939"/>
              <a:gd name="T123" fmla="*/ 490 h 9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39" h="978">
                <a:moveTo>
                  <a:pt x="41" y="801"/>
                </a:moveTo>
                <a:cubicBezTo>
                  <a:pt x="46" y="758"/>
                  <a:pt x="57" y="718"/>
                  <a:pt x="55" y="679"/>
                </a:cubicBezTo>
                <a:cubicBezTo>
                  <a:pt x="55" y="673"/>
                  <a:pt x="53" y="668"/>
                  <a:pt x="53" y="663"/>
                </a:cubicBezTo>
                <a:cubicBezTo>
                  <a:pt x="49" y="620"/>
                  <a:pt x="53" y="574"/>
                  <a:pt x="53" y="541"/>
                </a:cubicBezTo>
                <a:cubicBezTo>
                  <a:pt x="51" y="494"/>
                  <a:pt x="39" y="449"/>
                  <a:pt x="39" y="405"/>
                </a:cubicBezTo>
                <a:cubicBezTo>
                  <a:pt x="28" y="396"/>
                  <a:pt x="21" y="380"/>
                  <a:pt x="14" y="370"/>
                </a:cubicBezTo>
                <a:cubicBezTo>
                  <a:pt x="8" y="340"/>
                  <a:pt x="7" y="306"/>
                  <a:pt x="0" y="279"/>
                </a:cubicBezTo>
                <a:cubicBezTo>
                  <a:pt x="4" y="270"/>
                  <a:pt x="1" y="261"/>
                  <a:pt x="7" y="256"/>
                </a:cubicBezTo>
                <a:cubicBezTo>
                  <a:pt x="6" y="228"/>
                  <a:pt x="13" y="213"/>
                  <a:pt x="19" y="191"/>
                </a:cubicBezTo>
                <a:cubicBezTo>
                  <a:pt x="24" y="174"/>
                  <a:pt x="28" y="163"/>
                  <a:pt x="34" y="150"/>
                </a:cubicBezTo>
                <a:cubicBezTo>
                  <a:pt x="43" y="128"/>
                  <a:pt x="53" y="104"/>
                  <a:pt x="70" y="87"/>
                </a:cubicBezTo>
                <a:cubicBezTo>
                  <a:pt x="83" y="80"/>
                  <a:pt x="106" y="71"/>
                  <a:pt x="115" y="87"/>
                </a:cubicBezTo>
                <a:cubicBezTo>
                  <a:pt x="154" y="86"/>
                  <a:pt x="207" y="82"/>
                  <a:pt x="243" y="90"/>
                </a:cubicBezTo>
                <a:cubicBezTo>
                  <a:pt x="240" y="73"/>
                  <a:pt x="243" y="54"/>
                  <a:pt x="252" y="34"/>
                </a:cubicBezTo>
                <a:cubicBezTo>
                  <a:pt x="272" y="2"/>
                  <a:pt x="313" y="10"/>
                  <a:pt x="360" y="9"/>
                </a:cubicBezTo>
                <a:cubicBezTo>
                  <a:pt x="372" y="9"/>
                  <a:pt x="385" y="5"/>
                  <a:pt x="398" y="4"/>
                </a:cubicBezTo>
                <a:cubicBezTo>
                  <a:pt x="431" y="1"/>
                  <a:pt x="466" y="0"/>
                  <a:pt x="495" y="3"/>
                </a:cubicBezTo>
                <a:cubicBezTo>
                  <a:pt x="503" y="4"/>
                  <a:pt x="510" y="8"/>
                  <a:pt x="517" y="9"/>
                </a:cubicBezTo>
                <a:cubicBezTo>
                  <a:pt x="521" y="10"/>
                  <a:pt x="527" y="8"/>
                  <a:pt x="531" y="9"/>
                </a:cubicBezTo>
                <a:cubicBezTo>
                  <a:pt x="550" y="13"/>
                  <a:pt x="569" y="25"/>
                  <a:pt x="583" y="31"/>
                </a:cubicBezTo>
                <a:cubicBezTo>
                  <a:pt x="586" y="57"/>
                  <a:pt x="597" y="73"/>
                  <a:pt x="593" y="102"/>
                </a:cubicBezTo>
                <a:cubicBezTo>
                  <a:pt x="635" y="107"/>
                  <a:pt x="682" y="102"/>
                  <a:pt x="728" y="106"/>
                </a:cubicBezTo>
                <a:cubicBezTo>
                  <a:pt x="741" y="107"/>
                  <a:pt x="754" y="113"/>
                  <a:pt x="767" y="114"/>
                </a:cubicBezTo>
                <a:cubicBezTo>
                  <a:pt x="785" y="115"/>
                  <a:pt x="803" y="111"/>
                  <a:pt x="818" y="112"/>
                </a:cubicBezTo>
                <a:cubicBezTo>
                  <a:pt x="844" y="115"/>
                  <a:pt x="866" y="132"/>
                  <a:pt x="878" y="148"/>
                </a:cubicBezTo>
                <a:cubicBezTo>
                  <a:pt x="884" y="158"/>
                  <a:pt x="882" y="167"/>
                  <a:pt x="884" y="181"/>
                </a:cubicBezTo>
                <a:cubicBezTo>
                  <a:pt x="887" y="194"/>
                  <a:pt x="894" y="207"/>
                  <a:pt x="894" y="217"/>
                </a:cubicBezTo>
                <a:cubicBezTo>
                  <a:pt x="895" y="231"/>
                  <a:pt x="887" y="243"/>
                  <a:pt x="888" y="261"/>
                </a:cubicBezTo>
                <a:cubicBezTo>
                  <a:pt x="891" y="302"/>
                  <a:pt x="892" y="350"/>
                  <a:pt x="894" y="393"/>
                </a:cubicBezTo>
                <a:cubicBezTo>
                  <a:pt x="896" y="413"/>
                  <a:pt x="893" y="433"/>
                  <a:pt x="896" y="454"/>
                </a:cubicBezTo>
                <a:cubicBezTo>
                  <a:pt x="902" y="505"/>
                  <a:pt x="899" y="558"/>
                  <a:pt x="903" y="604"/>
                </a:cubicBezTo>
                <a:cubicBezTo>
                  <a:pt x="904" y="618"/>
                  <a:pt x="909" y="631"/>
                  <a:pt x="906" y="644"/>
                </a:cubicBezTo>
                <a:cubicBezTo>
                  <a:pt x="907" y="648"/>
                  <a:pt x="910" y="651"/>
                  <a:pt x="911" y="655"/>
                </a:cubicBezTo>
                <a:cubicBezTo>
                  <a:pt x="910" y="720"/>
                  <a:pt x="939" y="783"/>
                  <a:pt x="908" y="830"/>
                </a:cubicBezTo>
                <a:cubicBezTo>
                  <a:pt x="886" y="840"/>
                  <a:pt x="864" y="830"/>
                  <a:pt x="843" y="843"/>
                </a:cubicBezTo>
                <a:cubicBezTo>
                  <a:pt x="839" y="852"/>
                  <a:pt x="834" y="866"/>
                  <a:pt x="825" y="864"/>
                </a:cubicBezTo>
                <a:cubicBezTo>
                  <a:pt x="814" y="893"/>
                  <a:pt x="812" y="924"/>
                  <a:pt x="790" y="939"/>
                </a:cubicBezTo>
                <a:cubicBezTo>
                  <a:pt x="767" y="955"/>
                  <a:pt x="733" y="949"/>
                  <a:pt x="704" y="950"/>
                </a:cubicBezTo>
                <a:cubicBezTo>
                  <a:pt x="699" y="953"/>
                  <a:pt x="697" y="956"/>
                  <a:pt x="694" y="959"/>
                </a:cubicBezTo>
                <a:cubicBezTo>
                  <a:pt x="677" y="976"/>
                  <a:pt x="647" y="972"/>
                  <a:pt x="617" y="978"/>
                </a:cubicBezTo>
                <a:cubicBezTo>
                  <a:pt x="551" y="967"/>
                  <a:pt x="473" y="973"/>
                  <a:pt x="405" y="957"/>
                </a:cubicBezTo>
                <a:cubicBezTo>
                  <a:pt x="384" y="952"/>
                  <a:pt x="366" y="945"/>
                  <a:pt x="345" y="944"/>
                </a:cubicBezTo>
                <a:cubicBezTo>
                  <a:pt x="325" y="939"/>
                  <a:pt x="301" y="928"/>
                  <a:pt x="282" y="922"/>
                </a:cubicBezTo>
                <a:cubicBezTo>
                  <a:pt x="244" y="910"/>
                  <a:pt x="208" y="895"/>
                  <a:pt x="168" y="883"/>
                </a:cubicBezTo>
                <a:cubicBezTo>
                  <a:pt x="150" y="878"/>
                  <a:pt x="134" y="874"/>
                  <a:pt x="111" y="866"/>
                </a:cubicBezTo>
                <a:cubicBezTo>
                  <a:pt x="91" y="858"/>
                  <a:pt x="73" y="851"/>
                  <a:pt x="54" y="845"/>
                </a:cubicBezTo>
                <a:cubicBezTo>
                  <a:pt x="47" y="840"/>
                  <a:pt x="42" y="833"/>
                  <a:pt x="34" y="830"/>
                </a:cubicBezTo>
                <a:cubicBezTo>
                  <a:pt x="31" y="819"/>
                  <a:pt x="25" y="802"/>
                  <a:pt x="41" y="801"/>
                </a:cubicBezTo>
                <a:close/>
                <a:moveTo>
                  <a:pt x="409" y="415"/>
                </a:moveTo>
                <a:cubicBezTo>
                  <a:pt x="419" y="398"/>
                  <a:pt x="427" y="386"/>
                  <a:pt x="421" y="369"/>
                </a:cubicBezTo>
                <a:cubicBezTo>
                  <a:pt x="421" y="369"/>
                  <a:pt x="424" y="370"/>
                  <a:pt x="424" y="370"/>
                </a:cubicBezTo>
                <a:cubicBezTo>
                  <a:pt x="420" y="354"/>
                  <a:pt x="404" y="342"/>
                  <a:pt x="383" y="341"/>
                </a:cubicBezTo>
                <a:cubicBezTo>
                  <a:pt x="396" y="347"/>
                  <a:pt x="404" y="357"/>
                  <a:pt x="410" y="369"/>
                </a:cubicBezTo>
                <a:cubicBezTo>
                  <a:pt x="407" y="399"/>
                  <a:pt x="403" y="410"/>
                  <a:pt x="393" y="430"/>
                </a:cubicBezTo>
                <a:cubicBezTo>
                  <a:pt x="393" y="429"/>
                  <a:pt x="392" y="428"/>
                  <a:pt x="391" y="430"/>
                </a:cubicBezTo>
                <a:cubicBezTo>
                  <a:pt x="401" y="434"/>
                  <a:pt x="401" y="417"/>
                  <a:pt x="409" y="415"/>
                </a:cubicBezTo>
                <a:close/>
                <a:moveTo>
                  <a:pt x="571" y="43"/>
                </a:moveTo>
                <a:cubicBezTo>
                  <a:pt x="560" y="22"/>
                  <a:pt x="505" y="14"/>
                  <a:pt x="482" y="13"/>
                </a:cubicBezTo>
                <a:cubicBezTo>
                  <a:pt x="443" y="11"/>
                  <a:pt x="396" y="15"/>
                  <a:pt x="356" y="19"/>
                </a:cubicBezTo>
                <a:cubicBezTo>
                  <a:pt x="326" y="22"/>
                  <a:pt x="290" y="16"/>
                  <a:pt x="275" y="25"/>
                </a:cubicBezTo>
                <a:cubicBezTo>
                  <a:pt x="267" y="30"/>
                  <a:pt x="258" y="47"/>
                  <a:pt x="258" y="53"/>
                </a:cubicBezTo>
                <a:cubicBezTo>
                  <a:pt x="264" y="51"/>
                  <a:pt x="270" y="50"/>
                  <a:pt x="277" y="49"/>
                </a:cubicBezTo>
                <a:cubicBezTo>
                  <a:pt x="279" y="45"/>
                  <a:pt x="280" y="42"/>
                  <a:pt x="284" y="40"/>
                </a:cubicBezTo>
                <a:cubicBezTo>
                  <a:pt x="296" y="33"/>
                  <a:pt x="310" y="32"/>
                  <a:pt x="324" y="30"/>
                </a:cubicBezTo>
                <a:cubicBezTo>
                  <a:pt x="330" y="29"/>
                  <a:pt x="335" y="26"/>
                  <a:pt x="340" y="25"/>
                </a:cubicBezTo>
                <a:cubicBezTo>
                  <a:pt x="358" y="23"/>
                  <a:pt x="377" y="24"/>
                  <a:pt x="395" y="25"/>
                </a:cubicBezTo>
                <a:cubicBezTo>
                  <a:pt x="408" y="26"/>
                  <a:pt x="422" y="23"/>
                  <a:pt x="431" y="25"/>
                </a:cubicBezTo>
                <a:cubicBezTo>
                  <a:pt x="435" y="26"/>
                  <a:pt x="439" y="29"/>
                  <a:pt x="444" y="30"/>
                </a:cubicBezTo>
                <a:cubicBezTo>
                  <a:pt x="458" y="33"/>
                  <a:pt x="472" y="30"/>
                  <a:pt x="487" y="33"/>
                </a:cubicBezTo>
                <a:cubicBezTo>
                  <a:pt x="503" y="36"/>
                  <a:pt x="518" y="43"/>
                  <a:pt x="535" y="44"/>
                </a:cubicBezTo>
                <a:cubicBezTo>
                  <a:pt x="542" y="54"/>
                  <a:pt x="551" y="65"/>
                  <a:pt x="548" y="77"/>
                </a:cubicBezTo>
                <a:cubicBezTo>
                  <a:pt x="565" y="73"/>
                  <a:pt x="582" y="65"/>
                  <a:pt x="571" y="43"/>
                </a:cubicBezTo>
                <a:close/>
                <a:moveTo>
                  <a:pt x="288" y="51"/>
                </a:moveTo>
                <a:cubicBezTo>
                  <a:pt x="293" y="52"/>
                  <a:pt x="296" y="56"/>
                  <a:pt x="299" y="59"/>
                </a:cubicBezTo>
                <a:cubicBezTo>
                  <a:pt x="307" y="55"/>
                  <a:pt x="314" y="62"/>
                  <a:pt x="324" y="55"/>
                </a:cubicBezTo>
                <a:cubicBezTo>
                  <a:pt x="352" y="51"/>
                  <a:pt x="382" y="56"/>
                  <a:pt x="412" y="56"/>
                </a:cubicBezTo>
                <a:cubicBezTo>
                  <a:pt x="423" y="56"/>
                  <a:pt x="433" y="54"/>
                  <a:pt x="442" y="55"/>
                </a:cubicBezTo>
                <a:cubicBezTo>
                  <a:pt x="461" y="57"/>
                  <a:pt x="475" y="69"/>
                  <a:pt x="497" y="67"/>
                </a:cubicBezTo>
                <a:cubicBezTo>
                  <a:pt x="504" y="60"/>
                  <a:pt x="515" y="56"/>
                  <a:pt x="526" y="53"/>
                </a:cubicBezTo>
                <a:cubicBezTo>
                  <a:pt x="447" y="38"/>
                  <a:pt x="356" y="24"/>
                  <a:pt x="288" y="51"/>
                </a:cubicBezTo>
                <a:close/>
                <a:moveTo>
                  <a:pt x="257" y="67"/>
                </a:moveTo>
                <a:cubicBezTo>
                  <a:pt x="255" y="78"/>
                  <a:pt x="248" y="119"/>
                  <a:pt x="268" y="112"/>
                </a:cubicBezTo>
                <a:cubicBezTo>
                  <a:pt x="271" y="105"/>
                  <a:pt x="270" y="100"/>
                  <a:pt x="268" y="92"/>
                </a:cubicBezTo>
                <a:cubicBezTo>
                  <a:pt x="269" y="83"/>
                  <a:pt x="281" y="71"/>
                  <a:pt x="283" y="63"/>
                </a:cubicBezTo>
                <a:cubicBezTo>
                  <a:pt x="274" y="57"/>
                  <a:pt x="264" y="62"/>
                  <a:pt x="257" y="67"/>
                </a:cubicBezTo>
                <a:close/>
                <a:moveTo>
                  <a:pt x="444" y="65"/>
                </a:moveTo>
                <a:cubicBezTo>
                  <a:pt x="430" y="64"/>
                  <a:pt x="415" y="67"/>
                  <a:pt x="400" y="66"/>
                </a:cubicBezTo>
                <a:cubicBezTo>
                  <a:pt x="377" y="65"/>
                  <a:pt x="353" y="61"/>
                  <a:pt x="334" y="67"/>
                </a:cubicBezTo>
                <a:cubicBezTo>
                  <a:pt x="343" y="75"/>
                  <a:pt x="349" y="87"/>
                  <a:pt x="348" y="99"/>
                </a:cubicBezTo>
                <a:cubicBezTo>
                  <a:pt x="370" y="101"/>
                  <a:pt x="395" y="98"/>
                  <a:pt x="416" y="97"/>
                </a:cubicBezTo>
                <a:cubicBezTo>
                  <a:pt x="447" y="96"/>
                  <a:pt x="474" y="103"/>
                  <a:pt x="500" y="100"/>
                </a:cubicBezTo>
                <a:cubicBezTo>
                  <a:pt x="499" y="91"/>
                  <a:pt x="496" y="86"/>
                  <a:pt x="496" y="79"/>
                </a:cubicBezTo>
                <a:cubicBezTo>
                  <a:pt x="480" y="77"/>
                  <a:pt x="463" y="67"/>
                  <a:pt x="444" y="65"/>
                </a:cubicBezTo>
                <a:close/>
                <a:moveTo>
                  <a:pt x="516" y="127"/>
                </a:moveTo>
                <a:cubicBezTo>
                  <a:pt x="522" y="126"/>
                  <a:pt x="526" y="124"/>
                  <a:pt x="528" y="120"/>
                </a:cubicBezTo>
                <a:cubicBezTo>
                  <a:pt x="529" y="109"/>
                  <a:pt x="525" y="100"/>
                  <a:pt x="526" y="92"/>
                </a:cubicBezTo>
                <a:cubicBezTo>
                  <a:pt x="526" y="83"/>
                  <a:pt x="534" y="75"/>
                  <a:pt x="531" y="65"/>
                </a:cubicBezTo>
                <a:cubicBezTo>
                  <a:pt x="496" y="62"/>
                  <a:pt x="510" y="110"/>
                  <a:pt x="516" y="127"/>
                </a:cubicBezTo>
                <a:close/>
                <a:moveTo>
                  <a:pt x="318" y="96"/>
                </a:moveTo>
                <a:cubicBezTo>
                  <a:pt x="319" y="98"/>
                  <a:pt x="327" y="97"/>
                  <a:pt x="333" y="97"/>
                </a:cubicBezTo>
                <a:cubicBezTo>
                  <a:pt x="334" y="87"/>
                  <a:pt x="328" y="78"/>
                  <a:pt x="325" y="67"/>
                </a:cubicBezTo>
                <a:cubicBezTo>
                  <a:pt x="321" y="67"/>
                  <a:pt x="321" y="70"/>
                  <a:pt x="317" y="69"/>
                </a:cubicBezTo>
                <a:cubicBezTo>
                  <a:pt x="317" y="80"/>
                  <a:pt x="318" y="97"/>
                  <a:pt x="318" y="96"/>
                </a:cubicBezTo>
                <a:close/>
                <a:moveTo>
                  <a:pt x="568" y="81"/>
                </a:moveTo>
                <a:cubicBezTo>
                  <a:pt x="569" y="87"/>
                  <a:pt x="573" y="96"/>
                  <a:pt x="576" y="104"/>
                </a:cubicBezTo>
                <a:cubicBezTo>
                  <a:pt x="578" y="104"/>
                  <a:pt x="581" y="104"/>
                  <a:pt x="583" y="104"/>
                </a:cubicBezTo>
                <a:cubicBezTo>
                  <a:pt x="587" y="94"/>
                  <a:pt x="588" y="79"/>
                  <a:pt x="579" y="74"/>
                </a:cubicBezTo>
                <a:cubicBezTo>
                  <a:pt x="576" y="79"/>
                  <a:pt x="574" y="79"/>
                  <a:pt x="568" y="81"/>
                </a:cubicBezTo>
                <a:close/>
                <a:moveTo>
                  <a:pt x="287" y="79"/>
                </a:moveTo>
                <a:cubicBezTo>
                  <a:pt x="287" y="83"/>
                  <a:pt x="282" y="84"/>
                  <a:pt x="280" y="90"/>
                </a:cubicBezTo>
                <a:cubicBezTo>
                  <a:pt x="293" y="95"/>
                  <a:pt x="313" y="98"/>
                  <a:pt x="308" y="75"/>
                </a:cubicBezTo>
                <a:cubicBezTo>
                  <a:pt x="302" y="76"/>
                  <a:pt x="295" y="78"/>
                  <a:pt x="287" y="79"/>
                </a:cubicBezTo>
                <a:close/>
                <a:moveTo>
                  <a:pt x="546" y="94"/>
                </a:moveTo>
                <a:cubicBezTo>
                  <a:pt x="539" y="91"/>
                  <a:pt x="533" y="101"/>
                  <a:pt x="538" y="107"/>
                </a:cubicBezTo>
                <a:cubicBezTo>
                  <a:pt x="546" y="105"/>
                  <a:pt x="552" y="106"/>
                  <a:pt x="563" y="105"/>
                </a:cubicBezTo>
                <a:cubicBezTo>
                  <a:pt x="563" y="99"/>
                  <a:pt x="561" y="93"/>
                  <a:pt x="559" y="86"/>
                </a:cubicBezTo>
                <a:cubicBezTo>
                  <a:pt x="553" y="87"/>
                  <a:pt x="548" y="89"/>
                  <a:pt x="546" y="94"/>
                </a:cubicBezTo>
                <a:close/>
                <a:moveTo>
                  <a:pt x="79" y="96"/>
                </a:moveTo>
                <a:cubicBezTo>
                  <a:pt x="75" y="101"/>
                  <a:pt x="74" y="107"/>
                  <a:pt x="68" y="109"/>
                </a:cubicBezTo>
                <a:cubicBezTo>
                  <a:pt x="45" y="139"/>
                  <a:pt x="34" y="177"/>
                  <a:pt x="26" y="211"/>
                </a:cubicBezTo>
                <a:cubicBezTo>
                  <a:pt x="12" y="240"/>
                  <a:pt x="15" y="294"/>
                  <a:pt x="26" y="330"/>
                </a:cubicBezTo>
                <a:cubicBezTo>
                  <a:pt x="23" y="339"/>
                  <a:pt x="28" y="343"/>
                  <a:pt x="28" y="353"/>
                </a:cubicBezTo>
                <a:cubicBezTo>
                  <a:pt x="32" y="353"/>
                  <a:pt x="30" y="360"/>
                  <a:pt x="34" y="360"/>
                </a:cubicBezTo>
                <a:cubicBezTo>
                  <a:pt x="31" y="367"/>
                  <a:pt x="38" y="375"/>
                  <a:pt x="39" y="383"/>
                </a:cubicBezTo>
                <a:cubicBezTo>
                  <a:pt x="44" y="387"/>
                  <a:pt x="49" y="391"/>
                  <a:pt x="50" y="400"/>
                </a:cubicBezTo>
                <a:cubicBezTo>
                  <a:pt x="72" y="413"/>
                  <a:pt x="97" y="419"/>
                  <a:pt x="121" y="421"/>
                </a:cubicBezTo>
                <a:cubicBezTo>
                  <a:pt x="124" y="421"/>
                  <a:pt x="128" y="425"/>
                  <a:pt x="131" y="425"/>
                </a:cubicBezTo>
                <a:cubicBezTo>
                  <a:pt x="135" y="425"/>
                  <a:pt x="139" y="423"/>
                  <a:pt x="142" y="424"/>
                </a:cubicBezTo>
                <a:cubicBezTo>
                  <a:pt x="153" y="425"/>
                  <a:pt x="157" y="429"/>
                  <a:pt x="166" y="431"/>
                </a:cubicBezTo>
                <a:cubicBezTo>
                  <a:pt x="198" y="440"/>
                  <a:pt x="231" y="441"/>
                  <a:pt x="259" y="445"/>
                </a:cubicBezTo>
                <a:cubicBezTo>
                  <a:pt x="256" y="444"/>
                  <a:pt x="260" y="436"/>
                  <a:pt x="257" y="435"/>
                </a:cubicBezTo>
                <a:cubicBezTo>
                  <a:pt x="226" y="428"/>
                  <a:pt x="192" y="423"/>
                  <a:pt x="157" y="417"/>
                </a:cubicBezTo>
                <a:cubicBezTo>
                  <a:pt x="142" y="415"/>
                  <a:pt x="129" y="410"/>
                  <a:pt x="112" y="405"/>
                </a:cubicBezTo>
                <a:cubicBezTo>
                  <a:pt x="79" y="395"/>
                  <a:pt x="57" y="383"/>
                  <a:pt x="39" y="363"/>
                </a:cubicBezTo>
                <a:cubicBezTo>
                  <a:pt x="32" y="350"/>
                  <a:pt x="33" y="337"/>
                  <a:pt x="33" y="328"/>
                </a:cubicBezTo>
                <a:cubicBezTo>
                  <a:pt x="32" y="322"/>
                  <a:pt x="29" y="316"/>
                  <a:pt x="29" y="310"/>
                </a:cubicBezTo>
                <a:cubicBezTo>
                  <a:pt x="28" y="296"/>
                  <a:pt x="32" y="277"/>
                  <a:pt x="34" y="263"/>
                </a:cubicBezTo>
                <a:cubicBezTo>
                  <a:pt x="37" y="243"/>
                  <a:pt x="40" y="223"/>
                  <a:pt x="44" y="203"/>
                </a:cubicBezTo>
                <a:cubicBezTo>
                  <a:pt x="52" y="160"/>
                  <a:pt x="75" y="123"/>
                  <a:pt x="97" y="94"/>
                </a:cubicBezTo>
                <a:cubicBezTo>
                  <a:pt x="87" y="92"/>
                  <a:pt x="87" y="94"/>
                  <a:pt x="79" y="96"/>
                </a:cubicBezTo>
                <a:close/>
                <a:moveTo>
                  <a:pt x="247" y="104"/>
                </a:moveTo>
                <a:cubicBezTo>
                  <a:pt x="241" y="103"/>
                  <a:pt x="239" y="98"/>
                  <a:pt x="233" y="97"/>
                </a:cubicBezTo>
                <a:cubicBezTo>
                  <a:pt x="201" y="93"/>
                  <a:pt x="164" y="98"/>
                  <a:pt x="124" y="95"/>
                </a:cubicBezTo>
                <a:cubicBezTo>
                  <a:pt x="89" y="115"/>
                  <a:pt x="71" y="146"/>
                  <a:pt x="59" y="188"/>
                </a:cubicBezTo>
                <a:cubicBezTo>
                  <a:pt x="54" y="207"/>
                  <a:pt x="54" y="226"/>
                  <a:pt x="53" y="244"/>
                </a:cubicBezTo>
                <a:cubicBezTo>
                  <a:pt x="52" y="254"/>
                  <a:pt x="46" y="263"/>
                  <a:pt x="45" y="273"/>
                </a:cubicBezTo>
                <a:cubicBezTo>
                  <a:pt x="41" y="299"/>
                  <a:pt x="39" y="329"/>
                  <a:pt x="50" y="358"/>
                </a:cubicBezTo>
                <a:cubicBezTo>
                  <a:pt x="72" y="384"/>
                  <a:pt x="104" y="388"/>
                  <a:pt x="135" y="401"/>
                </a:cubicBezTo>
                <a:cubicBezTo>
                  <a:pt x="152" y="406"/>
                  <a:pt x="170" y="406"/>
                  <a:pt x="187" y="409"/>
                </a:cubicBezTo>
                <a:cubicBezTo>
                  <a:pt x="215" y="412"/>
                  <a:pt x="241" y="426"/>
                  <a:pt x="266" y="421"/>
                </a:cubicBezTo>
                <a:cubicBezTo>
                  <a:pt x="269" y="396"/>
                  <a:pt x="246" y="378"/>
                  <a:pt x="254" y="356"/>
                </a:cubicBezTo>
                <a:cubicBezTo>
                  <a:pt x="264" y="333"/>
                  <a:pt x="316" y="325"/>
                  <a:pt x="338" y="328"/>
                </a:cubicBezTo>
                <a:cubicBezTo>
                  <a:pt x="356" y="330"/>
                  <a:pt x="378" y="328"/>
                  <a:pt x="394" y="331"/>
                </a:cubicBezTo>
                <a:cubicBezTo>
                  <a:pt x="412" y="336"/>
                  <a:pt x="422" y="349"/>
                  <a:pt x="432" y="358"/>
                </a:cubicBezTo>
                <a:cubicBezTo>
                  <a:pt x="433" y="361"/>
                  <a:pt x="436" y="365"/>
                  <a:pt x="437" y="370"/>
                </a:cubicBezTo>
                <a:cubicBezTo>
                  <a:pt x="434" y="395"/>
                  <a:pt x="421" y="424"/>
                  <a:pt x="400" y="439"/>
                </a:cubicBezTo>
                <a:cubicBezTo>
                  <a:pt x="406" y="447"/>
                  <a:pt x="396" y="453"/>
                  <a:pt x="401" y="461"/>
                </a:cubicBezTo>
                <a:cubicBezTo>
                  <a:pt x="430" y="460"/>
                  <a:pt x="449" y="464"/>
                  <a:pt x="475" y="465"/>
                </a:cubicBezTo>
                <a:cubicBezTo>
                  <a:pt x="504" y="471"/>
                  <a:pt x="549" y="472"/>
                  <a:pt x="573" y="478"/>
                </a:cubicBezTo>
                <a:cubicBezTo>
                  <a:pt x="594" y="477"/>
                  <a:pt x="601" y="481"/>
                  <a:pt x="620" y="476"/>
                </a:cubicBezTo>
                <a:cubicBezTo>
                  <a:pt x="643" y="462"/>
                  <a:pt x="666" y="455"/>
                  <a:pt x="681" y="435"/>
                </a:cubicBezTo>
                <a:cubicBezTo>
                  <a:pt x="705" y="404"/>
                  <a:pt x="725" y="359"/>
                  <a:pt x="733" y="312"/>
                </a:cubicBezTo>
                <a:cubicBezTo>
                  <a:pt x="735" y="296"/>
                  <a:pt x="734" y="280"/>
                  <a:pt x="737" y="266"/>
                </a:cubicBezTo>
                <a:cubicBezTo>
                  <a:pt x="739" y="260"/>
                  <a:pt x="742" y="255"/>
                  <a:pt x="744" y="249"/>
                </a:cubicBezTo>
                <a:cubicBezTo>
                  <a:pt x="751" y="218"/>
                  <a:pt x="758" y="186"/>
                  <a:pt x="767" y="157"/>
                </a:cubicBezTo>
                <a:cubicBezTo>
                  <a:pt x="774" y="154"/>
                  <a:pt x="776" y="145"/>
                  <a:pt x="781" y="138"/>
                </a:cubicBezTo>
                <a:cubicBezTo>
                  <a:pt x="785" y="133"/>
                  <a:pt x="796" y="128"/>
                  <a:pt x="794" y="124"/>
                </a:cubicBezTo>
                <a:cubicBezTo>
                  <a:pt x="792" y="124"/>
                  <a:pt x="784" y="123"/>
                  <a:pt x="782" y="126"/>
                </a:cubicBezTo>
                <a:cubicBezTo>
                  <a:pt x="707" y="110"/>
                  <a:pt x="611" y="113"/>
                  <a:pt x="541" y="116"/>
                </a:cubicBezTo>
                <a:cubicBezTo>
                  <a:pt x="537" y="122"/>
                  <a:pt x="540" y="122"/>
                  <a:pt x="538" y="129"/>
                </a:cubicBezTo>
                <a:cubicBezTo>
                  <a:pt x="532" y="134"/>
                  <a:pt x="524" y="137"/>
                  <a:pt x="513" y="138"/>
                </a:cubicBezTo>
                <a:cubicBezTo>
                  <a:pt x="506" y="133"/>
                  <a:pt x="502" y="125"/>
                  <a:pt x="501" y="114"/>
                </a:cubicBezTo>
                <a:cubicBezTo>
                  <a:pt x="433" y="106"/>
                  <a:pt x="353" y="109"/>
                  <a:pt x="280" y="107"/>
                </a:cubicBezTo>
                <a:cubicBezTo>
                  <a:pt x="278" y="126"/>
                  <a:pt x="245" y="127"/>
                  <a:pt x="247" y="104"/>
                </a:cubicBezTo>
                <a:close/>
                <a:moveTo>
                  <a:pt x="803" y="135"/>
                </a:moveTo>
                <a:cubicBezTo>
                  <a:pt x="782" y="154"/>
                  <a:pt x="766" y="189"/>
                  <a:pt x="766" y="214"/>
                </a:cubicBezTo>
                <a:cubicBezTo>
                  <a:pt x="749" y="256"/>
                  <a:pt x="748" y="300"/>
                  <a:pt x="735" y="343"/>
                </a:cubicBezTo>
                <a:cubicBezTo>
                  <a:pt x="729" y="364"/>
                  <a:pt x="722" y="384"/>
                  <a:pt x="714" y="400"/>
                </a:cubicBezTo>
                <a:cubicBezTo>
                  <a:pt x="706" y="415"/>
                  <a:pt x="699" y="427"/>
                  <a:pt x="694" y="444"/>
                </a:cubicBezTo>
                <a:cubicBezTo>
                  <a:pt x="665" y="480"/>
                  <a:pt x="614" y="494"/>
                  <a:pt x="554" y="486"/>
                </a:cubicBezTo>
                <a:cubicBezTo>
                  <a:pt x="500" y="479"/>
                  <a:pt x="446" y="471"/>
                  <a:pt x="399" y="468"/>
                </a:cubicBezTo>
                <a:cubicBezTo>
                  <a:pt x="393" y="475"/>
                  <a:pt x="396" y="482"/>
                  <a:pt x="394" y="492"/>
                </a:cubicBezTo>
                <a:cubicBezTo>
                  <a:pt x="434" y="498"/>
                  <a:pt x="478" y="501"/>
                  <a:pt x="521" y="506"/>
                </a:cubicBezTo>
                <a:cubicBezTo>
                  <a:pt x="553" y="510"/>
                  <a:pt x="576" y="515"/>
                  <a:pt x="604" y="511"/>
                </a:cubicBezTo>
                <a:cubicBezTo>
                  <a:pt x="631" y="507"/>
                  <a:pt x="662" y="501"/>
                  <a:pt x="681" y="486"/>
                </a:cubicBezTo>
                <a:cubicBezTo>
                  <a:pt x="686" y="482"/>
                  <a:pt x="691" y="476"/>
                  <a:pt x="696" y="471"/>
                </a:cubicBezTo>
                <a:cubicBezTo>
                  <a:pt x="718" y="451"/>
                  <a:pt x="730" y="430"/>
                  <a:pt x="744" y="402"/>
                </a:cubicBezTo>
                <a:cubicBezTo>
                  <a:pt x="758" y="362"/>
                  <a:pt x="768" y="309"/>
                  <a:pt x="766" y="270"/>
                </a:cubicBezTo>
                <a:cubicBezTo>
                  <a:pt x="776" y="256"/>
                  <a:pt x="773" y="237"/>
                  <a:pt x="777" y="221"/>
                </a:cubicBezTo>
                <a:cubicBezTo>
                  <a:pt x="780" y="212"/>
                  <a:pt x="786" y="199"/>
                  <a:pt x="791" y="190"/>
                </a:cubicBezTo>
                <a:cubicBezTo>
                  <a:pt x="801" y="168"/>
                  <a:pt x="812" y="158"/>
                  <a:pt x="830" y="147"/>
                </a:cubicBezTo>
                <a:cubicBezTo>
                  <a:pt x="837" y="146"/>
                  <a:pt x="839" y="145"/>
                  <a:pt x="845" y="142"/>
                </a:cubicBezTo>
                <a:cubicBezTo>
                  <a:pt x="852" y="143"/>
                  <a:pt x="856" y="148"/>
                  <a:pt x="862" y="150"/>
                </a:cubicBezTo>
                <a:cubicBezTo>
                  <a:pt x="853" y="130"/>
                  <a:pt x="822" y="125"/>
                  <a:pt x="803" y="135"/>
                </a:cubicBezTo>
                <a:close/>
                <a:moveTo>
                  <a:pt x="782" y="241"/>
                </a:moveTo>
                <a:cubicBezTo>
                  <a:pt x="781" y="250"/>
                  <a:pt x="781" y="261"/>
                  <a:pt x="781" y="270"/>
                </a:cubicBezTo>
                <a:cubicBezTo>
                  <a:pt x="811" y="272"/>
                  <a:pt x="861" y="264"/>
                  <a:pt x="872" y="246"/>
                </a:cubicBezTo>
                <a:cubicBezTo>
                  <a:pt x="877" y="237"/>
                  <a:pt x="875" y="223"/>
                  <a:pt x="874" y="211"/>
                </a:cubicBezTo>
                <a:cubicBezTo>
                  <a:pt x="874" y="210"/>
                  <a:pt x="873" y="209"/>
                  <a:pt x="872" y="209"/>
                </a:cubicBezTo>
                <a:cubicBezTo>
                  <a:pt x="857" y="237"/>
                  <a:pt x="814" y="241"/>
                  <a:pt x="782" y="241"/>
                </a:cubicBezTo>
                <a:close/>
                <a:moveTo>
                  <a:pt x="833" y="273"/>
                </a:moveTo>
                <a:cubicBezTo>
                  <a:pt x="839" y="314"/>
                  <a:pt x="839" y="350"/>
                  <a:pt x="833" y="388"/>
                </a:cubicBezTo>
                <a:cubicBezTo>
                  <a:pt x="831" y="405"/>
                  <a:pt x="834" y="426"/>
                  <a:pt x="825" y="441"/>
                </a:cubicBezTo>
                <a:cubicBezTo>
                  <a:pt x="820" y="412"/>
                  <a:pt x="832" y="356"/>
                  <a:pt x="830" y="309"/>
                </a:cubicBezTo>
                <a:cubicBezTo>
                  <a:pt x="829" y="298"/>
                  <a:pt x="831" y="275"/>
                  <a:pt x="818" y="277"/>
                </a:cubicBezTo>
                <a:cubicBezTo>
                  <a:pt x="817" y="291"/>
                  <a:pt x="822" y="327"/>
                  <a:pt x="815" y="349"/>
                </a:cubicBezTo>
                <a:cubicBezTo>
                  <a:pt x="807" y="322"/>
                  <a:pt x="814" y="305"/>
                  <a:pt x="810" y="279"/>
                </a:cubicBezTo>
                <a:cubicBezTo>
                  <a:pt x="800" y="278"/>
                  <a:pt x="791" y="280"/>
                  <a:pt x="782" y="278"/>
                </a:cubicBezTo>
                <a:cubicBezTo>
                  <a:pt x="785" y="308"/>
                  <a:pt x="783" y="333"/>
                  <a:pt x="781" y="358"/>
                </a:cubicBezTo>
                <a:cubicBezTo>
                  <a:pt x="779" y="383"/>
                  <a:pt x="781" y="409"/>
                  <a:pt x="780" y="437"/>
                </a:cubicBezTo>
                <a:cubicBezTo>
                  <a:pt x="777" y="491"/>
                  <a:pt x="774" y="559"/>
                  <a:pt x="770" y="613"/>
                </a:cubicBezTo>
                <a:cubicBezTo>
                  <a:pt x="764" y="697"/>
                  <a:pt x="765" y="785"/>
                  <a:pt x="785" y="857"/>
                </a:cubicBezTo>
                <a:cubicBezTo>
                  <a:pt x="794" y="873"/>
                  <a:pt x="795" y="891"/>
                  <a:pt x="800" y="908"/>
                </a:cubicBezTo>
                <a:cubicBezTo>
                  <a:pt x="810" y="887"/>
                  <a:pt x="813" y="869"/>
                  <a:pt x="811" y="841"/>
                </a:cubicBezTo>
                <a:cubicBezTo>
                  <a:pt x="809" y="812"/>
                  <a:pt x="805" y="776"/>
                  <a:pt x="802" y="745"/>
                </a:cubicBezTo>
                <a:cubicBezTo>
                  <a:pt x="801" y="735"/>
                  <a:pt x="793" y="720"/>
                  <a:pt x="806" y="714"/>
                </a:cubicBezTo>
                <a:cubicBezTo>
                  <a:pt x="815" y="759"/>
                  <a:pt x="814" y="808"/>
                  <a:pt x="825" y="850"/>
                </a:cubicBezTo>
                <a:cubicBezTo>
                  <a:pt x="835" y="842"/>
                  <a:pt x="833" y="829"/>
                  <a:pt x="835" y="817"/>
                </a:cubicBezTo>
                <a:cubicBezTo>
                  <a:pt x="840" y="781"/>
                  <a:pt x="847" y="741"/>
                  <a:pt x="841" y="699"/>
                </a:cubicBezTo>
                <a:cubicBezTo>
                  <a:pt x="835" y="658"/>
                  <a:pt x="823" y="618"/>
                  <a:pt x="832" y="586"/>
                </a:cubicBezTo>
                <a:cubicBezTo>
                  <a:pt x="840" y="605"/>
                  <a:pt x="836" y="626"/>
                  <a:pt x="840" y="647"/>
                </a:cubicBezTo>
                <a:cubicBezTo>
                  <a:pt x="850" y="711"/>
                  <a:pt x="859" y="768"/>
                  <a:pt x="845" y="831"/>
                </a:cubicBezTo>
                <a:cubicBezTo>
                  <a:pt x="859" y="823"/>
                  <a:pt x="889" y="831"/>
                  <a:pt x="902" y="820"/>
                </a:cubicBezTo>
                <a:cubicBezTo>
                  <a:pt x="921" y="802"/>
                  <a:pt x="910" y="746"/>
                  <a:pt x="909" y="721"/>
                </a:cubicBezTo>
                <a:cubicBezTo>
                  <a:pt x="909" y="721"/>
                  <a:pt x="910" y="719"/>
                  <a:pt x="909" y="718"/>
                </a:cubicBezTo>
                <a:cubicBezTo>
                  <a:pt x="907" y="699"/>
                  <a:pt x="900" y="681"/>
                  <a:pt x="899" y="662"/>
                </a:cubicBezTo>
                <a:cubicBezTo>
                  <a:pt x="899" y="632"/>
                  <a:pt x="895" y="603"/>
                  <a:pt x="893" y="574"/>
                </a:cubicBezTo>
                <a:cubicBezTo>
                  <a:pt x="887" y="472"/>
                  <a:pt x="884" y="359"/>
                  <a:pt x="878" y="254"/>
                </a:cubicBezTo>
                <a:cubicBezTo>
                  <a:pt x="878" y="254"/>
                  <a:pt x="878" y="253"/>
                  <a:pt x="877" y="253"/>
                </a:cubicBezTo>
                <a:cubicBezTo>
                  <a:pt x="865" y="262"/>
                  <a:pt x="851" y="269"/>
                  <a:pt x="833" y="273"/>
                </a:cubicBezTo>
                <a:close/>
                <a:moveTo>
                  <a:pt x="373" y="346"/>
                </a:moveTo>
                <a:cubicBezTo>
                  <a:pt x="365" y="344"/>
                  <a:pt x="358" y="345"/>
                  <a:pt x="350" y="344"/>
                </a:cubicBezTo>
                <a:cubicBezTo>
                  <a:pt x="344" y="343"/>
                  <a:pt x="337" y="340"/>
                  <a:pt x="330" y="339"/>
                </a:cubicBezTo>
                <a:cubicBezTo>
                  <a:pt x="307" y="337"/>
                  <a:pt x="270" y="341"/>
                  <a:pt x="264" y="363"/>
                </a:cubicBezTo>
                <a:cubicBezTo>
                  <a:pt x="259" y="383"/>
                  <a:pt x="275" y="397"/>
                  <a:pt x="278" y="419"/>
                </a:cubicBezTo>
                <a:cubicBezTo>
                  <a:pt x="282" y="419"/>
                  <a:pt x="285" y="421"/>
                  <a:pt x="289" y="421"/>
                </a:cubicBezTo>
                <a:cubicBezTo>
                  <a:pt x="288" y="413"/>
                  <a:pt x="277" y="407"/>
                  <a:pt x="279" y="399"/>
                </a:cubicBezTo>
                <a:cubicBezTo>
                  <a:pt x="294" y="407"/>
                  <a:pt x="296" y="428"/>
                  <a:pt x="319" y="427"/>
                </a:cubicBezTo>
                <a:cubicBezTo>
                  <a:pt x="313" y="412"/>
                  <a:pt x="297" y="401"/>
                  <a:pt x="294" y="386"/>
                </a:cubicBezTo>
                <a:cubicBezTo>
                  <a:pt x="308" y="399"/>
                  <a:pt x="320" y="413"/>
                  <a:pt x="330" y="429"/>
                </a:cubicBezTo>
                <a:cubicBezTo>
                  <a:pt x="338" y="428"/>
                  <a:pt x="347" y="433"/>
                  <a:pt x="353" y="430"/>
                </a:cubicBezTo>
                <a:cubicBezTo>
                  <a:pt x="342" y="413"/>
                  <a:pt x="325" y="402"/>
                  <a:pt x="320" y="380"/>
                </a:cubicBezTo>
                <a:cubicBezTo>
                  <a:pt x="335" y="396"/>
                  <a:pt x="349" y="412"/>
                  <a:pt x="361" y="430"/>
                </a:cubicBezTo>
                <a:cubicBezTo>
                  <a:pt x="366" y="427"/>
                  <a:pt x="370" y="434"/>
                  <a:pt x="373" y="429"/>
                </a:cubicBezTo>
                <a:cubicBezTo>
                  <a:pt x="366" y="416"/>
                  <a:pt x="355" y="402"/>
                  <a:pt x="351" y="390"/>
                </a:cubicBezTo>
                <a:cubicBezTo>
                  <a:pt x="359" y="390"/>
                  <a:pt x="363" y="400"/>
                  <a:pt x="368" y="406"/>
                </a:cubicBezTo>
                <a:cubicBezTo>
                  <a:pt x="373" y="413"/>
                  <a:pt x="377" y="421"/>
                  <a:pt x="383" y="426"/>
                </a:cubicBezTo>
                <a:cubicBezTo>
                  <a:pt x="400" y="395"/>
                  <a:pt x="409" y="360"/>
                  <a:pt x="373" y="346"/>
                </a:cubicBezTo>
                <a:close/>
                <a:moveTo>
                  <a:pt x="759" y="390"/>
                </a:moveTo>
                <a:cubicBezTo>
                  <a:pt x="767" y="417"/>
                  <a:pt x="763" y="450"/>
                  <a:pt x="760" y="476"/>
                </a:cubicBezTo>
                <a:cubicBezTo>
                  <a:pt x="756" y="507"/>
                  <a:pt x="754" y="534"/>
                  <a:pt x="752" y="563"/>
                </a:cubicBezTo>
                <a:cubicBezTo>
                  <a:pt x="747" y="660"/>
                  <a:pt x="738" y="762"/>
                  <a:pt x="762" y="857"/>
                </a:cubicBezTo>
                <a:cubicBezTo>
                  <a:pt x="766" y="861"/>
                  <a:pt x="770" y="868"/>
                  <a:pt x="772" y="874"/>
                </a:cubicBezTo>
                <a:cubicBezTo>
                  <a:pt x="776" y="887"/>
                  <a:pt x="777" y="910"/>
                  <a:pt x="771" y="918"/>
                </a:cubicBezTo>
                <a:cubicBezTo>
                  <a:pt x="760" y="933"/>
                  <a:pt x="733" y="927"/>
                  <a:pt x="715" y="926"/>
                </a:cubicBezTo>
                <a:cubicBezTo>
                  <a:pt x="711" y="930"/>
                  <a:pt x="711" y="938"/>
                  <a:pt x="708" y="943"/>
                </a:cubicBezTo>
                <a:cubicBezTo>
                  <a:pt x="739" y="939"/>
                  <a:pt x="770" y="946"/>
                  <a:pt x="789" y="927"/>
                </a:cubicBezTo>
                <a:cubicBezTo>
                  <a:pt x="781" y="921"/>
                  <a:pt x="789" y="916"/>
                  <a:pt x="791" y="909"/>
                </a:cubicBezTo>
                <a:cubicBezTo>
                  <a:pt x="781" y="870"/>
                  <a:pt x="770" y="836"/>
                  <a:pt x="764" y="798"/>
                </a:cubicBezTo>
                <a:cubicBezTo>
                  <a:pt x="754" y="746"/>
                  <a:pt x="762" y="695"/>
                  <a:pt x="762" y="638"/>
                </a:cubicBezTo>
                <a:cubicBezTo>
                  <a:pt x="762" y="631"/>
                  <a:pt x="760" y="623"/>
                  <a:pt x="760" y="615"/>
                </a:cubicBezTo>
                <a:cubicBezTo>
                  <a:pt x="761" y="572"/>
                  <a:pt x="767" y="522"/>
                  <a:pt x="769" y="482"/>
                </a:cubicBezTo>
                <a:cubicBezTo>
                  <a:pt x="770" y="435"/>
                  <a:pt x="775" y="392"/>
                  <a:pt x="767" y="350"/>
                </a:cubicBezTo>
                <a:cubicBezTo>
                  <a:pt x="764" y="363"/>
                  <a:pt x="764" y="379"/>
                  <a:pt x="759" y="390"/>
                </a:cubicBezTo>
                <a:close/>
                <a:moveTo>
                  <a:pt x="713" y="477"/>
                </a:moveTo>
                <a:cubicBezTo>
                  <a:pt x="720" y="485"/>
                  <a:pt x="710" y="492"/>
                  <a:pt x="709" y="501"/>
                </a:cubicBezTo>
                <a:cubicBezTo>
                  <a:pt x="701" y="550"/>
                  <a:pt x="709" y="598"/>
                  <a:pt x="709" y="644"/>
                </a:cubicBezTo>
                <a:cubicBezTo>
                  <a:pt x="708" y="706"/>
                  <a:pt x="713" y="754"/>
                  <a:pt x="714" y="808"/>
                </a:cubicBezTo>
                <a:cubicBezTo>
                  <a:pt x="714" y="819"/>
                  <a:pt x="712" y="830"/>
                  <a:pt x="713" y="840"/>
                </a:cubicBezTo>
                <a:cubicBezTo>
                  <a:pt x="713" y="845"/>
                  <a:pt x="716" y="849"/>
                  <a:pt x="716" y="855"/>
                </a:cubicBezTo>
                <a:cubicBezTo>
                  <a:pt x="718" y="876"/>
                  <a:pt x="715" y="896"/>
                  <a:pt x="715" y="917"/>
                </a:cubicBezTo>
                <a:cubicBezTo>
                  <a:pt x="734" y="920"/>
                  <a:pt x="745" y="923"/>
                  <a:pt x="761" y="914"/>
                </a:cubicBezTo>
                <a:cubicBezTo>
                  <a:pt x="774" y="895"/>
                  <a:pt x="759" y="873"/>
                  <a:pt x="754" y="857"/>
                </a:cubicBezTo>
                <a:cubicBezTo>
                  <a:pt x="740" y="820"/>
                  <a:pt x="736" y="767"/>
                  <a:pt x="737" y="724"/>
                </a:cubicBezTo>
                <a:cubicBezTo>
                  <a:pt x="740" y="641"/>
                  <a:pt x="742" y="559"/>
                  <a:pt x="751" y="478"/>
                </a:cubicBezTo>
                <a:cubicBezTo>
                  <a:pt x="754" y="451"/>
                  <a:pt x="761" y="432"/>
                  <a:pt x="755" y="405"/>
                </a:cubicBezTo>
                <a:cubicBezTo>
                  <a:pt x="748" y="430"/>
                  <a:pt x="735" y="456"/>
                  <a:pt x="713" y="477"/>
                </a:cubicBezTo>
                <a:close/>
                <a:moveTo>
                  <a:pt x="56" y="476"/>
                </a:moveTo>
                <a:cubicBezTo>
                  <a:pt x="58" y="495"/>
                  <a:pt x="62" y="515"/>
                  <a:pt x="63" y="531"/>
                </a:cubicBezTo>
                <a:cubicBezTo>
                  <a:pt x="65" y="571"/>
                  <a:pt x="63" y="599"/>
                  <a:pt x="61" y="634"/>
                </a:cubicBezTo>
                <a:cubicBezTo>
                  <a:pt x="61" y="654"/>
                  <a:pt x="64" y="672"/>
                  <a:pt x="65" y="689"/>
                </a:cubicBezTo>
                <a:cubicBezTo>
                  <a:pt x="66" y="712"/>
                  <a:pt x="61" y="735"/>
                  <a:pt x="58" y="757"/>
                </a:cubicBezTo>
                <a:cubicBezTo>
                  <a:pt x="55" y="773"/>
                  <a:pt x="51" y="787"/>
                  <a:pt x="50" y="803"/>
                </a:cubicBezTo>
                <a:cubicBezTo>
                  <a:pt x="72" y="817"/>
                  <a:pt x="98" y="822"/>
                  <a:pt x="126" y="831"/>
                </a:cubicBezTo>
                <a:cubicBezTo>
                  <a:pt x="158" y="841"/>
                  <a:pt x="194" y="851"/>
                  <a:pt x="228" y="864"/>
                </a:cubicBezTo>
                <a:cubicBezTo>
                  <a:pt x="261" y="877"/>
                  <a:pt x="293" y="892"/>
                  <a:pt x="325" y="901"/>
                </a:cubicBezTo>
                <a:cubicBezTo>
                  <a:pt x="345" y="906"/>
                  <a:pt x="367" y="907"/>
                  <a:pt x="385" y="912"/>
                </a:cubicBezTo>
                <a:cubicBezTo>
                  <a:pt x="390" y="913"/>
                  <a:pt x="396" y="917"/>
                  <a:pt x="401" y="918"/>
                </a:cubicBezTo>
                <a:cubicBezTo>
                  <a:pt x="437" y="928"/>
                  <a:pt x="478" y="927"/>
                  <a:pt x="515" y="935"/>
                </a:cubicBezTo>
                <a:cubicBezTo>
                  <a:pt x="554" y="945"/>
                  <a:pt x="602" y="943"/>
                  <a:pt x="642" y="942"/>
                </a:cubicBezTo>
                <a:cubicBezTo>
                  <a:pt x="649" y="937"/>
                  <a:pt x="653" y="937"/>
                  <a:pt x="663" y="934"/>
                </a:cubicBezTo>
                <a:cubicBezTo>
                  <a:pt x="693" y="911"/>
                  <a:pt x="683" y="855"/>
                  <a:pt x="680" y="815"/>
                </a:cubicBezTo>
                <a:cubicBezTo>
                  <a:pt x="677" y="765"/>
                  <a:pt x="672" y="718"/>
                  <a:pt x="671" y="680"/>
                </a:cubicBezTo>
                <a:cubicBezTo>
                  <a:pt x="671" y="653"/>
                  <a:pt x="675" y="628"/>
                  <a:pt x="674" y="602"/>
                </a:cubicBezTo>
                <a:cubicBezTo>
                  <a:pt x="673" y="568"/>
                  <a:pt x="673" y="536"/>
                  <a:pt x="676" y="506"/>
                </a:cubicBezTo>
                <a:cubicBezTo>
                  <a:pt x="648" y="513"/>
                  <a:pt x="620" y="527"/>
                  <a:pt x="587" y="525"/>
                </a:cubicBezTo>
                <a:cubicBezTo>
                  <a:pt x="521" y="520"/>
                  <a:pt x="450" y="509"/>
                  <a:pt x="394" y="501"/>
                </a:cubicBezTo>
                <a:cubicBezTo>
                  <a:pt x="392" y="523"/>
                  <a:pt x="393" y="550"/>
                  <a:pt x="376" y="561"/>
                </a:cubicBezTo>
                <a:cubicBezTo>
                  <a:pt x="365" y="568"/>
                  <a:pt x="353" y="565"/>
                  <a:pt x="341" y="564"/>
                </a:cubicBezTo>
                <a:cubicBezTo>
                  <a:pt x="324" y="564"/>
                  <a:pt x="301" y="570"/>
                  <a:pt x="287" y="563"/>
                </a:cubicBezTo>
                <a:cubicBezTo>
                  <a:pt x="268" y="554"/>
                  <a:pt x="259" y="517"/>
                  <a:pt x="259" y="496"/>
                </a:cubicBezTo>
                <a:cubicBezTo>
                  <a:pt x="259" y="486"/>
                  <a:pt x="266" y="476"/>
                  <a:pt x="264" y="466"/>
                </a:cubicBezTo>
                <a:cubicBezTo>
                  <a:pt x="260" y="464"/>
                  <a:pt x="254" y="463"/>
                  <a:pt x="247" y="464"/>
                </a:cubicBezTo>
                <a:cubicBezTo>
                  <a:pt x="188" y="439"/>
                  <a:pt x="113" y="437"/>
                  <a:pt x="54" y="415"/>
                </a:cubicBezTo>
                <a:cubicBezTo>
                  <a:pt x="53" y="415"/>
                  <a:pt x="52" y="415"/>
                  <a:pt x="53" y="416"/>
                </a:cubicBezTo>
                <a:cubicBezTo>
                  <a:pt x="49" y="426"/>
                  <a:pt x="54" y="455"/>
                  <a:pt x="56" y="476"/>
                </a:cubicBezTo>
                <a:close/>
                <a:moveTo>
                  <a:pt x="364" y="445"/>
                </a:moveTo>
                <a:cubicBezTo>
                  <a:pt x="335" y="438"/>
                  <a:pt x="307" y="434"/>
                  <a:pt x="274" y="430"/>
                </a:cubicBezTo>
                <a:cubicBezTo>
                  <a:pt x="269" y="436"/>
                  <a:pt x="271" y="441"/>
                  <a:pt x="274" y="450"/>
                </a:cubicBezTo>
                <a:cubicBezTo>
                  <a:pt x="305" y="466"/>
                  <a:pt x="351" y="468"/>
                  <a:pt x="386" y="464"/>
                </a:cubicBezTo>
                <a:cubicBezTo>
                  <a:pt x="386" y="461"/>
                  <a:pt x="387" y="460"/>
                  <a:pt x="389" y="460"/>
                </a:cubicBezTo>
                <a:cubicBezTo>
                  <a:pt x="385" y="451"/>
                  <a:pt x="386" y="446"/>
                  <a:pt x="389" y="441"/>
                </a:cubicBezTo>
                <a:cubicBezTo>
                  <a:pt x="376" y="440"/>
                  <a:pt x="372" y="441"/>
                  <a:pt x="364" y="445"/>
                </a:cubicBezTo>
                <a:close/>
                <a:moveTo>
                  <a:pt x="297" y="556"/>
                </a:moveTo>
                <a:cubicBezTo>
                  <a:pt x="312" y="554"/>
                  <a:pt x="329" y="561"/>
                  <a:pt x="341" y="553"/>
                </a:cubicBezTo>
                <a:cubicBezTo>
                  <a:pt x="350" y="547"/>
                  <a:pt x="355" y="531"/>
                  <a:pt x="358" y="520"/>
                </a:cubicBezTo>
                <a:cubicBezTo>
                  <a:pt x="361" y="504"/>
                  <a:pt x="362" y="495"/>
                  <a:pt x="363" y="477"/>
                </a:cubicBezTo>
                <a:cubicBezTo>
                  <a:pt x="358" y="477"/>
                  <a:pt x="359" y="477"/>
                  <a:pt x="354" y="477"/>
                </a:cubicBezTo>
                <a:cubicBezTo>
                  <a:pt x="352" y="502"/>
                  <a:pt x="355" y="535"/>
                  <a:pt x="322" y="542"/>
                </a:cubicBezTo>
                <a:cubicBezTo>
                  <a:pt x="305" y="524"/>
                  <a:pt x="327" y="499"/>
                  <a:pt x="317" y="472"/>
                </a:cubicBezTo>
                <a:cubicBezTo>
                  <a:pt x="296" y="476"/>
                  <a:pt x="304" y="517"/>
                  <a:pt x="304" y="527"/>
                </a:cubicBezTo>
                <a:cubicBezTo>
                  <a:pt x="288" y="554"/>
                  <a:pt x="272" y="508"/>
                  <a:pt x="277" y="491"/>
                </a:cubicBezTo>
                <a:cubicBezTo>
                  <a:pt x="278" y="488"/>
                  <a:pt x="280" y="489"/>
                  <a:pt x="280" y="486"/>
                </a:cubicBezTo>
                <a:cubicBezTo>
                  <a:pt x="282" y="479"/>
                  <a:pt x="279" y="469"/>
                  <a:pt x="284" y="466"/>
                </a:cubicBezTo>
                <a:cubicBezTo>
                  <a:pt x="280" y="466"/>
                  <a:pt x="279" y="468"/>
                  <a:pt x="277" y="465"/>
                </a:cubicBezTo>
                <a:cubicBezTo>
                  <a:pt x="269" y="499"/>
                  <a:pt x="269" y="538"/>
                  <a:pt x="297" y="556"/>
                </a:cubicBezTo>
                <a:close/>
                <a:moveTo>
                  <a:pt x="293" y="523"/>
                </a:moveTo>
                <a:cubicBezTo>
                  <a:pt x="294" y="523"/>
                  <a:pt x="294" y="523"/>
                  <a:pt x="294" y="522"/>
                </a:cubicBezTo>
                <a:cubicBezTo>
                  <a:pt x="292" y="517"/>
                  <a:pt x="296" y="498"/>
                  <a:pt x="297" y="483"/>
                </a:cubicBezTo>
                <a:cubicBezTo>
                  <a:pt x="297" y="478"/>
                  <a:pt x="301" y="469"/>
                  <a:pt x="292" y="468"/>
                </a:cubicBezTo>
                <a:cubicBezTo>
                  <a:pt x="286" y="486"/>
                  <a:pt x="281" y="513"/>
                  <a:pt x="293" y="523"/>
                </a:cubicBezTo>
                <a:close/>
                <a:moveTo>
                  <a:pt x="332" y="496"/>
                </a:moveTo>
                <a:cubicBezTo>
                  <a:pt x="329" y="509"/>
                  <a:pt x="320" y="521"/>
                  <a:pt x="325" y="531"/>
                </a:cubicBezTo>
                <a:cubicBezTo>
                  <a:pt x="347" y="523"/>
                  <a:pt x="341" y="489"/>
                  <a:pt x="343" y="475"/>
                </a:cubicBezTo>
                <a:cubicBezTo>
                  <a:pt x="337" y="475"/>
                  <a:pt x="333" y="474"/>
                  <a:pt x="329" y="473"/>
                </a:cubicBezTo>
                <a:cubicBezTo>
                  <a:pt x="329" y="479"/>
                  <a:pt x="325" y="492"/>
                  <a:pt x="332" y="496"/>
                </a:cubicBezTo>
                <a:close/>
                <a:moveTo>
                  <a:pt x="351" y="558"/>
                </a:moveTo>
                <a:cubicBezTo>
                  <a:pt x="390" y="552"/>
                  <a:pt x="379" y="513"/>
                  <a:pt x="385" y="477"/>
                </a:cubicBezTo>
                <a:cubicBezTo>
                  <a:pt x="380" y="476"/>
                  <a:pt x="375" y="479"/>
                  <a:pt x="373" y="477"/>
                </a:cubicBezTo>
                <a:cubicBezTo>
                  <a:pt x="370" y="514"/>
                  <a:pt x="366" y="541"/>
                  <a:pt x="351" y="558"/>
                </a:cubicBezTo>
                <a:close/>
                <a:moveTo>
                  <a:pt x="688" y="507"/>
                </a:moveTo>
                <a:cubicBezTo>
                  <a:pt x="685" y="525"/>
                  <a:pt x="685" y="540"/>
                  <a:pt x="686" y="554"/>
                </a:cubicBezTo>
                <a:cubicBezTo>
                  <a:pt x="688" y="576"/>
                  <a:pt x="686" y="609"/>
                  <a:pt x="685" y="639"/>
                </a:cubicBezTo>
                <a:cubicBezTo>
                  <a:pt x="683" y="693"/>
                  <a:pt x="686" y="737"/>
                  <a:pt x="689" y="784"/>
                </a:cubicBezTo>
                <a:cubicBezTo>
                  <a:pt x="693" y="833"/>
                  <a:pt x="703" y="882"/>
                  <a:pt x="688" y="927"/>
                </a:cubicBezTo>
                <a:cubicBezTo>
                  <a:pt x="679" y="931"/>
                  <a:pt x="676" y="940"/>
                  <a:pt x="669" y="944"/>
                </a:cubicBezTo>
                <a:cubicBezTo>
                  <a:pt x="641" y="961"/>
                  <a:pt x="600" y="951"/>
                  <a:pt x="568" y="952"/>
                </a:cubicBezTo>
                <a:cubicBezTo>
                  <a:pt x="556" y="952"/>
                  <a:pt x="545" y="952"/>
                  <a:pt x="535" y="952"/>
                </a:cubicBezTo>
                <a:cubicBezTo>
                  <a:pt x="524" y="951"/>
                  <a:pt x="516" y="946"/>
                  <a:pt x="506" y="944"/>
                </a:cubicBezTo>
                <a:cubicBezTo>
                  <a:pt x="485" y="940"/>
                  <a:pt x="463" y="939"/>
                  <a:pt x="442" y="935"/>
                </a:cubicBezTo>
                <a:cubicBezTo>
                  <a:pt x="412" y="931"/>
                  <a:pt x="385" y="920"/>
                  <a:pt x="358" y="918"/>
                </a:cubicBezTo>
                <a:cubicBezTo>
                  <a:pt x="336" y="910"/>
                  <a:pt x="306" y="904"/>
                  <a:pt x="287" y="897"/>
                </a:cubicBezTo>
                <a:cubicBezTo>
                  <a:pt x="276" y="893"/>
                  <a:pt x="269" y="889"/>
                  <a:pt x="261" y="886"/>
                </a:cubicBezTo>
                <a:cubicBezTo>
                  <a:pt x="188" y="858"/>
                  <a:pt x="114" y="845"/>
                  <a:pt x="49" y="815"/>
                </a:cubicBezTo>
                <a:cubicBezTo>
                  <a:pt x="50" y="822"/>
                  <a:pt x="43" y="815"/>
                  <a:pt x="41" y="813"/>
                </a:cubicBezTo>
                <a:cubicBezTo>
                  <a:pt x="39" y="824"/>
                  <a:pt x="49" y="825"/>
                  <a:pt x="55" y="828"/>
                </a:cubicBezTo>
                <a:cubicBezTo>
                  <a:pt x="69" y="837"/>
                  <a:pt x="83" y="849"/>
                  <a:pt x="105" y="848"/>
                </a:cubicBezTo>
                <a:cubicBezTo>
                  <a:pt x="119" y="858"/>
                  <a:pt x="134" y="859"/>
                  <a:pt x="150" y="867"/>
                </a:cubicBezTo>
                <a:cubicBezTo>
                  <a:pt x="160" y="868"/>
                  <a:pt x="180" y="875"/>
                  <a:pt x="191" y="876"/>
                </a:cubicBezTo>
                <a:cubicBezTo>
                  <a:pt x="228" y="893"/>
                  <a:pt x="265" y="905"/>
                  <a:pt x="304" y="919"/>
                </a:cubicBezTo>
                <a:cubicBezTo>
                  <a:pt x="332" y="930"/>
                  <a:pt x="360" y="935"/>
                  <a:pt x="393" y="940"/>
                </a:cubicBezTo>
                <a:cubicBezTo>
                  <a:pt x="409" y="943"/>
                  <a:pt x="427" y="944"/>
                  <a:pt x="442" y="949"/>
                </a:cubicBezTo>
                <a:cubicBezTo>
                  <a:pt x="446" y="950"/>
                  <a:pt x="450" y="954"/>
                  <a:pt x="454" y="955"/>
                </a:cubicBezTo>
                <a:cubicBezTo>
                  <a:pt x="470" y="960"/>
                  <a:pt x="491" y="959"/>
                  <a:pt x="510" y="960"/>
                </a:cubicBezTo>
                <a:cubicBezTo>
                  <a:pt x="559" y="964"/>
                  <a:pt x="615" y="967"/>
                  <a:pt x="663" y="964"/>
                </a:cubicBezTo>
                <a:cubicBezTo>
                  <a:pt x="669" y="960"/>
                  <a:pt x="677" y="957"/>
                  <a:pt x="680" y="949"/>
                </a:cubicBezTo>
                <a:cubicBezTo>
                  <a:pt x="686" y="948"/>
                  <a:pt x="689" y="945"/>
                  <a:pt x="695" y="942"/>
                </a:cubicBezTo>
                <a:cubicBezTo>
                  <a:pt x="712" y="913"/>
                  <a:pt x="704" y="870"/>
                  <a:pt x="703" y="837"/>
                </a:cubicBezTo>
                <a:cubicBezTo>
                  <a:pt x="702" y="810"/>
                  <a:pt x="702" y="782"/>
                  <a:pt x="701" y="755"/>
                </a:cubicBezTo>
                <a:cubicBezTo>
                  <a:pt x="700" y="713"/>
                  <a:pt x="697" y="670"/>
                  <a:pt x="696" y="628"/>
                </a:cubicBezTo>
                <a:cubicBezTo>
                  <a:pt x="695" y="581"/>
                  <a:pt x="695" y="535"/>
                  <a:pt x="700" y="491"/>
                </a:cubicBezTo>
                <a:cubicBezTo>
                  <a:pt x="700" y="490"/>
                  <a:pt x="700" y="489"/>
                  <a:pt x="699" y="490"/>
                </a:cubicBezTo>
                <a:cubicBezTo>
                  <a:pt x="692" y="494"/>
                  <a:pt x="689" y="499"/>
                  <a:pt x="688" y="50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dirty="0">
              <a:ea typeface="汉仪丫丫体简" panose="02010604000101010101" pitchFamily="2" charset="-122"/>
            </a:endParaRPr>
          </a:p>
        </p:txBody>
      </p:sp>
      <p:sp>
        <p:nvSpPr>
          <p:cNvPr id="18" name="文本框 22"/>
          <p:cNvSpPr txBox="1"/>
          <p:nvPr/>
        </p:nvSpPr>
        <p:spPr>
          <a:xfrm>
            <a:off x="827584" y="2458946"/>
            <a:ext cx="759633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 smtClean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1</a:t>
            </a:r>
            <a:r>
              <a:rPr lang="en-US" altLang="zh-CN" sz="3600" dirty="0" smtClean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.</a:t>
            </a:r>
            <a:r>
              <a:rPr lang="zh-CN" altLang="en-US" sz="3600" dirty="0" smtClean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将</a:t>
            </a:r>
            <a:r>
              <a:rPr lang="zh-CN" altLang="en-US" sz="3600" dirty="0" smtClean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诗读几遍，做到熟读成诵。</a:t>
            </a:r>
            <a:endParaRPr lang="en-US" altLang="zh-CN" sz="3600" dirty="0" smtClean="0">
              <a:solidFill>
                <a:srgbClr val="FDFCFD"/>
              </a:solidFill>
              <a:latin typeface="新蒂黑板报" panose="03000600000000000000" pitchFamily="66" charset="-122"/>
              <a:ea typeface="新蒂黑板报" panose="03000600000000000000" pitchFamily="66" charset="-122"/>
              <a:cs typeface="+mn-ea"/>
              <a:sym typeface="+mn-lt"/>
            </a:endParaRPr>
          </a:p>
          <a:p>
            <a:r>
              <a:rPr lang="en-US" altLang="zh-CN" sz="3600" dirty="0" smtClean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2.</a:t>
            </a:r>
            <a:r>
              <a:rPr lang="zh-CN" altLang="en-US" sz="3600" dirty="0" smtClean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搜集几首题墙诗，读一读。</a:t>
            </a:r>
            <a:endParaRPr lang="zh-CN" altLang="en-US" sz="3600" dirty="0">
              <a:solidFill>
                <a:srgbClr val="FDFCFD"/>
              </a:solidFill>
              <a:latin typeface="新蒂黑板报" panose="03000600000000000000" pitchFamily="66" charset="-122"/>
              <a:ea typeface="新蒂黑板报" panose="03000600000000000000" pitchFamily="66" charset="-122"/>
              <a:cs typeface="+mn-ea"/>
              <a:sym typeface="+mn-lt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4"/>
          <p:cNvGrpSpPr/>
          <p:nvPr/>
        </p:nvGrpSpPr>
        <p:grpSpPr>
          <a:xfrm flipV="1">
            <a:off x="467544" y="2"/>
            <a:ext cx="1510736" cy="2149079"/>
            <a:chOff x="8412163" y="1649413"/>
            <a:chExt cx="1909762" cy="2865439"/>
          </a:xfrm>
        </p:grpSpPr>
        <p:sp>
          <p:nvSpPr>
            <p:cNvPr id="6" name="Freeform 5"/>
            <p:cNvSpPr/>
            <p:nvPr/>
          </p:nvSpPr>
          <p:spPr bwMode="auto">
            <a:xfrm>
              <a:off x="9121775" y="3165476"/>
              <a:ext cx="7937" cy="15875"/>
            </a:xfrm>
            <a:custGeom>
              <a:avLst/>
              <a:gdLst>
                <a:gd name="T0" fmla="*/ 1 w 2"/>
                <a:gd name="T1" fmla="*/ 1 h 4"/>
                <a:gd name="T2" fmla="*/ 1 w 2"/>
                <a:gd name="T3" fmla="*/ 3 h 4"/>
                <a:gd name="T4" fmla="*/ 1 w 2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4"/>
                    <a:pt x="2" y="0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" name="Freeform 6"/>
            <p:cNvSpPr/>
            <p:nvPr/>
          </p:nvSpPr>
          <p:spPr bwMode="auto">
            <a:xfrm>
              <a:off x="8896350" y="2154238"/>
              <a:ext cx="922337" cy="1030288"/>
            </a:xfrm>
            <a:custGeom>
              <a:avLst/>
              <a:gdLst>
                <a:gd name="T0" fmla="*/ 183 w 245"/>
                <a:gd name="T1" fmla="*/ 210 h 274"/>
                <a:gd name="T2" fmla="*/ 197 w 245"/>
                <a:gd name="T3" fmla="*/ 195 h 274"/>
                <a:gd name="T4" fmla="*/ 217 w 245"/>
                <a:gd name="T5" fmla="*/ 160 h 274"/>
                <a:gd name="T6" fmla="*/ 222 w 245"/>
                <a:gd name="T7" fmla="*/ 147 h 274"/>
                <a:gd name="T8" fmla="*/ 227 w 245"/>
                <a:gd name="T9" fmla="*/ 104 h 274"/>
                <a:gd name="T10" fmla="*/ 224 w 245"/>
                <a:gd name="T11" fmla="*/ 91 h 274"/>
                <a:gd name="T12" fmla="*/ 214 w 245"/>
                <a:gd name="T13" fmla="*/ 69 h 274"/>
                <a:gd name="T14" fmla="*/ 204 w 245"/>
                <a:gd name="T15" fmla="*/ 51 h 274"/>
                <a:gd name="T16" fmla="*/ 197 w 245"/>
                <a:gd name="T17" fmla="*/ 42 h 274"/>
                <a:gd name="T18" fmla="*/ 188 w 245"/>
                <a:gd name="T19" fmla="*/ 37 h 274"/>
                <a:gd name="T20" fmla="*/ 168 w 245"/>
                <a:gd name="T21" fmla="*/ 26 h 274"/>
                <a:gd name="T22" fmla="*/ 156 w 245"/>
                <a:gd name="T23" fmla="*/ 22 h 274"/>
                <a:gd name="T24" fmla="*/ 142 w 245"/>
                <a:gd name="T25" fmla="*/ 20 h 274"/>
                <a:gd name="T26" fmla="*/ 125 w 245"/>
                <a:gd name="T27" fmla="*/ 16 h 274"/>
                <a:gd name="T28" fmla="*/ 106 w 245"/>
                <a:gd name="T29" fmla="*/ 17 h 274"/>
                <a:gd name="T30" fmla="*/ 83 w 245"/>
                <a:gd name="T31" fmla="*/ 21 h 274"/>
                <a:gd name="T32" fmla="*/ 75 w 245"/>
                <a:gd name="T33" fmla="*/ 26 h 274"/>
                <a:gd name="T34" fmla="*/ 66 w 245"/>
                <a:gd name="T35" fmla="*/ 29 h 274"/>
                <a:gd name="T36" fmla="*/ 60 w 245"/>
                <a:gd name="T37" fmla="*/ 35 h 274"/>
                <a:gd name="T38" fmla="*/ 57 w 245"/>
                <a:gd name="T39" fmla="*/ 38 h 274"/>
                <a:gd name="T40" fmla="*/ 50 w 245"/>
                <a:gd name="T41" fmla="*/ 46 h 274"/>
                <a:gd name="T42" fmla="*/ 31 w 245"/>
                <a:gd name="T43" fmla="*/ 72 h 274"/>
                <a:gd name="T44" fmla="*/ 26 w 245"/>
                <a:gd name="T45" fmla="*/ 84 h 274"/>
                <a:gd name="T46" fmla="*/ 22 w 245"/>
                <a:gd name="T47" fmla="*/ 94 h 274"/>
                <a:gd name="T48" fmla="*/ 18 w 245"/>
                <a:gd name="T49" fmla="*/ 120 h 274"/>
                <a:gd name="T50" fmla="*/ 14 w 245"/>
                <a:gd name="T51" fmla="*/ 126 h 274"/>
                <a:gd name="T52" fmla="*/ 19 w 245"/>
                <a:gd name="T53" fmla="*/ 135 h 274"/>
                <a:gd name="T54" fmla="*/ 25 w 245"/>
                <a:gd name="T55" fmla="*/ 142 h 274"/>
                <a:gd name="T56" fmla="*/ 27 w 245"/>
                <a:gd name="T57" fmla="*/ 153 h 274"/>
                <a:gd name="T58" fmla="*/ 31 w 245"/>
                <a:gd name="T59" fmla="*/ 156 h 274"/>
                <a:gd name="T60" fmla="*/ 31 w 245"/>
                <a:gd name="T61" fmla="*/ 162 h 274"/>
                <a:gd name="T62" fmla="*/ 32 w 245"/>
                <a:gd name="T63" fmla="*/ 173 h 274"/>
                <a:gd name="T64" fmla="*/ 40 w 245"/>
                <a:gd name="T65" fmla="*/ 180 h 274"/>
                <a:gd name="T66" fmla="*/ 41 w 245"/>
                <a:gd name="T67" fmla="*/ 186 h 274"/>
                <a:gd name="T68" fmla="*/ 48 w 245"/>
                <a:gd name="T69" fmla="*/ 193 h 274"/>
                <a:gd name="T70" fmla="*/ 53 w 245"/>
                <a:gd name="T71" fmla="*/ 202 h 274"/>
                <a:gd name="T72" fmla="*/ 46 w 245"/>
                <a:gd name="T73" fmla="*/ 200 h 274"/>
                <a:gd name="T74" fmla="*/ 57 w 245"/>
                <a:gd name="T75" fmla="*/ 214 h 274"/>
                <a:gd name="T76" fmla="*/ 61 w 245"/>
                <a:gd name="T77" fmla="*/ 241 h 274"/>
                <a:gd name="T78" fmla="*/ 62 w 245"/>
                <a:gd name="T79" fmla="*/ 248 h 274"/>
                <a:gd name="T80" fmla="*/ 64 w 245"/>
                <a:gd name="T81" fmla="*/ 265 h 274"/>
                <a:gd name="T82" fmla="*/ 61 w 245"/>
                <a:gd name="T83" fmla="*/ 259 h 274"/>
                <a:gd name="T84" fmla="*/ 60 w 245"/>
                <a:gd name="T85" fmla="*/ 243 h 274"/>
                <a:gd name="T86" fmla="*/ 44 w 245"/>
                <a:gd name="T87" fmla="*/ 219 h 274"/>
                <a:gd name="T88" fmla="*/ 19 w 245"/>
                <a:gd name="T89" fmla="*/ 177 h 274"/>
                <a:gd name="T90" fmla="*/ 2 w 245"/>
                <a:gd name="T91" fmla="*/ 123 h 274"/>
                <a:gd name="T92" fmla="*/ 10 w 245"/>
                <a:gd name="T93" fmla="*/ 78 h 274"/>
                <a:gd name="T94" fmla="*/ 25 w 245"/>
                <a:gd name="T95" fmla="*/ 48 h 274"/>
                <a:gd name="T96" fmla="*/ 82 w 245"/>
                <a:gd name="T97" fmla="*/ 6 h 274"/>
                <a:gd name="T98" fmla="*/ 120 w 245"/>
                <a:gd name="T99" fmla="*/ 2 h 274"/>
                <a:gd name="T100" fmla="*/ 166 w 245"/>
                <a:gd name="T101" fmla="*/ 13 h 274"/>
                <a:gd name="T102" fmla="*/ 239 w 245"/>
                <a:gd name="T103" fmla="*/ 141 h 274"/>
                <a:gd name="T104" fmla="*/ 221 w 245"/>
                <a:gd name="T105" fmla="*/ 181 h 274"/>
                <a:gd name="T106" fmla="*/ 148 w 245"/>
                <a:gd name="T107" fmla="*/ 266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5" h="274">
                  <a:moveTo>
                    <a:pt x="148" y="266"/>
                  </a:moveTo>
                  <a:cubicBezTo>
                    <a:pt x="144" y="256"/>
                    <a:pt x="154" y="248"/>
                    <a:pt x="155" y="239"/>
                  </a:cubicBezTo>
                  <a:cubicBezTo>
                    <a:pt x="156" y="238"/>
                    <a:pt x="157" y="241"/>
                    <a:pt x="158" y="239"/>
                  </a:cubicBezTo>
                  <a:cubicBezTo>
                    <a:pt x="160" y="229"/>
                    <a:pt x="170" y="220"/>
                    <a:pt x="180" y="214"/>
                  </a:cubicBezTo>
                  <a:cubicBezTo>
                    <a:pt x="180" y="215"/>
                    <a:pt x="180" y="215"/>
                    <a:pt x="180" y="215"/>
                  </a:cubicBezTo>
                  <a:cubicBezTo>
                    <a:pt x="182" y="214"/>
                    <a:pt x="182" y="211"/>
                    <a:pt x="183" y="210"/>
                  </a:cubicBezTo>
                  <a:cubicBezTo>
                    <a:pt x="184" y="210"/>
                    <a:pt x="183" y="211"/>
                    <a:pt x="184" y="211"/>
                  </a:cubicBezTo>
                  <a:cubicBezTo>
                    <a:pt x="183" y="209"/>
                    <a:pt x="186" y="207"/>
                    <a:pt x="186" y="206"/>
                  </a:cubicBezTo>
                  <a:cubicBezTo>
                    <a:pt x="187" y="206"/>
                    <a:pt x="188" y="207"/>
                    <a:pt x="189" y="206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88" y="199"/>
                    <a:pt x="195" y="199"/>
                    <a:pt x="196" y="194"/>
                  </a:cubicBezTo>
                  <a:cubicBezTo>
                    <a:pt x="197" y="194"/>
                    <a:pt x="196" y="195"/>
                    <a:pt x="197" y="195"/>
                  </a:cubicBezTo>
                  <a:cubicBezTo>
                    <a:pt x="200" y="188"/>
                    <a:pt x="207" y="181"/>
                    <a:pt x="210" y="174"/>
                  </a:cubicBezTo>
                  <a:cubicBezTo>
                    <a:pt x="211" y="174"/>
                    <a:pt x="211" y="175"/>
                    <a:pt x="212" y="175"/>
                  </a:cubicBezTo>
                  <a:cubicBezTo>
                    <a:pt x="211" y="174"/>
                    <a:pt x="212" y="171"/>
                    <a:pt x="213" y="169"/>
                  </a:cubicBezTo>
                  <a:cubicBezTo>
                    <a:pt x="215" y="169"/>
                    <a:pt x="214" y="165"/>
                    <a:pt x="216" y="164"/>
                  </a:cubicBezTo>
                  <a:cubicBezTo>
                    <a:pt x="216" y="164"/>
                    <a:pt x="216" y="164"/>
                    <a:pt x="216" y="164"/>
                  </a:cubicBezTo>
                  <a:cubicBezTo>
                    <a:pt x="215" y="162"/>
                    <a:pt x="219" y="162"/>
                    <a:pt x="217" y="160"/>
                  </a:cubicBezTo>
                  <a:cubicBezTo>
                    <a:pt x="219" y="159"/>
                    <a:pt x="219" y="159"/>
                    <a:pt x="219" y="159"/>
                  </a:cubicBezTo>
                  <a:cubicBezTo>
                    <a:pt x="217" y="158"/>
                    <a:pt x="221" y="157"/>
                    <a:pt x="221" y="155"/>
                  </a:cubicBezTo>
                  <a:cubicBezTo>
                    <a:pt x="220" y="155"/>
                    <a:pt x="220" y="155"/>
                    <a:pt x="220" y="155"/>
                  </a:cubicBezTo>
                  <a:cubicBezTo>
                    <a:pt x="220" y="154"/>
                    <a:pt x="222" y="153"/>
                    <a:pt x="222" y="152"/>
                  </a:cubicBezTo>
                  <a:cubicBezTo>
                    <a:pt x="222" y="152"/>
                    <a:pt x="222" y="152"/>
                    <a:pt x="222" y="152"/>
                  </a:cubicBezTo>
                  <a:cubicBezTo>
                    <a:pt x="223" y="149"/>
                    <a:pt x="224" y="147"/>
                    <a:pt x="222" y="147"/>
                  </a:cubicBezTo>
                  <a:cubicBezTo>
                    <a:pt x="224" y="146"/>
                    <a:pt x="222" y="150"/>
                    <a:pt x="225" y="149"/>
                  </a:cubicBezTo>
                  <a:cubicBezTo>
                    <a:pt x="226" y="138"/>
                    <a:pt x="228" y="128"/>
                    <a:pt x="228" y="117"/>
                  </a:cubicBezTo>
                  <a:cubicBezTo>
                    <a:pt x="229" y="116"/>
                    <a:pt x="229" y="115"/>
                    <a:pt x="230" y="115"/>
                  </a:cubicBezTo>
                  <a:cubicBezTo>
                    <a:pt x="229" y="114"/>
                    <a:pt x="229" y="111"/>
                    <a:pt x="228" y="110"/>
                  </a:cubicBezTo>
                  <a:cubicBezTo>
                    <a:pt x="228" y="110"/>
                    <a:pt x="229" y="109"/>
                    <a:pt x="229" y="109"/>
                  </a:cubicBezTo>
                  <a:cubicBezTo>
                    <a:pt x="229" y="106"/>
                    <a:pt x="226" y="107"/>
                    <a:pt x="227" y="104"/>
                  </a:cubicBezTo>
                  <a:cubicBezTo>
                    <a:pt x="228" y="105"/>
                    <a:pt x="228" y="105"/>
                    <a:pt x="229" y="105"/>
                  </a:cubicBezTo>
                  <a:cubicBezTo>
                    <a:pt x="227" y="103"/>
                    <a:pt x="227" y="101"/>
                    <a:pt x="226" y="99"/>
                  </a:cubicBezTo>
                  <a:cubicBezTo>
                    <a:pt x="226" y="99"/>
                    <a:pt x="227" y="100"/>
                    <a:pt x="227" y="100"/>
                  </a:cubicBezTo>
                  <a:cubicBezTo>
                    <a:pt x="225" y="98"/>
                    <a:pt x="227" y="95"/>
                    <a:pt x="225" y="93"/>
                  </a:cubicBezTo>
                  <a:cubicBezTo>
                    <a:pt x="227" y="94"/>
                    <a:pt x="227" y="94"/>
                    <a:pt x="227" y="94"/>
                  </a:cubicBezTo>
                  <a:cubicBezTo>
                    <a:pt x="227" y="90"/>
                    <a:pt x="224" y="93"/>
                    <a:pt x="224" y="91"/>
                  </a:cubicBezTo>
                  <a:cubicBezTo>
                    <a:pt x="225" y="91"/>
                    <a:pt x="225" y="91"/>
                    <a:pt x="226" y="91"/>
                  </a:cubicBezTo>
                  <a:cubicBezTo>
                    <a:pt x="223" y="89"/>
                    <a:pt x="222" y="84"/>
                    <a:pt x="221" y="82"/>
                  </a:cubicBezTo>
                  <a:cubicBezTo>
                    <a:pt x="221" y="82"/>
                    <a:pt x="221" y="82"/>
                    <a:pt x="221" y="82"/>
                  </a:cubicBezTo>
                  <a:cubicBezTo>
                    <a:pt x="220" y="79"/>
                    <a:pt x="220" y="76"/>
                    <a:pt x="218" y="74"/>
                  </a:cubicBezTo>
                  <a:cubicBezTo>
                    <a:pt x="218" y="72"/>
                    <a:pt x="220" y="73"/>
                    <a:pt x="219" y="70"/>
                  </a:cubicBezTo>
                  <a:cubicBezTo>
                    <a:pt x="217" y="71"/>
                    <a:pt x="215" y="66"/>
                    <a:pt x="214" y="69"/>
                  </a:cubicBezTo>
                  <a:cubicBezTo>
                    <a:pt x="213" y="66"/>
                    <a:pt x="212" y="62"/>
                    <a:pt x="210" y="61"/>
                  </a:cubicBezTo>
                  <a:cubicBezTo>
                    <a:pt x="212" y="62"/>
                    <a:pt x="212" y="59"/>
                    <a:pt x="213" y="60"/>
                  </a:cubicBezTo>
                  <a:cubicBezTo>
                    <a:pt x="214" y="58"/>
                    <a:pt x="214" y="58"/>
                    <a:pt x="214" y="58"/>
                  </a:cubicBezTo>
                  <a:cubicBezTo>
                    <a:pt x="215" y="58"/>
                    <a:pt x="214" y="60"/>
                    <a:pt x="215" y="59"/>
                  </a:cubicBezTo>
                  <a:cubicBezTo>
                    <a:pt x="214" y="58"/>
                    <a:pt x="212" y="55"/>
                    <a:pt x="212" y="55"/>
                  </a:cubicBezTo>
                  <a:cubicBezTo>
                    <a:pt x="209" y="54"/>
                    <a:pt x="206" y="54"/>
                    <a:pt x="204" y="51"/>
                  </a:cubicBezTo>
                  <a:cubicBezTo>
                    <a:pt x="205" y="52"/>
                    <a:pt x="205" y="49"/>
                    <a:pt x="206" y="50"/>
                  </a:cubicBezTo>
                  <a:cubicBezTo>
                    <a:pt x="200" y="49"/>
                    <a:pt x="200" y="49"/>
                    <a:pt x="200" y="49"/>
                  </a:cubicBezTo>
                  <a:cubicBezTo>
                    <a:pt x="199" y="48"/>
                    <a:pt x="201" y="47"/>
                    <a:pt x="200" y="47"/>
                  </a:cubicBezTo>
                  <a:cubicBezTo>
                    <a:pt x="199" y="47"/>
                    <a:pt x="199" y="47"/>
                    <a:pt x="198" y="47"/>
                  </a:cubicBezTo>
                  <a:cubicBezTo>
                    <a:pt x="198" y="46"/>
                    <a:pt x="195" y="44"/>
                    <a:pt x="196" y="42"/>
                  </a:cubicBezTo>
                  <a:cubicBezTo>
                    <a:pt x="196" y="41"/>
                    <a:pt x="197" y="43"/>
                    <a:pt x="197" y="42"/>
                  </a:cubicBezTo>
                  <a:cubicBezTo>
                    <a:pt x="196" y="40"/>
                    <a:pt x="195" y="41"/>
                    <a:pt x="194" y="39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193" y="38"/>
                    <a:pt x="190" y="37"/>
                    <a:pt x="190" y="39"/>
                  </a:cubicBezTo>
                  <a:cubicBezTo>
                    <a:pt x="191" y="40"/>
                    <a:pt x="191" y="38"/>
                    <a:pt x="192" y="39"/>
                  </a:cubicBezTo>
                  <a:cubicBezTo>
                    <a:pt x="190" y="40"/>
                    <a:pt x="188" y="38"/>
                    <a:pt x="187" y="37"/>
                  </a:cubicBezTo>
                  <a:cubicBezTo>
                    <a:pt x="188" y="37"/>
                    <a:pt x="188" y="37"/>
                    <a:pt x="188" y="37"/>
                  </a:cubicBezTo>
                  <a:cubicBezTo>
                    <a:pt x="186" y="36"/>
                    <a:pt x="183" y="35"/>
                    <a:pt x="180" y="34"/>
                  </a:cubicBezTo>
                  <a:cubicBezTo>
                    <a:pt x="179" y="35"/>
                    <a:pt x="182" y="33"/>
                    <a:pt x="182" y="34"/>
                  </a:cubicBezTo>
                  <a:cubicBezTo>
                    <a:pt x="180" y="31"/>
                    <a:pt x="175" y="31"/>
                    <a:pt x="173" y="28"/>
                  </a:cubicBezTo>
                  <a:cubicBezTo>
                    <a:pt x="173" y="28"/>
                    <a:pt x="172" y="30"/>
                    <a:pt x="173" y="29"/>
                  </a:cubicBezTo>
                  <a:cubicBezTo>
                    <a:pt x="171" y="28"/>
                    <a:pt x="172" y="27"/>
                    <a:pt x="170" y="27"/>
                  </a:cubicBezTo>
                  <a:cubicBezTo>
                    <a:pt x="171" y="26"/>
                    <a:pt x="169" y="27"/>
                    <a:pt x="168" y="26"/>
                  </a:cubicBezTo>
                  <a:cubicBezTo>
                    <a:pt x="167" y="27"/>
                    <a:pt x="168" y="26"/>
                    <a:pt x="169" y="26"/>
                  </a:cubicBezTo>
                  <a:cubicBezTo>
                    <a:pt x="167" y="26"/>
                    <a:pt x="160" y="24"/>
                    <a:pt x="157" y="22"/>
                  </a:cubicBezTo>
                  <a:cubicBezTo>
                    <a:pt x="157" y="23"/>
                    <a:pt x="154" y="24"/>
                    <a:pt x="153" y="23"/>
                  </a:cubicBezTo>
                  <a:cubicBezTo>
                    <a:pt x="154" y="22"/>
                    <a:pt x="154" y="22"/>
                    <a:pt x="154" y="22"/>
                  </a:cubicBezTo>
                  <a:cubicBezTo>
                    <a:pt x="153" y="21"/>
                    <a:pt x="151" y="22"/>
                    <a:pt x="151" y="20"/>
                  </a:cubicBezTo>
                  <a:cubicBezTo>
                    <a:pt x="149" y="21"/>
                    <a:pt x="159" y="21"/>
                    <a:pt x="156" y="22"/>
                  </a:cubicBezTo>
                  <a:cubicBezTo>
                    <a:pt x="156" y="20"/>
                    <a:pt x="152" y="23"/>
                    <a:pt x="153" y="21"/>
                  </a:cubicBezTo>
                  <a:cubicBezTo>
                    <a:pt x="151" y="21"/>
                    <a:pt x="149" y="22"/>
                    <a:pt x="148" y="20"/>
                  </a:cubicBezTo>
                  <a:cubicBezTo>
                    <a:pt x="148" y="20"/>
                    <a:pt x="150" y="18"/>
                    <a:pt x="148" y="18"/>
                  </a:cubicBezTo>
                  <a:cubicBezTo>
                    <a:pt x="146" y="18"/>
                    <a:pt x="147" y="18"/>
                    <a:pt x="145" y="18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2" y="18"/>
                    <a:pt x="142" y="20"/>
                  </a:cubicBezTo>
                  <a:cubicBezTo>
                    <a:pt x="142" y="19"/>
                    <a:pt x="138" y="20"/>
                    <a:pt x="139" y="18"/>
                  </a:cubicBezTo>
                  <a:cubicBezTo>
                    <a:pt x="140" y="16"/>
                    <a:pt x="140" y="16"/>
                    <a:pt x="140" y="16"/>
                  </a:cubicBezTo>
                  <a:cubicBezTo>
                    <a:pt x="139" y="16"/>
                    <a:pt x="138" y="18"/>
                    <a:pt x="137" y="18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20"/>
                    <a:pt x="134" y="17"/>
                    <a:pt x="132" y="18"/>
                  </a:cubicBezTo>
                  <a:cubicBezTo>
                    <a:pt x="130" y="17"/>
                    <a:pt x="126" y="18"/>
                    <a:pt x="125" y="16"/>
                  </a:cubicBezTo>
                  <a:cubicBezTo>
                    <a:pt x="124" y="17"/>
                    <a:pt x="122" y="18"/>
                    <a:pt x="120" y="17"/>
                  </a:cubicBezTo>
                  <a:cubicBezTo>
                    <a:pt x="120" y="17"/>
                    <a:pt x="121" y="17"/>
                    <a:pt x="121" y="16"/>
                  </a:cubicBezTo>
                  <a:cubicBezTo>
                    <a:pt x="120" y="15"/>
                    <a:pt x="119" y="16"/>
                    <a:pt x="118" y="16"/>
                  </a:cubicBezTo>
                  <a:cubicBezTo>
                    <a:pt x="119" y="16"/>
                    <a:pt x="116" y="15"/>
                    <a:pt x="114" y="14"/>
                  </a:cubicBezTo>
                  <a:cubicBezTo>
                    <a:pt x="113" y="15"/>
                    <a:pt x="113" y="16"/>
                    <a:pt x="113" y="17"/>
                  </a:cubicBezTo>
                  <a:cubicBezTo>
                    <a:pt x="111" y="15"/>
                    <a:pt x="108" y="19"/>
                    <a:pt x="106" y="17"/>
                  </a:cubicBezTo>
                  <a:cubicBezTo>
                    <a:pt x="107" y="16"/>
                    <a:pt x="109" y="15"/>
                    <a:pt x="107" y="15"/>
                  </a:cubicBezTo>
                  <a:cubicBezTo>
                    <a:pt x="105" y="12"/>
                    <a:pt x="104" y="17"/>
                    <a:pt x="101" y="16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1" y="17"/>
                    <a:pt x="99" y="20"/>
                    <a:pt x="99" y="18"/>
                  </a:cubicBezTo>
                  <a:cubicBezTo>
                    <a:pt x="98" y="19"/>
                    <a:pt x="96" y="18"/>
                    <a:pt x="96" y="20"/>
                  </a:cubicBezTo>
                  <a:cubicBezTo>
                    <a:pt x="92" y="19"/>
                    <a:pt x="87" y="24"/>
                    <a:pt x="83" y="21"/>
                  </a:cubicBezTo>
                  <a:cubicBezTo>
                    <a:pt x="83" y="21"/>
                    <a:pt x="81" y="22"/>
                    <a:pt x="82" y="22"/>
                  </a:cubicBezTo>
                  <a:cubicBezTo>
                    <a:pt x="84" y="23"/>
                    <a:pt x="83" y="21"/>
                    <a:pt x="84" y="22"/>
                  </a:cubicBezTo>
                  <a:cubicBezTo>
                    <a:pt x="83" y="22"/>
                    <a:pt x="83" y="23"/>
                    <a:pt x="83" y="23"/>
                  </a:cubicBezTo>
                  <a:cubicBezTo>
                    <a:pt x="82" y="23"/>
                    <a:pt x="81" y="23"/>
                    <a:pt x="82" y="21"/>
                  </a:cubicBezTo>
                  <a:cubicBezTo>
                    <a:pt x="78" y="21"/>
                    <a:pt x="80" y="26"/>
                    <a:pt x="77" y="27"/>
                  </a:cubicBezTo>
                  <a:cubicBezTo>
                    <a:pt x="76" y="26"/>
                    <a:pt x="76" y="26"/>
                    <a:pt x="75" y="26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2" y="29"/>
                    <a:pt x="72" y="27"/>
                    <a:pt x="71" y="26"/>
                  </a:cubicBezTo>
                  <a:cubicBezTo>
                    <a:pt x="70" y="27"/>
                    <a:pt x="69" y="27"/>
                    <a:pt x="69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8" y="29"/>
                    <a:pt x="66" y="29"/>
                    <a:pt x="66" y="30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5" y="29"/>
                    <a:pt x="64" y="30"/>
                    <a:pt x="64" y="31"/>
                  </a:cubicBezTo>
                  <a:cubicBezTo>
                    <a:pt x="65" y="31"/>
                    <a:pt x="66" y="31"/>
                    <a:pt x="67" y="31"/>
                  </a:cubicBezTo>
                  <a:cubicBezTo>
                    <a:pt x="67" y="32"/>
                    <a:pt x="66" y="32"/>
                    <a:pt x="65" y="33"/>
                  </a:cubicBezTo>
                  <a:cubicBezTo>
                    <a:pt x="65" y="32"/>
                    <a:pt x="63" y="33"/>
                    <a:pt x="62" y="34"/>
                  </a:cubicBezTo>
                  <a:cubicBezTo>
                    <a:pt x="61" y="34"/>
                    <a:pt x="62" y="36"/>
                    <a:pt x="62" y="36"/>
                  </a:cubicBezTo>
                  <a:cubicBezTo>
                    <a:pt x="61" y="35"/>
                    <a:pt x="60" y="37"/>
                    <a:pt x="60" y="35"/>
                  </a:cubicBezTo>
                  <a:cubicBezTo>
                    <a:pt x="60" y="35"/>
                    <a:pt x="61" y="36"/>
                    <a:pt x="61" y="35"/>
                  </a:cubicBezTo>
                  <a:cubicBezTo>
                    <a:pt x="60" y="35"/>
                    <a:pt x="60" y="33"/>
                    <a:pt x="59" y="35"/>
                  </a:cubicBezTo>
                  <a:cubicBezTo>
                    <a:pt x="58" y="37"/>
                    <a:pt x="61" y="37"/>
                    <a:pt x="59" y="38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9"/>
                    <a:pt x="55" y="40"/>
                    <a:pt x="55" y="42"/>
                  </a:cubicBezTo>
                  <a:cubicBezTo>
                    <a:pt x="55" y="43"/>
                    <a:pt x="53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1" y="43"/>
                    <a:pt x="50" y="45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49" y="46"/>
                    <a:pt x="48" y="48"/>
                    <a:pt x="48" y="49"/>
                  </a:cubicBezTo>
                  <a:cubicBezTo>
                    <a:pt x="46" y="50"/>
                    <a:pt x="44" y="46"/>
                    <a:pt x="44" y="49"/>
                  </a:cubicBezTo>
                  <a:cubicBezTo>
                    <a:pt x="43" y="50"/>
                    <a:pt x="44" y="52"/>
                    <a:pt x="45" y="52"/>
                  </a:cubicBezTo>
                  <a:cubicBezTo>
                    <a:pt x="42" y="54"/>
                    <a:pt x="42" y="58"/>
                    <a:pt x="39" y="59"/>
                  </a:cubicBezTo>
                  <a:cubicBezTo>
                    <a:pt x="39" y="60"/>
                    <a:pt x="39" y="60"/>
                    <a:pt x="39" y="61"/>
                  </a:cubicBezTo>
                  <a:cubicBezTo>
                    <a:pt x="35" y="64"/>
                    <a:pt x="35" y="70"/>
                    <a:pt x="31" y="72"/>
                  </a:cubicBezTo>
                  <a:cubicBezTo>
                    <a:pt x="31" y="71"/>
                    <a:pt x="30" y="71"/>
                    <a:pt x="29" y="71"/>
                  </a:cubicBezTo>
                  <a:cubicBezTo>
                    <a:pt x="30" y="73"/>
                    <a:pt x="27" y="72"/>
                    <a:pt x="29" y="73"/>
                  </a:cubicBezTo>
                  <a:cubicBezTo>
                    <a:pt x="30" y="73"/>
                    <a:pt x="31" y="74"/>
                    <a:pt x="32" y="73"/>
                  </a:cubicBezTo>
                  <a:cubicBezTo>
                    <a:pt x="31" y="75"/>
                    <a:pt x="29" y="79"/>
                    <a:pt x="28" y="80"/>
                  </a:cubicBezTo>
                  <a:cubicBezTo>
                    <a:pt x="28" y="80"/>
                    <a:pt x="29" y="81"/>
                    <a:pt x="29" y="81"/>
                  </a:cubicBezTo>
                  <a:cubicBezTo>
                    <a:pt x="27" y="80"/>
                    <a:pt x="26" y="82"/>
                    <a:pt x="26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5" y="86"/>
                    <a:pt x="27" y="86"/>
                    <a:pt x="26" y="87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5" y="89"/>
                    <a:pt x="26" y="92"/>
                    <a:pt x="24" y="93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22" y="95"/>
                    <a:pt x="23" y="96"/>
                    <a:pt x="24" y="95"/>
                  </a:cubicBezTo>
                  <a:cubicBezTo>
                    <a:pt x="22" y="98"/>
                    <a:pt x="22" y="100"/>
                    <a:pt x="20" y="100"/>
                  </a:cubicBezTo>
                  <a:cubicBezTo>
                    <a:pt x="22" y="106"/>
                    <a:pt x="21" y="113"/>
                    <a:pt x="21" y="119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19" y="120"/>
                    <a:pt x="21" y="119"/>
                    <a:pt x="21" y="120"/>
                  </a:cubicBezTo>
                  <a:cubicBezTo>
                    <a:pt x="20" y="120"/>
                    <a:pt x="19" y="121"/>
                    <a:pt x="18" y="120"/>
                  </a:cubicBezTo>
                  <a:cubicBezTo>
                    <a:pt x="17" y="122"/>
                    <a:pt x="20" y="123"/>
                    <a:pt x="20" y="124"/>
                  </a:cubicBezTo>
                  <a:cubicBezTo>
                    <a:pt x="21" y="125"/>
                    <a:pt x="19" y="123"/>
                    <a:pt x="21" y="124"/>
                  </a:cubicBezTo>
                  <a:cubicBezTo>
                    <a:pt x="21" y="124"/>
                    <a:pt x="20" y="127"/>
                    <a:pt x="22" y="127"/>
                  </a:cubicBezTo>
                  <a:cubicBezTo>
                    <a:pt x="21" y="127"/>
                    <a:pt x="20" y="127"/>
                    <a:pt x="19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8" y="130"/>
                    <a:pt x="16" y="125"/>
                    <a:pt x="14" y="126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2" y="129"/>
                    <a:pt x="12" y="124"/>
                    <a:pt x="11" y="128"/>
                  </a:cubicBezTo>
                  <a:cubicBezTo>
                    <a:pt x="12" y="129"/>
                    <a:pt x="15" y="130"/>
                    <a:pt x="16" y="129"/>
                  </a:cubicBezTo>
                  <a:cubicBezTo>
                    <a:pt x="16" y="132"/>
                    <a:pt x="20" y="130"/>
                    <a:pt x="20" y="133"/>
                  </a:cubicBezTo>
                  <a:cubicBezTo>
                    <a:pt x="19" y="134"/>
                    <a:pt x="19" y="131"/>
                    <a:pt x="18" y="131"/>
                  </a:cubicBezTo>
                  <a:cubicBezTo>
                    <a:pt x="17" y="133"/>
                    <a:pt x="19" y="134"/>
                    <a:pt x="19" y="135"/>
                  </a:cubicBezTo>
                  <a:cubicBezTo>
                    <a:pt x="19" y="134"/>
                    <a:pt x="21" y="135"/>
                    <a:pt x="22" y="136"/>
                  </a:cubicBezTo>
                  <a:cubicBezTo>
                    <a:pt x="21" y="137"/>
                    <a:pt x="20" y="135"/>
                    <a:pt x="20" y="137"/>
                  </a:cubicBezTo>
                  <a:cubicBezTo>
                    <a:pt x="21" y="137"/>
                    <a:pt x="22" y="139"/>
                    <a:pt x="23" y="137"/>
                  </a:cubicBezTo>
                  <a:cubicBezTo>
                    <a:pt x="25" y="138"/>
                    <a:pt x="23" y="140"/>
                    <a:pt x="24" y="140"/>
                  </a:cubicBezTo>
                  <a:cubicBezTo>
                    <a:pt x="23" y="141"/>
                    <a:pt x="20" y="139"/>
                    <a:pt x="20" y="141"/>
                  </a:cubicBezTo>
                  <a:cubicBezTo>
                    <a:pt x="21" y="141"/>
                    <a:pt x="23" y="144"/>
                    <a:pt x="25" y="142"/>
                  </a:cubicBezTo>
                  <a:cubicBezTo>
                    <a:pt x="25" y="143"/>
                    <a:pt x="23" y="143"/>
                    <a:pt x="22" y="143"/>
                  </a:cubicBezTo>
                  <a:cubicBezTo>
                    <a:pt x="22" y="145"/>
                    <a:pt x="26" y="145"/>
                    <a:pt x="23" y="146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5" y="147"/>
                    <a:pt x="24" y="148"/>
                    <a:pt x="24" y="149"/>
                  </a:cubicBezTo>
                  <a:cubicBezTo>
                    <a:pt x="24" y="150"/>
                    <a:pt x="27" y="151"/>
                    <a:pt x="25" y="152"/>
                  </a:cubicBezTo>
                  <a:cubicBezTo>
                    <a:pt x="25" y="152"/>
                    <a:pt x="26" y="155"/>
                    <a:pt x="27" y="153"/>
                  </a:cubicBezTo>
                  <a:cubicBezTo>
                    <a:pt x="27" y="151"/>
                    <a:pt x="25" y="152"/>
                    <a:pt x="27" y="150"/>
                  </a:cubicBezTo>
                  <a:cubicBezTo>
                    <a:pt x="26" y="152"/>
                    <a:pt x="28" y="153"/>
                    <a:pt x="29" y="153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9" y="154"/>
                    <a:pt x="29" y="156"/>
                    <a:pt x="30" y="156"/>
                  </a:cubicBezTo>
                  <a:cubicBezTo>
                    <a:pt x="30" y="155"/>
                    <a:pt x="29" y="156"/>
                    <a:pt x="29" y="156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2" y="158"/>
                    <a:pt x="29" y="158"/>
                    <a:pt x="30" y="160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29" y="159"/>
                    <a:pt x="28" y="160"/>
                    <a:pt x="29" y="161"/>
                  </a:cubicBezTo>
                  <a:cubicBezTo>
                    <a:pt x="30" y="161"/>
                    <a:pt x="32" y="161"/>
                    <a:pt x="33" y="161"/>
                  </a:cubicBezTo>
                  <a:cubicBezTo>
                    <a:pt x="34" y="162"/>
                    <a:pt x="32" y="162"/>
                    <a:pt x="34" y="163"/>
                  </a:cubicBezTo>
                  <a:cubicBezTo>
                    <a:pt x="31" y="162"/>
                    <a:pt x="31" y="162"/>
                    <a:pt x="31" y="162"/>
                  </a:cubicBezTo>
                  <a:cubicBezTo>
                    <a:pt x="31" y="162"/>
                    <a:pt x="30" y="164"/>
                    <a:pt x="31" y="166"/>
                  </a:cubicBezTo>
                  <a:cubicBezTo>
                    <a:pt x="32" y="167"/>
                    <a:pt x="34" y="167"/>
                    <a:pt x="34" y="165"/>
                  </a:cubicBezTo>
                  <a:cubicBezTo>
                    <a:pt x="34" y="166"/>
                    <a:pt x="34" y="168"/>
                    <a:pt x="33" y="168"/>
                  </a:cubicBezTo>
                  <a:cubicBezTo>
                    <a:pt x="34" y="169"/>
                    <a:pt x="34" y="167"/>
                    <a:pt x="36" y="168"/>
                  </a:cubicBezTo>
                  <a:cubicBezTo>
                    <a:pt x="35" y="169"/>
                    <a:pt x="35" y="172"/>
                    <a:pt x="35" y="173"/>
                  </a:cubicBezTo>
                  <a:cubicBezTo>
                    <a:pt x="32" y="173"/>
                    <a:pt x="32" y="173"/>
                    <a:pt x="32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0" y="173"/>
                    <a:pt x="32" y="175"/>
                    <a:pt x="30" y="175"/>
                  </a:cubicBezTo>
                  <a:cubicBezTo>
                    <a:pt x="30" y="176"/>
                    <a:pt x="31" y="177"/>
                    <a:pt x="32" y="177"/>
                  </a:cubicBezTo>
                  <a:cubicBezTo>
                    <a:pt x="33" y="174"/>
                    <a:pt x="36" y="178"/>
                    <a:pt x="38" y="176"/>
                  </a:cubicBezTo>
                  <a:cubicBezTo>
                    <a:pt x="41" y="179"/>
                    <a:pt x="34" y="181"/>
                    <a:pt x="39" y="182"/>
                  </a:cubicBezTo>
                  <a:cubicBezTo>
                    <a:pt x="39" y="181"/>
                    <a:pt x="42" y="182"/>
                    <a:pt x="40" y="180"/>
                  </a:cubicBezTo>
                  <a:cubicBezTo>
                    <a:pt x="41" y="182"/>
                    <a:pt x="43" y="180"/>
                    <a:pt x="44" y="183"/>
                  </a:cubicBezTo>
                  <a:cubicBezTo>
                    <a:pt x="42" y="182"/>
                    <a:pt x="42" y="186"/>
                    <a:pt x="39" y="185"/>
                  </a:cubicBezTo>
                  <a:cubicBezTo>
                    <a:pt x="40" y="184"/>
                    <a:pt x="39" y="183"/>
                    <a:pt x="39" y="183"/>
                  </a:cubicBezTo>
                  <a:cubicBezTo>
                    <a:pt x="38" y="184"/>
                    <a:pt x="36" y="184"/>
                    <a:pt x="37" y="186"/>
                  </a:cubicBezTo>
                  <a:cubicBezTo>
                    <a:pt x="38" y="187"/>
                    <a:pt x="39" y="188"/>
                    <a:pt x="40" y="188"/>
                  </a:cubicBezTo>
                  <a:cubicBezTo>
                    <a:pt x="42" y="187"/>
                    <a:pt x="39" y="186"/>
                    <a:pt x="41" y="186"/>
                  </a:cubicBezTo>
                  <a:cubicBezTo>
                    <a:pt x="43" y="188"/>
                    <a:pt x="41" y="189"/>
                    <a:pt x="44" y="189"/>
                  </a:cubicBezTo>
                  <a:cubicBezTo>
                    <a:pt x="43" y="188"/>
                    <a:pt x="44" y="187"/>
                    <a:pt x="45" y="186"/>
                  </a:cubicBezTo>
                  <a:cubicBezTo>
                    <a:pt x="47" y="188"/>
                    <a:pt x="47" y="188"/>
                    <a:pt x="47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6" y="191"/>
                    <a:pt x="48" y="188"/>
                    <a:pt x="49" y="190"/>
                  </a:cubicBezTo>
                  <a:cubicBezTo>
                    <a:pt x="48" y="193"/>
                    <a:pt x="48" y="193"/>
                    <a:pt x="48" y="193"/>
                  </a:cubicBezTo>
                  <a:cubicBezTo>
                    <a:pt x="46" y="193"/>
                    <a:pt x="46" y="188"/>
                    <a:pt x="44" y="190"/>
                  </a:cubicBezTo>
                  <a:cubicBezTo>
                    <a:pt x="45" y="192"/>
                    <a:pt x="46" y="192"/>
                    <a:pt x="47" y="194"/>
                  </a:cubicBezTo>
                  <a:cubicBezTo>
                    <a:pt x="46" y="193"/>
                    <a:pt x="46" y="193"/>
                    <a:pt x="46" y="193"/>
                  </a:cubicBezTo>
                  <a:cubicBezTo>
                    <a:pt x="46" y="194"/>
                    <a:pt x="43" y="196"/>
                    <a:pt x="46" y="198"/>
                  </a:cubicBezTo>
                  <a:cubicBezTo>
                    <a:pt x="48" y="198"/>
                    <a:pt x="47" y="197"/>
                    <a:pt x="48" y="197"/>
                  </a:cubicBezTo>
                  <a:cubicBezTo>
                    <a:pt x="50" y="200"/>
                    <a:pt x="52" y="200"/>
                    <a:pt x="53" y="202"/>
                  </a:cubicBezTo>
                  <a:cubicBezTo>
                    <a:pt x="51" y="202"/>
                    <a:pt x="54" y="205"/>
                    <a:pt x="51" y="204"/>
                  </a:cubicBezTo>
                  <a:cubicBezTo>
                    <a:pt x="52" y="203"/>
                    <a:pt x="49" y="198"/>
                    <a:pt x="47" y="198"/>
                  </a:cubicBezTo>
                  <a:cubicBezTo>
                    <a:pt x="46" y="201"/>
                    <a:pt x="46" y="196"/>
                    <a:pt x="44" y="197"/>
                  </a:cubicBezTo>
                  <a:cubicBezTo>
                    <a:pt x="45" y="199"/>
                    <a:pt x="43" y="200"/>
                    <a:pt x="42" y="201"/>
                  </a:cubicBezTo>
                  <a:cubicBezTo>
                    <a:pt x="42" y="202"/>
                    <a:pt x="43" y="202"/>
                    <a:pt x="43" y="202"/>
                  </a:cubicBezTo>
                  <a:cubicBezTo>
                    <a:pt x="45" y="202"/>
                    <a:pt x="44" y="201"/>
                    <a:pt x="46" y="200"/>
                  </a:cubicBezTo>
                  <a:cubicBezTo>
                    <a:pt x="47" y="203"/>
                    <a:pt x="49" y="205"/>
                    <a:pt x="51" y="206"/>
                  </a:cubicBezTo>
                  <a:cubicBezTo>
                    <a:pt x="51" y="207"/>
                    <a:pt x="49" y="208"/>
                    <a:pt x="48" y="207"/>
                  </a:cubicBezTo>
                  <a:cubicBezTo>
                    <a:pt x="50" y="209"/>
                    <a:pt x="52" y="213"/>
                    <a:pt x="53" y="216"/>
                  </a:cubicBezTo>
                  <a:cubicBezTo>
                    <a:pt x="54" y="213"/>
                    <a:pt x="55" y="219"/>
                    <a:pt x="57" y="217"/>
                  </a:cubicBezTo>
                  <a:cubicBezTo>
                    <a:pt x="56" y="215"/>
                    <a:pt x="57" y="213"/>
                    <a:pt x="58" y="213"/>
                  </a:cubicBezTo>
                  <a:cubicBezTo>
                    <a:pt x="59" y="214"/>
                    <a:pt x="57" y="214"/>
                    <a:pt x="57" y="214"/>
                  </a:cubicBezTo>
                  <a:cubicBezTo>
                    <a:pt x="59" y="215"/>
                    <a:pt x="56" y="217"/>
                    <a:pt x="59" y="218"/>
                  </a:cubicBezTo>
                  <a:cubicBezTo>
                    <a:pt x="57" y="215"/>
                    <a:pt x="56" y="218"/>
                    <a:pt x="54" y="219"/>
                  </a:cubicBezTo>
                  <a:cubicBezTo>
                    <a:pt x="56" y="220"/>
                    <a:pt x="53" y="219"/>
                    <a:pt x="54" y="221"/>
                  </a:cubicBezTo>
                  <a:cubicBezTo>
                    <a:pt x="56" y="223"/>
                    <a:pt x="58" y="225"/>
                    <a:pt x="59" y="227"/>
                  </a:cubicBezTo>
                  <a:cubicBezTo>
                    <a:pt x="59" y="231"/>
                    <a:pt x="63" y="235"/>
                    <a:pt x="63" y="238"/>
                  </a:cubicBezTo>
                  <a:cubicBezTo>
                    <a:pt x="63" y="240"/>
                    <a:pt x="61" y="239"/>
                    <a:pt x="61" y="241"/>
                  </a:cubicBezTo>
                  <a:cubicBezTo>
                    <a:pt x="61" y="243"/>
                    <a:pt x="62" y="239"/>
                    <a:pt x="62" y="242"/>
                  </a:cubicBezTo>
                  <a:cubicBezTo>
                    <a:pt x="62" y="242"/>
                    <a:pt x="62" y="242"/>
                    <a:pt x="62" y="242"/>
                  </a:cubicBezTo>
                  <a:cubicBezTo>
                    <a:pt x="63" y="243"/>
                    <a:pt x="62" y="247"/>
                    <a:pt x="65" y="247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3" y="248"/>
                    <a:pt x="63" y="248"/>
                    <a:pt x="64" y="248"/>
                  </a:cubicBezTo>
                  <a:cubicBezTo>
                    <a:pt x="63" y="248"/>
                    <a:pt x="62" y="249"/>
                    <a:pt x="62" y="248"/>
                  </a:cubicBezTo>
                  <a:cubicBezTo>
                    <a:pt x="60" y="251"/>
                    <a:pt x="63" y="252"/>
                    <a:pt x="63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6" y="255"/>
                    <a:pt x="65" y="258"/>
                    <a:pt x="66" y="261"/>
                  </a:cubicBezTo>
                  <a:cubicBezTo>
                    <a:pt x="64" y="261"/>
                    <a:pt x="64" y="261"/>
                    <a:pt x="64" y="261"/>
                  </a:cubicBezTo>
                  <a:cubicBezTo>
                    <a:pt x="65" y="263"/>
                    <a:pt x="65" y="263"/>
                    <a:pt x="65" y="263"/>
                  </a:cubicBezTo>
                  <a:cubicBezTo>
                    <a:pt x="64" y="262"/>
                    <a:pt x="63" y="264"/>
                    <a:pt x="64" y="265"/>
                  </a:cubicBezTo>
                  <a:cubicBezTo>
                    <a:pt x="61" y="261"/>
                    <a:pt x="61" y="261"/>
                    <a:pt x="61" y="261"/>
                  </a:cubicBezTo>
                  <a:cubicBezTo>
                    <a:pt x="61" y="259"/>
                    <a:pt x="62" y="262"/>
                    <a:pt x="64" y="261"/>
                  </a:cubicBezTo>
                  <a:cubicBezTo>
                    <a:pt x="65" y="260"/>
                    <a:pt x="64" y="257"/>
                    <a:pt x="63" y="257"/>
                  </a:cubicBezTo>
                  <a:cubicBezTo>
                    <a:pt x="63" y="258"/>
                    <a:pt x="63" y="258"/>
                    <a:pt x="64" y="259"/>
                  </a:cubicBezTo>
                  <a:cubicBezTo>
                    <a:pt x="62" y="259"/>
                    <a:pt x="62" y="258"/>
                    <a:pt x="60" y="257"/>
                  </a:cubicBezTo>
                  <a:cubicBezTo>
                    <a:pt x="60" y="258"/>
                    <a:pt x="60" y="259"/>
                    <a:pt x="61" y="259"/>
                  </a:cubicBezTo>
                  <a:cubicBezTo>
                    <a:pt x="60" y="258"/>
                    <a:pt x="59" y="257"/>
                    <a:pt x="59" y="255"/>
                  </a:cubicBezTo>
                  <a:cubicBezTo>
                    <a:pt x="60" y="256"/>
                    <a:pt x="60" y="254"/>
                    <a:pt x="60" y="254"/>
                  </a:cubicBezTo>
                  <a:cubicBezTo>
                    <a:pt x="59" y="254"/>
                    <a:pt x="58" y="253"/>
                    <a:pt x="58" y="251"/>
                  </a:cubicBezTo>
                  <a:cubicBezTo>
                    <a:pt x="60" y="249"/>
                    <a:pt x="56" y="247"/>
                    <a:pt x="56" y="244"/>
                  </a:cubicBezTo>
                  <a:cubicBezTo>
                    <a:pt x="57" y="245"/>
                    <a:pt x="59" y="246"/>
                    <a:pt x="60" y="247"/>
                  </a:cubicBezTo>
                  <a:cubicBezTo>
                    <a:pt x="61" y="245"/>
                    <a:pt x="60" y="245"/>
                    <a:pt x="60" y="243"/>
                  </a:cubicBezTo>
                  <a:cubicBezTo>
                    <a:pt x="59" y="243"/>
                    <a:pt x="57" y="243"/>
                    <a:pt x="55" y="241"/>
                  </a:cubicBezTo>
                  <a:cubicBezTo>
                    <a:pt x="56" y="241"/>
                    <a:pt x="56" y="241"/>
                    <a:pt x="56" y="241"/>
                  </a:cubicBezTo>
                  <a:cubicBezTo>
                    <a:pt x="55" y="239"/>
                    <a:pt x="54" y="240"/>
                    <a:pt x="53" y="237"/>
                  </a:cubicBezTo>
                  <a:cubicBezTo>
                    <a:pt x="52" y="233"/>
                    <a:pt x="50" y="229"/>
                    <a:pt x="49" y="226"/>
                  </a:cubicBezTo>
                  <a:cubicBezTo>
                    <a:pt x="50" y="225"/>
                    <a:pt x="50" y="225"/>
                    <a:pt x="50" y="225"/>
                  </a:cubicBezTo>
                  <a:cubicBezTo>
                    <a:pt x="47" y="225"/>
                    <a:pt x="46" y="220"/>
                    <a:pt x="44" y="219"/>
                  </a:cubicBezTo>
                  <a:cubicBezTo>
                    <a:pt x="43" y="214"/>
                    <a:pt x="39" y="211"/>
                    <a:pt x="40" y="208"/>
                  </a:cubicBezTo>
                  <a:cubicBezTo>
                    <a:pt x="35" y="202"/>
                    <a:pt x="31" y="197"/>
                    <a:pt x="28" y="190"/>
                  </a:cubicBezTo>
                  <a:cubicBezTo>
                    <a:pt x="30" y="190"/>
                    <a:pt x="30" y="190"/>
                    <a:pt x="30" y="190"/>
                  </a:cubicBezTo>
                  <a:cubicBezTo>
                    <a:pt x="28" y="189"/>
                    <a:pt x="30" y="189"/>
                    <a:pt x="30" y="188"/>
                  </a:cubicBezTo>
                  <a:cubicBezTo>
                    <a:pt x="29" y="190"/>
                    <a:pt x="27" y="187"/>
                    <a:pt x="26" y="187"/>
                  </a:cubicBezTo>
                  <a:cubicBezTo>
                    <a:pt x="25" y="183"/>
                    <a:pt x="22" y="179"/>
                    <a:pt x="19" y="177"/>
                  </a:cubicBezTo>
                  <a:cubicBezTo>
                    <a:pt x="20" y="177"/>
                    <a:pt x="20" y="177"/>
                    <a:pt x="20" y="177"/>
                  </a:cubicBezTo>
                  <a:cubicBezTo>
                    <a:pt x="17" y="175"/>
                    <a:pt x="17" y="170"/>
                    <a:pt x="16" y="167"/>
                  </a:cubicBezTo>
                  <a:cubicBezTo>
                    <a:pt x="16" y="166"/>
                    <a:pt x="17" y="165"/>
                    <a:pt x="16" y="164"/>
                  </a:cubicBezTo>
                  <a:cubicBezTo>
                    <a:pt x="14" y="163"/>
                    <a:pt x="13" y="162"/>
                    <a:pt x="11" y="159"/>
                  </a:cubicBezTo>
                  <a:cubicBezTo>
                    <a:pt x="10" y="157"/>
                    <a:pt x="9" y="153"/>
                    <a:pt x="9" y="151"/>
                  </a:cubicBezTo>
                  <a:cubicBezTo>
                    <a:pt x="4" y="143"/>
                    <a:pt x="4" y="133"/>
                    <a:pt x="2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0" y="113"/>
                    <a:pt x="5" y="102"/>
                    <a:pt x="5" y="95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9" y="94"/>
                    <a:pt x="8" y="90"/>
                    <a:pt x="6" y="90"/>
                  </a:cubicBezTo>
                  <a:cubicBezTo>
                    <a:pt x="8" y="88"/>
                    <a:pt x="7" y="84"/>
                    <a:pt x="9" y="83"/>
                  </a:cubicBezTo>
                  <a:cubicBezTo>
                    <a:pt x="11" y="81"/>
                    <a:pt x="9" y="80"/>
                    <a:pt x="10" y="78"/>
                  </a:cubicBezTo>
                  <a:cubicBezTo>
                    <a:pt x="13" y="74"/>
                    <a:pt x="13" y="72"/>
                    <a:pt x="15" y="67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69"/>
                    <a:pt x="15" y="70"/>
                    <a:pt x="16" y="69"/>
                  </a:cubicBezTo>
                  <a:cubicBezTo>
                    <a:pt x="16" y="67"/>
                    <a:pt x="20" y="63"/>
                    <a:pt x="16" y="63"/>
                  </a:cubicBezTo>
                  <a:cubicBezTo>
                    <a:pt x="20" y="60"/>
                    <a:pt x="21" y="52"/>
                    <a:pt x="26" y="50"/>
                  </a:cubicBezTo>
                  <a:cubicBezTo>
                    <a:pt x="25" y="50"/>
                    <a:pt x="25" y="48"/>
                    <a:pt x="25" y="48"/>
                  </a:cubicBezTo>
                  <a:cubicBezTo>
                    <a:pt x="28" y="44"/>
                    <a:pt x="32" y="41"/>
                    <a:pt x="33" y="38"/>
                  </a:cubicBezTo>
                  <a:cubicBezTo>
                    <a:pt x="34" y="38"/>
                    <a:pt x="34" y="40"/>
                    <a:pt x="35" y="38"/>
                  </a:cubicBezTo>
                  <a:cubicBezTo>
                    <a:pt x="35" y="37"/>
                    <a:pt x="34" y="38"/>
                    <a:pt x="35" y="36"/>
                  </a:cubicBezTo>
                  <a:cubicBezTo>
                    <a:pt x="38" y="30"/>
                    <a:pt x="47" y="27"/>
                    <a:pt x="51" y="23"/>
                  </a:cubicBezTo>
                  <a:cubicBezTo>
                    <a:pt x="60" y="15"/>
                    <a:pt x="71" y="9"/>
                    <a:pt x="82" y="5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5" y="2"/>
                    <a:pt x="91" y="5"/>
                    <a:pt x="94" y="2"/>
                  </a:cubicBezTo>
                  <a:cubicBezTo>
                    <a:pt x="95" y="2"/>
                    <a:pt x="97" y="1"/>
                    <a:pt x="97" y="2"/>
                  </a:cubicBezTo>
                  <a:cubicBezTo>
                    <a:pt x="99" y="0"/>
                    <a:pt x="105" y="2"/>
                    <a:pt x="109" y="0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113" y="2"/>
                    <a:pt x="117" y="0"/>
                    <a:pt x="121" y="1"/>
                  </a:cubicBezTo>
                  <a:cubicBezTo>
                    <a:pt x="121" y="1"/>
                    <a:pt x="120" y="1"/>
                    <a:pt x="120" y="2"/>
                  </a:cubicBezTo>
                  <a:cubicBezTo>
                    <a:pt x="121" y="3"/>
                    <a:pt x="124" y="0"/>
                    <a:pt x="125" y="3"/>
                  </a:cubicBezTo>
                  <a:cubicBezTo>
                    <a:pt x="126" y="3"/>
                    <a:pt x="125" y="1"/>
                    <a:pt x="125" y="1"/>
                  </a:cubicBezTo>
                  <a:cubicBezTo>
                    <a:pt x="135" y="3"/>
                    <a:pt x="145" y="3"/>
                    <a:pt x="156" y="5"/>
                  </a:cubicBezTo>
                  <a:cubicBezTo>
                    <a:pt x="162" y="9"/>
                    <a:pt x="155" y="10"/>
                    <a:pt x="161" y="10"/>
                  </a:cubicBezTo>
                  <a:cubicBezTo>
                    <a:pt x="161" y="10"/>
                    <a:pt x="162" y="9"/>
                    <a:pt x="161" y="9"/>
                  </a:cubicBezTo>
                  <a:cubicBezTo>
                    <a:pt x="164" y="9"/>
                    <a:pt x="164" y="13"/>
                    <a:pt x="166" y="13"/>
                  </a:cubicBezTo>
                  <a:cubicBezTo>
                    <a:pt x="166" y="11"/>
                    <a:pt x="167" y="12"/>
                    <a:pt x="167" y="11"/>
                  </a:cubicBezTo>
                  <a:cubicBezTo>
                    <a:pt x="171" y="14"/>
                    <a:pt x="171" y="16"/>
                    <a:pt x="175" y="16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80" y="16"/>
                    <a:pt x="183" y="20"/>
                    <a:pt x="188" y="19"/>
                  </a:cubicBezTo>
                  <a:cubicBezTo>
                    <a:pt x="208" y="32"/>
                    <a:pt x="224" y="51"/>
                    <a:pt x="233" y="72"/>
                  </a:cubicBezTo>
                  <a:cubicBezTo>
                    <a:pt x="241" y="94"/>
                    <a:pt x="245" y="117"/>
                    <a:pt x="239" y="141"/>
                  </a:cubicBezTo>
                  <a:cubicBezTo>
                    <a:pt x="236" y="146"/>
                    <a:pt x="236" y="146"/>
                    <a:pt x="235" y="152"/>
                  </a:cubicBezTo>
                  <a:cubicBezTo>
                    <a:pt x="235" y="152"/>
                    <a:pt x="235" y="151"/>
                    <a:pt x="234" y="152"/>
                  </a:cubicBezTo>
                  <a:cubicBezTo>
                    <a:pt x="236" y="153"/>
                    <a:pt x="233" y="156"/>
                    <a:pt x="234" y="157"/>
                  </a:cubicBezTo>
                  <a:cubicBezTo>
                    <a:pt x="231" y="165"/>
                    <a:pt x="227" y="172"/>
                    <a:pt x="222" y="180"/>
                  </a:cubicBezTo>
                  <a:cubicBezTo>
                    <a:pt x="223" y="179"/>
                    <a:pt x="222" y="177"/>
                    <a:pt x="221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0" y="182"/>
                    <a:pt x="221" y="183"/>
                    <a:pt x="222" y="183"/>
                  </a:cubicBezTo>
                  <a:cubicBezTo>
                    <a:pt x="210" y="202"/>
                    <a:pt x="192" y="213"/>
                    <a:pt x="179" y="228"/>
                  </a:cubicBezTo>
                  <a:cubicBezTo>
                    <a:pt x="176" y="230"/>
                    <a:pt x="172" y="236"/>
                    <a:pt x="170" y="240"/>
                  </a:cubicBezTo>
                  <a:cubicBezTo>
                    <a:pt x="159" y="249"/>
                    <a:pt x="153" y="260"/>
                    <a:pt x="152" y="274"/>
                  </a:cubicBezTo>
                  <a:cubicBezTo>
                    <a:pt x="152" y="274"/>
                    <a:pt x="148" y="272"/>
                    <a:pt x="148" y="2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" name="Freeform 7"/>
            <p:cNvSpPr/>
            <p:nvPr/>
          </p:nvSpPr>
          <p:spPr bwMode="auto">
            <a:xfrm>
              <a:off x="9121775" y="3151188"/>
              <a:ext cx="11112" cy="11113"/>
            </a:xfrm>
            <a:custGeom>
              <a:avLst/>
              <a:gdLst>
                <a:gd name="T0" fmla="*/ 0 w 3"/>
                <a:gd name="T1" fmla="*/ 2 h 3"/>
                <a:gd name="T2" fmla="*/ 3 w 3"/>
                <a:gd name="T3" fmla="*/ 1 h 3"/>
                <a:gd name="T4" fmla="*/ 0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2" y="0"/>
                    <a:pt x="3" y="1"/>
                  </a:cubicBezTo>
                  <a:cubicBezTo>
                    <a:pt x="2" y="2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" name="Freeform 8"/>
            <p:cNvSpPr/>
            <p:nvPr/>
          </p:nvSpPr>
          <p:spPr bwMode="auto">
            <a:xfrm>
              <a:off x="9110663" y="2973388"/>
              <a:ext cx="7937" cy="4763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1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" name="Freeform 9"/>
            <p:cNvSpPr/>
            <p:nvPr/>
          </p:nvSpPr>
          <p:spPr bwMode="auto">
            <a:xfrm>
              <a:off x="9091613" y="293687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3" y="2"/>
                    <a:pt x="4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1" name="Freeform 10"/>
            <p:cNvSpPr/>
            <p:nvPr/>
          </p:nvSpPr>
          <p:spPr bwMode="auto">
            <a:xfrm>
              <a:off x="9085263" y="2887663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2" name="Freeform 11"/>
            <p:cNvSpPr/>
            <p:nvPr/>
          </p:nvSpPr>
          <p:spPr bwMode="auto">
            <a:xfrm>
              <a:off x="9072563" y="2882901"/>
              <a:ext cx="7937" cy="12700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0 h 3"/>
                <a:gd name="T4" fmla="*/ 1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0" y="1"/>
                    <a:pt x="2" y="2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3" name="Freeform 12"/>
            <p:cNvSpPr/>
            <p:nvPr/>
          </p:nvSpPr>
          <p:spPr bwMode="auto">
            <a:xfrm>
              <a:off x="9036050" y="2800351"/>
              <a:ext cx="11112" cy="79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1"/>
                    <a:pt x="1" y="0"/>
                  </a:cubicBezTo>
                  <a:cubicBezTo>
                    <a:pt x="0" y="1"/>
                    <a:pt x="3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4" name="Freeform 13"/>
            <p:cNvSpPr/>
            <p:nvPr/>
          </p:nvSpPr>
          <p:spPr bwMode="auto">
            <a:xfrm>
              <a:off x="9017000" y="2767013"/>
              <a:ext cx="3175" cy="793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1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1"/>
                    <a:pt x="1" y="1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5" name="Freeform 14"/>
            <p:cNvSpPr/>
            <p:nvPr/>
          </p:nvSpPr>
          <p:spPr bwMode="auto">
            <a:xfrm>
              <a:off x="9283700" y="2217738"/>
              <a:ext cx="4762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6" name="Freeform 15"/>
            <p:cNvSpPr/>
            <p:nvPr/>
          </p:nvSpPr>
          <p:spPr bwMode="auto">
            <a:xfrm>
              <a:off x="9588500" y="2297113"/>
              <a:ext cx="7937" cy="317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7" name="Freeform 16"/>
            <p:cNvSpPr/>
            <p:nvPr/>
          </p:nvSpPr>
          <p:spPr bwMode="auto">
            <a:xfrm>
              <a:off x="9709150" y="2420938"/>
              <a:ext cx="7937" cy="3175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0 h 2"/>
                <a:gd name="T4" fmla="*/ 5 w 5"/>
                <a:gd name="T5" fmla="*/ 0 h 2"/>
                <a:gd name="T6" fmla="*/ 0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8" name="Freeform 17"/>
            <p:cNvSpPr/>
            <p:nvPr/>
          </p:nvSpPr>
          <p:spPr bwMode="auto">
            <a:xfrm>
              <a:off x="9107488" y="3151188"/>
              <a:ext cx="22225" cy="6350"/>
            </a:xfrm>
            <a:custGeom>
              <a:avLst/>
              <a:gdLst>
                <a:gd name="T0" fmla="*/ 4 w 6"/>
                <a:gd name="T1" fmla="*/ 0 h 2"/>
                <a:gd name="T2" fmla="*/ 2 w 6"/>
                <a:gd name="T3" fmla="*/ 1 h 2"/>
                <a:gd name="T4" fmla="*/ 4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4" y="0"/>
                  </a:moveTo>
                  <a:cubicBezTo>
                    <a:pt x="0" y="1"/>
                    <a:pt x="6" y="2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9" name="Freeform 18"/>
            <p:cNvSpPr/>
            <p:nvPr/>
          </p:nvSpPr>
          <p:spPr bwMode="auto">
            <a:xfrm>
              <a:off x="8783638" y="3152777"/>
              <a:ext cx="703262" cy="1362075"/>
            </a:xfrm>
            <a:custGeom>
              <a:avLst/>
              <a:gdLst>
                <a:gd name="T0" fmla="*/ 73 w 187"/>
                <a:gd name="T1" fmla="*/ 274 h 362"/>
                <a:gd name="T2" fmla="*/ 105 w 187"/>
                <a:gd name="T3" fmla="*/ 211 h 362"/>
                <a:gd name="T4" fmla="*/ 107 w 187"/>
                <a:gd name="T5" fmla="*/ 187 h 362"/>
                <a:gd name="T6" fmla="*/ 105 w 187"/>
                <a:gd name="T7" fmla="*/ 126 h 362"/>
                <a:gd name="T8" fmla="*/ 135 w 187"/>
                <a:gd name="T9" fmla="*/ 109 h 362"/>
                <a:gd name="T10" fmla="*/ 98 w 187"/>
                <a:gd name="T11" fmla="*/ 101 h 362"/>
                <a:gd name="T12" fmla="*/ 110 w 187"/>
                <a:gd name="T13" fmla="*/ 86 h 362"/>
                <a:gd name="T14" fmla="*/ 143 w 187"/>
                <a:gd name="T15" fmla="*/ 78 h 362"/>
                <a:gd name="T16" fmla="*/ 169 w 187"/>
                <a:gd name="T17" fmla="*/ 72 h 362"/>
                <a:gd name="T18" fmla="*/ 166 w 187"/>
                <a:gd name="T19" fmla="*/ 85 h 362"/>
                <a:gd name="T20" fmla="*/ 168 w 187"/>
                <a:gd name="T21" fmla="*/ 83 h 362"/>
                <a:gd name="T22" fmla="*/ 168 w 187"/>
                <a:gd name="T23" fmla="*/ 75 h 362"/>
                <a:gd name="T24" fmla="*/ 168 w 187"/>
                <a:gd name="T25" fmla="*/ 83 h 362"/>
                <a:gd name="T26" fmla="*/ 157 w 187"/>
                <a:gd name="T27" fmla="*/ 79 h 362"/>
                <a:gd name="T28" fmla="*/ 131 w 187"/>
                <a:gd name="T29" fmla="*/ 79 h 362"/>
                <a:gd name="T30" fmla="*/ 95 w 187"/>
                <a:gd name="T31" fmla="*/ 80 h 362"/>
                <a:gd name="T32" fmla="*/ 70 w 187"/>
                <a:gd name="T33" fmla="*/ 73 h 362"/>
                <a:gd name="T34" fmla="*/ 74 w 187"/>
                <a:gd name="T35" fmla="*/ 61 h 362"/>
                <a:gd name="T36" fmla="*/ 94 w 187"/>
                <a:gd name="T37" fmla="*/ 54 h 362"/>
                <a:gd name="T38" fmla="*/ 110 w 187"/>
                <a:gd name="T39" fmla="*/ 48 h 362"/>
                <a:gd name="T40" fmla="*/ 119 w 187"/>
                <a:gd name="T41" fmla="*/ 46 h 362"/>
                <a:gd name="T42" fmla="*/ 144 w 187"/>
                <a:gd name="T43" fmla="*/ 43 h 362"/>
                <a:gd name="T44" fmla="*/ 169 w 187"/>
                <a:gd name="T45" fmla="*/ 33 h 362"/>
                <a:gd name="T46" fmla="*/ 161 w 187"/>
                <a:gd name="T47" fmla="*/ 45 h 362"/>
                <a:gd name="T48" fmla="*/ 143 w 187"/>
                <a:gd name="T49" fmla="*/ 44 h 362"/>
                <a:gd name="T50" fmla="*/ 92 w 187"/>
                <a:gd name="T51" fmla="*/ 49 h 362"/>
                <a:gd name="T52" fmla="*/ 80 w 187"/>
                <a:gd name="T53" fmla="*/ 42 h 362"/>
                <a:gd name="T54" fmla="*/ 83 w 187"/>
                <a:gd name="T55" fmla="*/ 27 h 362"/>
                <a:gd name="T56" fmla="*/ 101 w 187"/>
                <a:gd name="T57" fmla="*/ 21 h 362"/>
                <a:gd name="T58" fmla="*/ 117 w 187"/>
                <a:gd name="T59" fmla="*/ 15 h 362"/>
                <a:gd name="T60" fmla="*/ 127 w 187"/>
                <a:gd name="T61" fmla="*/ 15 h 362"/>
                <a:gd name="T62" fmla="*/ 143 w 187"/>
                <a:gd name="T63" fmla="*/ 19 h 362"/>
                <a:gd name="T64" fmla="*/ 160 w 187"/>
                <a:gd name="T65" fmla="*/ 14 h 362"/>
                <a:gd name="T66" fmla="*/ 173 w 187"/>
                <a:gd name="T67" fmla="*/ 4 h 362"/>
                <a:gd name="T68" fmla="*/ 181 w 187"/>
                <a:gd name="T69" fmla="*/ 3 h 362"/>
                <a:gd name="T70" fmla="*/ 178 w 187"/>
                <a:gd name="T71" fmla="*/ 21 h 362"/>
                <a:gd name="T72" fmla="*/ 181 w 187"/>
                <a:gd name="T73" fmla="*/ 4 h 362"/>
                <a:gd name="T74" fmla="*/ 180 w 187"/>
                <a:gd name="T75" fmla="*/ 6 h 362"/>
                <a:gd name="T76" fmla="*/ 183 w 187"/>
                <a:gd name="T77" fmla="*/ 8 h 362"/>
                <a:gd name="T78" fmla="*/ 180 w 187"/>
                <a:gd name="T79" fmla="*/ 16 h 362"/>
                <a:gd name="T80" fmla="*/ 156 w 187"/>
                <a:gd name="T81" fmla="*/ 15 h 362"/>
                <a:gd name="T82" fmla="*/ 118 w 187"/>
                <a:gd name="T83" fmla="*/ 12 h 362"/>
                <a:gd name="T84" fmla="*/ 97 w 187"/>
                <a:gd name="T85" fmla="*/ 11 h 362"/>
                <a:gd name="T86" fmla="*/ 109 w 187"/>
                <a:gd name="T87" fmla="*/ 5 h 362"/>
                <a:gd name="T88" fmla="*/ 135 w 187"/>
                <a:gd name="T89" fmla="*/ 2 h 362"/>
                <a:gd name="T90" fmla="*/ 186 w 187"/>
                <a:gd name="T91" fmla="*/ 9 h 362"/>
                <a:gd name="T92" fmla="*/ 176 w 187"/>
                <a:gd name="T93" fmla="*/ 20 h 362"/>
                <a:gd name="T94" fmla="*/ 123 w 187"/>
                <a:gd name="T95" fmla="*/ 30 h 362"/>
                <a:gd name="T96" fmla="*/ 78 w 187"/>
                <a:gd name="T97" fmla="*/ 31 h 362"/>
                <a:gd name="T98" fmla="*/ 86 w 187"/>
                <a:gd name="T99" fmla="*/ 33 h 362"/>
                <a:gd name="T100" fmla="*/ 159 w 187"/>
                <a:gd name="T101" fmla="*/ 30 h 362"/>
                <a:gd name="T102" fmla="*/ 176 w 187"/>
                <a:gd name="T103" fmla="*/ 50 h 362"/>
                <a:gd name="T104" fmla="*/ 145 w 187"/>
                <a:gd name="T105" fmla="*/ 58 h 362"/>
                <a:gd name="T106" fmla="*/ 82 w 187"/>
                <a:gd name="T107" fmla="*/ 74 h 362"/>
                <a:gd name="T108" fmla="*/ 81 w 187"/>
                <a:gd name="T109" fmla="*/ 60 h 362"/>
                <a:gd name="T110" fmla="*/ 127 w 187"/>
                <a:gd name="T111" fmla="*/ 66 h 362"/>
                <a:gd name="T112" fmla="*/ 176 w 187"/>
                <a:gd name="T113" fmla="*/ 75 h 362"/>
                <a:gd name="T114" fmla="*/ 170 w 187"/>
                <a:gd name="T115" fmla="*/ 88 h 362"/>
                <a:gd name="T116" fmla="*/ 105 w 187"/>
                <a:gd name="T117" fmla="*/ 104 h 362"/>
                <a:gd name="T118" fmla="*/ 104 w 187"/>
                <a:gd name="T119" fmla="*/ 88 h 362"/>
                <a:gd name="T120" fmla="*/ 144 w 187"/>
                <a:gd name="T121" fmla="*/ 117 h 362"/>
                <a:gd name="T122" fmla="*/ 118 w 187"/>
                <a:gd name="T123" fmla="*/ 169 h 362"/>
                <a:gd name="T124" fmla="*/ 112 w 187"/>
                <a:gd name="T125" fmla="*/ 233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" h="362">
                  <a:moveTo>
                    <a:pt x="6" y="350"/>
                  </a:moveTo>
                  <a:cubicBezTo>
                    <a:pt x="10" y="338"/>
                    <a:pt x="24" y="331"/>
                    <a:pt x="30" y="320"/>
                  </a:cubicBezTo>
                  <a:cubicBezTo>
                    <a:pt x="31" y="319"/>
                    <a:pt x="31" y="322"/>
                    <a:pt x="33" y="319"/>
                  </a:cubicBezTo>
                  <a:cubicBezTo>
                    <a:pt x="39" y="308"/>
                    <a:pt x="53" y="296"/>
                    <a:pt x="64" y="286"/>
                  </a:cubicBezTo>
                  <a:cubicBezTo>
                    <a:pt x="64" y="287"/>
                    <a:pt x="64" y="287"/>
                    <a:pt x="64" y="287"/>
                  </a:cubicBezTo>
                  <a:cubicBezTo>
                    <a:pt x="67" y="286"/>
                    <a:pt x="67" y="282"/>
                    <a:pt x="69" y="279"/>
                  </a:cubicBezTo>
                  <a:cubicBezTo>
                    <a:pt x="69" y="280"/>
                    <a:pt x="69" y="281"/>
                    <a:pt x="70" y="280"/>
                  </a:cubicBezTo>
                  <a:cubicBezTo>
                    <a:pt x="69" y="279"/>
                    <a:pt x="73" y="276"/>
                    <a:pt x="73" y="274"/>
                  </a:cubicBezTo>
                  <a:cubicBezTo>
                    <a:pt x="74" y="274"/>
                    <a:pt x="74" y="274"/>
                    <a:pt x="76" y="274"/>
                  </a:cubicBezTo>
                  <a:cubicBezTo>
                    <a:pt x="76" y="271"/>
                    <a:pt x="76" y="271"/>
                    <a:pt x="76" y="271"/>
                  </a:cubicBezTo>
                  <a:cubicBezTo>
                    <a:pt x="75" y="265"/>
                    <a:pt x="83" y="262"/>
                    <a:pt x="85" y="256"/>
                  </a:cubicBezTo>
                  <a:cubicBezTo>
                    <a:pt x="85" y="256"/>
                    <a:pt x="85" y="257"/>
                    <a:pt x="85" y="257"/>
                  </a:cubicBezTo>
                  <a:cubicBezTo>
                    <a:pt x="89" y="247"/>
                    <a:pt x="96" y="236"/>
                    <a:pt x="100" y="226"/>
                  </a:cubicBezTo>
                  <a:cubicBezTo>
                    <a:pt x="100" y="226"/>
                    <a:pt x="101" y="227"/>
                    <a:pt x="102" y="227"/>
                  </a:cubicBezTo>
                  <a:cubicBezTo>
                    <a:pt x="100" y="226"/>
                    <a:pt x="102" y="222"/>
                    <a:pt x="103" y="219"/>
                  </a:cubicBezTo>
                  <a:cubicBezTo>
                    <a:pt x="105" y="219"/>
                    <a:pt x="103" y="214"/>
                    <a:pt x="105" y="211"/>
                  </a:cubicBezTo>
                  <a:cubicBezTo>
                    <a:pt x="105" y="211"/>
                    <a:pt x="105" y="211"/>
                    <a:pt x="105" y="211"/>
                  </a:cubicBezTo>
                  <a:cubicBezTo>
                    <a:pt x="104" y="208"/>
                    <a:pt x="107" y="208"/>
                    <a:pt x="106" y="205"/>
                  </a:cubicBezTo>
                  <a:cubicBezTo>
                    <a:pt x="107" y="204"/>
                    <a:pt x="107" y="204"/>
                    <a:pt x="107" y="204"/>
                  </a:cubicBezTo>
                  <a:cubicBezTo>
                    <a:pt x="105" y="203"/>
                    <a:pt x="110" y="201"/>
                    <a:pt x="109" y="198"/>
                  </a:cubicBezTo>
                  <a:cubicBezTo>
                    <a:pt x="108" y="198"/>
                    <a:pt x="108" y="198"/>
                    <a:pt x="108" y="198"/>
                  </a:cubicBezTo>
                  <a:cubicBezTo>
                    <a:pt x="108" y="196"/>
                    <a:pt x="109" y="196"/>
                    <a:pt x="109" y="194"/>
                  </a:cubicBezTo>
                  <a:cubicBezTo>
                    <a:pt x="109" y="193"/>
                    <a:pt x="109" y="193"/>
                    <a:pt x="109" y="193"/>
                  </a:cubicBezTo>
                  <a:cubicBezTo>
                    <a:pt x="108" y="189"/>
                    <a:pt x="109" y="187"/>
                    <a:pt x="107" y="187"/>
                  </a:cubicBezTo>
                  <a:cubicBezTo>
                    <a:pt x="109" y="185"/>
                    <a:pt x="108" y="191"/>
                    <a:pt x="111" y="188"/>
                  </a:cubicBezTo>
                  <a:cubicBezTo>
                    <a:pt x="109" y="173"/>
                    <a:pt x="96" y="164"/>
                    <a:pt x="91" y="148"/>
                  </a:cubicBezTo>
                  <a:cubicBezTo>
                    <a:pt x="92" y="146"/>
                    <a:pt x="92" y="145"/>
                    <a:pt x="93" y="145"/>
                  </a:cubicBezTo>
                  <a:cubicBezTo>
                    <a:pt x="93" y="144"/>
                    <a:pt x="95" y="140"/>
                    <a:pt x="95" y="138"/>
                  </a:cubicBezTo>
                  <a:cubicBezTo>
                    <a:pt x="94" y="139"/>
                    <a:pt x="96" y="138"/>
                    <a:pt x="96" y="137"/>
                  </a:cubicBezTo>
                  <a:cubicBezTo>
                    <a:pt x="99" y="136"/>
                    <a:pt x="96" y="134"/>
                    <a:pt x="99" y="132"/>
                  </a:cubicBezTo>
                  <a:cubicBezTo>
                    <a:pt x="98" y="133"/>
                    <a:pt x="99" y="134"/>
                    <a:pt x="100" y="134"/>
                  </a:cubicBezTo>
                  <a:cubicBezTo>
                    <a:pt x="100" y="131"/>
                    <a:pt x="103" y="129"/>
                    <a:pt x="105" y="126"/>
                  </a:cubicBezTo>
                  <a:cubicBezTo>
                    <a:pt x="104" y="127"/>
                    <a:pt x="104" y="128"/>
                    <a:pt x="105" y="128"/>
                  </a:cubicBezTo>
                  <a:cubicBezTo>
                    <a:pt x="106" y="124"/>
                    <a:pt x="109" y="124"/>
                    <a:pt x="111" y="122"/>
                  </a:cubicBezTo>
                  <a:cubicBezTo>
                    <a:pt x="111" y="123"/>
                    <a:pt x="111" y="123"/>
                    <a:pt x="111" y="123"/>
                  </a:cubicBezTo>
                  <a:cubicBezTo>
                    <a:pt x="115" y="122"/>
                    <a:pt x="111" y="121"/>
                    <a:pt x="114" y="119"/>
                  </a:cubicBezTo>
                  <a:cubicBezTo>
                    <a:pt x="114" y="120"/>
                    <a:pt x="114" y="120"/>
                    <a:pt x="114" y="121"/>
                  </a:cubicBezTo>
                  <a:cubicBezTo>
                    <a:pt x="116" y="117"/>
                    <a:pt x="122" y="115"/>
                    <a:pt x="125" y="112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8" y="112"/>
                    <a:pt x="133" y="105"/>
                    <a:pt x="135" y="109"/>
                  </a:cubicBezTo>
                  <a:cubicBezTo>
                    <a:pt x="133" y="108"/>
                    <a:pt x="136" y="106"/>
                    <a:pt x="132" y="105"/>
                  </a:cubicBezTo>
                  <a:cubicBezTo>
                    <a:pt x="132" y="107"/>
                    <a:pt x="125" y="105"/>
                    <a:pt x="127" y="108"/>
                  </a:cubicBezTo>
                  <a:cubicBezTo>
                    <a:pt x="124" y="107"/>
                    <a:pt x="118" y="105"/>
                    <a:pt x="115" y="106"/>
                  </a:cubicBezTo>
                  <a:cubicBezTo>
                    <a:pt x="117" y="105"/>
                    <a:pt x="114" y="103"/>
                    <a:pt x="117" y="103"/>
                  </a:cubicBezTo>
                  <a:cubicBezTo>
                    <a:pt x="115" y="102"/>
                    <a:pt x="115" y="102"/>
                    <a:pt x="115" y="102"/>
                  </a:cubicBezTo>
                  <a:cubicBezTo>
                    <a:pt x="115" y="101"/>
                    <a:pt x="117" y="102"/>
                    <a:pt x="116" y="101"/>
                  </a:cubicBezTo>
                  <a:cubicBezTo>
                    <a:pt x="115" y="101"/>
                    <a:pt x="110" y="101"/>
                    <a:pt x="109" y="101"/>
                  </a:cubicBezTo>
                  <a:cubicBezTo>
                    <a:pt x="106" y="101"/>
                    <a:pt x="103" y="103"/>
                    <a:pt x="98" y="101"/>
                  </a:cubicBezTo>
                  <a:cubicBezTo>
                    <a:pt x="101" y="102"/>
                    <a:pt x="98" y="99"/>
                    <a:pt x="100" y="99"/>
                  </a:cubicBezTo>
                  <a:cubicBezTo>
                    <a:pt x="99" y="97"/>
                    <a:pt x="93" y="104"/>
                    <a:pt x="94" y="93"/>
                  </a:cubicBezTo>
                  <a:cubicBezTo>
                    <a:pt x="95" y="92"/>
                    <a:pt x="95" y="94"/>
                    <a:pt x="97" y="92"/>
                  </a:cubicBezTo>
                  <a:cubicBezTo>
                    <a:pt x="96" y="92"/>
                    <a:pt x="97" y="91"/>
                    <a:pt x="97" y="90"/>
                  </a:cubicBezTo>
                  <a:cubicBezTo>
                    <a:pt x="98" y="89"/>
                    <a:pt x="103" y="86"/>
                    <a:pt x="105" y="88"/>
                  </a:cubicBezTo>
                  <a:cubicBezTo>
                    <a:pt x="106" y="88"/>
                    <a:pt x="103" y="89"/>
                    <a:pt x="105" y="89"/>
                  </a:cubicBezTo>
                  <a:cubicBezTo>
                    <a:pt x="107" y="88"/>
                    <a:pt x="107" y="87"/>
                    <a:pt x="110" y="86"/>
                  </a:cubicBezTo>
                  <a:cubicBezTo>
                    <a:pt x="110" y="86"/>
                    <a:pt x="110" y="86"/>
                    <a:pt x="110" y="86"/>
                  </a:cubicBezTo>
                  <a:cubicBezTo>
                    <a:pt x="112" y="86"/>
                    <a:pt x="115" y="84"/>
                    <a:pt x="113" y="83"/>
                  </a:cubicBezTo>
                  <a:cubicBezTo>
                    <a:pt x="112" y="84"/>
                    <a:pt x="114" y="85"/>
                    <a:pt x="112" y="84"/>
                  </a:cubicBezTo>
                  <a:cubicBezTo>
                    <a:pt x="113" y="83"/>
                    <a:pt x="116" y="82"/>
                    <a:pt x="119" y="81"/>
                  </a:cubicBezTo>
                  <a:cubicBezTo>
                    <a:pt x="118" y="82"/>
                    <a:pt x="118" y="82"/>
                    <a:pt x="118" y="83"/>
                  </a:cubicBezTo>
                  <a:cubicBezTo>
                    <a:pt x="122" y="81"/>
                    <a:pt x="126" y="80"/>
                    <a:pt x="130" y="78"/>
                  </a:cubicBezTo>
                  <a:cubicBezTo>
                    <a:pt x="130" y="77"/>
                    <a:pt x="128" y="81"/>
                    <a:pt x="128" y="80"/>
                  </a:cubicBezTo>
                  <a:cubicBezTo>
                    <a:pt x="133" y="81"/>
                    <a:pt x="139" y="77"/>
                    <a:pt x="143" y="79"/>
                  </a:cubicBezTo>
                  <a:cubicBezTo>
                    <a:pt x="143" y="79"/>
                    <a:pt x="143" y="77"/>
                    <a:pt x="143" y="78"/>
                  </a:cubicBezTo>
                  <a:cubicBezTo>
                    <a:pt x="146" y="77"/>
                    <a:pt x="146" y="79"/>
                    <a:pt x="147" y="78"/>
                  </a:cubicBezTo>
                  <a:cubicBezTo>
                    <a:pt x="147" y="79"/>
                    <a:pt x="149" y="78"/>
                    <a:pt x="151" y="77"/>
                  </a:cubicBezTo>
                  <a:cubicBezTo>
                    <a:pt x="152" y="77"/>
                    <a:pt x="151" y="78"/>
                    <a:pt x="150" y="78"/>
                  </a:cubicBezTo>
                  <a:cubicBezTo>
                    <a:pt x="152" y="77"/>
                    <a:pt x="162" y="75"/>
                    <a:pt x="167" y="75"/>
                  </a:cubicBezTo>
                  <a:cubicBezTo>
                    <a:pt x="166" y="74"/>
                    <a:pt x="167" y="74"/>
                    <a:pt x="168" y="73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70" y="69"/>
                    <a:pt x="164" y="97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5" y="85"/>
                    <a:pt x="165" y="85"/>
                    <a:pt x="165" y="85"/>
                  </a:cubicBezTo>
                  <a:cubicBezTo>
                    <a:pt x="167" y="84"/>
                    <a:pt x="167" y="84"/>
                    <a:pt x="167" y="84"/>
                  </a:cubicBezTo>
                  <a:cubicBezTo>
                    <a:pt x="166" y="83"/>
                    <a:pt x="164" y="83"/>
                    <a:pt x="164" y="82"/>
                  </a:cubicBezTo>
                  <a:cubicBezTo>
                    <a:pt x="163" y="82"/>
                    <a:pt x="165" y="83"/>
                    <a:pt x="167" y="83"/>
                  </a:cubicBezTo>
                  <a:cubicBezTo>
                    <a:pt x="167" y="83"/>
                    <a:pt x="167" y="83"/>
                    <a:pt x="167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7" y="85"/>
                    <a:pt x="172" y="67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69" y="75"/>
                    <a:pt x="169" y="75"/>
                    <a:pt x="169" y="75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169" y="75"/>
                    <a:pt x="169" y="75"/>
                    <a:pt x="169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69" y="78"/>
                    <a:pt x="172" y="66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7" y="83"/>
                    <a:pt x="167" y="83"/>
                    <a:pt x="167" y="83"/>
                  </a:cubicBezTo>
                  <a:cubicBezTo>
                    <a:pt x="166" y="83"/>
                    <a:pt x="165" y="83"/>
                    <a:pt x="166" y="83"/>
                  </a:cubicBezTo>
                  <a:cubicBezTo>
                    <a:pt x="164" y="82"/>
                    <a:pt x="162" y="82"/>
                    <a:pt x="161" y="80"/>
                  </a:cubicBezTo>
                  <a:cubicBezTo>
                    <a:pt x="161" y="80"/>
                    <a:pt x="163" y="79"/>
                    <a:pt x="161" y="78"/>
                  </a:cubicBezTo>
                  <a:cubicBezTo>
                    <a:pt x="158" y="78"/>
                    <a:pt x="160" y="79"/>
                    <a:pt x="157" y="79"/>
                  </a:cubicBezTo>
                  <a:cubicBezTo>
                    <a:pt x="156" y="79"/>
                    <a:pt x="156" y="79"/>
                    <a:pt x="156" y="79"/>
                  </a:cubicBezTo>
                  <a:cubicBezTo>
                    <a:pt x="155" y="80"/>
                    <a:pt x="153" y="78"/>
                    <a:pt x="154" y="80"/>
                  </a:cubicBezTo>
                  <a:cubicBezTo>
                    <a:pt x="154" y="79"/>
                    <a:pt x="149" y="80"/>
                    <a:pt x="150" y="78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8"/>
                    <a:pt x="147" y="79"/>
                  </a:cubicBezTo>
                  <a:cubicBezTo>
                    <a:pt x="146" y="78"/>
                    <a:pt x="146" y="78"/>
                    <a:pt x="146" y="78"/>
                  </a:cubicBezTo>
                  <a:cubicBezTo>
                    <a:pt x="146" y="80"/>
                    <a:pt x="142" y="78"/>
                    <a:pt x="141" y="80"/>
                  </a:cubicBezTo>
                  <a:cubicBezTo>
                    <a:pt x="138" y="79"/>
                    <a:pt x="133" y="80"/>
                    <a:pt x="131" y="79"/>
                  </a:cubicBezTo>
                  <a:cubicBezTo>
                    <a:pt x="128" y="80"/>
                    <a:pt x="126" y="81"/>
                    <a:pt x="123" y="80"/>
                  </a:cubicBezTo>
                  <a:cubicBezTo>
                    <a:pt x="124" y="80"/>
                    <a:pt x="125" y="80"/>
                    <a:pt x="125" y="79"/>
                  </a:cubicBezTo>
                  <a:cubicBezTo>
                    <a:pt x="123" y="79"/>
                    <a:pt x="122" y="79"/>
                    <a:pt x="121" y="80"/>
                  </a:cubicBezTo>
                  <a:cubicBezTo>
                    <a:pt x="121" y="80"/>
                    <a:pt x="117" y="79"/>
                    <a:pt x="115" y="78"/>
                  </a:cubicBezTo>
                  <a:cubicBezTo>
                    <a:pt x="112" y="79"/>
                    <a:pt x="113" y="80"/>
                    <a:pt x="113" y="81"/>
                  </a:cubicBezTo>
                  <a:cubicBezTo>
                    <a:pt x="111" y="79"/>
                    <a:pt x="106" y="83"/>
                    <a:pt x="102" y="81"/>
                  </a:cubicBezTo>
                  <a:cubicBezTo>
                    <a:pt x="103" y="81"/>
                    <a:pt x="106" y="80"/>
                    <a:pt x="104" y="79"/>
                  </a:cubicBezTo>
                  <a:cubicBezTo>
                    <a:pt x="102" y="76"/>
                    <a:pt x="99" y="81"/>
                    <a:pt x="95" y="80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94" y="80"/>
                    <a:pt x="90" y="82"/>
                    <a:pt x="90" y="80"/>
                  </a:cubicBezTo>
                  <a:cubicBezTo>
                    <a:pt x="89" y="81"/>
                    <a:pt x="86" y="79"/>
                    <a:pt x="86" y="81"/>
                  </a:cubicBezTo>
                  <a:cubicBezTo>
                    <a:pt x="82" y="80"/>
                    <a:pt x="78" y="78"/>
                    <a:pt x="74" y="76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1" y="82"/>
                    <a:pt x="68" y="61"/>
                    <a:pt x="68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71" y="62"/>
                    <a:pt x="72" y="61"/>
                    <a:pt x="74" y="61"/>
                  </a:cubicBezTo>
                  <a:cubicBezTo>
                    <a:pt x="75" y="60"/>
                    <a:pt x="77" y="59"/>
                    <a:pt x="76" y="58"/>
                  </a:cubicBezTo>
                  <a:cubicBezTo>
                    <a:pt x="74" y="58"/>
                    <a:pt x="74" y="60"/>
                    <a:pt x="73" y="60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6" y="58"/>
                    <a:pt x="78" y="57"/>
                    <a:pt x="77" y="60"/>
                  </a:cubicBezTo>
                  <a:cubicBezTo>
                    <a:pt x="82" y="58"/>
                    <a:pt x="80" y="54"/>
                    <a:pt x="86" y="53"/>
                  </a:cubicBezTo>
                  <a:cubicBezTo>
                    <a:pt x="86" y="53"/>
                    <a:pt x="86" y="54"/>
                    <a:pt x="88" y="53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5" y="50"/>
                    <a:pt x="93" y="52"/>
                    <a:pt x="94" y="54"/>
                  </a:cubicBezTo>
                  <a:cubicBezTo>
                    <a:pt x="96" y="53"/>
                    <a:pt x="98" y="52"/>
                    <a:pt x="99" y="51"/>
                  </a:cubicBezTo>
                  <a:cubicBezTo>
                    <a:pt x="101" y="52"/>
                    <a:pt x="101" y="52"/>
                    <a:pt x="101" y="52"/>
                  </a:cubicBezTo>
                  <a:cubicBezTo>
                    <a:pt x="99" y="51"/>
                    <a:pt x="103" y="51"/>
                    <a:pt x="103" y="51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103" y="52"/>
                    <a:pt x="105" y="51"/>
                    <a:pt x="106" y="51"/>
                  </a:cubicBezTo>
                  <a:cubicBezTo>
                    <a:pt x="106" y="50"/>
                    <a:pt x="103" y="50"/>
                    <a:pt x="102" y="50"/>
                  </a:cubicBezTo>
                  <a:cubicBezTo>
                    <a:pt x="103" y="49"/>
                    <a:pt x="104" y="49"/>
                    <a:pt x="105" y="48"/>
                  </a:cubicBezTo>
                  <a:cubicBezTo>
                    <a:pt x="105" y="49"/>
                    <a:pt x="108" y="48"/>
                    <a:pt x="110" y="48"/>
                  </a:cubicBezTo>
                  <a:cubicBezTo>
                    <a:pt x="112" y="48"/>
                    <a:pt x="112" y="46"/>
                    <a:pt x="112" y="46"/>
                  </a:cubicBezTo>
                  <a:cubicBezTo>
                    <a:pt x="112" y="47"/>
                    <a:pt x="115" y="46"/>
                    <a:pt x="114" y="47"/>
                  </a:cubicBezTo>
                  <a:cubicBezTo>
                    <a:pt x="113" y="47"/>
                    <a:pt x="112" y="47"/>
                    <a:pt x="111" y="47"/>
                  </a:cubicBezTo>
                  <a:cubicBezTo>
                    <a:pt x="113" y="48"/>
                    <a:pt x="113" y="49"/>
                    <a:pt x="115" y="48"/>
                  </a:cubicBezTo>
                  <a:cubicBezTo>
                    <a:pt x="117" y="47"/>
                    <a:pt x="114" y="45"/>
                    <a:pt x="118" y="45"/>
                  </a:cubicBezTo>
                  <a:cubicBezTo>
                    <a:pt x="117" y="46"/>
                    <a:pt x="117" y="46"/>
                    <a:pt x="116" y="47"/>
                  </a:cubicBezTo>
                  <a:cubicBezTo>
                    <a:pt x="119" y="47"/>
                    <a:pt x="119" y="47"/>
                    <a:pt x="119" y="47"/>
                  </a:cubicBezTo>
                  <a:cubicBezTo>
                    <a:pt x="119" y="46"/>
                    <a:pt x="119" y="46"/>
                    <a:pt x="119" y="46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20" y="45"/>
                    <a:pt x="125" y="45"/>
                    <a:pt x="125" y="43"/>
                  </a:cubicBezTo>
                  <a:cubicBezTo>
                    <a:pt x="127" y="43"/>
                    <a:pt x="129" y="43"/>
                    <a:pt x="130" y="43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32" y="44"/>
                    <a:pt x="134" y="43"/>
                    <a:pt x="135" y="42"/>
                  </a:cubicBezTo>
                  <a:cubicBezTo>
                    <a:pt x="135" y="42"/>
                    <a:pt x="135" y="42"/>
                    <a:pt x="135" y="42"/>
                  </a:cubicBezTo>
                  <a:cubicBezTo>
                    <a:pt x="136" y="42"/>
                    <a:pt x="139" y="42"/>
                    <a:pt x="140" y="41"/>
                  </a:cubicBezTo>
                  <a:cubicBezTo>
                    <a:pt x="143" y="41"/>
                    <a:pt x="142" y="46"/>
                    <a:pt x="144" y="43"/>
                  </a:cubicBezTo>
                  <a:cubicBezTo>
                    <a:pt x="147" y="43"/>
                    <a:pt x="147" y="40"/>
                    <a:pt x="146" y="40"/>
                  </a:cubicBezTo>
                  <a:cubicBezTo>
                    <a:pt x="151" y="39"/>
                    <a:pt x="156" y="37"/>
                    <a:pt x="160" y="37"/>
                  </a:cubicBezTo>
                  <a:cubicBezTo>
                    <a:pt x="160" y="37"/>
                    <a:pt x="160" y="37"/>
                    <a:pt x="161" y="36"/>
                  </a:cubicBezTo>
                  <a:cubicBezTo>
                    <a:pt x="166" y="35"/>
                    <a:pt x="166" y="35"/>
                    <a:pt x="166" y="35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0"/>
                    <a:pt x="169" y="63"/>
                    <a:pt x="169" y="49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8" y="49"/>
                    <a:pt x="168" y="49"/>
                    <a:pt x="168" y="49"/>
                  </a:cubicBezTo>
                  <a:cubicBezTo>
                    <a:pt x="165" y="48"/>
                    <a:pt x="163" y="47"/>
                    <a:pt x="161" y="45"/>
                  </a:cubicBezTo>
                  <a:cubicBezTo>
                    <a:pt x="163" y="45"/>
                    <a:pt x="162" y="44"/>
                    <a:pt x="162" y="43"/>
                  </a:cubicBezTo>
                  <a:cubicBezTo>
                    <a:pt x="160" y="44"/>
                    <a:pt x="160" y="41"/>
                    <a:pt x="159" y="43"/>
                  </a:cubicBezTo>
                  <a:cubicBezTo>
                    <a:pt x="159" y="45"/>
                    <a:pt x="159" y="45"/>
                    <a:pt x="160" y="46"/>
                  </a:cubicBezTo>
                  <a:cubicBezTo>
                    <a:pt x="157" y="46"/>
                    <a:pt x="151" y="45"/>
                    <a:pt x="149" y="44"/>
                  </a:cubicBezTo>
                  <a:cubicBezTo>
                    <a:pt x="150" y="45"/>
                    <a:pt x="150" y="45"/>
                    <a:pt x="149" y="45"/>
                  </a:cubicBezTo>
                  <a:cubicBezTo>
                    <a:pt x="149" y="43"/>
                    <a:pt x="146" y="43"/>
                    <a:pt x="144" y="44"/>
                  </a:cubicBezTo>
                  <a:cubicBezTo>
                    <a:pt x="144" y="45"/>
                    <a:pt x="144" y="45"/>
                    <a:pt x="144" y="45"/>
                  </a:cubicBezTo>
                  <a:cubicBezTo>
                    <a:pt x="143" y="44"/>
                    <a:pt x="143" y="44"/>
                    <a:pt x="143" y="44"/>
                  </a:cubicBezTo>
                  <a:cubicBezTo>
                    <a:pt x="142" y="44"/>
                    <a:pt x="142" y="46"/>
                    <a:pt x="140" y="45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7" y="45"/>
                    <a:pt x="134" y="47"/>
                    <a:pt x="131" y="46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28" y="45"/>
                    <a:pt x="126" y="46"/>
                    <a:pt x="128" y="46"/>
                  </a:cubicBezTo>
                  <a:cubicBezTo>
                    <a:pt x="124" y="46"/>
                    <a:pt x="121" y="46"/>
                    <a:pt x="119" y="45"/>
                  </a:cubicBezTo>
                  <a:cubicBezTo>
                    <a:pt x="113" y="49"/>
                    <a:pt x="101" y="51"/>
                    <a:pt x="92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89" y="49"/>
                    <a:pt x="91" y="51"/>
                    <a:pt x="89" y="50"/>
                  </a:cubicBezTo>
                  <a:cubicBezTo>
                    <a:pt x="90" y="50"/>
                    <a:pt x="87" y="49"/>
                    <a:pt x="89" y="48"/>
                  </a:cubicBezTo>
                  <a:cubicBezTo>
                    <a:pt x="85" y="47"/>
                    <a:pt x="84" y="49"/>
                    <a:pt x="82" y="49"/>
                  </a:cubicBezTo>
                  <a:cubicBezTo>
                    <a:pt x="81" y="50"/>
                    <a:pt x="84" y="48"/>
                    <a:pt x="83" y="50"/>
                  </a:cubicBezTo>
                  <a:cubicBezTo>
                    <a:pt x="83" y="50"/>
                    <a:pt x="78" y="48"/>
                    <a:pt x="77" y="50"/>
                  </a:cubicBezTo>
                  <a:cubicBezTo>
                    <a:pt x="76" y="49"/>
                    <a:pt x="77" y="48"/>
                    <a:pt x="78" y="47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3" y="46"/>
                    <a:pt x="82" y="45"/>
                    <a:pt x="80" y="42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6" y="40"/>
                    <a:pt x="83" y="41"/>
                    <a:pt x="79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5" y="37"/>
                    <a:pt x="76" y="38"/>
                    <a:pt x="76" y="37"/>
                  </a:cubicBezTo>
                  <a:cubicBezTo>
                    <a:pt x="75" y="36"/>
                    <a:pt x="75" y="36"/>
                    <a:pt x="74" y="36"/>
                  </a:cubicBezTo>
                  <a:cubicBezTo>
                    <a:pt x="78" y="32"/>
                    <a:pt x="73" y="30"/>
                    <a:pt x="79" y="28"/>
                  </a:cubicBezTo>
                  <a:cubicBezTo>
                    <a:pt x="81" y="28"/>
                    <a:pt x="74" y="30"/>
                    <a:pt x="76" y="31"/>
                  </a:cubicBezTo>
                  <a:cubicBezTo>
                    <a:pt x="79" y="31"/>
                    <a:pt x="81" y="28"/>
                    <a:pt x="83" y="27"/>
                  </a:cubicBezTo>
                  <a:cubicBezTo>
                    <a:pt x="81" y="27"/>
                    <a:pt x="82" y="25"/>
                    <a:pt x="84" y="24"/>
                  </a:cubicBezTo>
                  <a:cubicBezTo>
                    <a:pt x="87" y="24"/>
                    <a:pt x="83" y="26"/>
                    <a:pt x="86" y="26"/>
                  </a:cubicBezTo>
                  <a:cubicBezTo>
                    <a:pt x="87" y="24"/>
                    <a:pt x="90" y="23"/>
                    <a:pt x="87" y="23"/>
                  </a:cubicBezTo>
                  <a:cubicBezTo>
                    <a:pt x="88" y="20"/>
                    <a:pt x="90" y="23"/>
                    <a:pt x="91" y="20"/>
                  </a:cubicBezTo>
                  <a:cubicBezTo>
                    <a:pt x="93" y="22"/>
                    <a:pt x="89" y="25"/>
                    <a:pt x="93" y="25"/>
                  </a:cubicBezTo>
                  <a:cubicBezTo>
                    <a:pt x="92" y="23"/>
                    <a:pt x="97" y="22"/>
                    <a:pt x="95" y="20"/>
                  </a:cubicBezTo>
                  <a:cubicBezTo>
                    <a:pt x="96" y="20"/>
                    <a:pt x="97" y="21"/>
                    <a:pt x="96" y="22"/>
                  </a:cubicBezTo>
                  <a:cubicBezTo>
                    <a:pt x="98" y="23"/>
                    <a:pt x="100" y="18"/>
                    <a:pt x="101" y="21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102" y="20"/>
                    <a:pt x="103" y="20"/>
                    <a:pt x="105" y="21"/>
                  </a:cubicBezTo>
                  <a:cubicBezTo>
                    <a:pt x="106" y="21"/>
                    <a:pt x="110" y="18"/>
                    <a:pt x="110" y="20"/>
                  </a:cubicBezTo>
                  <a:cubicBezTo>
                    <a:pt x="111" y="20"/>
                    <a:pt x="115" y="19"/>
                    <a:pt x="113" y="18"/>
                  </a:cubicBezTo>
                  <a:cubicBezTo>
                    <a:pt x="110" y="17"/>
                    <a:pt x="110" y="19"/>
                    <a:pt x="109" y="17"/>
                  </a:cubicBezTo>
                  <a:cubicBezTo>
                    <a:pt x="111" y="19"/>
                    <a:pt x="112" y="16"/>
                    <a:pt x="114" y="16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5" y="16"/>
                    <a:pt x="117" y="16"/>
                    <a:pt x="117" y="15"/>
                  </a:cubicBezTo>
                  <a:cubicBezTo>
                    <a:pt x="117" y="15"/>
                    <a:pt x="117" y="16"/>
                    <a:pt x="118" y="16"/>
                  </a:cubicBezTo>
                  <a:cubicBezTo>
                    <a:pt x="119" y="14"/>
                    <a:pt x="119" y="14"/>
                    <a:pt x="119" y="14"/>
                  </a:cubicBezTo>
                  <a:cubicBezTo>
                    <a:pt x="122" y="13"/>
                    <a:pt x="120" y="17"/>
                    <a:pt x="123" y="16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17"/>
                    <a:pt x="123" y="18"/>
                    <a:pt x="124" y="17"/>
                  </a:cubicBezTo>
                  <a:cubicBezTo>
                    <a:pt x="125" y="16"/>
                    <a:pt x="126" y="14"/>
                    <a:pt x="126" y="13"/>
                  </a:cubicBezTo>
                  <a:cubicBezTo>
                    <a:pt x="128" y="12"/>
                    <a:pt x="127" y="14"/>
                    <a:pt x="129" y="13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6" y="15"/>
                    <a:pt x="129" y="17"/>
                    <a:pt x="131" y="16"/>
                  </a:cubicBezTo>
                  <a:cubicBezTo>
                    <a:pt x="133" y="15"/>
                    <a:pt x="135" y="13"/>
                    <a:pt x="132" y="13"/>
                  </a:cubicBezTo>
                  <a:cubicBezTo>
                    <a:pt x="133" y="13"/>
                    <a:pt x="135" y="13"/>
                    <a:pt x="135" y="14"/>
                  </a:cubicBezTo>
                  <a:cubicBezTo>
                    <a:pt x="137" y="13"/>
                    <a:pt x="134" y="13"/>
                    <a:pt x="136" y="12"/>
                  </a:cubicBezTo>
                  <a:cubicBezTo>
                    <a:pt x="138" y="12"/>
                    <a:pt x="141" y="13"/>
                    <a:pt x="143" y="14"/>
                  </a:cubicBezTo>
                  <a:cubicBezTo>
                    <a:pt x="141" y="16"/>
                    <a:pt x="141" y="16"/>
                    <a:pt x="141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1" y="18"/>
                    <a:pt x="144" y="17"/>
                    <a:pt x="143" y="19"/>
                  </a:cubicBezTo>
                  <a:cubicBezTo>
                    <a:pt x="144" y="19"/>
                    <a:pt x="146" y="18"/>
                    <a:pt x="147" y="18"/>
                  </a:cubicBezTo>
                  <a:cubicBezTo>
                    <a:pt x="143" y="15"/>
                    <a:pt x="150" y="13"/>
                    <a:pt x="148" y="11"/>
                  </a:cubicBezTo>
                  <a:cubicBezTo>
                    <a:pt x="153" y="9"/>
                    <a:pt x="152" y="16"/>
                    <a:pt x="156" y="11"/>
                  </a:cubicBezTo>
                  <a:cubicBezTo>
                    <a:pt x="155" y="11"/>
                    <a:pt x="157" y="8"/>
                    <a:pt x="155" y="10"/>
                  </a:cubicBezTo>
                  <a:cubicBezTo>
                    <a:pt x="158" y="9"/>
                    <a:pt x="156" y="7"/>
                    <a:pt x="160" y="7"/>
                  </a:cubicBezTo>
                  <a:cubicBezTo>
                    <a:pt x="157" y="9"/>
                    <a:pt x="163" y="9"/>
                    <a:pt x="160" y="11"/>
                  </a:cubicBezTo>
                  <a:cubicBezTo>
                    <a:pt x="160" y="11"/>
                    <a:pt x="157" y="11"/>
                    <a:pt x="157" y="12"/>
                  </a:cubicBezTo>
                  <a:cubicBezTo>
                    <a:pt x="158" y="12"/>
                    <a:pt x="157" y="14"/>
                    <a:pt x="160" y="14"/>
                  </a:cubicBezTo>
                  <a:cubicBezTo>
                    <a:pt x="162" y="13"/>
                    <a:pt x="164" y="12"/>
                    <a:pt x="164" y="11"/>
                  </a:cubicBezTo>
                  <a:cubicBezTo>
                    <a:pt x="163" y="10"/>
                    <a:pt x="161" y="12"/>
                    <a:pt x="162" y="10"/>
                  </a:cubicBezTo>
                  <a:cubicBezTo>
                    <a:pt x="165" y="9"/>
                    <a:pt x="166" y="11"/>
                    <a:pt x="167" y="8"/>
                  </a:cubicBezTo>
                  <a:cubicBezTo>
                    <a:pt x="165" y="9"/>
                    <a:pt x="164" y="7"/>
                    <a:pt x="164" y="6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70" y="5"/>
                    <a:pt x="167" y="4"/>
                    <a:pt x="171" y="3"/>
                  </a:cubicBezTo>
                  <a:cubicBezTo>
                    <a:pt x="173" y="4"/>
                    <a:pt x="173" y="4"/>
                    <a:pt x="173" y="4"/>
                  </a:cubicBezTo>
                  <a:cubicBezTo>
                    <a:pt x="173" y="6"/>
                    <a:pt x="167" y="5"/>
                    <a:pt x="169" y="8"/>
                  </a:cubicBezTo>
                  <a:cubicBezTo>
                    <a:pt x="171" y="7"/>
                    <a:pt x="172" y="6"/>
                    <a:pt x="174" y="6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4" y="6"/>
                    <a:pt x="176" y="10"/>
                    <a:pt x="179" y="7"/>
                  </a:cubicBezTo>
                  <a:cubicBezTo>
                    <a:pt x="180" y="5"/>
                    <a:pt x="179" y="6"/>
                    <a:pt x="179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2" y="0"/>
                    <a:pt x="178" y="37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8" y="21"/>
                    <a:pt x="178" y="21"/>
                    <a:pt x="178" y="21"/>
                  </a:cubicBezTo>
                  <a:cubicBezTo>
                    <a:pt x="178" y="21"/>
                    <a:pt x="178" y="21"/>
                    <a:pt x="178" y="21"/>
                  </a:cubicBezTo>
                  <a:cubicBezTo>
                    <a:pt x="177" y="21"/>
                    <a:pt x="176" y="21"/>
                    <a:pt x="175" y="20"/>
                  </a:cubicBezTo>
                  <a:cubicBezTo>
                    <a:pt x="176" y="19"/>
                    <a:pt x="171" y="19"/>
                    <a:pt x="174" y="18"/>
                  </a:cubicBezTo>
                  <a:cubicBezTo>
                    <a:pt x="175" y="18"/>
                    <a:pt x="176" y="19"/>
                    <a:pt x="177" y="20"/>
                  </a:cubicBezTo>
                  <a:cubicBezTo>
                    <a:pt x="180" y="20"/>
                    <a:pt x="180" y="20"/>
                    <a:pt x="180" y="20"/>
                  </a:cubicBezTo>
                  <a:cubicBezTo>
                    <a:pt x="180" y="20"/>
                    <a:pt x="180" y="20"/>
                    <a:pt x="180" y="20"/>
                  </a:cubicBezTo>
                  <a:cubicBezTo>
                    <a:pt x="180" y="20"/>
                    <a:pt x="180" y="20"/>
                    <a:pt x="180" y="20"/>
                  </a:cubicBezTo>
                  <a:cubicBezTo>
                    <a:pt x="180" y="13"/>
                    <a:pt x="178" y="36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5"/>
                    <a:pt x="181" y="5"/>
                    <a:pt x="181" y="5"/>
                  </a:cubicBezTo>
                  <a:cubicBezTo>
                    <a:pt x="181" y="5"/>
                    <a:pt x="181" y="5"/>
                    <a:pt x="181" y="5"/>
                  </a:cubicBezTo>
                  <a:cubicBezTo>
                    <a:pt x="180" y="6"/>
                    <a:pt x="180" y="6"/>
                    <a:pt x="180" y="6"/>
                  </a:cubicBezTo>
                  <a:cubicBezTo>
                    <a:pt x="182" y="8"/>
                    <a:pt x="177" y="6"/>
                    <a:pt x="176" y="9"/>
                  </a:cubicBezTo>
                  <a:cubicBezTo>
                    <a:pt x="180" y="8"/>
                    <a:pt x="180" y="10"/>
                    <a:pt x="182" y="12"/>
                  </a:cubicBezTo>
                  <a:cubicBezTo>
                    <a:pt x="182" y="13"/>
                    <a:pt x="184" y="6"/>
                    <a:pt x="183" y="15"/>
                  </a:cubicBezTo>
                  <a:cubicBezTo>
                    <a:pt x="183" y="12"/>
                    <a:pt x="182" y="22"/>
                    <a:pt x="183" y="9"/>
                  </a:cubicBezTo>
                  <a:cubicBezTo>
                    <a:pt x="183" y="9"/>
                    <a:pt x="182" y="8"/>
                    <a:pt x="182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5"/>
                    <a:pt x="181" y="26"/>
                    <a:pt x="182" y="17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77" y="16"/>
                    <a:pt x="177" y="16"/>
                    <a:pt x="177" y="16"/>
                  </a:cubicBezTo>
                  <a:cubicBezTo>
                    <a:pt x="176" y="15"/>
                    <a:pt x="175" y="16"/>
                    <a:pt x="174" y="16"/>
                  </a:cubicBezTo>
                  <a:cubicBezTo>
                    <a:pt x="173" y="15"/>
                    <a:pt x="173" y="13"/>
                    <a:pt x="175" y="14"/>
                  </a:cubicBezTo>
                  <a:cubicBezTo>
                    <a:pt x="171" y="13"/>
                    <a:pt x="166" y="12"/>
                    <a:pt x="162" y="11"/>
                  </a:cubicBezTo>
                  <a:cubicBezTo>
                    <a:pt x="164" y="13"/>
                    <a:pt x="157" y="11"/>
                    <a:pt x="159" y="13"/>
                  </a:cubicBezTo>
                  <a:cubicBezTo>
                    <a:pt x="161" y="14"/>
                    <a:pt x="163" y="16"/>
                    <a:pt x="161" y="17"/>
                  </a:cubicBezTo>
                  <a:cubicBezTo>
                    <a:pt x="160" y="17"/>
                    <a:pt x="161" y="16"/>
                    <a:pt x="161" y="15"/>
                  </a:cubicBezTo>
                  <a:cubicBezTo>
                    <a:pt x="159" y="16"/>
                    <a:pt x="158" y="13"/>
                    <a:pt x="156" y="15"/>
                  </a:cubicBezTo>
                  <a:cubicBezTo>
                    <a:pt x="160" y="14"/>
                    <a:pt x="157" y="12"/>
                    <a:pt x="158" y="10"/>
                  </a:cubicBezTo>
                  <a:cubicBezTo>
                    <a:pt x="155" y="11"/>
                    <a:pt x="158" y="9"/>
                    <a:pt x="155" y="9"/>
                  </a:cubicBezTo>
                  <a:cubicBezTo>
                    <a:pt x="152" y="10"/>
                    <a:pt x="149" y="10"/>
                    <a:pt x="145" y="11"/>
                  </a:cubicBezTo>
                  <a:cubicBezTo>
                    <a:pt x="141" y="9"/>
                    <a:pt x="134" y="11"/>
                    <a:pt x="131" y="12"/>
                  </a:cubicBezTo>
                  <a:cubicBezTo>
                    <a:pt x="128" y="11"/>
                    <a:pt x="130" y="9"/>
                    <a:pt x="127" y="8"/>
                  </a:cubicBezTo>
                  <a:cubicBezTo>
                    <a:pt x="125" y="9"/>
                    <a:pt x="130" y="10"/>
                    <a:pt x="126" y="10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25" y="10"/>
                    <a:pt x="119" y="8"/>
                    <a:pt x="118" y="12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8" y="9"/>
                    <a:pt x="118" y="10"/>
                    <a:pt x="117" y="10"/>
                  </a:cubicBezTo>
                  <a:cubicBezTo>
                    <a:pt x="117" y="9"/>
                    <a:pt x="116" y="9"/>
                    <a:pt x="117" y="8"/>
                  </a:cubicBezTo>
                  <a:cubicBezTo>
                    <a:pt x="115" y="7"/>
                    <a:pt x="112" y="9"/>
                    <a:pt x="110" y="9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07" y="12"/>
                    <a:pt x="104" y="11"/>
                    <a:pt x="100" y="12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8" y="10"/>
                    <a:pt x="95" y="10"/>
                    <a:pt x="94" y="11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2" y="7"/>
                    <a:pt x="99" y="9"/>
                    <a:pt x="100" y="10"/>
                  </a:cubicBezTo>
                  <a:cubicBezTo>
                    <a:pt x="101" y="11"/>
                    <a:pt x="105" y="10"/>
                    <a:pt x="105" y="9"/>
                  </a:cubicBezTo>
                  <a:cubicBezTo>
                    <a:pt x="104" y="9"/>
                    <a:pt x="104" y="9"/>
                    <a:pt x="103" y="10"/>
                  </a:cubicBezTo>
                  <a:cubicBezTo>
                    <a:pt x="102" y="8"/>
                    <a:pt x="104" y="8"/>
                    <a:pt x="105" y="6"/>
                  </a:cubicBezTo>
                  <a:cubicBezTo>
                    <a:pt x="105" y="6"/>
                    <a:pt x="103" y="6"/>
                    <a:pt x="103" y="7"/>
                  </a:cubicBezTo>
                  <a:cubicBezTo>
                    <a:pt x="105" y="6"/>
                    <a:pt x="106" y="5"/>
                    <a:pt x="109" y="5"/>
                  </a:cubicBezTo>
                  <a:cubicBezTo>
                    <a:pt x="107" y="6"/>
                    <a:pt x="110" y="6"/>
                    <a:pt x="109" y="7"/>
                  </a:cubicBezTo>
                  <a:cubicBezTo>
                    <a:pt x="109" y="5"/>
                    <a:pt x="112" y="4"/>
                    <a:pt x="115" y="4"/>
                  </a:cubicBezTo>
                  <a:cubicBezTo>
                    <a:pt x="118" y="6"/>
                    <a:pt x="121" y="2"/>
                    <a:pt x="125" y="3"/>
                  </a:cubicBezTo>
                  <a:cubicBezTo>
                    <a:pt x="123" y="4"/>
                    <a:pt x="122" y="6"/>
                    <a:pt x="119" y="7"/>
                  </a:cubicBezTo>
                  <a:cubicBezTo>
                    <a:pt x="122" y="7"/>
                    <a:pt x="122" y="7"/>
                    <a:pt x="124" y="7"/>
                  </a:cubicBezTo>
                  <a:cubicBezTo>
                    <a:pt x="125" y="6"/>
                    <a:pt x="126" y="4"/>
                    <a:pt x="129" y="3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32" y="3"/>
                    <a:pt x="132" y="1"/>
                    <a:pt x="135" y="2"/>
                  </a:cubicBezTo>
                  <a:cubicBezTo>
                    <a:pt x="142" y="2"/>
                    <a:pt x="148" y="2"/>
                    <a:pt x="153" y="2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6" y="1"/>
                    <a:pt x="162" y="2"/>
                    <a:pt x="165" y="2"/>
                  </a:cubicBezTo>
                  <a:cubicBezTo>
                    <a:pt x="171" y="4"/>
                    <a:pt x="179" y="4"/>
                    <a:pt x="181" y="7"/>
                  </a:cubicBezTo>
                  <a:cubicBezTo>
                    <a:pt x="185" y="9"/>
                    <a:pt x="185" y="9"/>
                    <a:pt x="185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7" y="2"/>
                    <a:pt x="185" y="18"/>
                    <a:pt x="186" y="16"/>
                  </a:cubicBezTo>
                  <a:cubicBezTo>
                    <a:pt x="186" y="17"/>
                    <a:pt x="186" y="17"/>
                    <a:pt x="186" y="17"/>
                  </a:cubicBezTo>
                  <a:cubicBezTo>
                    <a:pt x="185" y="17"/>
                    <a:pt x="185" y="17"/>
                    <a:pt x="185" y="17"/>
                  </a:cubicBezTo>
                  <a:cubicBezTo>
                    <a:pt x="185" y="17"/>
                    <a:pt x="185" y="17"/>
                    <a:pt x="185" y="17"/>
                  </a:cubicBezTo>
                  <a:cubicBezTo>
                    <a:pt x="183" y="17"/>
                    <a:pt x="183" y="17"/>
                    <a:pt x="183" y="17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1" y="22"/>
                    <a:pt x="166" y="23"/>
                    <a:pt x="161" y="24"/>
                  </a:cubicBezTo>
                  <a:cubicBezTo>
                    <a:pt x="162" y="22"/>
                    <a:pt x="162" y="22"/>
                    <a:pt x="162" y="22"/>
                  </a:cubicBezTo>
                  <a:cubicBezTo>
                    <a:pt x="161" y="24"/>
                    <a:pt x="161" y="21"/>
                    <a:pt x="159" y="22"/>
                  </a:cubicBezTo>
                  <a:cubicBezTo>
                    <a:pt x="162" y="23"/>
                    <a:pt x="157" y="24"/>
                    <a:pt x="156" y="26"/>
                  </a:cubicBezTo>
                  <a:cubicBezTo>
                    <a:pt x="151" y="25"/>
                    <a:pt x="145" y="28"/>
                    <a:pt x="141" y="30"/>
                  </a:cubicBezTo>
                  <a:cubicBezTo>
                    <a:pt x="141" y="29"/>
                    <a:pt x="141" y="29"/>
                    <a:pt x="141" y="29"/>
                  </a:cubicBezTo>
                  <a:cubicBezTo>
                    <a:pt x="137" y="32"/>
                    <a:pt x="132" y="31"/>
                    <a:pt x="126" y="31"/>
                  </a:cubicBezTo>
                  <a:cubicBezTo>
                    <a:pt x="126" y="31"/>
                    <a:pt x="124" y="30"/>
                    <a:pt x="123" y="30"/>
                  </a:cubicBezTo>
                  <a:cubicBezTo>
                    <a:pt x="120" y="33"/>
                    <a:pt x="119" y="33"/>
                    <a:pt x="115" y="35"/>
                  </a:cubicBezTo>
                  <a:cubicBezTo>
                    <a:pt x="112" y="35"/>
                    <a:pt x="107" y="36"/>
                    <a:pt x="104" y="36"/>
                  </a:cubicBezTo>
                  <a:cubicBezTo>
                    <a:pt x="99" y="38"/>
                    <a:pt x="93" y="40"/>
                    <a:pt x="88" y="41"/>
                  </a:cubicBezTo>
                  <a:cubicBezTo>
                    <a:pt x="86" y="42"/>
                    <a:pt x="84" y="43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4" y="47"/>
                    <a:pt x="74" y="20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97" y="31"/>
                    <a:pt x="111" y="32"/>
                    <a:pt x="121" y="29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3" y="32"/>
                    <a:pt x="127" y="30"/>
                    <a:pt x="126" y="29"/>
                  </a:cubicBezTo>
                  <a:cubicBezTo>
                    <a:pt x="129" y="29"/>
                    <a:pt x="134" y="27"/>
                    <a:pt x="136" y="28"/>
                  </a:cubicBezTo>
                  <a:cubicBezTo>
                    <a:pt x="140" y="29"/>
                    <a:pt x="140" y="27"/>
                    <a:pt x="143" y="27"/>
                  </a:cubicBezTo>
                  <a:cubicBezTo>
                    <a:pt x="150" y="27"/>
                    <a:pt x="153" y="28"/>
                    <a:pt x="160" y="28"/>
                  </a:cubicBezTo>
                  <a:cubicBezTo>
                    <a:pt x="158" y="28"/>
                    <a:pt x="158" y="28"/>
                    <a:pt x="158" y="28"/>
                  </a:cubicBezTo>
                  <a:cubicBezTo>
                    <a:pt x="157" y="28"/>
                    <a:pt x="157" y="29"/>
                    <a:pt x="159" y="30"/>
                  </a:cubicBezTo>
                  <a:cubicBezTo>
                    <a:pt x="161" y="29"/>
                    <a:pt x="168" y="32"/>
                    <a:pt x="166" y="29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5" y="32"/>
                    <a:pt x="175" y="32"/>
                    <a:pt x="175" y="32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77" y="28"/>
                    <a:pt x="176" y="66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5" y="51"/>
                    <a:pt x="175" y="51"/>
                    <a:pt x="175" y="51"/>
                  </a:cubicBezTo>
                  <a:cubicBezTo>
                    <a:pt x="171" y="52"/>
                    <a:pt x="167" y="53"/>
                    <a:pt x="163" y="53"/>
                  </a:cubicBezTo>
                  <a:cubicBezTo>
                    <a:pt x="164" y="54"/>
                    <a:pt x="162" y="55"/>
                    <a:pt x="162" y="55"/>
                  </a:cubicBezTo>
                  <a:cubicBezTo>
                    <a:pt x="156" y="57"/>
                    <a:pt x="149" y="56"/>
                    <a:pt x="145" y="58"/>
                  </a:cubicBezTo>
                  <a:cubicBezTo>
                    <a:pt x="144" y="58"/>
                    <a:pt x="146" y="57"/>
                    <a:pt x="144" y="57"/>
                  </a:cubicBezTo>
                  <a:cubicBezTo>
                    <a:pt x="143" y="58"/>
                    <a:pt x="144" y="58"/>
                    <a:pt x="142" y="59"/>
                  </a:cubicBezTo>
                  <a:cubicBezTo>
                    <a:pt x="134" y="62"/>
                    <a:pt x="124" y="60"/>
                    <a:pt x="116" y="62"/>
                  </a:cubicBezTo>
                  <a:cubicBezTo>
                    <a:pt x="109" y="65"/>
                    <a:pt x="101" y="67"/>
                    <a:pt x="95" y="68"/>
                  </a:cubicBezTo>
                  <a:cubicBezTo>
                    <a:pt x="92" y="69"/>
                    <a:pt x="89" y="70"/>
                    <a:pt x="86" y="71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7"/>
                    <a:pt x="78" y="47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5" y="59"/>
                    <a:pt x="86" y="66"/>
                    <a:pt x="91" y="63"/>
                  </a:cubicBezTo>
                  <a:cubicBezTo>
                    <a:pt x="92" y="64"/>
                    <a:pt x="94" y="64"/>
                    <a:pt x="94" y="65"/>
                  </a:cubicBezTo>
                  <a:cubicBezTo>
                    <a:pt x="96" y="64"/>
                    <a:pt x="103" y="67"/>
                    <a:pt x="108" y="65"/>
                  </a:cubicBezTo>
                  <a:cubicBezTo>
                    <a:pt x="107" y="65"/>
                    <a:pt x="107" y="65"/>
                    <a:pt x="107" y="65"/>
                  </a:cubicBezTo>
                  <a:cubicBezTo>
                    <a:pt x="112" y="66"/>
                    <a:pt x="117" y="64"/>
                    <a:pt x="122" y="65"/>
                  </a:cubicBezTo>
                  <a:cubicBezTo>
                    <a:pt x="122" y="65"/>
                    <a:pt x="121" y="65"/>
                    <a:pt x="121" y="66"/>
                  </a:cubicBezTo>
                  <a:cubicBezTo>
                    <a:pt x="123" y="67"/>
                    <a:pt x="126" y="63"/>
                    <a:pt x="127" y="66"/>
                  </a:cubicBezTo>
                  <a:cubicBezTo>
                    <a:pt x="129" y="65"/>
                    <a:pt x="128" y="64"/>
                    <a:pt x="127" y="64"/>
                  </a:cubicBezTo>
                  <a:cubicBezTo>
                    <a:pt x="140" y="64"/>
                    <a:pt x="155" y="60"/>
                    <a:pt x="172" y="68"/>
                  </a:cubicBezTo>
                  <a:cubicBezTo>
                    <a:pt x="178" y="73"/>
                    <a:pt x="177" y="74"/>
                    <a:pt x="176" y="74"/>
                  </a:cubicBezTo>
                  <a:cubicBezTo>
                    <a:pt x="176" y="74"/>
                    <a:pt x="176" y="74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8" y="65"/>
                    <a:pt x="173" y="88"/>
                    <a:pt x="174" y="86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3" y="86"/>
                    <a:pt x="173" y="86"/>
                    <a:pt x="173" y="86"/>
                  </a:cubicBezTo>
                  <a:cubicBezTo>
                    <a:pt x="173" y="86"/>
                    <a:pt x="173" y="86"/>
                    <a:pt x="173" y="86"/>
                  </a:cubicBezTo>
                  <a:cubicBezTo>
                    <a:pt x="172" y="87"/>
                    <a:pt x="171" y="87"/>
                    <a:pt x="171" y="88"/>
                  </a:cubicBezTo>
                  <a:cubicBezTo>
                    <a:pt x="170" y="87"/>
                    <a:pt x="170" y="89"/>
                    <a:pt x="170" y="88"/>
                  </a:cubicBezTo>
                  <a:cubicBezTo>
                    <a:pt x="167" y="90"/>
                    <a:pt x="164" y="86"/>
                    <a:pt x="163" y="88"/>
                  </a:cubicBezTo>
                  <a:cubicBezTo>
                    <a:pt x="164" y="90"/>
                    <a:pt x="161" y="89"/>
                    <a:pt x="161" y="90"/>
                  </a:cubicBezTo>
                  <a:cubicBezTo>
                    <a:pt x="155" y="90"/>
                    <a:pt x="154" y="89"/>
                    <a:pt x="149" y="90"/>
                  </a:cubicBezTo>
                  <a:cubicBezTo>
                    <a:pt x="149" y="89"/>
                    <a:pt x="149" y="89"/>
                    <a:pt x="149" y="89"/>
                  </a:cubicBezTo>
                  <a:cubicBezTo>
                    <a:pt x="144" y="92"/>
                    <a:pt x="138" y="91"/>
                    <a:pt x="134" y="95"/>
                  </a:cubicBezTo>
                  <a:cubicBezTo>
                    <a:pt x="126" y="95"/>
                    <a:pt x="120" y="97"/>
                    <a:pt x="114" y="98"/>
                  </a:cubicBezTo>
                  <a:cubicBezTo>
                    <a:pt x="111" y="100"/>
                    <a:pt x="108" y="100"/>
                    <a:pt x="107" y="102"/>
                  </a:cubicBezTo>
                  <a:cubicBezTo>
                    <a:pt x="105" y="104"/>
                    <a:pt x="105" y="104"/>
                    <a:pt x="105" y="104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4" y="107"/>
                    <a:pt x="103" y="74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8" y="91"/>
                    <a:pt x="114" y="91"/>
                    <a:pt x="121" y="91"/>
                  </a:cubicBezTo>
                  <a:cubicBezTo>
                    <a:pt x="125" y="92"/>
                    <a:pt x="129" y="92"/>
                    <a:pt x="134" y="93"/>
                  </a:cubicBezTo>
                  <a:cubicBezTo>
                    <a:pt x="137" y="94"/>
                    <a:pt x="139" y="95"/>
                    <a:pt x="142" y="96"/>
                  </a:cubicBezTo>
                  <a:cubicBezTo>
                    <a:pt x="140" y="77"/>
                    <a:pt x="145" y="122"/>
                    <a:pt x="144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24" y="130"/>
                    <a:pt x="114" y="134"/>
                    <a:pt x="108" y="143"/>
                  </a:cubicBezTo>
                  <a:cubicBezTo>
                    <a:pt x="105" y="150"/>
                    <a:pt x="103" y="147"/>
                    <a:pt x="106" y="149"/>
                  </a:cubicBezTo>
                  <a:cubicBezTo>
                    <a:pt x="108" y="152"/>
                    <a:pt x="115" y="161"/>
                    <a:pt x="118" y="169"/>
                  </a:cubicBezTo>
                  <a:cubicBezTo>
                    <a:pt x="118" y="178"/>
                    <a:pt x="119" y="178"/>
                    <a:pt x="121" y="187"/>
                  </a:cubicBezTo>
                  <a:cubicBezTo>
                    <a:pt x="120" y="187"/>
                    <a:pt x="120" y="186"/>
                    <a:pt x="120" y="187"/>
                  </a:cubicBezTo>
                  <a:cubicBezTo>
                    <a:pt x="122" y="187"/>
                    <a:pt x="121" y="193"/>
                    <a:pt x="122" y="194"/>
                  </a:cubicBezTo>
                  <a:cubicBezTo>
                    <a:pt x="121" y="208"/>
                    <a:pt x="118" y="218"/>
                    <a:pt x="113" y="229"/>
                  </a:cubicBezTo>
                  <a:cubicBezTo>
                    <a:pt x="114" y="228"/>
                    <a:pt x="113" y="226"/>
                    <a:pt x="112" y="228"/>
                  </a:cubicBezTo>
                  <a:cubicBezTo>
                    <a:pt x="112" y="231"/>
                    <a:pt x="112" y="231"/>
                    <a:pt x="112" y="231"/>
                  </a:cubicBezTo>
                  <a:cubicBezTo>
                    <a:pt x="111" y="231"/>
                    <a:pt x="111" y="231"/>
                    <a:pt x="111" y="231"/>
                  </a:cubicBezTo>
                  <a:cubicBezTo>
                    <a:pt x="111" y="232"/>
                    <a:pt x="111" y="234"/>
                    <a:pt x="112" y="233"/>
                  </a:cubicBezTo>
                  <a:cubicBezTo>
                    <a:pt x="101" y="261"/>
                    <a:pt x="80" y="281"/>
                    <a:pt x="62" y="303"/>
                  </a:cubicBezTo>
                  <a:cubicBezTo>
                    <a:pt x="57" y="307"/>
                    <a:pt x="51" y="315"/>
                    <a:pt x="47" y="320"/>
                  </a:cubicBezTo>
                  <a:cubicBezTo>
                    <a:pt x="30" y="334"/>
                    <a:pt x="15" y="346"/>
                    <a:pt x="2" y="362"/>
                  </a:cubicBezTo>
                  <a:cubicBezTo>
                    <a:pt x="2" y="362"/>
                    <a:pt x="0" y="357"/>
                    <a:pt x="6" y="3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0" name="Freeform 19"/>
            <p:cNvSpPr/>
            <p:nvPr/>
          </p:nvSpPr>
          <p:spPr bwMode="auto">
            <a:xfrm>
              <a:off x="9137650" y="3151188"/>
              <a:ext cx="11112" cy="6350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3" y="1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1" name="Freeform 20"/>
            <p:cNvSpPr/>
            <p:nvPr/>
          </p:nvSpPr>
          <p:spPr bwMode="auto">
            <a:xfrm>
              <a:off x="9377363" y="3168651"/>
              <a:ext cx="7937" cy="7938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2" name="Freeform 21"/>
            <p:cNvSpPr/>
            <p:nvPr/>
          </p:nvSpPr>
          <p:spPr bwMode="auto">
            <a:xfrm>
              <a:off x="9415463" y="3181351"/>
              <a:ext cx="22225" cy="3175"/>
            </a:xfrm>
            <a:custGeom>
              <a:avLst/>
              <a:gdLst>
                <a:gd name="T0" fmla="*/ 6 w 6"/>
                <a:gd name="T1" fmla="*/ 0 h 1"/>
                <a:gd name="T2" fmla="*/ 0 w 6"/>
                <a:gd name="T3" fmla="*/ 1 h 1"/>
                <a:gd name="T4" fmla="*/ 6 w 6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5" y="1"/>
                    <a:pt x="2" y="1"/>
                    <a:pt x="0" y="1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3" name="Freeform 22"/>
            <p:cNvSpPr/>
            <p:nvPr/>
          </p:nvSpPr>
          <p:spPr bwMode="auto">
            <a:xfrm>
              <a:off x="9461500" y="3132138"/>
              <a:ext cx="6350" cy="3175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4" name="Freeform 23"/>
            <p:cNvSpPr/>
            <p:nvPr/>
          </p:nvSpPr>
          <p:spPr bwMode="auto">
            <a:xfrm>
              <a:off x="9453563" y="3140076"/>
              <a:ext cx="11112" cy="3175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1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5" name="Freeform 24"/>
            <p:cNvSpPr/>
            <p:nvPr/>
          </p:nvSpPr>
          <p:spPr bwMode="auto">
            <a:xfrm>
              <a:off x="9332913" y="3157538"/>
              <a:ext cx="11112" cy="7938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2 h 2"/>
                <a:gd name="T4" fmla="*/ 3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6" name="Freeform 25"/>
            <p:cNvSpPr/>
            <p:nvPr/>
          </p:nvSpPr>
          <p:spPr bwMode="auto">
            <a:xfrm>
              <a:off x="9280525" y="3173413"/>
              <a:ext cx="7937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1 w 2"/>
                <a:gd name="T5" fmla="*/ 0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7" name="Freeform 26"/>
            <p:cNvSpPr/>
            <p:nvPr/>
          </p:nvSpPr>
          <p:spPr bwMode="auto">
            <a:xfrm>
              <a:off x="9159875" y="3429001"/>
              <a:ext cx="7937" cy="3175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2 w 5"/>
                <a:gd name="T5" fmla="*/ 0 h 2"/>
                <a:gd name="T6" fmla="*/ 5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8" name="Freeform 27"/>
            <p:cNvSpPr/>
            <p:nvPr/>
          </p:nvSpPr>
          <p:spPr bwMode="auto">
            <a:xfrm>
              <a:off x="9239250" y="3417888"/>
              <a:ext cx="6350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2" y="0"/>
                    <a:pt x="0" y="2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9" name="Freeform 28"/>
            <p:cNvSpPr/>
            <p:nvPr/>
          </p:nvSpPr>
          <p:spPr bwMode="auto">
            <a:xfrm>
              <a:off x="9291638" y="3522663"/>
              <a:ext cx="0" cy="7938"/>
            </a:xfrm>
            <a:custGeom>
              <a:avLst/>
              <a:gdLst>
                <a:gd name="T0" fmla="*/ 5 h 5"/>
                <a:gd name="T1" fmla="*/ 5 h 5"/>
                <a:gd name="T2" fmla="*/ 0 h 5"/>
                <a:gd name="T3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0" name="Freeform 29"/>
            <p:cNvSpPr/>
            <p:nvPr/>
          </p:nvSpPr>
          <p:spPr bwMode="auto">
            <a:xfrm>
              <a:off x="9261475" y="2627313"/>
              <a:ext cx="7937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1" name="Freeform 30"/>
            <p:cNvSpPr/>
            <p:nvPr/>
          </p:nvSpPr>
          <p:spPr bwMode="auto">
            <a:xfrm>
              <a:off x="9234488" y="2605088"/>
              <a:ext cx="298450" cy="488950"/>
            </a:xfrm>
            <a:custGeom>
              <a:avLst/>
              <a:gdLst>
                <a:gd name="T0" fmla="*/ 21 w 79"/>
                <a:gd name="T1" fmla="*/ 105 h 130"/>
                <a:gd name="T2" fmla="*/ 21 w 79"/>
                <a:gd name="T3" fmla="*/ 99 h 130"/>
                <a:gd name="T4" fmla="*/ 18 w 79"/>
                <a:gd name="T5" fmla="*/ 86 h 130"/>
                <a:gd name="T6" fmla="*/ 19 w 79"/>
                <a:gd name="T7" fmla="*/ 81 h 130"/>
                <a:gd name="T8" fmla="*/ 23 w 79"/>
                <a:gd name="T9" fmla="*/ 67 h 130"/>
                <a:gd name="T10" fmla="*/ 24 w 79"/>
                <a:gd name="T11" fmla="*/ 63 h 130"/>
                <a:gd name="T12" fmla="*/ 24 w 79"/>
                <a:gd name="T13" fmla="*/ 55 h 130"/>
                <a:gd name="T14" fmla="*/ 26 w 79"/>
                <a:gd name="T15" fmla="*/ 49 h 130"/>
                <a:gd name="T16" fmla="*/ 29 w 79"/>
                <a:gd name="T17" fmla="*/ 45 h 130"/>
                <a:gd name="T18" fmla="*/ 28 w 79"/>
                <a:gd name="T19" fmla="*/ 41 h 130"/>
                <a:gd name="T20" fmla="*/ 29 w 79"/>
                <a:gd name="T21" fmla="*/ 33 h 130"/>
                <a:gd name="T22" fmla="*/ 32 w 79"/>
                <a:gd name="T23" fmla="*/ 29 h 130"/>
                <a:gd name="T24" fmla="*/ 33 w 79"/>
                <a:gd name="T25" fmla="*/ 24 h 130"/>
                <a:gd name="T26" fmla="*/ 38 w 79"/>
                <a:gd name="T27" fmla="*/ 20 h 130"/>
                <a:gd name="T28" fmla="*/ 43 w 79"/>
                <a:gd name="T29" fmla="*/ 14 h 130"/>
                <a:gd name="T30" fmla="*/ 52 w 79"/>
                <a:gd name="T31" fmla="*/ 11 h 130"/>
                <a:gd name="T32" fmla="*/ 56 w 79"/>
                <a:gd name="T33" fmla="*/ 8 h 130"/>
                <a:gd name="T34" fmla="*/ 60 w 79"/>
                <a:gd name="T35" fmla="*/ 9 h 130"/>
                <a:gd name="T36" fmla="*/ 63 w 79"/>
                <a:gd name="T37" fmla="*/ 7 h 130"/>
                <a:gd name="T38" fmla="*/ 64 w 79"/>
                <a:gd name="T39" fmla="*/ 7 h 130"/>
                <a:gd name="T40" fmla="*/ 68 w 79"/>
                <a:gd name="T41" fmla="*/ 7 h 130"/>
                <a:gd name="T42" fmla="*/ 73 w 79"/>
                <a:gd name="T43" fmla="*/ 15 h 130"/>
                <a:gd name="T44" fmla="*/ 74 w 79"/>
                <a:gd name="T45" fmla="*/ 17 h 130"/>
                <a:gd name="T46" fmla="*/ 62 w 79"/>
                <a:gd name="T47" fmla="*/ 28 h 130"/>
                <a:gd name="T48" fmla="*/ 57 w 79"/>
                <a:gd name="T49" fmla="*/ 30 h 130"/>
                <a:gd name="T50" fmla="*/ 53 w 79"/>
                <a:gd name="T51" fmla="*/ 31 h 130"/>
                <a:gd name="T52" fmla="*/ 43 w 79"/>
                <a:gd name="T53" fmla="*/ 33 h 130"/>
                <a:gd name="T54" fmla="*/ 41 w 79"/>
                <a:gd name="T55" fmla="*/ 28 h 130"/>
                <a:gd name="T56" fmla="*/ 38 w 79"/>
                <a:gd name="T57" fmla="*/ 33 h 130"/>
                <a:gd name="T58" fmla="*/ 35 w 79"/>
                <a:gd name="T59" fmla="*/ 38 h 130"/>
                <a:gd name="T60" fmla="*/ 30 w 79"/>
                <a:gd name="T61" fmla="*/ 36 h 130"/>
                <a:gd name="T62" fmla="*/ 28 w 79"/>
                <a:gd name="T63" fmla="*/ 38 h 130"/>
                <a:gd name="T64" fmla="*/ 26 w 79"/>
                <a:gd name="T65" fmla="*/ 36 h 130"/>
                <a:gd name="T66" fmla="*/ 23 w 79"/>
                <a:gd name="T67" fmla="*/ 32 h 130"/>
                <a:gd name="T68" fmla="*/ 18 w 79"/>
                <a:gd name="T69" fmla="*/ 35 h 130"/>
                <a:gd name="T70" fmla="*/ 17 w 79"/>
                <a:gd name="T71" fmla="*/ 33 h 130"/>
                <a:gd name="T72" fmla="*/ 13 w 79"/>
                <a:gd name="T73" fmla="*/ 34 h 130"/>
                <a:gd name="T74" fmla="*/ 9 w 79"/>
                <a:gd name="T75" fmla="*/ 32 h 130"/>
                <a:gd name="T76" fmla="*/ 12 w 79"/>
                <a:gd name="T77" fmla="*/ 28 h 130"/>
                <a:gd name="T78" fmla="*/ 4 w 79"/>
                <a:gd name="T79" fmla="*/ 28 h 130"/>
                <a:gd name="T80" fmla="*/ 3 w 79"/>
                <a:gd name="T81" fmla="*/ 15 h 130"/>
                <a:gd name="T82" fmla="*/ 4 w 79"/>
                <a:gd name="T83" fmla="*/ 12 h 130"/>
                <a:gd name="T84" fmla="*/ 4 w 79"/>
                <a:gd name="T85" fmla="*/ 7 h 130"/>
                <a:gd name="T86" fmla="*/ 6 w 79"/>
                <a:gd name="T87" fmla="*/ 9 h 130"/>
                <a:gd name="T88" fmla="*/ 4 w 79"/>
                <a:gd name="T89" fmla="*/ 14 h 130"/>
                <a:gd name="T90" fmla="*/ 13 w 79"/>
                <a:gd name="T91" fmla="*/ 17 h 130"/>
                <a:gd name="T92" fmla="*/ 25 w 79"/>
                <a:gd name="T93" fmla="*/ 19 h 130"/>
                <a:gd name="T94" fmla="*/ 41 w 79"/>
                <a:gd name="T95" fmla="*/ 17 h 130"/>
                <a:gd name="T96" fmla="*/ 52 w 79"/>
                <a:gd name="T97" fmla="*/ 14 h 130"/>
                <a:gd name="T98" fmla="*/ 57 w 79"/>
                <a:gd name="T99" fmla="*/ 10 h 130"/>
                <a:gd name="T100" fmla="*/ 61 w 79"/>
                <a:gd name="T101" fmla="*/ 12 h 130"/>
                <a:gd name="T102" fmla="*/ 66 w 79"/>
                <a:gd name="T103" fmla="*/ 24 h 130"/>
                <a:gd name="T104" fmla="*/ 57 w 79"/>
                <a:gd name="T105" fmla="*/ 25 h 130"/>
                <a:gd name="T106" fmla="*/ 49 w 79"/>
                <a:gd name="T107" fmla="*/ 28 h 130"/>
                <a:gd name="T108" fmla="*/ 41 w 79"/>
                <a:gd name="T109" fmla="*/ 37 h 130"/>
                <a:gd name="T110" fmla="*/ 34 w 79"/>
                <a:gd name="T111" fmla="*/ 80 h 130"/>
                <a:gd name="T112" fmla="*/ 32 w 79"/>
                <a:gd name="T113" fmla="*/ 92 h 130"/>
                <a:gd name="T114" fmla="*/ 20 w 79"/>
                <a:gd name="T115" fmla="*/ 12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" h="130">
                  <a:moveTo>
                    <a:pt x="20" y="127"/>
                  </a:moveTo>
                  <a:cubicBezTo>
                    <a:pt x="16" y="125"/>
                    <a:pt x="20" y="121"/>
                    <a:pt x="18" y="118"/>
                  </a:cubicBezTo>
                  <a:cubicBezTo>
                    <a:pt x="17" y="118"/>
                    <a:pt x="20" y="118"/>
                    <a:pt x="20" y="118"/>
                  </a:cubicBezTo>
                  <a:cubicBezTo>
                    <a:pt x="16" y="115"/>
                    <a:pt x="18" y="111"/>
                    <a:pt x="21" y="107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3" y="107"/>
                    <a:pt x="20" y="106"/>
                    <a:pt x="21" y="105"/>
                  </a:cubicBezTo>
                  <a:cubicBezTo>
                    <a:pt x="21" y="105"/>
                    <a:pt x="21" y="106"/>
                    <a:pt x="22" y="106"/>
                  </a:cubicBezTo>
                  <a:cubicBezTo>
                    <a:pt x="21" y="105"/>
                    <a:pt x="21" y="104"/>
                    <a:pt x="20" y="104"/>
                  </a:cubicBezTo>
                  <a:cubicBezTo>
                    <a:pt x="21" y="104"/>
                    <a:pt x="22" y="104"/>
                    <a:pt x="23" y="104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17" y="102"/>
                    <a:pt x="22" y="100"/>
                    <a:pt x="20" y="99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19" y="97"/>
                    <a:pt x="19" y="94"/>
                    <a:pt x="19" y="91"/>
                  </a:cubicBezTo>
                  <a:cubicBezTo>
                    <a:pt x="19" y="91"/>
                    <a:pt x="20" y="91"/>
                    <a:pt x="21" y="91"/>
                  </a:cubicBezTo>
                  <a:cubicBezTo>
                    <a:pt x="19" y="91"/>
                    <a:pt x="19" y="90"/>
                    <a:pt x="19" y="89"/>
                  </a:cubicBezTo>
                  <a:cubicBezTo>
                    <a:pt x="21" y="89"/>
                    <a:pt x="17" y="88"/>
                    <a:pt x="18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7" y="86"/>
                    <a:pt x="20" y="86"/>
                    <a:pt x="18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7" y="85"/>
                    <a:pt x="21" y="85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8" y="83"/>
                    <a:pt x="20" y="83"/>
                    <a:pt x="19" y="83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9" y="82"/>
                    <a:pt x="21" y="81"/>
                    <a:pt x="19" y="81"/>
                  </a:cubicBezTo>
                  <a:cubicBezTo>
                    <a:pt x="20" y="81"/>
                    <a:pt x="19" y="82"/>
                    <a:pt x="22" y="82"/>
                  </a:cubicBezTo>
                  <a:cubicBezTo>
                    <a:pt x="20" y="78"/>
                    <a:pt x="21" y="75"/>
                    <a:pt x="22" y="71"/>
                  </a:cubicBezTo>
                  <a:cubicBezTo>
                    <a:pt x="22" y="71"/>
                    <a:pt x="23" y="71"/>
                    <a:pt x="23" y="71"/>
                  </a:cubicBezTo>
                  <a:cubicBezTo>
                    <a:pt x="23" y="71"/>
                    <a:pt x="23" y="70"/>
                    <a:pt x="22" y="69"/>
                  </a:cubicBezTo>
                  <a:cubicBezTo>
                    <a:pt x="22" y="69"/>
                    <a:pt x="23" y="69"/>
                    <a:pt x="24" y="69"/>
                  </a:cubicBezTo>
                  <a:cubicBezTo>
                    <a:pt x="24" y="69"/>
                    <a:pt x="22" y="68"/>
                    <a:pt x="23" y="67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3" y="67"/>
                    <a:pt x="23" y="66"/>
                    <a:pt x="23" y="66"/>
                  </a:cubicBezTo>
                  <a:cubicBezTo>
                    <a:pt x="23" y="66"/>
                    <a:pt x="24" y="66"/>
                    <a:pt x="24" y="66"/>
                  </a:cubicBezTo>
                  <a:cubicBezTo>
                    <a:pt x="23" y="65"/>
                    <a:pt x="25" y="65"/>
                    <a:pt x="24" y="64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7" y="64"/>
                    <a:pt x="23" y="64"/>
                    <a:pt x="24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3" y="62"/>
                    <a:pt x="24" y="61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5" y="58"/>
                    <a:pt x="24" y="57"/>
                  </a:cubicBezTo>
                  <a:cubicBezTo>
                    <a:pt x="25" y="57"/>
                    <a:pt x="27" y="58"/>
                    <a:pt x="27" y="57"/>
                  </a:cubicBezTo>
                  <a:cubicBezTo>
                    <a:pt x="25" y="56"/>
                    <a:pt x="26" y="55"/>
                    <a:pt x="24" y="55"/>
                  </a:cubicBezTo>
                  <a:cubicBezTo>
                    <a:pt x="24" y="54"/>
                    <a:pt x="26" y="53"/>
                    <a:pt x="25" y="52"/>
                  </a:cubicBezTo>
                  <a:cubicBezTo>
                    <a:pt x="26" y="53"/>
                    <a:pt x="28" y="53"/>
                    <a:pt x="28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30" y="54"/>
                    <a:pt x="29" y="54"/>
                    <a:pt x="30" y="54"/>
                  </a:cubicBezTo>
                  <a:cubicBezTo>
                    <a:pt x="30" y="53"/>
                    <a:pt x="29" y="52"/>
                    <a:pt x="30" y="52"/>
                  </a:cubicBezTo>
                  <a:cubicBezTo>
                    <a:pt x="29" y="51"/>
                    <a:pt x="26" y="50"/>
                    <a:pt x="26" y="49"/>
                  </a:cubicBezTo>
                  <a:cubicBezTo>
                    <a:pt x="27" y="49"/>
                    <a:pt x="29" y="49"/>
                    <a:pt x="29" y="50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7" y="47"/>
                    <a:pt x="27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4"/>
                    <a:pt x="28" y="45"/>
                  </a:cubicBezTo>
                  <a:cubicBezTo>
                    <a:pt x="29" y="45"/>
                    <a:pt x="28" y="45"/>
                    <a:pt x="29" y="45"/>
                  </a:cubicBezTo>
                  <a:cubicBezTo>
                    <a:pt x="29" y="45"/>
                    <a:pt x="28" y="44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8" y="42"/>
                    <a:pt x="27" y="42"/>
                  </a:cubicBezTo>
                  <a:cubicBezTo>
                    <a:pt x="27" y="43"/>
                    <a:pt x="28" y="43"/>
                    <a:pt x="28" y="43"/>
                  </a:cubicBezTo>
                  <a:cubicBezTo>
                    <a:pt x="27" y="42"/>
                    <a:pt x="27" y="41"/>
                    <a:pt x="27" y="41"/>
                  </a:cubicBezTo>
                  <a:cubicBezTo>
                    <a:pt x="27" y="41"/>
                    <a:pt x="28" y="41"/>
                    <a:pt x="28" y="41"/>
                  </a:cubicBezTo>
                  <a:cubicBezTo>
                    <a:pt x="27" y="40"/>
                    <a:pt x="27" y="39"/>
                    <a:pt x="26" y="38"/>
                  </a:cubicBezTo>
                  <a:cubicBezTo>
                    <a:pt x="25" y="37"/>
                    <a:pt x="28" y="39"/>
                    <a:pt x="27" y="39"/>
                  </a:cubicBezTo>
                  <a:cubicBezTo>
                    <a:pt x="29" y="38"/>
                    <a:pt x="27" y="35"/>
                    <a:pt x="29" y="35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8" y="34"/>
                    <a:pt x="30" y="35"/>
                    <a:pt x="29" y="34"/>
                  </a:cubicBezTo>
                  <a:cubicBezTo>
                    <a:pt x="30" y="35"/>
                    <a:pt x="29" y="34"/>
                    <a:pt x="29" y="33"/>
                  </a:cubicBezTo>
                  <a:cubicBezTo>
                    <a:pt x="29" y="33"/>
                    <a:pt x="30" y="33"/>
                    <a:pt x="30" y="34"/>
                  </a:cubicBezTo>
                  <a:cubicBezTo>
                    <a:pt x="29" y="33"/>
                    <a:pt x="29" y="30"/>
                    <a:pt x="31" y="29"/>
                  </a:cubicBezTo>
                  <a:cubicBezTo>
                    <a:pt x="31" y="29"/>
                    <a:pt x="30" y="28"/>
                    <a:pt x="30" y="27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2" y="27"/>
                    <a:pt x="33" y="28"/>
                  </a:cubicBezTo>
                  <a:cubicBezTo>
                    <a:pt x="32" y="26"/>
                    <a:pt x="32" y="31"/>
                    <a:pt x="32" y="29"/>
                  </a:cubicBezTo>
                  <a:cubicBezTo>
                    <a:pt x="33" y="30"/>
                    <a:pt x="31" y="27"/>
                    <a:pt x="32" y="28"/>
                  </a:cubicBezTo>
                  <a:cubicBezTo>
                    <a:pt x="32" y="28"/>
                    <a:pt x="31" y="26"/>
                    <a:pt x="33" y="26"/>
                  </a:cubicBezTo>
                  <a:cubicBezTo>
                    <a:pt x="33" y="26"/>
                    <a:pt x="34" y="28"/>
                    <a:pt x="34" y="27"/>
                  </a:cubicBezTo>
                  <a:cubicBezTo>
                    <a:pt x="35" y="26"/>
                    <a:pt x="34" y="27"/>
                    <a:pt x="34" y="26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3" y="24"/>
                    <a:pt x="34" y="25"/>
                    <a:pt x="33" y="24"/>
                  </a:cubicBezTo>
                  <a:cubicBezTo>
                    <a:pt x="34" y="25"/>
                    <a:pt x="33" y="22"/>
                    <a:pt x="35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5" y="23"/>
                    <a:pt x="35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3" y="21"/>
                    <a:pt x="36" y="22"/>
                    <a:pt x="35" y="21"/>
                  </a:cubicBezTo>
                  <a:cubicBezTo>
                    <a:pt x="36" y="21"/>
                    <a:pt x="37" y="19"/>
                    <a:pt x="38" y="20"/>
                  </a:cubicBezTo>
                  <a:cubicBezTo>
                    <a:pt x="38" y="19"/>
                    <a:pt x="38" y="18"/>
                    <a:pt x="39" y="17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40" y="19"/>
                    <a:pt x="40" y="18"/>
                    <a:pt x="40" y="17"/>
                  </a:cubicBezTo>
                  <a:cubicBezTo>
                    <a:pt x="40" y="18"/>
                    <a:pt x="41" y="18"/>
                    <a:pt x="42" y="18"/>
                  </a:cubicBezTo>
                  <a:cubicBezTo>
                    <a:pt x="42" y="17"/>
                    <a:pt x="41" y="16"/>
                    <a:pt x="41" y="15"/>
                  </a:cubicBezTo>
                  <a:cubicBezTo>
                    <a:pt x="43" y="17"/>
                    <a:pt x="41" y="13"/>
                    <a:pt x="43" y="14"/>
                  </a:cubicBezTo>
                  <a:cubicBezTo>
                    <a:pt x="43" y="15"/>
                    <a:pt x="43" y="16"/>
                    <a:pt x="44" y="16"/>
                  </a:cubicBezTo>
                  <a:cubicBezTo>
                    <a:pt x="46" y="18"/>
                    <a:pt x="44" y="14"/>
                    <a:pt x="46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3"/>
                    <a:pt x="45" y="11"/>
                    <a:pt x="46" y="13"/>
                  </a:cubicBezTo>
                  <a:cubicBezTo>
                    <a:pt x="46" y="12"/>
                    <a:pt x="47" y="12"/>
                    <a:pt x="46" y="11"/>
                  </a:cubicBezTo>
                  <a:cubicBezTo>
                    <a:pt x="48" y="11"/>
                    <a:pt x="50" y="7"/>
                    <a:pt x="52" y="11"/>
                  </a:cubicBezTo>
                  <a:cubicBezTo>
                    <a:pt x="52" y="10"/>
                    <a:pt x="53" y="11"/>
                    <a:pt x="52" y="10"/>
                  </a:cubicBezTo>
                  <a:cubicBezTo>
                    <a:pt x="52" y="9"/>
                    <a:pt x="52" y="11"/>
                    <a:pt x="52" y="10"/>
                  </a:cubicBezTo>
                  <a:cubicBezTo>
                    <a:pt x="52" y="10"/>
                    <a:pt x="52" y="9"/>
                    <a:pt x="52" y="9"/>
                  </a:cubicBezTo>
                  <a:cubicBezTo>
                    <a:pt x="52" y="9"/>
                    <a:pt x="53" y="9"/>
                    <a:pt x="53" y="11"/>
                  </a:cubicBezTo>
                  <a:cubicBezTo>
                    <a:pt x="55" y="12"/>
                    <a:pt x="53" y="7"/>
                    <a:pt x="55" y="7"/>
                  </a:cubicBezTo>
                  <a:cubicBezTo>
                    <a:pt x="55" y="8"/>
                    <a:pt x="55" y="9"/>
                    <a:pt x="56" y="8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7"/>
                    <a:pt x="57" y="8"/>
                    <a:pt x="57" y="10"/>
                  </a:cubicBezTo>
                  <a:cubicBezTo>
                    <a:pt x="58" y="9"/>
                    <a:pt x="58" y="9"/>
                    <a:pt x="59" y="8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9"/>
                    <a:pt x="60" y="9"/>
                    <a:pt x="60" y="9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10"/>
                    <a:pt x="60" y="9"/>
                    <a:pt x="61" y="9"/>
                  </a:cubicBezTo>
                  <a:cubicBezTo>
                    <a:pt x="61" y="8"/>
                    <a:pt x="60" y="8"/>
                    <a:pt x="59" y="8"/>
                  </a:cubicBezTo>
                  <a:cubicBezTo>
                    <a:pt x="60" y="7"/>
                    <a:pt x="60" y="7"/>
                    <a:pt x="60" y="6"/>
                  </a:cubicBezTo>
                  <a:cubicBezTo>
                    <a:pt x="60" y="8"/>
                    <a:pt x="61" y="7"/>
                    <a:pt x="62" y="7"/>
                  </a:cubicBezTo>
                  <a:cubicBezTo>
                    <a:pt x="62" y="8"/>
                    <a:pt x="62" y="6"/>
                    <a:pt x="62" y="6"/>
                  </a:cubicBezTo>
                  <a:cubicBezTo>
                    <a:pt x="62" y="7"/>
                    <a:pt x="63" y="6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3" y="8"/>
                    <a:pt x="63" y="9"/>
                    <a:pt x="63" y="8"/>
                  </a:cubicBezTo>
                  <a:cubicBezTo>
                    <a:pt x="64" y="7"/>
                    <a:pt x="63" y="5"/>
                    <a:pt x="64" y="6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6"/>
                    <a:pt x="66" y="7"/>
                    <a:pt x="66" y="6"/>
                  </a:cubicBezTo>
                  <a:cubicBezTo>
                    <a:pt x="67" y="6"/>
                    <a:pt x="67" y="7"/>
                    <a:pt x="67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79" y="23"/>
                    <a:pt x="71" y="12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3" y="17"/>
                    <a:pt x="73" y="18"/>
                    <a:pt x="74" y="19"/>
                  </a:cubicBezTo>
                  <a:cubicBezTo>
                    <a:pt x="72" y="19"/>
                    <a:pt x="69" y="17"/>
                    <a:pt x="70" y="19"/>
                  </a:cubicBezTo>
                  <a:cubicBezTo>
                    <a:pt x="69" y="19"/>
                    <a:pt x="71" y="21"/>
                    <a:pt x="72" y="22"/>
                  </a:cubicBezTo>
                  <a:cubicBezTo>
                    <a:pt x="70" y="22"/>
                    <a:pt x="70" y="25"/>
                    <a:pt x="68" y="24"/>
                  </a:cubicBezTo>
                  <a:cubicBezTo>
                    <a:pt x="68" y="25"/>
                    <a:pt x="68" y="25"/>
                    <a:pt x="68" y="26"/>
                  </a:cubicBezTo>
                  <a:cubicBezTo>
                    <a:pt x="66" y="26"/>
                    <a:pt x="65" y="30"/>
                    <a:pt x="62" y="28"/>
                  </a:cubicBezTo>
                  <a:cubicBezTo>
                    <a:pt x="62" y="27"/>
                    <a:pt x="62" y="27"/>
                    <a:pt x="61" y="26"/>
                  </a:cubicBezTo>
                  <a:cubicBezTo>
                    <a:pt x="61" y="27"/>
                    <a:pt x="60" y="25"/>
                    <a:pt x="61" y="27"/>
                  </a:cubicBezTo>
                  <a:cubicBezTo>
                    <a:pt x="61" y="28"/>
                    <a:pt x="62" y="29"/>
                    <a:pt x="62" y="29"/>
                  </a:cubicBezTo>
                  <a:cubicBezTo>
                    <a:pt x="62" y="30"/>
                    <a:pt x="60" y="31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59" y="29"/>
                    <a:pt x="58" y="29"/>
                    <a:pt x="57" y="30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1"/>
                    <a:pt x="57" y="33"/>
                    <a:pt x="57" y="32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2"/>
                    <a:pt x="55" y="34"/>
                    <a:pt x="54" y="33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3"/>
                    <a:pt x="54" y="33"/>
                  </a:cubicBezTo>
                  <a:cubicBezTo>
                    <a:pt x="52" y="32"/>
                    <a:pt x="51" y="32"/>
                    <a:pt x="51" y="31"/>
                  </a:cubicBezTo>
                  <a:cubicBezTo>
                    <a:pt x="50" y="35"/>
                    <a:pt x="47" y="35"/>
                    <a:pt x="44" y="36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4"/>
                    <a:pt x="44" y="36"/>
                    <a:pt x="44" y="36"/>
                  </a:cubicBezTo>
                  <a:cubicBezTo>
                    <a:pt x="44" y="35"/>
                    <a:pt x="43" y="34"/>
                    <a:pt x="43" y="33"/>
                  </a:cubicBezTo>
                  <a:cubicBezTo>
                    <a:pt x="42" y="32"/>
                    <a:pt x="42" y="34"/>
                    <a:pt x="42" y="35"/>
                  </a:cubicBezTo>
                  <a:cubicBezTo>
                    <a:pt x="42" y="36"/>
                    <a:pt x="42" y="34"/>
                    <a:pt x="42" y="36"/>
                  </a:cubicBezTo>
                  <a:cubicBezTo>
                    <a:pt x="42" y="36"/>
                    <a:pt x="41" y="35"/>
                    <a:pt x="41" y="37"/>
                  </a:cubicBezTo>
                  <a:cubicBezTo>
                    <a:pt x="41" y="36"/>
                    <a:pt x="41" y="35"/>
                    <a:pt x="41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3"/>
                    <a:pt x="42" y="31"/>
                    <a:pt x="41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7"/>
                    <a:pt x="41" y="27"/>
                    <a:pt x="40" y="26"/>
                  </a:cubicBezTo>
                  <a:cubicBezTo>
                    <a:pt x="40" y="27"/>
                    <a:pt x="39" y="30"/>
                    <a:pt x="40" y="30"/>
                  </a:cubicBezTo>
                  <a:cubicBezTo>
                    <a:pt x="39" y="31"/>
                    <a:pt x="40" y="35"/>
                    <a:pt x="39" y="34"/>
                  </a:cubicBezTo>
                  <a:cubicBezTo>
                    <a:pt x="38" y="33"/>
                    <a:pt x="40" y="34"/>
                    <a:pt x="39" y="33"/>
                  </a:cubicBezTo>
                  <a:cubicBezTo>
                    <a:pt x="39" y="31"/>
                    <a:pt x="38" y="34"/>
                    <a:pt x="38" y="33"/>
                  </a:cubicBezTo>
                  <a:cubicBezTo>
                    <a:pt x="38" y="34"/>
                    <a:pt x="38" y="36"/>
                    <a:pt x="38" y="36"/>
                  </a:cubicBezTo>
                  <a:cubicBezTo>
                    <a:pt x="37" y="35"/>
                    <a:pt x="38" y="34"/>
                    <a:pt x="37" y="34"/>
                  </a:cubicBezTo>
                  <a:cubicBezTo>
                    <a:pt x="37" y="35"/>
                    <a:pt x="36" y="36"/>
                    <a:pt x="37" y="37"/>
                  </a:cubicBezTo>
                  <a:cubicBezTo>
                    <a:pt x="37" y="39"/>
                    <a:pt x="36" y="36"/>
                    <a:pt x="35" y="38"/>
                  </a:cubicBezTo>
                  <a:cubicBezTo>
                    <a:pt x="35" y="36"/>
                    <a:pt x="36" y="34"/>
                    <a:pt x="35" y="33"/>
                  </a:cubicBezTo>
                  <a:cubicBezTo>
                    <a:pt x="35" y="35"/>
                    <a:pt x="34" y="35"/>
                    <a:pt x="35" y="38"/>
                  </a:cubicBezTo>
                  <a:cubicBezTo>
                    <a:pt x="34" y="37"/>
                    <a:pt x="34" y="36"/>
                    <a:pt x="35" y="35"/>
                  </a:cubicBezTo>
                  <a:cubicBezTo>
                    <a:pt x="34" y="34"/>
                    <a:pt x="33" y="38"/>
                    <a:pt x="33" y="35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2" y="35"/>
                    <a:pt x="32" y="35"/>
                  </a:cubicBezTo>
                  <a:cubicBezTo>
                    <a:pt x="32" y="35"/>
                    <a:pt x="31" y="37"/>
                    <a:pt x="31" y="34"/>
                  </a:cubicBezTo>
                  <a:cubicBezTo>
                    <a:pt x="31" y="35"/>
                    <a:pt x="30" y="34"/>
                    <a:pt x="30" y="36"/>
                  </a:cubicBezTo>
                  <a:cubicBezTo>
                    <a:pt x="31" y="37"/>
                    <a:pt x="31" y="35"/>
                    <a:pt x="31" y="37"/>
                  </a:cubicBezTo>
                  <a:cubicBezTo>
                    <a:pt x="31" y="35"/>
                    <a:pt x="30" y="37"/>
                    <a:pt x="30" y="38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9"/>
                    <a:pt x="28" y="36"/>
                    <a:pt x="27" y="36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4"/>
                    <a:pt x="27" y="34"/>
                  </a:cubicBezTo>
                  <a:cubicBezTo>
                    <a:pt x="27" y="35"/>
                    <a:pt x="26" y="37"/>
                    <a:pt x="26" y="38"/>
                  </a:cubicBezTo>
                  <a:cubicBezTo>
                    <a:pt x="26" y="39"/>
                    <a:pt x="26" y="37"/>
                    <a:pt x="25" y="38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4"/>
                    <a:pt x="25" y="34"/>
                  </a:cubicBezTo>
                  <a:cubicBezTo>
                    <a:pt x="25" y="35"/>
                    <a:pt x="24" y="36"/>
                    <a:pt x="25" y="37"/>
                  </a:cubicBezTo>
                  <a:cubicBezTo>
                    <a:pt x="24" y="37"/>
                    <a:pt x="24" y="36"/>
                    <a:pt x="24" y="35"/>
                  </a:cubicBezTo>
                  <a:cubicBezTo>
                    <a:pt x="23" y="36"/>
                    <a:pt x="24" y="37"/>
                    <a:pt x="23" y="37"/>
                  </a:cubicBezTo>
                  <a:cubicBezTo>
                    <a:pt x="23" y="37"/>
                    <a:pt x="22" y="35"/>
                    <a:pt x="22" y="34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4" y="30"/>
                    <a:pt x="23" y="30"/>
                    <a:pt x="23" y="29"/>
                  </a:cubicBezTo>
                  <a:cubicBezTo>
                    <a:pt x="23" y="28"/>
                    <a:pt x="22" y="29"/>
                    <a:pt x="22" y="29"/>
                  </a:cubicBezTo>
                  <a:cubicBezTo>
                    <a:pt x="23" y="32"/>
                    <a:pt x="20" y="33"/>
                    <a:pt x="20" y="36"/>
                  </a:cubicBezTo>
                  <a:cubicBezTo>
                    <a:pt x="19" y="36"/>
                    <a:pt x="21" y="29"/>
                    <a:pt x="18" y="33"/>
                  </a:cubicBezTo>
                  <a:cubicBezTo>
                    <a:pt x="19" y="34"/>
                    <a:pt x="17" y="36"/>
                    <a:pt x="18" y="35"/>
                  </a:cubicBezTo>
                  <a:cubicBezTo>
                    <a:pt x="18" y="35"/>
                    <a:pt x="17" y="37"/>
                    <a:pt x="17" y="36"/>
                  </a:cubicBezTo>
                  <a:cubicBezTo>
                    <a:pt x="17" y="35"/>
                    <a:pt x="16" y="33"/>
                    <a:pt x="18" y="32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2"/>
                    <a:pt x="19" y="30"/>
                    <a:pt x="18" y="30"/>
                  </a:cubicBezTo>
                  <a:cubicBezTo>
                    <a:pt x="18" y="30"/>
                    <a:pt x="17" y="30"/>
                    <a:pt x="17" y="31"/>
                  </a:cubicBezTo>
                  <a:cubicBezTo>
                    <a:pt x="16" y="33"/>
                    <a:pt x="18" y="31"/>
                    <a:pt x="17" y="33"/>
                  </a:cubicBezTo>
                  <a:cubicBezTo>
                    <a:pt x="16" y="33"/>
                    <a:pt x="16" y="31"/>
                    <a:pt x="15" y="33"/>
                  </a:cubicBezTo>
                  <a:cubicBezTo>
                    <a:pt x="16" y="33"/>
                    <a:pt x="16" y="35"/>
                    <a:pt x="15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4"/>
                    <a:pt x="14" y="37"/>
                    <a:pt x="13" y="36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2"/>
                    <a:pt x="14" y="35"/>
                    <a:pt x="15" y="33"/>
                  </a:cubicBezTo>
                  <a:cubicBezTo>
                    <a:pt x="14" y="32"/>
                    <a:pt x="13" y="33"/>
                    <a:pt x="13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3" y="32"/>
                    <a:pt x="14" y="28"/>
                    <a:pt x="12" y="30"/>
                  </a:cubicBezTo>
                  <a:cubicBezTo>
                    <a:pt x="12" y="31"/>
                    <a:pt x="12" y="31"/>
                    <a:pt x="12" y="32"/>
                  </a:cubicBezTo>
                  <a:cubicBezTo>
                    <a:pt x="10" y="32"/>
                    <a:pt x="9" y="33"/>
                    <a:pt x="9" y="32"/>
                  </a:cubicBezTo>
                  <a:cubicBezTo>
                    <a:pt x="10" y="31"/>
                    <a:pt x="7" y="31"/>
                    <a:pt x="9" y="30"/>
                  </a:cubicBezTo>
                  <a:cubicBezTo>
                    <a:pt x="9" y="31"/>
                    <a:pt x="11" y="32"/>
                    <a:pt x="12" y="30"/>
                  </a:cubicBezTo>
                  <a:cubicBezTo>
                    <a:pt x="12" y="28"/>
                    <a:pt x="13" y="31"/>
                    <a:pt x="14" y="29"/>
                  </a:cubicBezTo>
                  <a:cubicBezTo>
                    <a:pt x="13" y="28"/>
                    <a:pt x="14" y="26"/>
                    <a:pt x="14" y="25"/>
                  </a:cubicBezTo>
                  <a:cubicBezTo>
                    <a:pt x="14" y="24"/>
                    <a:pt x="14" y="25"/>
                    <a:pt x="13" y="25"/>
                  </a:cubicBezTo>
                  <a:cubicBezTo>
                    <a:pt x="13" y="27"/>
                    <a:pt x="13" y="27"/>
                    <a:pt x="12" y="28"/>
                  </a:cubicBezTo>
                  <a:cubicBezTo>
                    <a:pt x="12" y="27"/>
                    <a:pt x="10" y="28"/>
                    <a:pt x="9" y="29"/>
                  </a:cubicBezTo>
                  <a:cubicBezTo>
                    <a:pt x="9" y="28"/>
                    <a:pt x="10" y="26"/>
                    <a:pt x="10" y="27"/>
                  </a:cubicBezTo>
                  <a:cubicBezTo>
                    <a:pt x="9" y="26"/>
                    <a:pt x="8" y="25"/>
                    <a:pt x="7" y="24"/>
                  </a:cubicBezTo>
                  <a:cubicBezTo>
                    <a:pt x="6" y="27"/>
                    <a:pt x="5" y="24"/>
                    <a:pt x="5" y="26"/>
                  </a:cubicBezTo>
                  <a:cubicBezTo>
                    <a:pt x="5" y="27"/>
                    <a:pt x="5" y="29"/>
                    <a:pt x="4" y="29"/>
                  </a:cubicBezTo>
                  <a:cubicBezTo>
                    <a:pt x="3" y="29"/>
                    <a:pt x="4" y="28"/>
                    <a:pt x="4" y="28"/>
                  </a:cubicBezTo>
                  <a:cubicBezTo>
                    <a:pt x="3" y="29"/>
                    <a:pt x="5" y="26"/>
                    <a:pt x="3" y="27"/>
                  </a:cubicBezTo>
                  <a:cubicBezTo>
                    <a:pt x="5" y="27"/>
                    <a:pt x="5" y="25"/>
                    <a:pt x="6" y="23"/>
                  </a:cubicBezTo>
                  <a:cubicBezTo>
                    <a:pt x="5" y="24"/>
                    <a:pt x="7" y="22"/>
                    <a:pt x="7" y="22"/>
                  </a:cubicBezTo>
                  <a:cubicBezTo>
                    <a:pt x="5" y="22"/>
                    <a:pt x="4" y="22"/>
                    <a:pt x="3" y="21"/>
                  </a:cubicBezTo>
                  <a:cubicBezTo>
                    <a:pt x="3" y="19"/>
                    <a:pt x="1" y="18"/>
                    <a:pt x="0" y="17"/>
                  </a:cubicBezTo>
                  <a:cubicBezTo>
                    <a:pt x="1" y="16"/>
                    <a:pt x="3" y="16"/>
                    <a:pt x="3" y="15"/>
                  </a:cubicBezTo>
                  <a:cubicBezTo>
                    <a:pt x="3" y="14"/>
                    <a:pt x="1" y="16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3" y="13"/>
                    <a:pt x="0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3" y="12"/>
                    <a:pt x="4" y="12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5" y="7"/>
                    <a:pt x="4" y="7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5" y="8"/>
                    <a:pt x="4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5" y="9"/>
                    <a:pt x="6" y="10"/>
                  </a:cubicBezTo>
                  <a:cubicBezTo>
                    <a:pt x="6" y="9"/>
                    <a:pt x="7" y="9"/>
                    <a:pt x="6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7" y="10"/>
                    <a:pt x="8" y="11"/>
                    <a:pt x="8" y="11"/>
                  </a:cubicBezTo>
                  <a:cubicBezTo>
                    <a:pt x="6" y="12"/>
                    <a:pt x="9" y="12"/>
                    <a:pt x="8" y="13"/>
                  </a:cubicBezTo>
                  <a:cubicBezTo>
                    <a:pt x="7" y="13"/>
                    <a:pt x="5" y="13"/>
                    <a:pt x="5" y="12"/>
                  </a:cubicBezTo>
                  <a:cubicBezTo>
                    <a:pt x="4" y="13"/>
                    <a:pt x="5" y="13"/>
                    <a:pt x="4" y="14"/>
                  </a:cubicBezTo>
                  <a:cubicBezTo>
                    <a:pt x="5" y="14"/>
                    <a:pt x="7" y="13"/>
                    <a:pt x="8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9" y="13"/>
                    <a:pt x="9" y="14"/>
                  </a:cubicBezTo>
                  <a:cubicBezTo>
                    <a:pt x="9" y="15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2" y="16"/>
                    <a:pt x="11" y="18"/>
                    <a:pt x="13" y="17"/>
                  </a:cubicBezTo>
                  <a:cubicBezTo>
                    <a:pt x="13" y="18"/>
                    <a:pt x="15" y="17"/>
                    <a:pt x="15" y="19"/>
                  </a:cubicBezTo>
                  <a:cubicBezTo>
                    <a:pt x="17" y="19"/>
                    <a:pt x="19" y="19"/>
                    <a:pt x="21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0" y="22"/>
                    <a:pt x="21" y="22"/>
                  </a:cubicBezTo>
                  <a:cubicBezTo>
                    <a:pt x="21" y="21"/>
                    <a:pt x="22" y="21"/>
                    <a:pt x="22" y="20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18"/>
                    <a:pt x="27" y="20"/>
                    <a:pt x="28" y="20"/>
                  </a:cubicBezTo>
                  <a:cubicBezTo>
                    <a:pt x="28" y="21"/>
                    <a:pt x="29" y="22"/>
                    <a:pt x="29" y="22"/>
                  </a:cubicBezTo>
                  <a:cubicBezTo>
                    <a:pt x="30" y="20"/>
                    <a:pt x="30" y="20"/>
                    <a:pt x="31" y="19"/>
                  </a:cubicBezTo>
                  <a:cubicBezTo>
                    <a:pt x="32" y="19"/>
                    <a:pt x="33" y="19"/>
                    <a:pt x="33" y="20"/>
                  </a:cubicBezTo>
                  <a:cubicBezTo>
                    <a:pt x="36" y="18"/>
                    <a:pt x="38" y="19"/>
                    <a:pt x="41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3" y="15"/>
                    <a:pt x="46" y="18"/>
                    <a:pt x="48" y="16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9" y="19"/>
                    <a:pt x="50" y="17"/>
                    <a:pt x="49" y="15"/>
                  </a:cubicBezTo>
                  <a:cubicBezTo>
                    <a:pt x="50" y="16"/>
                    <a:pt x="50" y="14"/>
                    <a:pt x="51" y="16"/>
                  </a:cubicBezTo>
                  <a:cubicBezTo>
                    <a:pt x="52" y="16"/>
                    <a:pt x="52" y="14"/>
                    <a:pt x="52" y="14"/>
                  </a:cubicBezTo>
                  <a:cubicBezTo>
                    <a:pt x="53" y="14"/>
                    <a:pt x="54" y="14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4"/>
                    <a:pt x="55" y="15"/>
                    <a:pt x="55" y="15"/>
                  </a:cubicBezTo>
                  <a:cubicBezTo>
                    <a:pt x="55" y="14"/>
                    <a:pt x="57" y="15"/>
                    <a:pt x="55" y="12"/>
                  </a:cubicBezTo>
                  <a:cubicBezTo>
                    <a:pt x="56" y="13"/>
                    <a:pt x="56" y="10"/>
                    <a:pt x="58" y="12"/>
                  </a:cubicBezTo>
                  <a:cubicBezTo>
                    <a:pt x="57" y="11"/>
                    <a:pt x="57" y="11"/>
                    <a:pt x="57" y="10"/>
                  </a:cubicBezTo>
                  <a:cubicBezTo>
                    <a:pt x="57" y="11"/>
                    <a:pt x="58" y="10"/>
                    <a:pt x="58" y="11"/>
                  </a:cubicBezTo>
                  <a:cubicBezTo>
                    <a:pt x="59" y="11"/>
                    <a:pt x="58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3" y="17"/>
                    <a:pt x="56" y="0"/>
                    <a:pt x="66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3"/>
                    <a:pt x="64" y="23"/>
                    <a:pt x="63" y="23"/>
                  </a:cubicBezTo>
                  <a:cubicBezTo>
                    <a:pt x="61" y="24"/>
                    <a:pt x="59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7"/>
                    <a:pt x="54" y="24"/>
                    <a:pt x="55" y="27"/>
                  </a:cubicBezTo>
                  <a:cubicBezTo>
                    <a:pt x="55" y="26"/>
                    <a:pt x="55" y="27"/>
                    <a:pt x="54" y="26"/>
                  </a:cubicBezTo>
                  <a:cubicBezTo>
                    <a:pt x="55" y="27"/>
                    <a:pt x="52" y="26"/>
                    <a:pt x="52" y="28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1" y="27"/>
                    <a:pt x="51" y="29"/>
                    <a:pt x="50" y="29"/>
                  </a:cubicBezTo>
                  <a:cubicBezTo>
                    <a:pt x="50" y="29"/>
                    <a:pt x="50" y="28"/>
                    <a:pt x="49" y="28"/>
                  </a:cubicBezTo>
                  <a:cubicBezTo>
                    <a:pt x="48" y="27"/>
                    <a:pt x="50" y="30"/>
                    <a:pt x="48" y="28"/>
                  </a:cubicBezTo>
                  <a:cubicBezTo>
                    <a:pt x="48" y="29"/>
                    <a:pt x="49" y="30"/>
                    <a:pt x="49" y="29"/>
                  </a:cubicBezTo>
                  <a:cubicBezTo>
                    <a:pt x="47" y="30"/>
                    <a:pt x="47" y="34"/>
                    <a:pt x="46" y="36"/>
                  </a:cubicBezTo>
                  <a:cubicBezTo>
                    <a:pt x="43" y="37"/>
                    <a:pt x="42" y="34"/>
                    <a:pt x="43" y="36"/>
                  </a:cubicBezTo>
                  <a:cubicBezTo>
                    <a:pt x="42" y="36"/>
                    <a:pt x="44" y="37"/>
                    <a:pt x="43" y="36"/>
                  </a:cubicBezTo>
                  <a:cubicBezTo>
                    <a:pt x="43" y="37"/>
                    <a:pt x="40" y="36"/>
                    <a:pt x="41" y="37"/>
                  </a:cubicBezTo>
                  <a:cubicBezTo>
                    <a:pt x="42" y="37"/>
                    <a:pt x="42" y="37"/>
                    <a:pt x="43" y="38"/>
                  </a:cubicBezTo>
                  <a:cubicBezTo>
                    <a:pt x="41" y="39"/>
                    <a:pt x="39" y="38"/>
                    <a:pt x="40" y="4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41" y="41"/>
                    <a:pt x="39" y="42"/>
                    <a:pt x="42" y="44"/>
                  </a:cubicBezTo>
                  <a:cubicBezTo>
                    <a:pt x="40" y="50"/>
                    <a:pt x="40" y="56"/>
                    <a:pt x="38" y="62"/>
                  </a:cubicBezTo>
                  <a:cubicBezTo>
                    <a:pt x="36" y="68"/>
                    <a:pt x="36" y="74"/>
                    <a:pt x="34" y="80"/>
                  </a:cubicBezTo>
                  <a:cubicBezTo>
                    <a:pt x="31" y="81"/>
                    <a:pt x="31" y="82"/>
                    <a:pt x="32" y="83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3" y="84"/>
                    <a:pt x="31" y="84"/>
                    <a:pt x="33" y="85"/>
                  </a:cubicBezTo>
                  <a:cubicBezTo>
                    <a:pt x="32" y="87"/>
                    <a:pt x="32" y="89"/>
                    <a:pt x="32" y="92"/>
                  </a:cubicBezTo>
                  <a:cubicBezTo>
                    <a:pt x="32" y="91"/>
                    <a:pt x="30" y="91"/>
                    <a:pt x="3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1" y="93"/>
                    <a:pt x="32" y="93"/>
                    <a:pt x="33" y="93"/>
                  </a:cubicBezTo>
                  <a:cubicBezTo>
                    <a:pt x="34" y="99"/>
                    <a:pt x="30" y="105"/>
                    <a:pt x="30" y="111"/>
                  </a:cubicBezTo>
                  <a:cubicBezTo>
                    <a:pt x="29" y="112"/>
                    <a:pt x="30" y="115"/>
                    <a:pt x="30" y="116"/>
                  </a:cubicBezTo>
                  <a:cubicBezTo>
                    <a:pt x="27" y="121"/>
                    <a:pt x="25" y="125"/>
                    <a:pt x="27" y="130"/>
                  </a:cubicBezTo>
                  <a:cubicBezTo>
                    <a:pt x="27" y="130"/>
                    <a:pt x="21" y="129"/>
                    <a:pt x="20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2" name="Freeform 31"/>
            <p:cNvSpPr/>
            <p:nvPr/>
          </p:nvSpPr>
          <p:spPr bwMode="auto">
            <a:xfrm>
              <a:off x="9253538" y="2632076"/>
              <a:ext cx="11112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2" y="0"/>
                    <a:pt x="2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3" name="Freeform 32"/>
            <p:cNvSpPr/>
            <p:nvPr/>
          </p:nvSpPr>
          <p:spPr bwMode="auto">
            <a:xfrm>
              <a:off x="9245600" y="2698751"/>
              <a:ext cx="4762" cy="47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4" name="Freeform 33"/>
            <p:cNvSpPr/>
            <p:nvPr/>
          </p:nvSpPr>
          <p:spPr bwMode="auto">
            <a:xfrm>
              <a:off x="9258300" y="2709863"/>
              <a:ext cx="6350" cy="476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0" y="1"/>
                    <a:pt x="0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5" name="Freeform 34"/>
            <p:cNvSpPr/>
            <p:nvPr/>
          </p:nvSpPr>
          <p:spPr bwMode="auto">
            <a:xfrm>
              <a:off x="9272588" y="2733676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6" name="Freeform 35"/>
            <p:cNvSpPr/>
            <p:nvPr/>
          </p:nvSpPr>
          <p:spPr bwMode="auto">
            <a:xfrm>
              <a:off x="9275763" y="2725738"/>
              <a:ext cx="7937" cy="317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2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7" name="Freeform 36"/>
            <p:cNvSpPr/>
            <p:nvPr/>
          </p:nvSpPr>
          <p:spPr bwMode="auto">
            <a:xfrm>
              <a:off x="9310688" y="2740026"/>
              <a:ext cx="6350" cy="7938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0"/>
                    <a:pt x="2" y="1"/>
                  </a:cubicBezTo>
                  <a:cubicBezTo>
                    <a:pt x="1" y="0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8" name="Freeform 37"/>
            <p:cNvSpPr/>
            <p:nvPr/>
          </p:nvSpPr>
          <p:spPr bwMode="auto">
            <a:xfrm>
              <a:off x="9329738" y="2740026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9" name="Freeform 38"/>
            <p:cNvSpPr/>
            <p:nvPr/>
          </p:nvSpPr>
          <p:spPr bwMode="auto">
            <a:xfrm>
              <a:off x="9401175" y="2654301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0" name="Freeform 39"/>
            <p:cNvSpPr/>
            <p:nvPr/>
          </p:nvSpPr>
          <p:spPr bwMode="auto">
            <a:xfrm>
              <a:off x="9324975" y="2752726"/>
              <a:ext cx="7937" cy="3175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0" y="1"/>
                    <a:pt x="0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1" name="Freeform 40"/>
            <p:cNvSpPr/>
            <p:nvPr/>
          </p:nvSpPr>
          <p:spPr bwMode="auto">
            <a:xfrm>
              <a:off x="9324975" y="2816226"/>
              <a:ext cx="7937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5 w 5"/>
                <a:gd name="T5" fmla="*/ 2 h 2"/>
                <a:gd name="T6" fmla="*/ 0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2" name="Freeform 41"/>
            <p:cNvSpPr/>
            <p:nvPr/>
          </p:nvSpPr>
          <p:spPr bwMode="auto">
            <a:xfrm>
              <a:off x="8912225" y="2943226"/>
              <a:ext cx="0" cy="7938"/>
            </a:xfrm>
            <a:custGeom>
              <a:avLst/>
              <a:gdLst>
                <a:gd name="T0" fmla="*/ 2 h 2"/>
                <a:gd name="T1" fmla="*/ 1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3" name="Freeform 42"/>
            <p:cNvSpPr/>
            <p:nvPr/>
          </p:nvSpPr>
          <p:spPr bwMode="auto">
            <a:xfrm>
              <a:off x="8569325" y="2898776"/>
              <a:ext cx="338137" cy="146050"/>
            </a:xfrm>
            <a:custGeom>
              <a:avLst/>
              <a:gdLst>
                <a:gd name="T0" fmla="*/ 9 w 90"/>
                <a:gd name="T1" fmla="*/ 27 h 39"/>
                <a:gd name="T2" fmla="*/ 12 w 90"/>
                <a:gd name="T3" fmla="*/ 26 h 39"/>
                <a:gd name="T4" fmla="*/ 17 w 90"/>
                <a:gd name="T5" fmla="*/ 21 h 39"/>
                <a:gd name="T6" fmla="*/ 19 w 90"/>
                <a:gd name="T7" fmla="*/ 21 h 39"/>
                <a:gd name="T8" fmla="*/ 25 w 90"/>
                <a:gd name="T9" fmla="*/ 21 h 39"/>
                <a:gd name="T10" fmla="*/ 27 w 90"/>
                <a:gd name="T11" fmla="*/ 21 h 39"/>
                <a:gd name="T12" fmla="*/ 30 w 90"/>
                <a:gd name="T13" fmla="*/ 19 h 39"/>
                <a:gd name="T14" fmla="*/ 33 w 90"/>
                <a:gd name="T15" fmla="*/ 19 h 39"/>
                <a:gd name="T16" fmla="*/ 35 w 90"/>
                <a:gd name="T17" fmla="*/ 20 h 39"/>
                <a:gd name="T18" fmla="*/ 36 w 90"/>
                <a:gd name="T19" fmla="*/ 18 h 39"/>
                <a:gd name="T20" fmla="*/ 38 w 90"/>
                <a:gd name="T21" fmla="*/ 15 h 39"/>
                <a:gd name="T22" fmla="*/ 40 w 90"/>
                <a:gd name="T23" fmla="*/ 15 h 39"/>
                <a:gd name="T24" fmla="*/ 42 w 90"/>
                <a:gd name="T25" fmla="*/ 13 h 39"/>
                <a:gd name="T26" fmla="*/ 44 w 90"/>
                <a:gd name="T27" fmla="*/ 14 h 39"/>
                <a:gd name="T28" fmla="*/ 47 w 90"/>
                <a:gd name="T29" fmla="*/ 13 h 39"/>
                <a:gd name="T30" fmla="*/ 50 w 90"/>
                <a:gd name="T31" fmla="*/ 14 h 39"/>
                <a:gd name="T32" fmla="*/ 52 w 90"/>
                <a:gd name="T33" fmla="*/ 12 h 39"/>
                <a:gd name="T34" fmla="*/ 53 w 90"/>
                <a:gd name="T35" fmla="*/ 13 h 39"/>
                <a:gd name="T36" fmla="*/ 54 w 90"/>
                <a:gd name="T37" fmla="*/ 11 h 39"/>
                <a:gd name="T38" fmla="*/ 55 w 90"/>
                <a:gd name="T39" fmla="*/ 11 h 39"/>
                <a:gd name="T40" fmla="*/ 56 w 90"/>
                <a:gd name="T41" fmla="*/ 10 h 39"/>
                <a:gd name="T42" fmla="*/ 60 w 90"/>
                <a:gd name="T43" fmla="*/ 9 h 39"/>
                <a:gd name="T44" fmla="*/ 62 w 90"/>
                <a:gd name="T45" fmla="*/ 9 h 39"/>
                <a:gd name="T46" fmla="*/ 64 w 90"/>
                <a:gd name="T47" fmla="*/ 8 h 39"/>
                <a:gd name="T48" fmla="*/ 68 w 90"/>
                <a:gd name="T49" fmla="*/ 8 h 39"/>
                <a:gd name="T50" fmla="*/ 69 w 90"/>
                <a:gd name="T51" fmla="*/ 12 h 39"/>
                <a:gd name="T52" fmla="*/ 70 w 90"/>
                <a:gd name="T53" fmla="*/ 8 h 39"/>
                <a:gd name="T54" fmla="*/ 70 w 90"/>
                <a:gd name="T55" fmla="*/ 3 h 39"/>
                <a:gd name="T56" fmla="*/ 72 w 90"/>
                <a:gd name="T57" fmla="*/ 4 h 39"/>
                <a:gd name="T58" fmla="*/ 72 w 90"/>
                <a:gd name="T59" fmla="*/ 2 h 39"/>
                <a:gd name="T60" fmla="*/ 73 w 90"/>
                <a:gd name="T61" fmla="*/ 3 h 39"/>
                <a:gd name="T62" fmla="*/ 75 w 90"/>
                <a:gd name="T63" fmla="*/ 7 h 39"/>
                <a:gd name="T64" fmla="*/ 76 w 90"/>
                <a:gd name="T65" fmla="*/ 3 h 39"/>
                <a:gd name="T66" fmla="*/ 77 w 90"/>
                <a:gd name="T67" fmla="*/ 5 h 39"/>
                <a:gd name="T68" fmla="*/ 78 w 90"/>
                <a:gd name="T69" fmla="*/ 2 h 39"/>
                <a:gd name="T70" fmla="*/ 79 w 90"/>
                <a:gd name="T71" fmla="*/ 2 h 39"/>
                <a:gd name="T72" fmla="*/ 80 w 90"/>
                <a:gd name="T73" fmla="*/ 7 h 39"/>
                <a:gd name="T74" fmla="*/ 81 w 90"/>
                <a:gd name="T75" fmla="*/ 3 h 39"/>
                <a:gd name="T76" fmla="*/ 86 w 90"/>
                <a:gd name="T77" fmla="*/ 10 h 39"/>
                <a:gd name="T78" fmla="*/ 87 w 90"/>
                <a:gd name="T79" fmla="*/ 11 h 39"/>
                <a:gd name="T80" fmla="*/ 89 w 90"/>
                <a:gd name="T81" fmla="*/ 10 h 39"/>
                <a:gd name="T82" fmla="*/ 89 w 90"/>
                <a:gd name="T83" fmla="*/ 13 h 39"/>
                <a:gd name="T84" fmla="*/ 87 w 90"/>
                <a:gd name="T85" fmla="*/ 11 h 39"/>
                <a:gd name="T86" fmla="*/ 84 w 90"/>
                <a:gd name="T87" fmla="*/ 17 h 39"/>
                <a:gd name="T88" fmla="*/ 78 w 90"/>
                <a:gd name="T89" fmla="*/ 20 h 39"/>
                <a:gd name="T90" fmla="*/ 71 w 90"/>
                <a:gd name="T91" fmla="*/ 23 h 39"/>
                <a:gd name="T92" fmla="*/ 66 w 90"/>
                <a:gd name="T93" fmla="*/ 25 h 39"/>
                <a:gd name="T94" fmla="*/ 62 w 90"/>
                <a:gd name="T95" fmla="*/ 27 h 39"/>
                <a:gd name="T96" fmla="*/ 53 w 90"/>
                <a:gd name="T97" fmla="*/ 28 h 39"/>
                <a:gd name="T98" fmla="*/ 48 w 90"/>
                <a:gd name="T99" fmla="*/ 27 h 39"/>
                <a:gd name="T100" fmla="*/ 41 w 90"/>
                <a:gd name="T101" fmla="*/ 27 h 39"/>
                <a:gd name="T102" fmla="*/ 22 w 90"/>
                <a:gd name="T103" fmla="*/ 35 h 39"/>
                <a:gd name="T104" fmla="*/ 17 w 90"/>
                <a:gd name="T105" fmla="*/ 35 h 39"/>
                <a:gd name="T106" fmla="*/ 0 w 90"/>
                <a:gd name="T107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0" h="39">
                  <a:moveTo>
                    <a:pt x="0" y="28"/>
                  </a:moveTo>
                  <a:cubicBezTo>
                    <a:pt x="1" y="24"/>
                    <a:pt x="3" y="28"/>
                    <a:pt x="4" y="25"/>
                  </a:cubicBezTo>
                  <a:cubicBezTo>
                    <a:pt x="4" y="25"/>
                    <a:pt x="4" y="27"/>
                    <a:pt x="4" y="27"/>
                  </a:cubicBezTo>
                  <a:cubicBezTo>
                    <a:pt x="5" y="23"/>
                    <a:pt x="7" y="25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6"/>
                    <a:pt x="9" y="27"/>
                  </a:cubicBezTo>
                  <a:cubicBezTo>
                    <a:pt x="9" y="27"/>
                    <a:pt x="9" y="27"/>
                    <a:pt x="10" y="28"/>
                  </a:cubicBezTo>
                  <a:cubicBezTo>
                    <a:pt x="9" y="26"/>
                    <a:pt x="10" y="27"/>
                    <a:pt x="10" y="26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3"/>
                    <a:pt x="12" y="27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3"/>
                    <a:pt x="14" y="24"/>
                    <a:pt x="15" y="23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3"/>
                    <a:pt x="15" y="23"/>
                    <a:pt x="16" y="22"/>
                  </a:cubicBezTo>
                  <a:cubicBezTo>
                    <a:pt x="16" y="24"/>
                    <a:pt x="16" y="21"/>
                    <a:pt x="16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0"/>
                    <a:pt x="17" y="23"/>
                    <a:pt x="17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0"/>
                    <a:pt x="18" y="23"/>
                    <a:pt x="18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1"/>
                    <a:pt x="19" y="23"/>
                    <a:pt x="19" y="21"/>
                  </a:cubicBezTo>
                  <a:cubicBezTo>
                    <a:pt x="19" y="22"/>
                    <a:pt x="19" y="21"/>
                    <a:pt x="19" y="24"/>
                  </a:cubicBezTo>
                  <a:cubicBezTo>
                    <a:pt x="20" y="21"/>
                    <a:pt x="22" y="22"/>
                    <a:pt x="23" y="21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4" y="22"/>
                    <a:pt x="24" y="23"/>
                    <a:pt x="25" y="23"/>
                  </a:cubicBezTo>
                  <a:cubicBezTo>
                    <a:pt x="25" y="23"/>
                    <a:pt x="25" y="21"/>
                    <a:pt x="25" y="21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2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1"/>
                    <a:pt x="26" y="23"/>
                    <a:pt x="27" y="22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4"/>
                    <a:pt x="26" y="20"/>
                    <a:pt x="27" y="21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0"/>
                    <a:pt x="28" y="21"/>
                    <a:pt x="28" y="20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0"/>
                    <a:pt x="29" y="21"/>
                    <a:pt x="29" y="20"/>
                  </a:cubicBezTo>
                  <a:cubicBezTo>
                    <a:pt x="29" y="20"/>
                    <a:pt x="30" y="23"/>
                    <a:pt x="30" y="22"/>
                  </a:cubicBezTo>
                  <a:cubicBezTo>
                    <a:pt x="30" y="20"/>
                    <a:pt x="30" y="21"/>
                    <a:pt x="30" y="19"/>
                  </a:cubicBezTo>
                  <a:cubicBezTo>
                    <a:pt x="30" y="19"/>
                    <a:pt x="31" y="20"/>
                    <a:pt x="31" y="19"/>
                  </a:cubicBezTo>
                  <a:cubicBezTo>
                    <a:pt x="31" y="20"/>
                    <a:pt x="32" y="22"/>
                    <a:pt x="31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4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ubicBezTo>
                    <a:pt x="32" y="22"/>
                    <a:pt x="32" y="19"/>
                    <a:pt x="33" y="19"/>
                  </a:cubicBezTo>
                  <a:cubicBezTo>
                    <a:pt x="33" y="20"/>
                    <a:pt x="33" y="22"/>
                    <a:pt x="33" y="22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7"/>
                    <a:pt x="33" y="19"/>
                    <a:pt x="34" y="19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8"/>
                    <a:pt x="34" y="17"/>
                    <a:pt x="34" y="19"/>
                  </a:cubicBezTo>
                  <a:cubicBezTo>
                    <a:pt x="35" y="20"/>
                    <a:pt x="34" y="19"/>
                    <a:pt x="35" y="20"/>
                  </a:cubicBezTo>
                  <a:cubicBezTo>
                    <a:pt x="35" y="20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20"/>
                    <a:pt x="35" y="18"/>
                    <a:pt x="35" y="17"/>
                  </a:cubicBezTo>
                  <a:cubicBezTo>
                    <a:pt x="35" y="17"/>
                    <a:pt x="35" y="19"/>
                    <a:pt x="35" y="18"/>
                  </a:cubicBezTo>
                  <a:cubicBezTo>
                    <a:pt x="35" y="17"/>
                    <a:pt x="35" y="16"/>
                    <a:pt x="35" y="16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6"/>
                    <a:pt x="36" y="15"/>
                    <a:pt x="36" y="15"/>
                  </a:cubicBezTo>
                  <a:cubicBezTo>
                    <a:pt x="36" y="14"/>
                    <a:pt x="36" y="17"/>
                    <a:pt x="36" y="16"/>
                  </a:cubicBezTo>
                  <a:cubicBezTo>
                    <a:pt x="37" y="17"/>
                    <a:pt x="37" y="14"/>
                    <a:pt x="38" y="16"/>
                  </a:cubicBezTo>
                  <a:cubicBezTo>
                    <a:pt x="38" y="16"/>
                    <a:pt x="37" y="14"/>
                    <a:pt x="38" y="15"/>
                  </a:cubicBezTo>
                  <a:cubicBezTo>
                    <a:pt x="38" y="15"/>
                    <a:pt x="38" y="16"/>
                    <a:pt x="38" y="16"/>
                  </a:cubicBezTo>
                  <a:cubicBezTo>
                    <a:pt x="38" y="17"/>
                    <a:pt x="38" y="15"/>
                    <a:pt x="38" y="15"/>
                  </a:cubicBezTo>
                  <a:cubicBezTo>
                    <a:pt x="38" y="14"/>
                    <a:pt x="38" y="16"/>
                    <a:pt x="38" y="16"/>
                  </a:cubicBezTo>
                  <a:cubicBezTo>
                    <a:pt x="38" y="15"/>
                    <a:pt x="39" y="13"/>
                    <a:pt x="40" y="15"/>
                  </a:cubicBezTo>
                  <a:cubicBezTo>
                    <a:pt x="40" y="14"/>
                    <a:pt x="40" y="12"/>
                    <a:pt x="40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41" y="14"/>
                    <a:pt x="41" y="15"/>
                  </a:cubicBezTo>
                  <a:cubicBezTo>
                    <a:pt x="41" y="13"/>
                    <a:pt x="40" y="16"/>
                    <a:pt x="40" y="15"/>
                  </a:cubicBezTo>
                  <a:cubicBezTo>
                    <a:pt x="40" y="16"/>
                    <a:pt x="40" y="13"/>
                    <a:pt x="41" y="15"/>
                  </a:cubicBezTo>
                  <a:cubicBezTo>
                    <a:pt x="41" y="15"/>
                    <a:pt x="41" y="13"/>
                    <a:pt x="41" y="14"/>
                  </a:cubicBezTo>
                  <a:cubicBezTo>
                    <a:pt x="41" y="14"/>
                    <a:pt x="41" y="16"/>
                    <a:pt x="42" y="16"/>
                  </a:cubicBezTo>
                  <a:cubicBezTo>
                    <a:pt x="42" y="16"/>
                    <a:pt x="42" y="15"/>
                    <a:pt x="42" y="15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3"/>
                    <a:pt x="42" y="14"/>
                    <a:pt x="42" y="13"/>
                  </a:cubicBezTo>
                  <a:cubicBezTo>
                    <a:pt x="42" y="14"/>
                    <a:pt x="42" y="12"/>
                    <a:pt x="43" y="14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2" y="12"/>
                    <a:pt x="43" y="14"/>
                    <a:pt x="43" y="12"/>
                  </a:cubicBezTo>
                  <a:cubicBezTo>
                    <a:pt x="44" y="13"/>
                    <a:pt x="44" y="12"/>
                    <a:pt x="44" y="14"/>
                  </a:cubicBezTo>
                  <a:cubicBezTo>
                    <a:pt x="44" y="13"/>
                    <a:pt x="45" y="12"/>
                    <a:pt x="45" y="13"/>
                  </a:cubicBezTo>
                  <a:cubicBezTo>
                    <a:pt x="45" y="13"/>
                    <a:pt x="45" y="13"/>
                    <a:pt x="45" y="14"/>
                  </a:cubicBezTo>
                  <a:cubicBezTo>
                    <a:pt x="45" y="14"/>
                    <a:pt x="45" y="14"/>
                    <a:pt x="45" y="13"/>
                  </a:cubicBezTo>
                  <a:cubicBezTo>
                    <a:pt x="45" y="14"/>
                    <a:pt x="46" y="15"/>
                    <a:pt x="46" y="16"/>
                  </a:cubicBezTo>
                  <a:cubicBezTo>
                    <a:pt x="46" y="15"/>
                    <a:pt x="46" y="13"/>
                    <a:pt x="46" y="12"/>
                  </a:cubicBezTo>
                  <a:cubicBezTo>
                    <a:pt x="47" y="15"/>
                    <a:pt x="46" y="11"/>
                    <a:pt x="47" y="13"/>
                  </a:cubicBezTo>
                  <a:cubicBezTo>
                    <a:pt x="47" y="13"/>
                    <a:pt x="47" y="14"/>
                    <a:pt x="47" y="15"/>
                  </a:cubicBezTo>
                  <a:cubicBezTo>
                    <a:pt x="48" y="17"/>
                    <a:pt x="47" y="13"/>
                    <a:pt x="48" y="14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3"/>
                    <a:pt x="48" y="10"/>
                    <a:pt x="48" y="13"/>
                  </a:cubicBezTo>
                  <a:cubicBezTo>
                    <a:pt x="48" y="12"/>
                    <a:pt x="49" y="13"/>
                    <a:pt x="48" y="11"/>
                  </a:cubicBezTo>
                  <a:cubicBezTo>
                    <a:pt x="49" y="13"/>
                    <a:pt x="49" y="10"/>
                    <a:pt x="50" y="14"/>
                  </a:cubicBezTo>
                  <a:cubicBezTo>
                    <a:pt x="50" y="13"/>
                    <a:pt x="51" y="14"/>
                    <a:pt x="51" y="12"/>
                  </a:cubicBezTo>
                  <a:cubicBezTo>
                    <a:pt x="50" y="11"/>
                    <a:pt x="50" y="13"/>
                    <a:pt x="50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1" y="12"/>
                    <a:pt x="51" y="14"/>
                  </a:cubicBezTo>
                  <a:cubicBezTo>
                    <a:pt x="51" y="15"/>
                    <a:pt x="51" y="10"/>
                    <a:pt x="51" y="11"/>
                  </a:cubicBezTo>
                  <a:cubicBezTo>
                    <a:pt x="51" y="12"/>
                    <a:pt x="51" y="12"/>
                    <a:pt x="52" y="12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11"/>
                    <a:pt x="52" y="12"/>
                    <a:pt x="52" y="14"/>
                  </a:cubicBezTo>
                  <a:cubicBezTo>
                    <a:pt x="53" y="14"/>
                    <a:pt x="53" y="14"/>
                    <a:pt x="53" y="12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4"/>
                    <a:pt x="54" y="14"/>
                    <a:pt x="54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2"/>
                    <a:pt x="54" y="10"/>
                    <a:pt x="54" y="10"/>
                  </a:cubicBezTo>
                  <a:cubicBezTo>
                    <a:pt x="54" y="11"/>
                    <a:pt x="54" y="10"/>
                    <a:pt x="54" y="11"/>
                  </a:cubicBezTo>
                  <a:cubicBezTo>
                    <a:pt x="54" y="12"/>
                    <a:pt x="54" y="11"/>
                    <a:pt x="54" y="11"/>
                  </a:cubicBezTo>
                  <a:cubicBezTo>
                    <a:pt x="54" y="12"/>
                    <a:pt x="54" y="13"/>
                    <a:pt x="54" y="12"/>
                  </a:cubicBezTo>
                  <a:cubicBezTo>
                    <a:pt x="54" y="12"/>
                    <a:pt x="54" y="9"/>
                    <a:pt x="54" y="10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5" y="10"/>
                    <a:pt x="55" y="11"/>
                    <a:pt x="55" y="10"/>
                  </a:cubicBezTo>
                  <a:cubicBezTo>
                    <a:pt x="55" y="10"/>
                    <a:pt x="55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12"/>
                    <a:pt x="56" y="11"/>
                    <a:pt x="56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10"/>
                    <a:pt x="56" y="10"/>
                    <a:pt x="56" y="9"/>
                  </a:cubicBezTo>
                  <a:cubicBezTo>
                    <a:pt x="57" y="10"/>
                    <a:pt x="57" y="14"/>
                    <a:pt x="57" y="13"/>
                  </a:cubicBezTo>
                  <a:cubicBezTo>
                    <a:pt x="58" y="13"/>
                    <a:pt x="57" y="10"/>
                    <a:pt x="57" y="9"/>
                  </a:cubicBezTo>
                  <a:cubicBezTo>
                    <a:pt x="58" y="10"/>
                    <a:pt x="58" y="8"/>
                    <a:pt x="58" y="10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9" y="9"/>
                    <a:pt x="59" y="7"/>
                    <a:pt x="60" y="9"/>
                  </a:cubicBezTo>
                  <a:cubicBezTo>
                    <a:pt x="60" y="10"/>
                    <a:pt x="61" y="11"/>
                    <a:pt x="61" y="11"/>
                  </a:cubicBezTo>
                  <a:cubicBezTo>
                    <a:pt x="61" y="10"/>
                    <a:pt x="61" y="13"/>
                    <a:pt x="61" y="10"/>
                  </a:cubicBezTo>
                  <a:cubicBezTo>
                    <a:pt x="61" y="9"/>
                    <a:pt x="61" y="9"/>
                    <a:pt x="60" y="8"/>
                  </a:cubicBezTo>
                  <a:cubicBezTo>
                    <a:pt x="61" y="8"/>
                    <a:pt x="61" y="7"/>
                    <a:pt x="62" y="8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8"/>
                    <a:pt x="62" y="6"/>
                    <a:pt x="62" y="7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7"/>
                    <a:pt x="63" y="6"/>
                    <a:pt x="63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7"/>
                    <a:pt x="64" y="7"/>
                  </a:cubicBezTo>
                  <a:cubicBezTo>
                    <a:pt x="64" y="8"/>
                    <a:pt x="64" y="8"/>
                    <a:pt x="65" y="9"/>
                  </a:cubicBezTo>
                  <a:cubicBezTo>
                    <a:pt x="65" y="5"/>
                    <a:pt x="66" y="5"/>
                    <a:pt x="67" y="5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7" y="7"/>
                    <a:pt x="67" y="4"/>
                    <a:pt x="67" y="5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9"/>
                    <a:pt x="68" y="6"/>
                    <a:pt x="68" y="6"/>
                  </a:cubicBezTo>
                  <a:cubicBezTo>
                    <a:pt x="68" y="5"/>
                    <a:pt x="68" y="7"/>
                    <a:pt x="67" y="5"/>
                  </a:cubicBezTo>
                  <a:cubicBezTo>
                    <a:pt x="67" y="5"/>
                    <a:pt x="68" y="6"/>
                    <a:pt x="68" y="4"/>
                  </a:cubicBezTo>
                  <a:cubicBezTo>
                    <a:pt x="68" y="5"/>
                    <a:pt x="68" y="6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9" y="8"/>
                    <a:pt x="69" y="10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70" y="14"/>
                    <a:pt x="69" y="14"/>
                    <a:pt x="70" y="14"/>
                  </a:cubicBezTo>
                  <a:cubicBezTo>
                    <a:pt x="70" y="14"/>
                    <a:pt x="70" y="11"/>
                    <a:pt x="69" y="10"/>
                  </a:cubicBezTo>
                  <a:cubicBezTo>
                    <a:pt x="70" y="10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70" y="9"/>
                    <a:pt x="69" y="7"/>
                    <a:pt x="70" y="8"/>
                  </a:cubicBezTo>
                  <a:cubicBezTo>
                    <a:pt x="69" y="7"/>
                    <a:pt x="69" y="5"/>
                    <a:pt x="69" y="5"/>
                  </a:cubicBezTo>
                  <a:cubicBezTo>
                    <a:pt x="70" y="6"/>
                    <a:pt x="69" y="6"/>
                    <a:pt x="70" y="7"/>
                  </a:cubicBezTo>
                  <a:cubicBezTo>
                    <a:pt x="70" y="6"/>
                    <a:pt x="70" y="5"/>
                    <a:pt x="69" y="4"/>
                  </a:cubicBezTo>
                  <a:cubicBezTo>
                    <a:pt x="69" y="2"/>
                    <a:pt x="70" y="5"/>
                    <a:pt x="70" y="3"/>
                  </a:cubicBezTo>
                  <a:cubicBezTo>
                    <a:pt x="70" y="4"/>
                    <a:pt x="70" y="7"/>
                    <a:pt x="71" y="7"/>
                  </a:cubicBezTo>
                  <a:cubicBezTo>
                    <a:pt x="70" y="6"/>
                    <a:pt x="71" y="5"/>
                    <a:pt x="70" y="3"/>
                  </a:cubicBezTo>
                  <a:cubicBezTo>
                    <a:pt x="70" y="3"/>
                    <a:pt x="70" y="5"/>
                    <a:pt x="71" y="5"/>
                  </a:cubicBezTo>
                  <a:cubicBezTo>
                    <a:pt x="71" y="6"/>
                    <a:pt x="70" y="3"/>
                    <a:pt x="71" y="6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5"/>
                    <a:pt x="71" y="5"/>
                    <a:pt x="71" y="6"/>
                  </a:cubicBezTo>
                  <a:cubicBezTo>
                    <a:pt x="72" y="6"/>
                    <a:pt x="72" y="4"/>
                    <a:pt x="72" y="6"/>
                  </a:cubicBezTo>
                  <a:cubicBezTo>
                    <a:pt x="72" y="6"/>
                    <a:pt x="72" y="6"/>
                    <a:pt x="72" y="4"/>
                  </a:cubicBezTo>
                  <a:cubicBezTo>
                    <a:pt x="72" y="3"/>
                    <a:pt x="72" y="5"/>
                    <a:pt x="71" y="3"/>
                  </a:cubicBezTo>
                  <a:cubicBezTo>
                    <a:pt x="72" y="5"/>
                    <a:pt x="72" y="3"/>
                    <a:pt x="72" y="2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2"/>
                    <a:pt x="72" y="3"/>
                    <a:pt x="72" y="3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1"/>
                    <a:pt x="73" y="4"/>
                    <a:pt x="73" y="4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6"/>
                    <a:pt x="73" y="5"/>
                  </a:cubicBezTo>
                  <a:cubicBezTo>
                    <a:pt x="73" y="4"/>
                    <a:pt x="73" y="3"/>
                    <a:pt x="73" y="2"/>
                  </a:cubicBezTo>
                  <a:cubicBezTo>
                    <a:pt x="73" y="1"/>
                    <a:pt x="73" y="3"/>
                    <a:pt x="73" y="2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3" y="4"/>
                    <a:pt x="74" y="5"/>
                    <a:pt x="74" y="5"/>
                  </a:cubicBezTo>
                  <a:cubicBezTo>
                    <a:pt x="74" y="5"/>
                    <a:pt x="74" y="3"/>
                    <a:pt x="74" y="2"/>
                  </a:cubicBezTo>
                  <a:cubicBezTo>
                    <a:pt x="74" y="2"/>
                    <a:pt x="74" y="3"/>
                    <a:pt x="74" y="4"/>
                  </a:cubicBezTo>
                  <a:cubicBezTo>
                    <a:pt x="74" y="3"/>
                    <a:pt x="74" y="3"/>
                    <a:pt x="74" y="2"/>
                  </a:cubicBezTo>
                  <a:cubicBezTo>
                    <a:pt x="74" y="3"/>
                    <a:pt x="75" y="4"/>
                    <a:pt x="75" y="5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9"/>
                    <a:pt x="76" y="8"/>
                    <a:pt x="76" y="10"/>
                  </a:cubicBezTo>
                  <a:cubicBezTo>
                    <a:pt x="76" y="10"/>
                    <a:pt x="76" y="10"/>
                    <a:pt x="76" y="9"/>
                  </a:cubicBezTo>
                  <a:cubicBezTo>
                    <a:pt x="75" y="6"/>
                    <a:pt x="76" y="5"/>
                    <a:pt x="75" y="3"/>
                  </a:cubicBezTo>
                  <a:cubicBezTo>
                    <a:pt x="76" y="2"/>
                    <a:pt x="77" y="9"/>
                    <a:pt x="77" y="5"/>
                  </a:cubicBezTo>
                  <a:cubicBezTo>
                    <a:pt x="76" y="4"/>
                    <a:pt x="76" y="2"/>
                    <a:pt x="76" y="3"/>
                  </a:cubicBezTo>
                  <a:cubicBezTo>
                    <a:pt x="76" y="3"/>
                    <a:pt x="76" y="0"/>
                    <a:pt x="76" y="1"/>
                  </a:cubicBezTo>
                  <a:cubicBezTo>
                    <a:pt x="76" y="2"/>
                    <a:pt x="77" y="4"/>
                    <a:pt x="77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7" y="6"/>
                    <a:pt x="77" y="8"/>
                    <a:pt x="77" y="8"/>
                  </a:cubicBezTo>
                  <a:cubicBezTo>
                    <a:pt x="78" y="7"/>
                    <a:pt x="78" y="7"/>
                    <a:pt x="78" y="6"/>
                  </a:cubicBezTo>
                  <a:cubicBezTo>
                    <a:pt x="77" y="4"/>
                    <a:pt x="77" y="6"/>
                    <a:pt x="77" y="5"/>
                  </a:cubicBezTo>
                  <a:cubicBezTo>
                    <a:pt x="77" y="4"/>
                    <a:pt x="78" y="6"/>
                    <a:pt x="77" y="4"/>
                  </a:cubicBezTo>
                  <a:cubicBezTo>
                    <a:pt x="77" y="4"/>
                    <a:pt x="77" y="2"/>
                    <a:pt x="77" y="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8" y="2"/>
                    <a:pt x="77" y="0"/>
                    <a:pt x="77" y="0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4"/>
                    <a:pt x="77" y="1"/>
                    <a:pt x="78" y="4"/>
                  </a:cubicBezTo>
                  <a:cubicBezTo>
                    <a:pt x="78" y="4"/>
                    <a:pt x="78" y="3"/>
                    <a:pt x="78" y="3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9" y="8"/>
                    <a:pt x="79" y="5"/>
                  </a:cubicBezTo>
                  <a:cubicBezTo>
                    <a:pt x="79" y="5"/>
                    <a:pt x="79" y="4"/>
                    <a:pt x="79" y="3"/>
                  </a:cubicBezTo>
                  <a:cubicBezTo>
                    <a:pt x="79" y="3"/>
                    <a:pt x="79" y="2"/>
                    <a:pt x="79" y="2"/>
                  </a:cubicBezTo>
                  <a:cubicBezTo>
                    <a:pt x="79" y="4"/>
                    <a:pt x="80" y="2"/>
                    <a:pt x="80" y="4"/>
                  </a:cubicBezTo>
                  <a:cubicBezTo>
                    <a:pt x="79" y="3"/>
                    <a:pt x="79" y="3"/>
                    <a:pt x="79" y="5"/>
                  </a:cubicBezTo>
                  <a:cubicBezTo>
                    <a:pt x="80" y="7"/>
                    <a:pt x="79" y="5"/>
                    <a:pt x="79" y="7"/>
                  </a:cubicBezTo>
                  <a:cubicBezTo>
                    <a:pt x="79" y="7"/>
                    <a:pt x="80" y="9"/>
                    <a:pt x="80" y="11"/>
                  </a:cubicBezTo>
                  <a:cubicBezTo>
                    <a:pt x="80" y="11"/>
                    <a:pt x="80" y="10"/>
                    <a:pt x="80" y="10"/>
                  </a:cubicBezTo>
                  <a:cubicBezTo>
                    <a:pt x="80" y="9"/>
                    <a:pt x="80" y="9"/>
                    <a:pt x="80" y="7"/>
                  </a:cubicBezTo>
                  <a:cubicBezTo>
                    <a:pt x="80" y="8"/>
                    <a:pt x="80" y="7"/>
                    <a:pt x="80" y="5"/>
                  </a:cubicBezTo>
                  <a:cubicBezTo>
                    <a:pt x="81" y="6"/>
                    <a:pt x="81" y="7"/>
                    <a:pt x="81" y="8"/>
                  </a:cubicBezTo>
                  <a:cubicBezTo>
                    <a:pt x="81" y="7"/>
                    <a:pt x="82" y="7"/>
                    <a:pt x="82" y="7"/>
                  </a:cubicBezTo>
                  <a:cubicBezTo>
                    <a:pt x="81" y="5"/>
                    <a:pt x="82" y="7"/>
                    <a:pt x="82" y="5"/>
                  </a:cubicBezTo>
                  <a:cubicBezTo>
                    <a:pt x="81" y="4"/>
                    <a:pt x="81" y="3"/>
                    <a:pt x="81" y="2"/>
                  </a:cubicBezTo>
                  <a:cubicBezTo>
                    <a:pt x="81" y="2"/>
                    <a:pt x="81" y="3"/>
                    <a:pt x="81" y="3"/>
                  </a:cubicBezTo>
                  <a:cubicBezTo>
                    <a:pt x="81" y="2"/>
                    <a:pt x="82" y="5"/>
                    <a:pt x="82" y="3"/>
                  </a:cubicBezTo>
                  <a:cubicBezTo>
                    <a:pt x="81" y="4"/>
                    <a:pt x="82" y="6"/>
                    <a:pt x="83" y="8"/>
                  </a:cubicBezTo>
                  <a:cubicBezTo>
                    <a:pt x="83" y="7"/>
                    <a:pt x="83" y="9"/>
                    <a:pt x="83" y="9"/>
                  </a:cubicBezTo>
                  <a:cubicBezTo>
                    <a:pt x="83" y="8"/>
                    <a:pt x="83" y="7"/>
                    <a:pt x="84" y="7"/>
                  </a:cubicBezTo>
                  <a:cubicBezTo>
                    <a:pt x="84" y="8"/>
                    <a:pt x="85" y="7"/>
                    <a:pt x="85" y="6"/>
                  </a:cubicBezTo>
                  <a:cubicBezTo>
                    <a:pt x="85" y="7"/>
                    <a:pt x="86" y="9"/>
                    <a:pt x="86" y="10"/>
                  </a:cubicBezTo>
                  <a:cubicBezTo>
                    <a:pt x="86" y="10"/>
                    <a:pt x="85" y="7"/>
                    <a:pt x="86" y="8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6" y="8"/>
                    <a:pt x="87" y="10"/>
                    <a:pt x="86" y="7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10"/>
                    <a:pt x="87" y="9"/>
                    <a:pt x="87" y="9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8" y="10"/>
                    <a:pt x="88" y="10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8" y="8"/>
                    <a:pt x="88" y="9"/>
                    <a:pt x="89" y="8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89" y="10"/>
                    <a:pt x="90" y="11"/>
                    <a:pt x="89" y="10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9" y="13"/>
                    <a:pt x="89" y="12"/>
                    <a:pt x="89" y="10"/>
                  </a:cubicBezTo>
                  <a:cubicBezTo>
                    <a:pt x="89" y="9"/>
                    <a:pt x="88" y="10"/>
                    <a:pt x="89" y="11"/>
                  </a:cubicBezTo>
                  <a:cubicBezTo>
                    <a:pt x="89" y="11"/>
                    <a:pt x="89" y="11"/>
                    <a:pt x="89" y="10"/>
                  </a:cubicBezTo>
                  <a:cubicBezTo>
                    <a:pt x="89" y="12"/>
                    <a:pt x="89" y="12"/>
                    <a:pt x="89" y="13"/>
                  </a:cubicBezTo>
                  <a:cubicBezTo>
                    <a:pt x="89" y="13"/>
                    <a:pt x="89" y="14"/>
                    <a:pt x="89" y="13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4"/>
                    <a:pt x="89" y="13"/>
                    <a:pt x="89" y="13"/>
                  </a:cubicBezTo>
                  <a:cubicBezTo>
                    <a:pt x="89" y="14"/>
                    <a:pt x="89" y="15"/>
                    <a:pt x="88" y="14"/>
                  </a:cubicBezTo>
                  <a:cubicBezTo>
                    <a:pt x="88" y="13"/>
                    <a:pt x="88" y="16"/>
                    <a:pt x="88" y="15"/>
                  </a:cubicBezTo>
                  <a:cubicBezTo>
                    <a:pt x="87" y="14"/>
                    <a:pt x="87" y="12"/>
                    <a:pt x="87" y="12"/>
                  </a:cubicBezTo>
                  <a:cubicBezTo>
                    <a:pt x="87" y="11"/>
                    <a:pt x="87" y="12"/>
                    <a:pt x="87" y="11"/>
                  </a:cubicBezTo>
                  <a:cubicBezTo>
                    <a:pt x="87" y="12"/>
                    <a:pt x="87" y="14"/>
                    <a:pt x="87" y="15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6"/>
                    <a:pt x="87" y="16"/>
                  </a:cubicBezTo>
                  <a:cubicBezTo>
                    <a:pt x="86" y="15"/>
                    <a:pt x="85" y="16"/>
                    <a:pt x="85" y="15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17"/>
                    <a:pt x="84" y="15"/>
                    <a:pt x="84" y="17"/>
                  </a:cubicBezTo>
                  <a:cubicBezTo>
                    <a:pt x="83" y="16"/>
                    <a:pt x="83" y="18"/>
                    <a:pt x="82" y="16"/>
                  </a:cubicBezTo>
                  <a:cubicBezTo>
                    <a:pt x="81" y="17"/>
                    <a:pt x="81" y="18"/>
                    <a:pt x="80" y="18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8"/>
                    <a:pt x="79" y="15"/>
                    <a:pt x="79" y="15"/>
                  </a:cubicBezTo>
                  <a:cubicBezTo>
                    <a:pt x="79" y="17"/>
                    <a:pt x="79" y="17"/>
                    <a:pt x="79" y="18"/>
                  </a:cubicBezTo>
                  <a:cubicBezTo>
                    <a:pt x="78" y="17"/>
                    <a:pt x="78" y="19"/>
                    <a:pt x="78" y="20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21"/>
                    <a:pt x="77" y="19"/>
                    <a:pt x="76" y="19"/>
                  </a:cubicBezTo>
                  <a:cubicBezTo>
                    <a:pt x="76" y="19"/>
                    <a:pt x="76" y="18"/>
                    <a:pt x="76" y="18"/>
                  </a:cubicBezTo>
                  <a:cubicBezTo>
                    <a:pt x="76" y="20"/>
                    <a:pt x="76" y="20"/>
                    <a:pt x="75" y="21"/>
                  </a:cubicBezTo>
                  <a:cubicBezTo>
                    <a:pt x="75" y="21"/>
                    <a:pt x="74" y="21"/>
                    <a:pt x="74" y="20"/>
                  </a:cubicBezTo>
                  <a:cubicBezTo>
                    <a:pt x="73" y="23"/>
                    <a:pt x="72" y="21"/>
                    <a:pt x="71" y="23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5"/>
                    <a:pt x="68" y="23"/>
                    <a:pt x="68" y="24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7" y="21"/>
                    <a:pt x="67" y="23"/>
                    <a:pt x="67" y="24"/>
                  </a:cubicBezTo>
                  <a:cubicBezTo>
                    <a:pt x="67" y="24"/>
                    <a:pt x="67" y="26"/>
                    <a:pt x="66" y="24"/>
                  </a:cubicBezTo>
                  <a:cubicBezTo>
                    <a:pt x="66" y="23"/>
                    <a:pt x="66" y="25"/>
                    <a:pt x="66" y="25"/>
                  </a:cubicBezTo>
                  <a:cubicBezTo>
                    <a:pt x="65" y="25"/>
                    <a:pt x="65" y="25"/>
                    <a:pt x="64" y="25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5"/>
                    <a:pt x="64" y="24"/>
                    <a:pt x="64" y="24"/>
                  </a:cubicBezTo>
                  <a:cubicBezTo>
                    <a:pt x="64" y="25"/>
                    <a:pt x="63" y="23"/>
                    <a:pt x="64" y="26"/>
                  </a:cubicBezTo>
                  <a:cubicBezTo>
                    <a:pt x="63" y="25"/>
                    <a:pt x="62" y="28"/>
                    <a:pt x="61" y="26"/>
                  </a:cubicBezTo>
                  <a:cubicBezTo>
                    <a:pt x="62" y="26"/>
                    <a:pt x="62" y="27"/>
                    <a:pt x="62" y="27"/>
                  </a:cubicBezTo>
                  <a:cubicBezTo>
                    <a:pt x="61" y="27"/>
                    <a:pt x="60" y="26"/>
                    <a:pt x="60" y="27"/>
                  </a:cubicBezTo>
                  <a:cubicBezTo>
                    <a:pt x="60" y="27"/>
                    <a:pt x="60" y="26"/>
                    <a:pt x="60" y="26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59" y="29"/>
                    <a:pt x="58" y="26"/>
                    <a:pt x="57" y="27"/>
                  </a:cubicBezTo>
                  <a:cubicBezTo>
                    <a:pt x="56" y="29"/>
                    <a:pt x="54" y="28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30"/>
                    <a:pt x="51" y="26"/>
                    <a:pt x="51" y="29"/>
                  </a:cubicBezTo>
                  <a:cubicBezTo>
                    <a:pt x="51" y="29"/>
                    <a:pt x="51" y="29"/>
                    <a:pt x="51" y="28"/>
                  </a:cubicBezTo>
                  <a:cubicBezTo>
                    <a:pt x="51" y="30"/>
                    <a:pt x="49" y="27"/>
                    <a:pt x="49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7"/>
                    <a:pt x="48" y="29"/>
                    <a:pt x="48" y="28"/>
                  </a:cubicBezTo>
                  <a:cubicBezTo>
                    <a:pt x="48" y="28"/>
                    <a:pt x="48" y="28"/>
                    <a:pt x="48" y="27"/>
                  </a:cubicBezTo>
                  <a:cubicBezTo>
                    <a:pt x="47" y="26"/>
                    <a:pt x="48" y="30"/>
                    <a:pt x="47" y="27"/>
                  </a:cubicBezTo>
                  <a:cubicBezTo>
                    <a:pt x="47" y="27"/>
                    <a:pt x="47" y="28"/>
                    <a:pt x="47" y="28"/>
                  </a:cubicBezTo>
                  <a:cubicBezTo>
                    <a:pt x="46" y="28"/>
                    <a:pt x="45" y="29"/>
                    <a:pt x="43" y="30"/>
                  </a:cubicBezTo>
                  <a:cubicBezTo>
                    <a:pt x="42" y="29"/>
                    <a:pt x="43" y="26"/>
                    <a:pt x="42" y="28"/>
                  </a:cubicBezTo>
                  <a:cubicBezTo>
                    <a:pt x="42" y="27"/>
                    <a:pt x="42" y="29"/>
                    <a:pt x="42" y="28"/>
                  </a:cubicBezTo>
                  <a:cubicBezTo>
                    <a:pt x="42" y="29"/>
                    <a:pt x="41" y="25"/>
                    <a:pt x="41" y="27"/>
                  </a:cubicBezTo>
                  <a:cubicBezTo>
                    <a:pt x="42" y="28"/>
                    <a:pt x="41" y="28"/>
                    <a:pt x="42" y="29"/>
                  </a:cubicBezTo>
                  <a:cubicBezTo>
                    <a:pt x="41" y="28"/>
                    <a:pt x="40" y="26"/>
                    <a:pt x="40" y="28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9"/>
                    <a:pt x="39" y="28"/>
                    <a:pt x="39" y="31"/>
                  </a:cubicBezTo>
                  <a:cubicBezTo>
                    <a:pt x="36" y="32"/>
                    <a:pt x="34" y="34"/>
                    <a:pt x="31" y="35"/>
                  </a:cubicBezTo>
                  <a:cubicBezTo>
                    <a:pt x="28" y="35"/>
                    <a:pt x="25" y="36"/>
                    <a:pt x="22" y="35"/>
                  </a:cubicBezTo>
                  <a:cubicBezTo>
                    <a:pt x="21" y="33"/>
                    <a:pt x="21" y="33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1" y="35"/>
                    <a:pt x="20" y="33"/>
                    <a:pt x="20" y="35"/>
                  </a:cubicBezTo>
                  <a:cubicBezTo>
                    <a:pt x="19" y="35"/>
                    <a:pt x="18" y="36"/>
                    <a:pt x="17" y="36"/>
                  </a:cubicBezTo>
                  <a:cubicBezTo>
                    <a:pt x="17" y="36"/>
                    <a:pt x="17" y="34"/>
                    <a:pt x="17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6" y="36"/>
                    <a:pt x="17" y="37"/>
                  </a:cubicBezTo>
                  <a:cubicBezTo>
                    <a:pt x="14" y="39"/>
                    <a:pt x="11" y="35"/>
                    <a:pt x="8" y="36"/>
                  </a:cubicBezTo>
                  <a:cubicBezTo>
                    <a:pt x="8" y="35"/>
                    <a:pt x="7" y="36"/>
                    <a:pt x="6" y="37"/>
                  </a:cubicBezTo>
                  <a:cubicBezTo>
                    <a:pt x="4" y="35"/>
                    <a:pt x="2" y="33"/>
                    <a:pt x="0" y="35"/>
                  </a:cubicBezTo>
                  <a:cubicBezTo>
                    <a:pt x="0" y="35"/>
                    <a:pt x="0" y="30"/>
                    <a:pt x="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4" name="Freeform 43"/>
            <p:cNvSpPr/>
            <p:nvPr/>
          </p:nvSpPr>
          <p:spPr bwMode="auto">
            <a:xfrm>
              <a:off x="8907463" y="2940051"/>
              <a:ext cx="4762" cy="1111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0" y="2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" name="Freeform 44"/>
            <p:cNvSpPr/>
            <p:nvPr/>
          </p:nvSpPr>
          <p:spPr bwMode="auto">
            <a:xfrm>
              <a:off x="8877300" y="2913063"/>
              <a:ext cx="0" cy="7938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" name="Freeform 45"/>
            <p:cNvSpPr/>
            <p:nvPr/>
          </p:nvSpPr>
          <p:spPr bwMode="auto">
            <a:xfrm>
              <a:off x="8870950" y="2909888"/>
              <a:ext cx="3175" cy="7938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1" y="0"/>
                    <a:pt x="1" y="0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" name="Freeform 46"/>
            <p:cNvSpPr/>
            <p:nvPr/>
          </p:nvSpPr>
          <p:spPr bwMode="auto">
            <a:xfrm>
              <a:off x="8863013" y="2901951"/>
              <a:ext cx="0" cy="47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" name="Freeform 47"/>
            <p:cNvSpPr/>
            <p:nvPr/>
          </p:nvSpPr>
          <p:spPr bwMode="auto">
            <a:xfrm>
              <a:off x="8863013" y="2906713"/>
              <a:ext cx="3175" cy="6350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9" name="Freeform 48"/>
            <p:cNvSpPr/>
            <p:nvPr/>
          </p:nvSpPr>
          <p:spPr bwMode="auto">
            <a:xfrm>
              <a:off x="8851900" y="2901951"/>
              <a:ext cx="0" cy="7938"/>
            </a:xfrm>
            <a:custGeom>
              <a:avLst/>
              <a:gdLst>
                <a:gd name="T0" fmla="*/ 1 h 2"/>
                <a:gd name="T1" fmla="*/ 1 h 2"/>
                <a:gd name="T2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0" name="Freeform 49"/>
            <p:cNvSpPr/>
            <p:nvPr/>
          </p:nvSpPr>
          <p:spPr bwMode="auto">
            <a:xfrm>
              <a:off x="8843963" y="2906713"/>
              <a:ext cx="3175" cy="6350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1" name="Freeform 50"/>
            <p:cNvSpPr/>
            <p:nvPr/>
          </p:nvSpPr>
          <p:spPr bwMode="auto">
            <a:xfrm>
              <a:off x="8745538" y="2943226"/>
              <a:ext cx="0" cy="476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2" name="Freeform 51"/>
            <p:cNvSpPr/>
            <p:nvPr/>
          </p:nvSpPr>
          <p:spPr bwMode="auto">
            <a:xfrm>
              <a:off x="8701088" y="2947988"/>
              <a:ext cx="0" cy="6350"/>
            </a:xfrm>
            <a:custGeom>
              <a:avLst/>
              <a:gdLst>
                <a:gd name="T0" fmla="*/ 1 h 2"/>
                <a:gd name="T1" fmla="*/ 1 h 2"/>
                <a:gd name="T2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3" name="Freeform 52"/>
            <p:cNvSpPr/>
            <p:nvPr/>
          </p:nvSpPr>
          <p:spPr bwMode="auto">
            <a:xfrm>
              <a:off x="8678863" y="2973388"/>
              <a:ext cx="3175" cy="7938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2" y="0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4" name="Freeform 53"/>
            <p:cNvSpPr/>
            <p:nvPr/>
          </p:nvSpPr>
          <p:spPr bwMode="auto">
            <a:xfrm>
              <a:off x="8799513" y="2439988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5" name="Freeform 54"/>
            <p:cNvSpPr/>
            <p:nvPr/>
          </p:nvSpPr>
          <p:spPr bwMode="auto">
            <a:xfrm>
              <a:off x="8412163" y="2289176"/>
              <a:ext cx="393700" cy="153988"/>
            </a:xfrm>
            <a:custGeom>
              <a:avLst/>
              <a:gdLst>
                <a:gd name="T0" fmla="*/ 14 w 105"/>
                <a:gd name="T1" fmla="*/ 7 h 41"/>
                <a:gd name="T2" fmla="*/ 17 w 105"/>
                <a:gd name="T3" fmla="*/ 8 h 41"/>
                <a:gd name="T4" fmla="*/ 24 w 105"/>
                <a:gd name="T5" fmla="*/ 5 h 41"/>
                <a:gd name="T6" fmla="*/ 26 w 105"/>
                <a:gd name="T7" fmla="*/ 6 h 41"/>
                <a:gd name="T8" fmla="*/ 33 w 105"/>
                <a:gd name="T9" fmla="*/ 10 h 41"/>
                <a:gd name="T10" fmla="*/ 35 w 105"/>
                <a:gd name="T11" fmla="*/ 11 h 41"/>
                <a:gd name="T12" fmla="*/ 39 w 105"/>
                <a:gd name="T13" fmla="*/ 10 h 41"/>
                <a:gd name="T14" fmla="*/ 42 w 105"/>
                <a:gd name="T15" fmla="*/ 11 h 41"/>
                <a:gd name="T16" fmla="*/ 43 w 105"/>
                <a:gd name="T17" fmla="*/ 13 h 41"/>
                <a:gd name="T18" fmla="*/ 46 w 105"/>
                <a:gd name="T19" fmla="*/ 12 h 41"/>
                <a:gd name="T20" fmla="*/ 50 w 105"/>
                <a:gd name="T21" fmla="*/ 10 h 41"/>
                <a:gd name="T22" fmla="*/ 52 w 105"/>
                <a:gd name="T23" fmla="*/ 11 h 41"/>
                <a:gd name="T24" fmla="*/ 55 w 105"/>
                <a:gd name="T25" fmla="*/ 10 h 41"/>
                <a:gd name="T26" fmla="*/ 57 w 105"/>
                <a:gd name="T27" fmla="*/ 12 h 41"/>
                <a:gd name="T28" fmla="*/ 60 w 105"/>
                <a:gd name="T29" fmla="*/ 13 h 41"/>
                <a:gd name="T30" fmla="*/ 63 w 105"/>
                <a:gd name="T31" fmla="*/ 16 h 41"/>
                <a:gd name="T32" fmla="*/ 65 w 105"/>
                <a:gd name="T33" fmla="*/ 15 h 41"/>
                <a:gd name="T34" fmla="*/ 66 w 105"/>
                <a:gd name="T35" fmla="*/ 17 h 41"/>
                <a:gd name="T36" fmla="*/ 68 w 105"/>
                <a:gd name="T37" fmla="*/ 16 h 41"/>
                <a:gd name="T38" fmla="*/ 69 w 105"/>
                <a:gd name="T39" fmla="*/ 16 h 41"/>
                <a:gd name="T40" fmla="*/ 71 w 105"/>
                <a:gd name="T41" fmla="*/ 16 h 41"/>
                <a:gd name="T42" fmla="*/ 76 w 105"/>
                <a:gd name="T43" fmla="*/ 18 h 41"/>
                <a:gd name="T44" fmla="*/ 78 w 105"/>
                <a:gd name="T45" fmla="*/ 18 h 41"/>
                <a:gd name="T46" fmla="*/ 80 w 105"/>
                <a:gd name="T47" fmla="*/ 19 h 41"/>
                <a:gd name="T48" fmla="*/ 84 w 105"/>
                <a:gd name="T49" fmla="*/ 21 h 41"/>
                <a:gd name="T50" fmla="*/ 84 w 105"/>
                <a:gd name="T51" fmla="*/ 25 h 41"/>
                <a:gd name="T52" fmla="*/ 87 w 105"/>
                <a:gd name="T53" fmla="*/ 22 h 41"/>
                <a:gd name="T54" fmla="*/ 90 w 105"/>
                <a:gd name="T55" fmla="*/ 19 h 41"/>
                <a:gd name="T56" fmla="*/ 91 w 105"/>
                <a:gd name="T57" fmla="*/ 21 h 41"/>
                <a:gd name="T58" fmla="*/ 93 w 105"/>
                <a:gd name="T59" fmla="*/ 19 h 41"/>
                <a:gd name="T60" fmla="*/ 93 w 105"/>
                <a:gd name="T61" fmla="*/ 21 h 41"/>
                <a:gd name="T62" fmla="*/ 93 w 105"/>
                <a:gd name="T63" fmla="*/ 26 h 41"/>
                <a:gd name="T64" fmla="*/ 96 w 105"/>
                <a:gd name="T65" fmla="*/ 23 h 41"/>
                <a:gd name="T66" fmla="*/ 96 w 105"/>
                <a:gd name="T67" fmla="*/ 25 h 41"/>
                <a:gd name="T68" fmla="*/ 98 w 105"/>
                <a:gd name="T69" fmla="*/ 23 h 41"/>
                <a:gd name="T70" fmla="*/ 100 w 105"/>
                <a:gd name="T71" fmla="*/ 24 h 41"/>
                <a:gd name="T72" fmla="*/ 97 w 105"/>
                <a:gd name="T73" fmla="*/ 29 h 41"/>
                <a:gd name="T74" fmla="*/ 101 w 105"/>
                <a:gd name="T75" fmla="*/ 27 h 41"/>
                <a:gd name="T76" fmla="*/ 101 w 105"/>
                <a:gd name="T77" fmla="*/ 35 h 41"/>
                <a:gd name="T78" fmla="*/ 102 w 105"/>
                <a:gd name="T79" fmla="*/ 36 h 41"/>
                <a:gd name="T80" fmla="*/ 104 w 105"/>
                <a:gd name="T81" fmla="*/ 37 h 41"/>
                <a:gd name="T82" fmla="*/ 102 w 105"/>
                <a:gd name="T83" fmla="*/ 40 h 41"/>
                <a:gd name="T84" fmla="*/ 101 w 105"/>
                <a:gd name="T85" fmla="*/ 36 h 41"/>
                <a:gd name="T86" fmla="*/ 95 w 105"/>
                <a:gd name="T87" fmla="*/ 39 h 41"/>
                <a:gd name="T88" fmla="*/ 87 w 105"/>
                <a:gd name="T89" fmla="*/ 38 h 41"/>
                <a:gd name="T90" fmla="*/ 79 w 105"/>
                <a:gd name="T91" fmla="*/ 36 h 41"/>
                <a:gd name="T92" fmla="*/ 72 w 105"/>
                <a:gd name="T93" fmla="*/ 34 h 41"/>
                <a:gd name="T94" fmla="*/ 67 w 105"/>
                <a:gd name="T95" fmla="*/ 33 h 41"/>
                <a:gd name="T96" fmla="*/ 58 w 105"/>
                <a:gd name="T97" fmla="*/ 29 h 41"/>
                <a:gd name="T98" fmla="*/ 54 w 105"/>
                <a:gd name="T99" fmla="*/ 26 h 41"/>
                <a:gd name="T100" fmla="*/ 47 w 105"/>
                <a:gd name="T101" fmla="*/ 22 h 41"/>
                <a:gd name="T102" fmla="*/ 24 w 105"/>
                <a:gd name="T103" fmla="*/ 21 h 41"/>
                <a:gd name="T104" fmla="*/ 18 w 105"/>
                <a:gd name="T105" fmla="*/ 19 h 41"/>
                <a:gd name="T106" fmla="*/ 3 w 105"/>
                <a:gd name="T107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5" h="41">
                  <a:moveTo>
                    <a:pt x="3" y="5"/>
                  </a:moveTo>
                  <a:cubicBezTo>
                    <a:pt x="6" y="0"/>
                    <a:pt x="6" y="5"/>
                    <a:pt x="8" y="3"/>
                  </a:cubicBezTo>
                  <a:cubicBezTo>
                    <a:pt x="8" y="3"/>
                    <a:pt x="7" y="5"/>
                    <a:pt x="8" y="5"/>
                  </a:cubicBezTo>
                  <a:cubicBezTo>
                    <a:pt x="10" y="2"/>
                    <a:pt x="12" y="5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3" y="7"/>
                    <a:pt x="14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7"/>
                    <a:pt x="14" y="8"/>
                    <a:pt x="14" y="7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4"/>
                    <a:pt x="16" y="8"/>
                    <a:pt x="17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9" y="6"/>
                    <a:pt x="20" y="7"/>
                    <a:pt x="21" y="6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2" y="6"/>
                    <a:pt x="22" y="6"/>
                  </a:cubicBezTo>
                  <a:cubicBezTo>
                    <a:pt x="22" y="8"/>
                    <a:pt x="23" y="5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5"/>
                    <a:pt x="23" y="7"/>
                    <a:pt x="24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4"/>
                    <a:pt x="24" y="8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7"/>
                    <a:pt x="26" y="8"/>
                    <a:pt x="26" y="6"/>
                  </a:cubicBezTo>
                  <a:cubicBezTo>
                    <a:pt x="26" y="8"/>
                    <a:pt x="26" y="7"/>
                    <a:pt x="25" y="9"/>
                  </a:cubicBezTo>
                  <a:cubicBezTo>
                    <a:pt x="27" y="8"/>
                    <a:pt x="29" y="9"/>
                    <a:pt x="31" y="9"/>
                  </a:cubicBezTo>
                  <a:cubicBezTo>
                    <a:pt x="31" y="10"/>
                    <a:pt x="31" y="10"/>
                    <a:pt x="30" y="11"/>
                  </a:cubicBezTo>
                  <a:cubicBezTo>
                    <a:pt x="31" y="10"/>
                    <a:pt x="31" y="11"/>
                    <a:pt x="32" y="10"/>
                  </a:cubicBezTo>
                  <a:cubicBezTo>
                    <a:pt x="32" y="10"/>
                    <a:pt x="31" y="11"/>
                    <a:pt x="32" y="11"/>
                  </a:cubicBezTo>
                  <a:cubicBezTo>
                    <a:pt x="32" y="12"/>
                    <a:pt x="32" y="9"/>
                    <a:pt x="33" y="10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1"/>
                    <a:pt x="33" y="11"/>
                  </a:cubicBezTo>
                  <a:cubicBezTo>
                    <a:pt x="34" y="10"/>
                    <a:pt x="33" y="12"/>
                    <a:pt x="34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3"/>
                    <a:pt x="34" y="10"/>
                    <a:pt x="35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5" y="10"/>
                    <a:pt x="36" y="11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0"/>
                    <a:pt x="37" y="11"/>
                    <a:pt x="38" y="11"/>
                  </a:cubicBezTo>
                  <a:cubicBezTo>
                    <a:pt x="38" y="11"/>
                    <a:pt x="37" y="13"/>
                    <a:pt x="37" y="13"/>
                  </a:cubicBezTo>
                  <a:cubicBezTo>
                    <a:pt x="38" y="11"/>
                    <a:pt x="39" y="12"/>
                    <a:pt x="39" y="10"/>
                  </a:cubicBezTo>
                  <a:cubicBezTo>
                    <a:pt x="39" y="10"/>
                    <a:pt x="40" y="11"/>
                    <a:pt x="40" y="11"/>
                  </a:cubicBezTo>
                  <a:cubicBezTo>
                    <a:pt x="40" y="11"/>
                    <a:pt x="40" y="13"/>
                    <a:pt x="39" y="13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6"/>
                    <a:pt x="39" y="14"/>
                    <a:pt x="39" y="15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4"/>
                    <a:pt x="41" y="11"/>
                    <a:pt x="42" y="11"/>
                  </a:cubicBezTo>
                  <a:cubicBezTo>
                    <a:pt x="41" y="12"/>
                    <a:pt x="41" y="14"/>
                    <a:pt x="41" y="14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2"/>
                    <a:pt x="43" y="11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2"/>
                  </a:cubicBezTo>
                  <a:cubicBezTo>
                    <a:pt x="44" y="13"/>
                    <a:pt x="43" y="12"/>
                    <a:pt x="43" y="13"/>
                  </a:cubicBezTo>
                  <a:cubicBezTo>
                    <a:pt x="44" y="13"/>
                    <a:pt x="44" y="12"/>
                    <a:pt x="44" y="12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5" y="12"/>
                    <a:pt x="45" y="11"/>
                  </a:cubicBezTo>
                  <a:cubicBezTo>
                    <a:pt x="45" y="11"/>
                    <a:pt x="45" y="12"/>
                    <a:pt x="45" y="11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0"/>
                    <a:pt x="47" y="10"/>
                    <a:pt x="48" y="9"/>
                  </a:cubicBezTo>
                  <a:cubicBezTo>
                    <a:pt x="48" y="8"/>
                    <a:pt x="47" y="11"/>
                    <a:pt x="47" y="10"/>
                  </a:cubicBezTo>
                  <a:cubicBezTo>
                    <a:pt x="47" y="12"/>
                    <a:pt x="49" y="9"/>
                    <a:pt x="49" y="11"/>
                  </a:cubicBezTo>
                  <a:cubicBezTo>
                    <a:pt x="49" y="11"/>
                    <a:pt x="49" y="9"/>
                    <a:pt x="49" y="10"/>
                  </a:cubicBezTo>
                  <a:cubicBezTo>
                    <a:pt x="49" y="10"/>
                    <a:pt x="49" y="11"/>
                    <a:pt x="49" y="11"/>
                  </a:cubicBezTo>
                  <a:cubicBezTo>
                    <a:pt x="49" y="12"/>
                    <a:pt x="50" y="11"/>
                    <a:pt x="50" y="10"/>
                  </a:cubicBezTo>
                  <a:cubicBezTo>
                    <a:pt x="50" y="10"/>
                    <a:pt x="50" y="11"/>
                    <a:pt x="50" y="11"/>
                  </a:cubicBezTo>
                  <a:cubicBezTo>
                    <a:pt x="50" y="10"/>
                    <a:pt x="52" y="9"/>
                    <a:pt x="52" y="11"/>
                  </a:cubicBezTo>
                  <a:cubicBezTo>
                    <a:pt x="52" y="10"/>
                    <a:pt x="53" y="9"/>
                    <a:pt x="53" y="9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11"/>
                    <a:pt x="53" y="10"/>
                    <a:pt x="53" y="11"/>
                  </a:cubicBezTo>
                  <a:cubicBezTo>
                    <a:pt x="53" y="10"/>
                    <a:pt x="51" y="12"/>
                    <a:pt x="52" y="11"/>
                  </a:cubicBezTo>
                  <a:cubicBezTo>
                    <a:pt x="52" y="12"/>
                    <a:pt x="53" y="9"/>
                    <a:pt x="52" y="11"/>
                  </a:cubicBezTo>
                  <a:cubicBezTo>
                    <a:pt x="53" y="11"/>
                    <a:pt x="53" y="10"/>
                    <a:pt x="53" y="11"/>
                  </a:cubicBezTo>
                  <a:cubicBezTo>
                    <a:pt x="53" y="11"/>
                    <a:pt x="53" y="13"/>
                    <a:pt x="53" y="13"/>
                  </a:cubicBezTo>
                  <a:cubicBezTo>
                    <a:pt x="53" y="13"/>
                    <a:pt x="53" y="12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0"/>
                    <a:pt x="54" y="12"/>
                    <a:pt x="55" y="10"/>
                  </a:cubicBezTo>
                  <a:cubicBezTo>
                    <a:pt x="54" y="11"/>
                    <a:pt x="55" y="10"/>
                    <a:pt x="55" y="12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5" y="12"/>
                    <a:pt x="55" y="11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6" y="9"/>
                    <a:pt x="55" y="12"/>
                    <a:pt x="56" y="10"/>
                  </a:cubicBezTo>
                  <a:cubicBezTo>
                    <a:pt x="56" y="11"/>
                    <a:pt x="57" y="11"/>
                    <a:pt x="57" y="12"/>
                  </a:cubicBezTo>
                  <a:cubicBezTo>
                    <a:pt x="57" y="12"/>
                    <a:pt x="58" y="11"/>
                    <a:pt x="58" y="11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3"/>
                    <a:pt x="58" y="12"/>
                    <a:pt x="58" y="12"/>
                  </a:cubicBezTo>
                  <a:cubicBezTo>
                    <a:pt x="58" y="12"/>
                    <a:pt x="58" y="14"/>
                    <a:pt x="58" y="15"/>
                  </a:cubicBezTo>
                  <a:cubicBezTo>
                    <a:pt x="59" y="14"/>
                    <a:pt x="59" y="13"/>
                    <a:pt x="59" y="12"/>
                  </a:cubicBezTo>
                  <a:cubicBezTo>
                    <a:pt x="59" y="14"/>
                    <a:pt x="61" y="10"/>
                    <a:pt x="60" y="13"/>
                  </a:cubicBezTo>
                  <a:cubicBezTo>
                    <a:pt x="60" y="13"/>
                    <a:pt x="59" y="14"/>
                    <a:pt x="59" y="15"/>
                  </a:cubicBezTo>
                  <a:cubicBezTo>
                    <a:pt x="59" y="17"/>
                    <a:pt x="61" y="13"/>
                    <a:pt x="61" y="14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1"/>
                    <a:pt x="61" y="13"/>
                  </a:cubicBezTo>
                  <a:cubicBezTo>
                    <a:pt x="62" y="13"/>
                    <a:pt x="62" y="14"/>
                    <a:pt x="62" y="12"/>
                  </a:cubicBezTo>
                  <a:cubicBezTo>
                    <a:pt x="62" y="14"/>
                    <a:pt x="64" y="12"/>
                    <a:pt x="63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3"/>
                    <a:pt x="64" y="15"/>
                    <a:pt x="64" y="15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4" y="14"/>
                    <a:pt x="64" y="16"/>
                  </a:cubicBezTo>
                  <a:cubicBezTo>
                    <a:pt x="64" y="17"/>
                    <a:pt x="65" y="13"/>
                    <a:pt x="66" y="14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7" y="14"/>
                    <a:pt x="66" y="16"/>
                    <a:pt x="65" y="17"/>
                  </a:cubicBezTo>
                  <a:cubicBezTo>
                    <a:pt x="66" y="17"/>
                    <a:pt x="66" y="17"/>
                    <a:pt x="66" y="16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6"/>
                    <a:pt x="66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5"/>
                    <a:pt x="67" y="15"/>
                    <a:pt x="68" y="14"/>
                  </a:cubicBezTo>
                  <a:cubicBezTo>
                    <a:pt x="67" y="16"/>
                    <a:pt x="68" y="16"/>
                    <a:pt x="68" y="16"/>
                  </a:cubicBezTo>
                  <a:cubicBezTo>
                    <a:pt x="68" y="16"/>
                    <a:pt x="69" y="15"/>
                    <a:pt x="69" y="15"/>
                  </a:cubicBezTo>
                  <a:cubicBezTo>
                    <a:pt x="68" y="15"/>
                    <a:pt x="69" y="15"/>
                    <a:pt x="68" y="16"/>
                  </a:cubicBezTo>
                  <a:cubicBezTo>
                    <a:pt x="68" y="16"/>
                    <a:pt x="68" y="15"/>
                    <a:pt x="68" y="16"/>
                  </a:cubicBezTo>
                  <a:cubicBezTo>
                    <a:pt x="68" y="16"/>
                    <a:pt x="68" y="18"/>
                    <a:pt x="68" y="17"/>
                  </a:cubicBezTo>
                  <a:cubicBezTo>
                    <a:pt x="69" y="16"/>
                    <a:pt x="69" y="14"/>
                    <a:pt x="69" y="15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5"/>
                    <a:pt x="70" y="16"/>
                    <a:pt x="70" y="15"/>
                  </a:cubicBezTo>
                  <a:cubicBezTo>
                    <a:pt x="70" y="15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6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1" y="16"/>
                    <a:pt x="71" y="16"/>
                    <a:pt x="72" y="15"/>
                  </a:cubicBezTo>
                  <a:cubicBezTo>
                    <a:pt x="72" y="16"/>
                    <a:pt x="70" y="20"/>
                    <a:pt x="71" y="19"/>
                  </a:cubicBezTo>
                  <a:cubicBezTo>
                    <a:pt x="71" y="19"/>
                    <a:pt x="72" y="17"/>
                    <a:pt x="73" y="16"/>
                  </a:cubicBezTo>
                  <a:cubicBezTo>
                    <a:pt x="73" y="17"/>
                    <a:pt x="74" y="15"/>
                    <a:pt x="74" y="17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5" y="17"/>
                    <a:pt x="77" y="15"/>
                    <a:pt x="76" y="18"/>
                  </a:cubicBezTo>
                  <a:cubicBezTo>
                    <a:pt x="76" y="18"/>
                    <a:pt x="76" y="19"/>
                    <a:pt x="75" y="20"/>
                  </a:cubicBezTo>
                  <a:cubicBezTo>
                    <a:pt x="76" y="19"/>
                    <a:pt x="75" y="21"/>
                    <a:pt x="76" y="19"/>
                  </a:cubicBezTo>
                  <a:cubicBezTo>
                    <a:pt x="76" y="18"/>
                    <a:pt x="77" y="17"/>
                    <a:pt x="77" y="17"/>
                  </a:cubicBezTo>
                  <a:cubicBezTo>
                    <a:pt x="77" y="16"/>
                    <a:pt x="78" y="17"/>
                    <a:pt x="78" y="18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8"/>
                    <a:pt x="78" y="19"/>
                    <a:pt x="78" y="18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8"/>
                    <a:pt x="80" y="16"/>
                    <a:pt x="79" y="17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80" y="18"/>
                    <a:pt x="81" y="16"/>
                    <a:pt x="81" y="17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0" y="19"/>
                    <a:pt x="81" y="18"/>
                    <a:pt x="81" y="17"/>
                  </a:cubicBezTo>
                  <a:cubicBezTo>
                    <a:pt x="81" y="18"/>
                    <a:pt x="81" y="19"/>
                    <a:pt x="81" y="20"/>
                  </a:cubicBezTo>
                  <a:cubicBezTo>
                    <a:pt x="83" y="17"/>
                    <a:pt x="84" y="17"/>
                    <a:pt x="85" y="18"/>
                  </a:cubicBezTo>
                  <a:cubicBezTo>
                    <a:pt x="85" y="19"/>
                    <a:pt x="85" y="19"/>
                    <a:pt x="85" y="19"/>
                  </a:cubicBezTo>
                  <a:cubicBezTo>
                    <a:pt x="85" y="20"/>
                    <a:pt x="86" y="17"/>
                    <a:pt x="85" y="18"/>
                  </a:cubicBezTo>
                  <a:cubicBezTo>
                    <a:pt x="85" y="19"/>
                    <a:pt x="85" y="20"/>
                    <a:pt x="84" y="21"/>
                  </a:cubicBezTo>
                  <a:cubicBezTo>
                    <a:pt x="84" y="22"/>
                    <a:pt x="85" y="20"/>
                    <a:pt x="86" y="19"/>
                  </a:cubicBezTo>
                  <a:cubicBezTo>
                    <a:pt x="86" y="18"/>
                    <a:pt x="85" y="20"/>
                    <a:pt x="86" y="19"/>
                  </a:cubicBezTo>
                  <a:cubicBezTo>
                    <a:pt x="86" y="18"/>
                    <a:pt x="86" y="20"/>
                    <a:pt x="87" y="18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2"/>
                    <a:pt x="84" y="23"/>
                    <a:pt x="84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3" y="27"/>
                    <a:pt x="83" y="27"/>
                    <a:pt x="83" y="28"/>
                  </a:cubicBezTo>
                  <a:cubicBezTo>
                    <a:pt x="83" y="27"/>
                    <a:pt x="85" y="25"/>
                    <a:pt x="85" y="24"/>
                  </a:cubicBezTo>
                  <a:cubicBezTo>
                    <a:pt x="85" y="24"/>
                    <a:pt x="86" y="20"/>
                    <a:pt x="87" y="21"/>
                  </a:cubicBezTo>
                  <a:cubicBezTo>
                    <a:pt x="87" y="22"/>
                    <a:pt x="86" y="21"/>
                    <a:pt x="86" y="22"/>
                  </a:cubicBezTo>
                  <a:cubicBezTo>
                    <a:pt x="86" y="23"/>
                    <a:pt x="87" y="21"/>
                    <a:pt x="87" y="22"/>
                  </a:cubicBezTo>
                  <a:cubicBezTo>
                    <a:pt x="87" y="21"/>
                    <a:pt x="88" y="20"/>
                    <a:pt x="88" y="19"/>
                  </a:cubicBezTo>
                  <a:cubicBezTo>
                    <a:pt x="88" y="20"/>
                    <a:pt x="87" y="21"/>
                    <a:pt x="87" y="21"/>
                  </a:cubicBezTo>
                  <a:cubicBezTo>
                    <a:pt x="88" y="20"/>
                    <a:pt x="89" y="20"/>
                    <a:pt x="89" y="19"/>
                  </a:cubicBezTo>
                  <a:cubicBezTo>
                    <a:pt x="90" y="17"/>
                    <a:pt x="89" y="20"/>
                    <a:pt x="90" y="18"/>
                  </a:cubicBezTo>
                  <a:cubicBezTo>
                    <a:pt x="89" y="20"/>
                    <a:pt x="88" y="22"/>
                    <a:pt x="88" y="22"/>
                  </a:cubicBezTo>
                  <a:cubicBezTo>
                    <a:pt x="88" y="21"/>
                    <a:pt x="89" y="21"/>
                    <a:pt x="90" y="19"/>
                  </a:cubicBezTo>
                  <a:cubicBezTo>
                    <a:pt x="90" y="19"/>
                    <a:pt x="89" y="20"/>
                    <a:pt x="89" y="21"/>
                  </a:cubicBezTo>
                  <a:cubicBezTo>
                    <a:pt x="89" y="22"/>
                    <a:pt x="90" y="19"/>
                    <a:pt x="89" y="21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1"/>
                    <a:pt x="90" y="21"/>
                    <a:pt x="90" y="22"/>
                  </a:cubicBezTo>
                  <a:cubicBezTo>
                    <a:pt x="90" y="22"/>
                    <a:pt x="91" y="20"/>
                    <a:pt x="90" y="22"/>
                  </a:cubicBezTo>
                  <a:cubicBezTo>
                    <a:pt x="90" y="22"/>
                    <a:pt x="91" y="22"/>
                    <a:pt x="91" y="21"/>
                  </a:cubicBezTo>
                  <a:cubicBezTo>
                    <a:pt x="91" y="20"/>
                    <a:pt x="90" y="22"/>
                    <a:pt x="91" y="20"/>
                  </a:cubicBezTo>
                  <a:cubicBezTo>
                    <a:pt x="91" y="21"/>
                    <a:pt x="92" y="20"/>
                    <a:pt x="92" y="19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2" y="20"/>
                    <a:pt x="92" y="20"/>
                    <a:pt x="93" y="19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3" y="19"/>
                    <a:pt x="92" y="21"/>
                    <a:pt x="92" y="21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2"/>
                    <a:pt x="91" y="23"/>
                    <a:pt x="92" y="23"/>
                  </a:cubicBezTo>
                  <a:cubicBezTo>
                    <a:pt x="92" y="22"/>
                    <a:pt x="93" y="20"/>
                    <a:pt x="94" y="20"/>
                  </a:cubicBezTo>
                  <a:cubicBezTo>
                    <a:pt x="94" y="19"/>
                    <a:pt x="93" y="21"/>
                    <a:pt x="94" y="20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1"/>
                    <a:pt x="92" y="23"/>
                    <a:pt x="92" y="23"/>
                  </a:cubicBezTo>
                  <a:cubicBezTo>
                    <a:pt x="93" y="23"/>
                    <a:pt x="94" y="21"/>
                    <a:pt x="94" y="21"/>
                  </a:cubicBezTo>
                  <a:cubicBezTo>
                    <a:pt x="94" y="21"/>
                    <a:pt x="94" y="21"/>
                    <a:pt x="93" y="22"/>
                  </a:cubicBezTo>
                  <a:cubicBezTo>
                    <a:pt x="94" y="22"/>
                    <a:pt x="94" y="21"/>
                    <a:pt x="95" y="20"/>
                  </a:cubicBezTo>
                  <a:cubicBezTo>
                    <a:pt x="94" y="21"/>
                    <a:pt x="94" y="22"/>
                    <a:pt x="94" y="24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2" y="27"/>
                    <a:pt x="92" y="27"/>
                    <a:pt x="91" y="29"/>
                  </a:cubicBezTo>
                  <a:cubicBezTo>
                    <a:pt x="91" y="29"/>
                    <a:pt x="92" y="28"/>
                    <a:pt x="92" y="28"/>
                  </a:cubicBezTo>
                  <a:cubicBezTo>
                    <a:pt x="93" y="25"/>
                    <a:pt x="94" y="25"/>
                    <a:pt x="95" y="22"/>
                  </a:cubicBezTo>
                  <a:cubicBezTo>
                    <a:pt x="96" y="22"/>
                    <a:pt x="93" y="28"/>
                    <a:pt x="95" y="25"/>
                  </a:cubicBezTo>
                  <a:cubicBezTo>
                    <a:pt x="95" y="24"/>
                    <a:pt x="97" y="22"/>
                    <a:pt x="96" y="23"/>
                  </a:cubicBezTo>
                  <a:cubicBezTo>
                    <a:pt x="96" y="23"/>
                    <a:pt x="97" y="20"/>
                    <a:pt x="97" y="22"/>
                  </a:cubicBezTo>
                  <a:cubicBezTo>
                    <a:pt x="96" y="22"/>
                    <a:pt x="96" y="24"/>
                    <a:pt x="95" y="25"/>
                  </a:cubicBezTo>
                  <a:cubicBezTo>
                    <a:pt x="96" y="25"/>
                    <a:pt x="95" y="25"/>
                    <a:pt x="95" y="25"/>
                  </a:cubicBezTo>
                  <a:cubicBezTo>
                    <a:pt x="95" y="26"/>
                    <a:pt x="94" y="27"/>
                    <a:pt x="94" y="27"/>
                  </a:cubicBezTo>
                  <a:cubicBezTo>
                    <a:pt x="95" y="27"/>
                    <a:pt x="95" y="27"/>
                    <a:pt x="95" y="26"/>
                  </a:cubicBezTo>
                  <a:cubicBezTo>
                    <a:pt x="96" y="25"/>
                    <a:pt x="95" y="26"/>
                    <a:pt x="96" y="25"/>
                  </a:cubicBezTo>
                  <a:cubicBezTo>
                    <a:pt x="97" y="25"/>
                    <a:pt x="96" y="27"/>
                    <a:pt x="97" y="24"/>
                  </a:cubicBezTo>
                  <a:cubicBezTo>
                    <a:pt x="97" y="24"/>
                    <a:pt x="97" y="23"/>
                    <a:pt x="98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8" y="23"/>
                    <a:pt x="99" y="21"/>
                    <a:pt x="99" y="21"/>
                  </a:cubicBezTo>
                  <a:cubicBezTo>
                    <a:pt x="98" y="23"/>
                    <a:pt x="98" y="23"/>
                    <a:pt x="98" y="23"/>
                  </a:cubicBezTo>
                  <a:cubicBezTo>
                    <a:pt x="98" y="25"/>
                    <a:pt x="98" y="22"/>
                    <a:pt x="97" y="25"/>
                  </a:cubicBezTo>
                  <a:cubicBezTo>
                    <a:pt x="97" y="25"/>
                    <a:pt x="98" y="24"/>
                    <a:pt x="98" y="25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5"/>
                    <a:pt x="96" y="29"/>
                    <a:pt x="97" y="27"/>
                  </a:cubicBezTo>
                  <a:cubicBezTo>
                    <a:pt x="98" y="26"/>
                    <a:pt x="98" y="26"/>
                    <a:pt x="98" y="25"/>
                  </a:cubicBezTo>
                  <a:cubicBezTo>
                    <a:pt x="99" y="25"/>
                    <a:pt x="100" y="24"/>
                    <a:pt x="100" y="24"/>
                  </a:cubicBezTo>
                  <a:cubicBezTo>
                    <a:pt x="99" y="26"/>
                    <a:pt x="100" y="24"/>
                    <a:pt x="99" y="26"/>
                  </a:cubicBezTo>
                  <a:cubicBezTo>
                    <a:pt x="99" y="25"/>
                    <a:pt x="99" y="25"/>
                    <a:pt x="98" y="26"/>
                  </a:cubicBezTo>
                  <a:cubicBezTo>
                    <a:pt x="97" y="29"/>
                    <a:pt x="97" y="26"/>
                    <a:pt x="96" y="28"/>
                  </a:cubicBezTo>
                  <a:cubicBezTo>
                    <a:pt x="97" y="28"/>
                    <a:pt x="96" y="31"/>
                    <a:pt x="95" y="32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6" y="30"/>
                    <a:pt x="96" y="30"/>
                    <a:pt x="97" y="29"/>
                  </a:cubicBezTo>
                  <a:cubicBezTo>
                    <a:pt x="97" y="29"/>
                    <a:pt x="98" y="29"/>
                    <a:pt x="99" y="27"/>
                  </a:cubicBezTo>
                  <a:cubicBezTo>
                    <a:pt x="98" y="28"/>
                    <a:pt x="98" y="30"/>
                    <a:pt x="98" y="30"/>
                  </a:cubicBezTo>
                  <a:cubicBezTo>
                    <a:pt x="98" y="29"/>
                    <a:pt x="99" y="30"/>
                    <a:pt x="99" y="30"/>
                  </a:cubicBezTo>
                  <a:cubicBezTo>
                    <a:pt x="100" y="28"/>
                    <a:pt x="100" y="30"/>
                    <a:pt x="100" y="28"/>
                  </a:cubicBezTo>
                  <a:cubicBezTo>
                    <a:pt x="100" y="28"/>
                    <a:pt x="101" y="26"/>
                    <a:pt x="102" y="25"/>
                  </a:cubicBezTo>
                  <a:cubicBezTo>
                    <a:pt x="102" y="25"/>
                    <a:pt x="101" y="26"/>
                    <a:pt x="101" y="27"/>
                  </a:cubicBezTo>
                  <a:cubicBezTo>
                    <a:pt x="102" y="26"/>
                    <a:pt x="100" y="29"/>
                    <a:pt x="102" y="27"/>
                  </a:cubicBezTo>
                  <a:cubicBezTo>
                    <a:pt x="101" y="27"/>
                    <a:pt x="100" y="29"/>
                    <a:pt x="99" y="31"/>
                  </a:cubicBezTo>
                  <a:cubicBezTo>
                    <a:pt x="100" y="30"/>
                    <a:pt x="99" y="32"/>
                    <a:pt x="99" y="32"/>
                  </a:cubicBezTo>
                  <a:cubicBezTo>
                    <a:pt x="100" y="32"/>
                    <a:pt x="100" y="31"/>
                    <a:pt x="101" y="31"/>
                  </a:cubicBezTo>
                  <a:cubicBezTo>
                    <a:pt x="101" y="33"/>
                    <a:pt x="102" y="32"/>
                    <a:pt x="103" y="32"/>
                  </a:cubicBezTo>
                  <a:cubicBezTo>
                    <a:pt x="102" y="33"/>
                    <a:pt x="101" y="34"/>
                    <a:pt x="101" y="35"/>
                  </a:cubicBezTo>
                  <a:cubicBezTo>
                    <a:pt x="102" y="35"/>
                    <a:pt x="102" y="33"/>
                    <a:pt x="102" y="34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2" y="34"/>
                    <a:pt x="102" y="36"/>
                    <a:pt x="104" y="33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3" y="35"/>
                    <a:pt x="103" y="35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1" y="38"/>
                    <a:pt x="102" y="36"/>
                    <a:pt x="103" y="37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4" y="35"/>
                    <a:pt x="104" y="36"/>
                    <a:pt x="105" y="36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4" y="37"/>
                    <a:pt x="104" y="38"/>
                    <a:pt x="104" y="37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39"/>
                    <a:pt x="103" y="39"/>
                    <a:pt x="104" y="37"/>
                  </a:cubicBezTo>
                  <a:cubicBezTo>
                    <a:pt x="104" y="36"/>
                    <a:pt x="103" y="36"/>
                    <a:pt x="103" y="37"/>
                  </a:cubicBezTo>
                  <a:cubicBezTo>
                    <a:pt x="103" y="38"/>
                    <a:pt x="103" y="37"/>
                    <a:pt x="103" y="37"/>
                  </a:cubicBezTo>
                  <a:cubicBezTo>
                    <a:pt x="103" y="39"/>
                    <a:pt x="102" y="39"/>
                    <a:pt x="102" y="40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1" y="40"/>
                    <a:pt x="101" y="39"/>
                    <a:pt x="102" y="39"/>
                  </a:cubicBezTo>
                  <a:cubicBezTo>
                    <a:pt x="101" y="40"/>
                    <a:pt x="100" y="41"/>
                    <a:pt x="100" y="40"/>
                  </a:cubicBezTo>
                  <a:cubicBezTo>
                    <a:pt x="101" y="38"/>
                    <a:pt x="99" y="41"/>
                    <a:pt x="99" y="40"/>
                  </a:cubicBezTo>
                  <a:cubicBezTo>
                    <a:pt x="100" y="39"/>
                    <a:pt x="101" y="38"/>
                    <a:pt x="101" y="37"/>
                  </a:cubicBezTo>
                  <a:cubicBezTo>
                    <a:pt x="101" y="36"/>
                    <a:pt x="101" y="37"/>
                    <a:pt x="101" y="36"/>
                  </a:cubicBezTo>
                  <a:cubicBezTo>
                    <a:pt x="100" y="37"/>
                    <a:pt x="99" y="39"/>
                    <a:pt x="99" y="39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99" y="39"/>
                    <a:pt x="98" y="40"/>
                    <a:pt x="98" y="40"/>
                  </a:cubicBezTo>
                  <a:cubicBezTo>
                    <a:pt x="97" y="39"/>
                    <a:pt x="97" y="39"/>
                    <a:pt x="96" y="38"/>
                  </a:cubicBezTo>
                  <a:cubicBezTo>
                    <a:pt x="97" y="37"/>
                    <a:pt x="97" y="37"/>
                    <a:pt x="97" y="37"/>
                  </a:cubicBezTo>
                  <a:cubicBezTo>
                    <a:pt x="95" y="40"/>
                    <a:pt x="95" y="38"/>
                    <a:pt x="95" y="39"/>
                  </a:cubicBezTo>
                  <a:cubicBezTo>
                    <a:pt x="94" y="37"/>
                    <a:pt x="93" y="39"/>
                    <a:pt x="93" y="37"/>
                  </a:cubicBezTo>
                  <a:cubicBezTo>
                    <a:pt x="92" y="37"/>
                    <a:pt x="91" y="38"/>
                    <a:pt x="90" y="37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0" y="36"/>
                    <a:pt x="91" y="34"/>
                    <a:pt x="91" y="35"/>
                  </a:cubicBezTo>
                  <a:cubicBezTo>
                    <a:pt x="90" y="36"/>
                    <a:pt x="90" y="36"/>
                    <a:pt x="89" y="37"/>
                  </a:cubicBezTo>
                  <a:cubicBezTo>
                    <a:pt x="89" y="35"/>
                    <a:pt x="88" y="37"/>
                    <a:pt x="87" y="38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8"/>
                    <a:pt x="86" y="36"/>
                    <a:pt x="86" y="36"/>
                  </a:cubicBezTo>
                  <a:cubicBezTo>
                    <a:pt x="86" y="35"/>
                    <a:pt x="86" y="34"/>
                    <a:pt x="86" y="34"/>
                  </a:cubicBezTo>
                  <a:cubicBezTo>
                    <a:pt x="85" y="36"/>
                    <a:pt x="85" y="36"/>
                    <a:pt x="84" y="36"/>
                  </a:cubicBezTo>
                  <a:cubicBezTo>
                    <a:pt x="84" y="36"/>
                    <a:pt x="83" y="36"/>
                    <a:pt x="83" y="35"/>
                  </a:cubicBezTo>
                  <a:cubicBezTo>
                    <a:pt x="81" y="37"/>
                    <a:pt x="81" y="35"/>
                    <a:pt x="79" y="36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7" y="36"/>
                    <a:pt x="77" y="33"/>
                    <a:pt x="75" y="34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1"/>
                    <a:pt x="75" y="32"/>
                    <a:pt x="74" y="34"/>
                  </a:cubicBezTo>
                  <a:cubicBezTo>
                    <a:pt x="74" y="33"/>
                    <a:pt x="73" y="35"/>
                    <a:pt x="74" y="33"/>
                  </a:cubicBezTo>
                  <a:cubicBezTo>
                    <a:pt x="73" y="32"/>
                    <a:pt x="73" y="34"/>
                    <a:pt x="72" y="34"/>
                  </a:cubicBezTo>
                  <a:cubicBezTo>
                    <a:pt x="72" y="33"/>
                    <a:pt x="72" y="33"/>
                    <a:pt x="71" y="33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1" y="33"/>
                    <a:pt x="72" y="32"/>
                    <a:pt x="72" y="32"/>
                  </a:cubicBezTo>
                  <a:cubicBezTo>
                    <a:pt x="71" y="32"/>
                    <a:pt x="71" y="31"/>
                    <a:pt x="70" y="34"/>
                  </a:cubicBezTo>
                  <a:cubicBezTo>
                    <a:pt x="70" y="32"/>
                    <a:pt x="68" y="34"/>
                    <a:pt x="68" y="32"/>
                  </a:cubicBezTo>
                  <a:cubicBezTo>
                    <a:pt x="68" y="33"/>
                    <a:pt x="68" y="33"/>
                    <a:pt x="67" y="33"/>
                  </a:cubicBezTo>
                  <a:cubicBezTo>
                    <a:pt x="67" y="33"/>
                    <a:pt x="67" y="31"/>
                    <a:pt x="66" y="33"/>
                  </a:cubicBezTo>
                  <a:cubicBezTo>
                    <a:pt x="66" y="32"/>
                    <a:pt x="66" y="31"/>
                    <a:pt x="66" y="31"/>
                  </a:cubicBezTo>
                  <a:cubicBezTo>
                    <a:pt x="66" y="31"/>
                    <a:pt x="66" y="32"/>
                    <a:pt x="65" y="33"/>
                  </a:cubicBezTo>
                  <a:cubicBezTo>
                    <a:pt x="64" y="34"/>
                    <a:pt x="64" y="30"/>
                    <a:pt x="63" y="30"/>
                  </a:cubicBezTo>
                  <a:cubicBezTo>
                    <a:pt x="61" y="31"/>
                    <a:pt x="60" y="30"/>
                    <a:pt x="58" y="30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7" y="31"/>
                    <a:pt x="58" y="27"/>
                    <a:pt x="56" y="30"/>
                  </a:cubicBezTo>
                  <a:cubicBezTo>
                    <a:pt x="56" y="29"/>
                    <a:pt x="56" y="29"/>
                    <a:pt x="56" y="28"/>
                  </a:cubicBezTo>
                  <a:cubicBezTo>
                    <a:pt x="55" y="30"/>
                    <a:pt x="56" y="26"/>
                    <a:pt x="54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6"/>
                    <a:pt x="53" y="28"/>
                    <a:pt x="53" y="27"/>
                  </a:cubicBezTo>
                  <a:cubicBezTo>
                    <a:pt x="53" y="26"/>
                    <a:pt x="54" y="26"/>
                    <a:pt x="54" y="26"/>
                  </a:cubicBezTo>
                  <a:cubicBezTo>
                    <a:pt x="54" y="24"/>
                    <a:pt x="52" y="28"/>
                    <a:pt x="53" y="25"/>
                  </a:cubicBezTo>
                  <a:cubicBezTo>
                    <a:pt x="53" y="25"/>
                    <a:pt x="53" y="26"/>
                    <a:pt x="53" y="26"/>
                  </a:cubicBezTo>
                  <a:cubicBezTo>
                    <a:pt x="52" y="25"/>
                    <a:pt x="50" y="26"/>
                    <a:pt x="48" y="26"/>
                  </a:cubicBezTo>
                  <a:cubicBezTo>
                    <a:pt x="47" y="24"/>
                    <a:pt x="49" y="22"/>
                    <a:pt x="48" y="23"/>
                  </a:cubicBezTo>
                  <a:cubicBezTo>
                    <a:pt x="48" y="23"/>
                    <a:pt x="47" y="24"/>
                    <a:pt x="48" y="24"/>
                  </a:cubicBezTo>
                  <a:cubicBezTo>
                    <a:pt x="47" y="25"/>
                    <a:pt x="48" y="21"/>
                    <a:pt x="47" y="22"/>
                  </a:cubicBezTo>
                  <a:cubicBezTo>
                    <a:pt x="47" y="24"/>
                    <a:pt x="47" y="23"/>
                    <a:pt x="47" y="24"/>
                  </a:cubicBezTo>
                  <a:cubicBezTo>
                    <a:pt x="46" y="23"/>
                    <a:pt x="47" y="21"/>
                    <a:pt x="46" y="22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5" y="24"/>
                    <a:pt x="44" y="22"/>
                    <a:pt x="43" y="25"/>
                  </a:cubicBezTo>
                  <a:cubicBezTo>
                    <a:pt x="40" y="24"/>
                    <a:pt x="36" y="25"/>
                    <a:pt x="33" y="25"/>
                  </a:cubicBezTo>
                  <a:cubicBezTo>
                    <a:pt x="30" y="23"/>
                    <a:pt x="26" y="23"/>
                    <a:pt x="24" y="21"/>
                  </a:cubicBezTo>
                  <a:cubicBezTo>
                    <a:pt x="24" y="18"/>
                    <a:pt x="23" y="18"/>
                    <a:pt x="22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20"/>
                    <a:pt x="22" y="18"/>
                    <a:pt x="21" y="20"/>
                  </a:cubicBezTo>
                  <a:cubicBezTo>
                    <a:pt x="20" y="19"/>
                    <a:pt x="19" y="20"/>
                    <a:pt x="18" y="19"/>
                  </a:cubicBezTo>
                  <a:cubicBezTo>
                    <a:pt x="18" y="19"/>
                    <a:pt x="19" y="18"/>
                    <a:pt x="18" y="18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7" y="19"/>
                    <a:pt x="17" y="20"/>
                  </a:cubicBezTo>
                  <a:cubicBezTo>
                    <a:pt x="13" y="21"/>
                    <a:pt x="12" y="16"/>
                    <a:pt x="8" y="15"/>
                  </a:cubicBezTo>
                  <a:cubicBezTo>
                    <a:pt x="8" y="14"/>
                    <a:pt x="7" y="15"/>
                    <a:pt x="6" y="15"/>
                  </a:cubicBezTo>
                  <a:cubicBezTo>
                    <a:pt x="4" y="12"/>
                    <a:pt x="3" y="9"/>
                    <a:pt x="0" y="10"/>
                  </a:cubicBezTo>
                  <a:cubicBezTo>
                    <a:pt x="0" y="10"/>
                    <a:pt x="2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6" name="Freeform 55"/>
            <p:cNvSpPr/>
            <p:nvPr/>
          </p:nvSpPr>
          <p:spPr bwMode="auto">
            <a:xfrm>
              <a:off x="8799513" y="2435226"/>
              <a:ext cx="3175" cy="7938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7" name="Freeform 56"/>
            <p:cNvSpPr/>
            <p:nvPr/>
          </p:nvSpPr>
          <p:spPr bwMode="auto">
            <a:xfrm>
              <a:off x="8786813" y="2393951"/>
              <a:ext cx="4762" cy="47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8" name="Freeform 57"/>
            <p:cNvSpPr/>
            <p:nvPr/>
          </p:nvSpPr>
          <p:spPr bwMode="auto">
            <a:xfrm>
              <a:off x="8783638" y="2387601"/>
              <a:ext cx="3175" cy="6350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0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9" name="Freeform 58"/>
            <p:cNvSpPr/>
            <p:nvPr/>
          </p:nvSpPr>
          <p:spPr bwMode="auto">
            <a:xfrm>
              <a:off x="8783638" y="2371726"/>
              <a:ext cx="3175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0" name="Freeform 59"/>
            <p:cNvSpPr/>
            <p:nvPr/>
          </p:nvSpPr>
          <p:spPr bwMode="auto">
            <a:xfrm>
              <a:off x="8780463" y="2379663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1" name="Freeform 60"/>
            <p:cNvSpPr/>
            <p:nvPr/>
          </p:nvSpPr>
          <p:spPr bwMode="auto">
            <a:xfrm>
              <a:off x="8769350" y="2363788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0" y="1"/>
                  </a:cubicBezTo>
                  <a:cubicBezTo>
                    <a:pt x="0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2" name="Freeform 61"/>
            <p:cNvSpPr/>
            <p:nvPr/>
          </p:nvSpPr>
          <p:spPr bwMode="auto">
            <a:xfrm>
              <a:off x="8761413" y="2368551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3" name="Freeform 62"/>
            <p:cNvSpPr/>
            <p:nvPr/>
          </p:nvSpPr>
          <p:spPr bwMode="auto">
            <a:xfrm>
              <a:off x="8640763" y="2335213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4" name="Freeform 63"/>
            <p:cNvSpPr/>
            <p:nvPr/>
          </p:nvSpPr>
          <p:spPr bwMode="auto">
            <a:xfrm>
              <a:off x="8583613" y="2316163"/>
              <a:ext cx="4762" cy="6350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5" name="Freeform 64"/>
            <p:cNvSpPr/>
            <p:nvPr/>
          </p:nvSpPr>
          <p:spPr bwMode="auto">
            <a:xfrm>
              <a:off x="8555038" y="2327276"/>
              <a:ext cx="0" cy="7938"/>
            </a:xfrm>
            <a:custGeom>
              <a:avLst/>
              <a:gdLst>
                <a:gd name="T0" fmla="*/ 0 h 5"/>
                <a:gd name="T1" fmla="*/ 0 h 5"/>
                <a:gd name="T2" fmla="*/ 5 h 5"/>
                <a:gd name="T3" fmla="*/ 0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6" name="Freeform 65"/>
            <p:cNvSpPr/>
            <p:nvPr/>
          </p:nvSpPr>
          <p:spPr bwMode="auto">
            <a:xfrm>
              <a:off x="9099550" y="2047876"/>
              <a:ext cx="3175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7" name="Freeform 66"/>
            <p:cNvSpPr/>
            <p:nvPr/>
          </p:nvSpPr>
          <p:spPr bwMode="auto">
            <a:xfrm>
              <a:off x="8926513" y="1736726"/>
              <a:ext cx="200025" cy="307975"/>
            </a:xfrm>
            <a:custGeom>
              <a:avLst/>
              <a:gdLst>
                <a:gd name="T0" fmla="*/ 11 w 53"/>
                <a:gd name="T1" fmla="*/ 10 h 82"/>
                <a:gd name="T2" fmla="*/ 12 w 53"/>
                <a:gd name="T3" fmla="*/ 12 h 82"/>
                <a:gd name="T4" fmla="*/ 18 w 53"/>
                <a:gd name="T5" fmla="*/ 16 h 82"/>
                <a:gd name="T6" fmla="*/ 19 w 53"/>
                <a:gd name="T7" fmla="*/ 18 h 82"/>
                <a:gd name="T8" fmla="*/ 19 w 53"/>
                <a:gd name="T9" fmla="*/ 24 h 82"/>
                <a:gd name="T10" fmla="*/ 20 w 53"/>
                <a:gd name="T11" fmla="*/ 25 h 82"/>
                <a:gd name="T12" fmla="*/ 23 w 53"/>
                <a:gd name="T13" fmla="*/ 28 h 82"/>
                <a:gd name="T14" fmla="*/ 23 w 53"/>
                <a:gd name="T15" fmla="*/ 31 h 82"/>
                <a:gd name="T16" fmla="*/ 23 w 53"/>
                <a:gd name="T17" fmla="*/ 32 h 82"/>
                <a:gd name="T18" fmla="*/ 25 w 53"/>
                <a:gd name="T19" fmla="*/ 33 h 82"/>
                <a:gd name="T20" fmla="*/ 28 w 53"/>
                <a:gd name="T21" fmla="*/ 35 h 82"/>
                <a:gd name="T22" fmla="*/ 29 w 53"/>
                <a:gd name="T23" fmla="*/ 37 h 82"/>
                <a:gd name="T24" fmla="*/ 31 w 53"/>
                <a:gd name="T25" fmla="*/ 38 h 82"/>
                <a:gd name="T26" fmla="*/ 31 w 53"/>
                <a:gd name="T27" fmla="*/ 41 h 82"/>
                <a:gd name="T28" fmla="*/ 32 w 53"/>
                <a:gd name="T29" fmla="*/ 43 h 82"/>
                <a:gd name="T30" fmla="*/ 33 w 53"/>
                <a:gd name="T31" fmla="*/ 46 h 82"/>
                <a:gd name="T32" fmla="*/ 34 w 53"/>
                <a:gd name="T33" fmla="*/ 47 h 82"/>
                <a:gd name="T34" fmla="*/ 33 w 53"/>
                <a:gd name="T35" fmla="*/ 49 h 82"/>
                <a:gd name="T36" fmla="*/ 35 w 53"/>
                <a:gd name="T37" fmla="*/ 49 h 82"/>
                <a:gd name="T38" fmla="*/ 36 w 53"/>
                <a:gd name="T39" fmla="*/ 49 h 82"/>
                <a:gd name="T40" fmla="*/ 37 w 53"/>
                <a:gd name="T41" fmla="*/ 50 h 82"/>
                <a:gd name="T42" fmla="*/ 39 w 53"/>
                <a:gd name="T43" fmla="*/ 54 h 82"/>
                <a:gd name="T44" fmla="*/ 40 w 53"/>
                <a:gd name="T45" fmla="*/ 56 h 82"/>
                <a:gd name="T46" fmla="*/ 41 w 53"/>
                <a:gd name="T47" fmla="*/ 57 h 82"/>
                <a:gd name="T48" fmla="*/ 42 w 53"/>
                <a:gd name="T49" fmla="*/ 60 h 82"/>
                <a:gd name="T50" fmla="*/ 39 w 53"/>
                <a:gd name="T51" fmla="*/ 63 h 82"/>
                <a:gd name="T52" fmla="*/ 44 w 53"/>
                <a:gd name="T53" fmla="*/ 62 h 82"/>
                <a:gd name="T54" fmla="*/ 48 w 53"/>
                <a:gd name="T55" fmla="*/ 61 h 82"/>
                <a:gd name="T56" fmla="*/ 48 w 53"/>
                <a:gd name="T57" fmla="*/ 63 h 82"/>
                <a:gd name="T58" fmla="*/ 50 w 53"/>
                <a:gd name="T59" fmla="*/ 62 h 82"/>
                <a:gd name="T60" fmla="*/ 49 w 53"/>
                <a:gd name="T61" fmla="*/ 64 h 82"/>
                <a:gd name="T62" fmla="*/ 46 w 53"/>
                <a:gd name="T63" fmla="*/ 67 h 82"/>
                <a:gd name="T64" fmla="*/ 50 w 53"/>
                <a:gd name="T65" fmla="*/ 66 h 82"/>
                <a:gd name="T66" fmla="*/ 49 w 53"/>
                <a:gd name="T67" fmla="*/ 67 h 82"/>
                <a:gd name="T68" fmla="*/ 52 w 53"/>
                <a:gd name="T69" fmla="*/ 67 h 82"/>
                <a:gd name="T70" fmla="*/ 52 w 53"/>
                <a:gd name="T71" fmla="*/ 68 h 82"/>
                <a:gd name="T72" fmla="*/ 47 w 53"/>
                <a:gd name="T73" fmla="*/ 71 h 82"/>
                <a:gd name="T74" fmla="*/ 52 w 53"/>
                <a:gd name="T75" fmla="*/ 70 h 82"/>
                <a:gd name="T76" fmla="*/ 48 w 53"/>
                <a:gd name="T77" fmla="*/ 78 h 82"/>
                <a:gd name="T78" fmla="*/ 47 w 53"/>
                <a:gd name="T79" fmla="*/ 79 h 82"/>
                <a:gd name="T80" fmla="*/ 49 w 53"/>
                <a:gd name="T81" fmla="*/ 81 h 82"/>
                <a:gd name="T82" fmla="*/ 46 w 53"/>
                <a:gd name="T83" fmla="*/ 82 h 82"/>
                <a:gd name="T84" fmla="*/ 47 w 53"/>
                <a:gd name="T85" fmla="*/ 79 h 82"/>
                <a:gd name="T86" fmla="*/ 41 w 53"/>
                <a:gd name="T87" fmla="*/ 78 h 82"/>
                <a:gd name="T88" fmla="*/ 35 w 53"/>
                <a:gd name="T89" fmla="*/ 74 h 82"/>
                <a:gd name="T90" fmla="*/ 29 w 53"/>
                <a:gd name="T91" fmla="*/ 69 h 82"/>
                <a:gd name="T92" fmla="*/ 25 w 53"/>
                <a:gd name="T93" fmla="*/ 64 h 82"/>
                <a:gd name="T94" fmla="*/ 22 w 53"/>
                <a:gd name="T95" fmla="*/ 61 h 82"/>
                <a:gd name="T96" fmla="*/ 19 w 53"/>
                <a:gd name="T97" fmla="*/ 52 h 82"/>
                <a:gd name="T98" fmla="*/ 19 w 53"/>
                <a:gd name="T99" fmla="*/ 47 h 82"/>
                <a:gd name="T100" fmla="*/ 18 w 53"/>
                <a:gd name="T101" fmla="*/ 41 h 82"/>
                <a:gd name="T102" fmla="*/ 5 w 53"/>
                <a:gd name="T103" fmla="*/ 24 h 82"/>
                <a:gd name="T104" fmla="*/ 4 w 53"/>
                <a:gd name="T105" fmla="*/ 19 h 82"/>
                <a:gd name="T106" fmla="*/ 8 w 53"/>
                <a:gd name="T107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82">
                  <a:moveTo>
                    <a:pt x="8" y="1"/>
                  </a:moveTo>
                  <a:cubicBezTo>
                    <a:pt x="12" y="0"/>
                    <a:pt x="8" y="3"/>
                    <a:pt x="12" y="4"/>
                  </a:cubicBezTo>
                  <a:cubicBezTo>
                    <a:pt x="12" y="4"/>
                    <a:pt x="9" y="4"/>
                    <a:pt x="10" y="4"/>
                  </a:cubicBezTo>
                  <a:cubicBezTo>
                    <a:pt x="14" y="4"/>
                    <a:pt x="12" y="7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11" y="9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1" y="10"/>
                    <a:pt x="10" y="11"/>
                    <a:pt x="9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5" y="10"/>
                    <a:pt x="11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5" y="12"/>
                    <a:pt x="15" y="13"/>
                    <a:pt x="16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4"/>
                    <a:pt x="16" y="15"/>
                    <a:pt x="16" y="15"/>
                  </a:cubicBezTo>
                  <a:cubicBezTo>
                    <a:pt x="15" y="15"/>
                    <a:pt x="18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9" y="15"/>
                    <a:pt x="16" y="16"/>
                    <a:pt x="18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9" y="16"/>
                    <a:pt x="16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7" y="17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7" y="18"/>
                    <a:pt x="19" y="18"/>
                  </a:cubicBezTo>
                  <a:cubicBezTo>
                    <a:pt x="17" y="18"/>
                    <a:pt x="18" y="17"/>
                    <a:pt x="16" y="18"/>
                  </a:cubicBezTo>
                  <a:cubicBezTo>
                    <a:pt x="18" y="19"/>
                    <a:pt x="18" y="21"/>
                    <a:pt x="19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9" y="23"/>
                  </a:cubicBezTo>
                  <a:cubicBezTo>
                    <a:pt x="19" y="23"/>
                    <a:pt x="18" y="23"/>
                    <a:pt x="18" y="23"/>
                  </a:cubicBezTo>
                  <a:cubicBezTo>
                    <a:pt x="17" y="24"/>
                    <a:pt x="20" y="23"/>
                    <a:pt x="19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8" y="25"/>
                  </a:cubicBezTo>
                  <a:cubicBezTo>
                    <a:pt x="20" y="24"/>
                    <a:pt x="18" y="25"/>
                    <a:pt x="19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7" y="26"/>
                    <a:pt x="20" y="25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1" y="25"/>
                    <a:pt x="20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7"/>
                    <a:pt x="20" y="27"/>
                    <a:pt x="21" y="27"/>
                  </a:cubicBezTo>
                  <a:cubicBezTo>
                    <a:pt x="21" y="28"/>
                    <a:pt x="19" y="28"/>
                    <a:pt x="19" y="28"/>
                  </a:cubicBezTo>
                  <a:cubicBezTo>
                    <a:pt x="22" y="28"/>
                    <a:pt x="21" y="29"/>
                    <a:pt x="23" y="28"/>
                  </a:cubicBezTo>
                  <a:cubicBezTo>
                    <a:pt x="23" y="28"/>
                    <a:pt x="22" y="29"/>
                    <a:pt x="23" y="29"/>
                  </a:cubicBezTo>
                  <a:cubicBezTo>
                    <a:pt x="22" y="29"/>
                    <a:pt x="20" y="30"/>
                    <a:pt x="20" y="30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31"/>
                    <a:pt x="19" y="30"/>
                    <a:pt x="18" y="31"/>
                  </a:cubicBezTo>
                  <a:cubicBezTo>
                    <a:pt x="18" y="31"/>
                    <a:pt x="19" y="31"/>
                    <a:pt x="19" y="31"/>
                  </a:cubicBezTo>
                  <a:cubicBezTo>
                    <a:pt x="20" y="31"/>
                    <a:pt x="23" y="30"/>
                    <a:pt x="23" y="31"/>
                  </a:cubicBezTo>
                  <a:cubicBezTo>
                    <a:pt x="22" y="31"/>
                    <a:pt x="21" y="32"/>
                    <a:pt x="20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3" y="31"/>
                    <a:pt x="24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6" y="31"/>
                    <a:pt x="24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3"/>
                    <a:pt x="23" y="32"/>
                    <a:pt x="24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4" y="33"/>
                    <a:pt x="25" y="32"/>
                  </a:cubicBezTo>
                  <a:cubicBezTo>
                    <a:pt x="25" y="32"/>
                    <a:pt x="24" y="33"/>
                    <a:pt x="25" y="32"/>
                  </a:cubicBezTo>
                  <a:cubicBezTo>
                    <a:pt x="26" y="32"/>
                    <a:pt x="26" y="32"/>
                    <a:pt x="27" y="32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7" y="33"/>
                    <a:pt x="27" y="33"/>
                    <a:pt x="28" y="33"/>
                  </a:cubicBezTo>
                  <a:cubicBezTo>
                    <a:pt x="29" y="32"/>
                    <a:pt x="26" y="33"/>
                    <a:pt x="27" y="33"/>
                  </a:cubicBezTo>
                  <a:cubicBezTo>
                    <a:pt x="26" y="34"/>
                    <a:pt x="29" y="33"/>
                    <a:pt x="27" y="35"/>
                  </a:cubicBezTo>
                  <a:cubicBezTo>
                    <a:pt x="27" y="35"/>
                    <a:pt x="29" y="34"/>
                    <a:pt x="28" y="34"/>
                  </a:cubicBezTo>
                  <a:cubicBezTo>
                    <a:pt x="28" y="34"/>
                    <a:pt x="27" y="35"/>
                    <a:pt x="28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9" y="35"/>
                    <a:pt x="30" y="35"/>
                    <a:pt x="29" y="36"/>
                  </a:cubicBezTo>
                  <a:cubicBezTo>
                    <a:pt x="30" y="36"/>
                    <a:pt x="31" y="36"/>
                    <a:pt x="31" y="36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7"/>
                    <a:pt x="30" y="37"/>
                    <a:pt x="29" y="37"/>
                  </a:cubicBezTo>
                  <a:cubicBezTo>
                    <a:pt x="31" y="37"/>
                    <a:pt x="27" y="37"/>
                    <a:pt x="29" y="37"/>
                  </a:cubicBezTo>
                  <a:cubicBezTo>
                    <a:pt x="28" y="37"/>
                    <a:pt x="31" y="36"/>
                    <a:pt x="29" y="37"/>
                  </a:cubicBezTo>
                  <a:cubicBezTo>
                    <a:pt x="29" y="37"/>
                    <a:pt x="31" y="37"/>
                    <a:pt x="30" y="38"/>
                  </a:cubicBezTo>
                  <a:cubicBezTo>
                    <a:pt x="30" y="37"/>
                    <a:pt x="28" y="38"/>
                    <a:pt x="28" y="38"/>
                  </a:cubicBezTo>
                  <a:cubicBezTo>
                    <a:pt x="28" y="39"/>
                    <a:pt x="29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0" y="39"/>
                    <a:pt x="31" y="38"/>
                  </a:cubicBezTo>
                  <a:cubicBezTo>
                    <a:pt x="30" y="38"/>
                    <a:pt x="32" y="38"/>
                    <a:pt x="30" y="3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30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3" y="38"/>
                    <a:pt x="30" y="40"/>
                    <a:pt x="32" y="39"/>
                  </a:cubicBezTo>
                  <a:cubicBezTo>
                    <a:pt x="31" y="40"/>
                    <a:pt x="32" y="40"/>
                    <a:pt x="31" y="41"/>
                  </a:cubicBezTo>
                  <a:cubicBezTo>
                    <a:pt x="32" y="40"/>
                    <a:pt x="33" y="40"/>
                    <a:pt x="32" y="41"/>
                  </a:cubicBezTo>
                  <a:cubicBezTo>
                    <a:pt x="32" y="41"/>
                    <a:pt x="32" y="41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1"/>
                    <a:pt x="30" y="42"/>
                    <a:pt x="30" y="43"/>
                  </a:cubicBezTo>
                  <a:cubicBezTo>
                    <a:pt x="31" y="43"/>
                    <a:pt x="32" y="42"/>
                    <a:pt x="33" y="42"/>
                  </a:cubicBezTo>
                  <a:cubicBezTo>
                    <a:pt x="30" y="43"/>
                    <a:pt x="35" y="41"/>
                    <a:pt x="32" y="43"/>
                  </a:cubicBezTo>
                  <a:cubicBezTo>
                    <a:pt x="32" y="43"/>
                    <a:pt x="31" y="43"/>
                    <a:pt x="31" y="43"/>
                  </a:cubicBezTo>
                  <a:cubicBezTo>
                    <a:pt x="28" y="45"/>
                    <a:pt x="33" y="43"/>
                    <a:pt x="32" y="44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2" y="43"/>
                    <a:pt x="35" y="43"/>
                    <a:pt x="33" y="44"/>
                  </a:cubicBezTo>
                  <a:cubicBezTo>
                    <a:pt x="34" y="43"/>
                    <a:pt x="32" y="44"/>
                    <a:pt x="34" y="43"/>
                  </a:cubicBezTo>
                  <a:cubicBezTo>
                    <a:pt x="33" y="45"/>
                    <a:pt x="36" y="44"/>
                    <a:pt x="33" y="46"/>
                  </a:cubicBezTo>
                  <a:cubicBezTo>
                    <a:pt x="33" y="46"/>
                    <a:pt x="33" y="46"/>
                    <a:pt x="34" y="46"/>
                  </a:cubicBezTo>
                  <a:cubicBezTo>
                    <a:pt x="35" y="45"/>
                    <a:pt x="33" y="46"/>
                    <a:pt x="34" y="46"/>
                  </a:cubicBezTo>
                  <a:cubicBezTo>
                    <a:pt x="34" y="46"/>
                    <a:pt x="34" y="45"/>
                    <a:pt x="34" y="45"/>
                  </a:cubicBezTo>
                  <a:cubicBezTo>
                    <a:pt x="34" y="46"/>
                    <a:pt x="34" y="46"/>
                    <a:pt x="32" y="47"/>
                  </a:cubicBezTo>
                  <a:cubicBezTo>
                    <a:pt x="31" y="47"/>
                    <a:pt x="36" y="45"/>
                    <a:pt x="35" y="46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4" y="47"/>
                    <a:pt x="33" y="48"/>
                  </a:cubicBezTo>
                  <a:cubicBezTo>
                    <a:pt x="33" y="48"/>
                    <a:pt x="33" y="48"/>
                    <a:pt x="34" y="48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8"/>
                    <a:pt x="33" y="49"/>
                    <a:pt x="34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4" y="49"/>
                  </a:cubicBezTo>
                  <a:cubicBezTo>
                    <a:pt x="34" y="49"/>
                    <a:pt x="35" y="48"/>
                    <a:pt x="35" y="48"/>
                  </a:cubicBezTo>
                  <a:cubicBezTo>
                    <a:pt x="35" y="48"/>
                    <a:pt x="35" y="48"/>
                    <a:pt x="36" y="48"/>
                  </a:cubicBezTo>
                  <a:cubicBezTo>
                    <a:pt x="35" y="48"/>
                    <a:pt x="35" y="48"/>
                    <a:pt x="35" y="49"/>
                  </a:cubicBezTo>
                  <a:cubicBezTo>
                    <a:pt x="35" y="49"/>
                    <a:pt x="37" y="48"/>
                    <a:pt x="37" y="48"/>
                  </a:cubicBezTo>
                  <a:cubicBezTo>
                    <a:pt x="36" y="49"/>
                    <a:pt x="37" y="49"/>
                    <a:pt x="35" y="49"/>
                  </a:cubicBezTo>
                  <a:cubicBezTo>
                    <a:pt x="35" y="49"/>
                    <a:pt x="36" y="49"/>
                    <a:pt x="35" y="49"/>
                  </a:cubicBezTo>
                  <a:cubicBezTo>
                    <a:pt x="35" y="49"/>
                    <a:pt x="34" y="50"/>
                    <a:pt x="35" y="49"/>
                  </a:cubicBezTo>
                  <a:cubicBezTo>
                    <a:pt x="35" y="49"/>
                    <a:pt x="37" y="48"/>
                    <a:pt x="37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7" y="49"/>
                    <a:pt x="36" y="50"/>
                    <a:pt x="37" y="49"/>
                  </a:cubicBezTo>
                  <a:cubicBezTo>
                    <a:pt x="38" y="49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6" y="51"/>
                    <a:pt x="36" y="51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1"/>
                    <a:pt x="37" y="51"/>
                    <a:pt x="38" y="50"/>
                  </a:cubicBezTo>
                  <a:cubicBezTo>
                    <a:pt x="37" y="51"/>
                    <a:pt x="34" y="53"/>
                    <a:pt x="35" y="52"/>
                  </a:cubicBezTo>
                  <a:cubicBezTo>
                    <a:pt x="35" y="52"/>
                    <a:pt x="38" y="51"/>
                    <a:pt x="38" y="51"/>
                  </a:cubicBezTo>
                  <a:cubicBezTo>
                    <a:pt x="38" y="52"/>
                    <a:pt x="40" y="51"/>
                    <a:pt x="38" y="53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3"/>
                    <a:pt x="41" y="53"/>
                    <a:pt x="39" y="54"/>
                  </a:cubicBezTo>
                  <a:cubicBezTo>
                    <a:pt x="39" y="54"/>
                    <a:pt x="38" y="55"/>
                    <a:pt x="37" y="55"/>
                  </a:cubicBezTo>
                  <a:cubicBezTo>
                    <a:pt x="38" y="55"/>
                    <a:pt x="36" y="56"/>
                    <a:pt x="38" y="55"/>
                  </a:cubicBezTo>
                  <a:cubicBezTo>
                    <a:pt x="39" y="55"/>
                    <a:pt x="40" y="54"/>
                    <a:pt x="40" y="54"/>
                  </a:cubicBezTo>
                  <a:cubicBezTo>
                    <a:pt x="41" y="54"/>
                    <a:pt x="41" y="54"/>
                    <a:pt x="40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5"/>
                    <a:pt x="40" y="56"/>
                    <a:pt x="40" y="56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1" y="56"/>
                    <a:pt x="42" y="55"/>
                    <a:pt x="42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1" y="56"/>
                    <a:pt x="43" y="55"/>
                    <a:pt x="42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7"/>
                    <a:pt x="42" y="58"/>
                    <a:pt x="40" y="58"/>
                  </a:cubicBezTo>
                  <a:cubicBezTo>
                    <a:pt x="44" y="57"/>
                    <a:pt x="44" y="58"/>
                    <a:pt x="45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60"/>
                    <a:pt x="45" y="58"/>
                    <a:pt x="45" y="59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61"/>
                    <a:pt x="44" y="60"/>
                    <a:pt x="44" y="60"/>
                  </a:cubicBezTo>
                  <a:cubicBezTo>
                    <a:pt x="45" y="59"/>
                    <a:pt x="44" y="60"/>
                    <a:pt x="45" y="59"/>
                  </a:cubicBezTo>
                  <a:cubicBezTo>
                    <a:pt x="45" y="59"/>
                    <a:pt x="44" y="60"/>
                    <a:pt x="46" y="59"/>
                  </a:cubicBezTo>
                  <a:cubicBezTo>
                    <a:pt x="45" y="60"/>
                    <a:pt x="44" y="60"/>
                    <a:pt x="44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3" y="62"/>
                    <a:pt x="41" y="62"/>
                    <a:pt x="39" y="63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38" y="65"/>
                    <a:pt x="37" y="64"/>
                    <a:pt x="37" y="65"/>
                  </a:cubicBezTo>
                  <a:cubicBezTo>
                    <a:pt x="38" y="65"/>
                    <a:pt x="40" y="63"/>
                    <a:pt x="41" y="63"/>
                  </a:cubicBezTo>
                  <a:cubicBezTo>
                    <a:pt x="41" y="63"/>
                    <a:pt x="44" y="61"/>
                    <a:pt x="45" y="61"/>
                  </a:cubicBezTo>
                  <a:cubicBezTo>
                    <a:pt x="44" y="62"/>
                    <a:pt x="44" y="61"/>
                    <a:pt x="43" y="62"/>
                  </a:cubicBezTo>
                  <a:cubicBezTo>
                    <a:pt x="42" y="63"/>
                    <a:pt x="44" y="62"/>
                    <a:pt x="44" y="62"/>
                  </a:cubicBezTo>
                  <a:cubicBezTo>
                    <a:pt x="44" y="62"/>
                    <a:pt x="46" y="61"/>
                    <a:pt x="46" y="61"/>
                  </a:cubicBezTo>
                  <a:cubicBezTo>
                    <a:pt x="45" y="61"/>
                    <a:pt x="44" y="62"/>
                    <a:pt x="44" y="62"/>
                  </a:cubicBezTo>
                  <a:cubicBezTo>
                    <a:pt x="45" y="61"/>
                    <a:pt x="46" y="61"/>
                    <a:pt x="47" y="61"/>
                  </a:cubicBezTo>
                  <a:cubicBezTo>
                    <a:pt x="49" y="59"/>
                    <a:pt x="46" y="61"/>
                    <a:pt x="48" y="60"/>
                  </a:cubicBezTo>
                  <a:cubicBezTo>
                    <a:pt x="47" y="61"/>
                    <a:pt x="45" y="62"/>
                    <a:pt x="44" y="63"/>
                  </a:cubicBezTo>
                  <a:cubicBezTo>
                    <a:pt x="45" y="62"/>
                    <a:pt x="46" y="62"/>
                    <a:pt x="48" y="61"/>
                  </a:cubicBezTo>
                  <a:cubicBezTo>
                    <a:pt x="48" y="61"/>
                    <a:pt x="47" y="62"/>
                    <a:pt x="46" y="62"/>
                  </a:cubicBezTo>
                  <a:cubicBezTo>
                    <a:pt x="45" y="63"/>
                    <a:pt x="48" y="61"/>
                    <a:pt x="46" y="63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2"/>
                    <a:pt x="46" y="62"/>
                    <a:pt x="46" y="63"/>
                  </a:cubicBezTo>
                  <a:cubicBezTo>
                    <a:pt x="46" y="63"/>
                    <a:pt x="48" y="62"/>
                    <a:pt x="46" y="64"/>
                  </a:cubicBezTo>
                  <a:cubicBezTo>
                    <a:pt x="46" y="63"/>
                    <a:pt x="46" y="64"/>
                    <a:pt x="48" y="63"/>
                  </a:cubicBezTo>
                  <a:cubicBezTo>
                    <a:pt x="48" y="62"/>
                    <a:pt x="46" y="63"/>
                    <a:pt x="48" y="62"/>
                  </a:cubicBezTo>
                  <a:cubicBezTo>
                    <a:pt x="47" y="63"/>
                    <a:pt x="49" y="62"/>
                    <a:pt x="49" y="62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9" y="62"/>
                    <a:pt x="49" y="62"/>
                    <a:pt x="50" y="62"/>
                  </a:cubicBezTo>
                  <a:cubicBezTo>
                    <a:pt x="49" y="62"/>
                    <a:pt x="49" y="63"/>
                    <a:pt x="48" y="63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2"/>
                    <a:pt x="48" y="63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6" y="65"/>
                    <a:pt x="47" y="65"/>
                  </a:cubicBezTo>
                  <a:cubicBezTo>
                    <a:pt x="48" y="64"/>
                    <a:pt x="49" y="63"/>
                    <a:pt x="50" y="63"/>
                  </a:cubicBezTo>
                  <a:cubicBezTo>
                    <a:pt x="51" y="62"/>
                    <a:pt x="49" y="63"/>
                    <a:pt x="50" y="63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8" y="64"/>
                    <a:pt x="47" y="65"/>
                    <a:pt x="47" y="65"/>
                  </a:cubicBezTo>
                  <a:cubicBezTo>
                    <a:pt x="48" y="65"/>
                    <a:pt x="49" y="64"/>
                    <a:pt x="50" y="63"/>
                  </a:cubicBezTo>
                  <a:cubicBezTo>
                    <a:pt x="50" y="64"/>
                    <a:pt x="49" y="64"/>
                    <a:pt x="48" y="65"/>
                  </a:cubicBezTo>
                  <a:cubicBezTo>
                    <a:pt x="49" y="65"/>
                    <a:pt x="50" y="64"/>
                    <a:pt x="50" y="63"/>
                  </a:cubicBezTo>
                  <a:cubicBezTo>
                    <a:pt x="50" y="64"/>
                    <a:pt x="49" y="65"/>
                    <a:pt x="48" y="66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5" y="68"/>
                    <a:pt x="45" y="68"/>
                    <a:pt x="43" y="69"/>
                  </a:cubicBezTo>
                  <a:cubicBezTo>
                    <a:pt x="43" y="69"/>
                    <a:pt x="44" y="69"/>
                    <a:pt x="44" y="69"/>
                  </a:cubicBezTo>
                  <a:cubicBezTo>
                    <a:pt x="47" y="67"/>
                    <a:pt x="48" y="67"/>
                    <a:pt x="50" y="65"/>
                  </a:cubicBezTo>
                  <a:cubicBezTo>
                    <a:pt x="51" y="65"/>
                    <a:pt x="45" y="69"/>
                    <a:pt x="49" y="67"/>
                  </a:cubicBezTo>
                  <a:cubicBezTo>
                    <a:pt x="49" y="67"/>
                    <a:pt x="51" y="66"/>
                    <a:pt x="50" y="66"/>
                  </a:cubicBezTo>
                  <a:cubicBezTo>
                    <a:pt x="50" y="66"/>
                    <a:pt x="52" y="64"/>
                    <a:pt x="52" y="65"/>
                  </a:cubicBezTo>
                  <a:cubicBezTo>
                    <a:pt x="51" y="66"/>
                    <a:pt x="50" y="67"/>
                    <a:pt x="48" y="68"/>
                  </a:cubicBezTo>
                  <a:cubicBezTo>
                    <a:pt x="49" y="67"/>
                    <a:pt x="49" y="67"/>
                    <a:pt x="48" y="67"/>
                  </a:cubicBezTo>
                  <a:cubicBezTo>
                    <a:pt x="47" y="68"/>
                    <a:pt x="46" y="69"/>
                    <a:pt x="46" y="69"/>
                  </a:cubicBezTo>
                  <a:cubicBezTo>
                    <a:pt x="47" y="69"/>
                    <a:pt x="47" y="69"/>
                    <a:pt x="48" y="68"/>
                  </a:cubicBezTo>
                  <a:cubicBezTo>
                    <a:pt x="49" y="67"/>
                    <a:pt x="48" y="68"/>
                    <a:pt x="49" y="67"/>
                  </a:cubicBezTo>
                  <a:cubicBezTo>
                    <a:pt x="50" y="67"/>
                    <a:pt x="48" y="69"/>
                    <a:pt x="50" y="67"/>
                  </a:cubicBezTo>
                  <a:cubicBezTo>
                    <a:pt x="50" y="67"/>
                    <a:pt x="51" y="66"/>
                    <a:pt x="52" y="66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1" y="67"/>
                    <a:pt x="53" y="65"/>
                    <a:pt x="53" y="66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0" y="68"/>
                    <a:pt x="52" y="66"/>
                    <a:pt x="50" y="68"/>
                  </a:cubicBezTo>
                  <a:cubicBezTo>
                    <a:pt x="50" y="68"/>
                    <a:pt x="51" y="67"/>
                    <a:pt x="50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8"/>
                    <a:pt x="47" y="70"/>
                    <a:pt x="49" y="69"/>
                  </a:cubicBezTo>
                  <a:cubicBezTo>
                    <a:pt x="50" y="69"/>
                    <a:pt x="50" y="69"/>
                    <a:pt x="51" y="68"/>
                  </a:cubicBezTo>
                  <a:cubicBezTo>
                    <a:pt x="51" y="68"/>
                    <a:pt x="52" y="68"/>
                    <a:pt x="52" y="68"/>
                  </a:cubicBezTo>
                  <a:cubicBezTo>
                    <a:pt x="51" y="69"/>
                    <a:pt x="52" y="68"/>
                    <a:pt x="51" y="69"/>
                  </a:cubicBezTo>
                  <a:cubicBezTo>
                    <a:pt x="51" y="69"/>
                    <a:pt x="51" y="68"/>
                    <a:pt x="49" y="69"/>
                  </a:cubicBezTo>
                  <a:cubicBezTo>
                    <a:pt x="47" y="71"/>
                    <a:pt x="49" y="69"/>
                    <a:pt x="47" y="70"/>
                  </a:cubicBezTo>
                  <a:cubicBezTo>
                    <a:pt x="47" y="70"/>
                    <a:pt x="46" y="72"/>
                    <a:pt x="44" y="73"/>
                  </a:cubicBezTo>
                  <a:cubicBezTo>
                    <a:pt x="44" y="73"/>
                    <a:pt x="45" y="73"/>
                    <a:pt x="45" y="73"/>
                  </a:cubicBezTo>
                  <a:cubicBezTo>
                    <a:pt x="46" y="72"/>
                    <a:pt x="46" y="72"/>
                    <a:pt x="47" y="71"/>
                  </a:cubicBezTo>
                  <a:cubicBezTo>
                    <a:pt x="47" y="71"/>
                    <a:pt x="48" y="71"/>
                    <a:pt x="49" y="70"/>
                  </a:cubicBezTo>
                  <a:cubicBezTo>
                    <a:pt x="49" y="71"/>
                    <a:pt x="48" y="72"/>
                    <a:pt x="48" y="72"/>
                  </a:cubicBezTo>
                  <a:cubicBezTo>
                    <a:pt x="48" y="72"/>
                    <a:pt x="48" y="72"/>
                    <a:pt x="48" y="73"/>
                  </a:cubicBezTo>
                  <a:cubicBezTo>
                    <a:pt x="50" y="71"/>
                    <a:pt x="49" y="73"/>
                    <a:pt x="50" y="72"/>
                  </a:cubicBezTo>
                  <a:cubicBezTo>
                    <a:pt x="51" y="71"/>
                    <a:pt x="52" y="70"/>
                    <a:pt x="53" y="69"/>
                  </a:cubicBezTo>
                  <a:cubicBezTo>
                    <a:pt x="53" y="70"/>
                    <a:pt x="52" y="70"/>
                    <a:pt x="52" y="70"/>
                  </a:cubicBezTo>
                  <a:cubicBezTo>
                    <a:pt x="53" y="70"/>
                    <a:pt x="50" y="72"/>
                    <a:pt x="52" y="71"/>
                  </a:cubicBezTo>
                  <a:cubicBezTo>
                    <a:pt x="51" y="71"/>
                    <a:pt x="49" y="72"/>
                    <a:pt x="48" y="74"/>
                  </a:cubicBezTo>
                  <a:cubicBezTo>
                    <a:pt x="49" y="73"/>
                    <a:pt x="47" y="74"/>
                    <a:pt x="47" y="75"/>
                  </a:cubicBezTo>
                  <a:cubicBezTo>
                    <a:pt x="48" y="74"/>
                    <a:pt x="49" y="74"/>
                    <a:pt x="49" y="74"/>
                  </a:cubicBezTo>
                  <a:cubicBezTo>
                    <a:pt x="48" y="75"/>
                    <a:pt x="50" y="75"/>
                    <a:pt x="50" y="75"/>
                  </a:cubicBezTo>
                  <a:cubicBezTo>
                    <a:pt x="50" y="76"/>
                    <a:pt x="48" y="77"/>
                    <a:pt x="48" y="78"/>
                  </a:cubicBezTo>
                  <a:cubicBezTo>
                    <a:pt x="48" y="78"/>
                    <a:pt x="49" y="76"/>
                    <a:pt x="49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9" y="77"/>
                    <a:pt x="48" y="79"/>
                    <a:pt x="50" y="77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8" y="78"/>
                    <a:pt x="49" y="78"/>
                    <a:pt x="49" y="78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6" y="80"/>
                    <a:pt x="48" y="79"/>
                    <a:pt x="48" y="79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50" y="78"/>
                    <a:pt x="49" y="79"/>
                    <a:pt x="50" y="79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8" y="81"/>
                    <a:pt x="48" y="81"/>
                    <a:pt x="49" y="81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6" y="82"/>
                    <a:pt x="47" y="81"/>
                    <a:pt x="48" y="80"/>
                  </a:cubicBezTo>
                  <a:cubicBezTo>
                    <a:pt x="49" y="80"/>
                    <a:pt x="49" y="80"/>
                    <a:pt x="48" y="80"/>
                  </a:cubicBezTo>
                  <a:cubicBezTo>
                    <a:pt x="48" y="81"/>
                    <a:pt x="48" y="80"/>
                    <a:pt x="48" y="80"/>
                  </a:cubicBezTo>
                  <a:cubicBezTo>
                    <a:pt x="47" y="81"/>
                    <a:pt x="47" y="81"/>
                    <a:pt x="46" y="82"/>
                  </a:cubicBezTo>
                  <a:cubicBezTo>
                    <a:pt x="46" y="82"/>
                    <a:pt x="45" y="82"/>
                    <a:pt x="46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6" y="81"/>
                    <a:pt x="46" y="81"/>
                  </a:cubicBezTo>
                  <a:cubicBezTo>
                    <a:pt x="45" y="82"/>
                    <a:pt x="44" y="82"/>
                    <a:pt x="44" y="82"/>
                  </a:cubicBezTo>
                  <a:cubicBezTo>
                    <a:pt x="46" y="80"/>
                    <a:pt x="43" y="82"/>
                    <a:pt x="43" y="81"/>
                  </a:cubicBezTo>
                  <a:cubicBezTo>
                    <a:pt x="45" y="80"/>
                    <a:pt x="46" y="80"/>
                    <a:pt x="46" y="80"/>
                  </a:cubicBezTo>
                  <a:cubicBezTo>
                    <a:pt x="47" y="79"/>
                    <a:pt x="46" y="79"/>
                    <a:pt x="47" y="79"/>
                  </a:cubicBezTo>
                  <a:cubicBezTo>
                    <a:pt x="46" y="79"/>
                    <a:pt x="44" y="80"/>
                    <a:pt x="43" y="81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2" y="81"/>
                    <a:pt x="42" y="81"/>
                  </a:cubicBezTo>
                  <a:cubicBezTo>
                    <a:pt x="43" y="80"/>
                    <a:pt x="42" y="79"/>
                    <a:pt x="42" y="79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1" y="79"/>
                    <a:pt x="42" y="78"/>
                    <a:pt x="41" y="78"/>
                  </a:cubicBezTo>
                  <a:cubicBezTo>
                    <a:pt x="41" y="77"/>
                    <a:pt x="39" y="78"/>
                    <a:pt x="40" y="76"/>
                  </a:cubicBezTo>
                  <a:cubicBezTo>
                    <a:pt x="39" y="76"/>
                    <a:pt x="38" y="76"/>
                    <a:pt x="38" y="75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38" y="75"/>
                    <a:pt x="40" y="73"/>
                    <a:pt x="40" y="73"/>
                  </a:cubicBezTo>
                  <a:cubicBezTo>
                    <a:pt x="39" y="74"/>
                    <a:pt x="38" y="74"/>
                    <a:pt x="37" y="75"/>
                  </a:cubicBezTo>
                  <a:cubicBezTo>
                    <a:pt x="38" y="73"/>
                    <a:pt x="36" y="74"/>
                    <a:pt x="35" y="74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4" y="74"/>
                    <a:pt x="35" y="73"/>
                    <a:pt x="35" y="72"/>
                  </a:cubicBezTo>
                  <a:cubicBezTo>
                    <a:pt x="36" y="72"/>
                    <a:pt x="36" y="71"/>
                    <a:pt x="36" y="71"/>
                  </a:cubicBezTo>
                  <a:cubicBezTo>
                    <a:pt x="34" y="72"/>
                    <a:pt x="34" y="72"/>
                    <a:pt x="33" y="72"/>
                  </a:cubicBezTo>
                  <a:cubicBezTo>
                    <a:pt x="33" y="72"/>
                    <a:pt x="33" y="71"/>
                    <a:pt x="34" y="70"/>
                  </a:cubicBezTo>
                  <a:cubicBezTo>
                    <a:pt x="31" y="71"/>
                    <a:pt x="31" y="69"/>
                    <a:pt x="29" y="69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7" y="69"/>
                    <a:pt x="29" y="66"/>
                    <a:pt x="27" y="66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0" y="64"/>
                    <a:pt x="28" y="64"/>
                    <a:pt x="27" y="65"/>
                  </a:cubicBezTo>
                  <a:cubicBezTo>
                    <a:pt x="27" y="65"/>
                    <a:pt x="25" y="65"/>
                    <a:pt x="27" y="64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6" y="63"/>
                    <a:pt x="26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6" y="62"/>
                    <a:pt x="26" y="62"/>
                  </a:cubicBezTo>
                  <a:cubicBezTo>
                    <a:pt x="26" y="62"/>
                    <a:pt x="27" y="61"/>
                    <a:pt x="24" y="62"/>
                  </a:cubicBezTo>
                  <a:cubicBezTo>
                    <a:pt x="25" y="61"/>
                    <a:pt x="22" y="62"/>
                    <a:pt x="24" y="60"/>
                  </a:cubicBezTo>
                  <a:cubicBezTo>
                    <a:pt x="23" y="60"/>
                    <a:pt x="23" y="60"/>
                    <a:pt x="22" y="61"/>
                  </a:cubicBezTo>
                  <a:cubicBezTo>
                    <a:pt x="22" y="60"/>
                    <a:pt x="23" y="59"/>
                    <a:pt x="22" y="59"/>
                  </a:cubicBezTo>
                  <a:cubicBezTo>
                    <a:pt x="22" y="59"/>
                    <a:pt x="23" y="59"/>
                    <a:pt x="23" y="58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0" y="59"/>
                    <a:pt x="22" y="56"/>
                    <a:pt x="22" y="56"/>
                  </a:cubicBezTo>
                  <a:cubicBezTo>
                    <a:pt x="19" y="55"/>
                    <a:pt x="19" y="53"/>
                    <a:pt x="19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7" y="52"/>
                    <a:pt x="21" y="50"/>
                    <a:pt x="17" y="51"/>
                  </a:cubicBezTo>
                  <a:cubicBezTo>
                    <a:pt x="18" y="51"/>
                    <a:pt x="17" y="50"/>
                    <a:pt x="19" y="50"/>
                  </a:cubicBezTo>
                  <a:cubicBezTo>
                    <a:pt x="17" y="50"/>
                    <a:pt x="19" y="48"/>
                    <a:pt x="17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9" y="48"/>
                    <a:pt x="17" y="48"/>
                    <a:pt x="18" y="47"/>
                  </a:cubicBezTo>
                  <a:cubicBezTo>
                    <a:pt x="18" y="47"/>
                    <a:pt x="18" y="47"/>
                    <a:pt x="19" y="47"/>
                  </a:cubicBezTo>
                  <a:cubicBezTo>
                    <a:pt x="20" y="46"/>
                    <a:pt x="16" y="47"/>
                    <a:pt x="19" y="46"/>
                  </a:cubicBezTo>
                  <a:cubicBezTo>
                    <a:pt x="19" y="46"/>
                    <a:pt x="17" y="47"/>
                    <a:pt x="17" y="47"/>
                  </a:cubicBezTo>
                  <a:cubicBezTo>
                    <a:pt x="18" y="45"/>
                    <a:pt x="16" y="44"/>
                    <a:pt x="15" y="43"/>
                  </a:cubicBezTo>
                  <a:cubicBezTo>
                    <a:pt x="16" y="42"/>
                    <a:pt x="19" y="42"/>
                    <a:pt x="17" y="42"/>
                  </a:cubicBezTo>
                  <a:cubicBezTo>
                    <a:pt x="17" y="41"/>
                    <a:pt x="16" y="42"/>
                    <a:pt x="16" y="42"/>
                  </a:cubicBezTo>
                  <a:cubicBezTo>
                    <a:pt x="15" y="42"/>
                    <a:pt x="19" y="40"/>
                    <a:pt x="18" y="41"/>
                  </a:cubicBezTo>
                  <a:cubicBezTo>
                    <a:pt x="16" y="41"/>
                    <a:pt x="17" y="41"/>
                    <a:pt x="16" y="41"/>
                  </a:cubicBezTo>
                  <a:cubicBezTo>
                    <a:pt x="17" y="40"/>
                    <a:pt x="18" y="39"/>
                    <a:pt x="17" y="40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5" y="40"/>
                    <a:pt x="16" y="39"/>
                    <a:pt x="13" y="39"/>
                  </a:cubicBezTo>
                  <a:cubicBezTo>
                    <a:pt x="11" y="37"/>
                    <a:pt x="9" y="35"/>
                    <a:pt x="7" y="32"/>
                  </a:cubicBezTo>
                  <a:cubicBezTo>
                    <a:pt x="7" y="29"/>
                    <a:pt x="5" y="27"/>
                    <a:pt x="5" y="24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2"/>
                    <a:pt x="6" y="21"/>
                    <a:pt x="5" y="22"/>
                  </a:cubicBezTo>
                  <a:cubicBezTo>
                    <a:pt x="5" y="21"/>
                    <a:pt x="4" y="20"/>
                    <a:pt x="3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3" y="18"/>
                    <a:pt x="2" y="19"/>
                  </a:cubicBezTo>
                  <a:cubicBezTo>
                    <a:pt x="0" y="17"/>
                    <a:pt x="3" y="13"/>
                    <a:pt x="1" y="11"/>
                  </a:cubicBezTo>
                  <a:cubicBezTo>
                    <a:pt x="2" y="10"/>
                    <a:pt x="1" y="9"/>
                    <a:pt x="0" y="9"/>
                  </a:cubicBezTo>
                  <a:cubicBezTo>
                    <a:pt x="2" y="6"/>
                    <a:pt x="4" y="3"/>
                    <a:pt x="1" y="2"/>
                  </a:cubicBezTo>
                  <a:cubicBezTo>
                    <a:pt x="1" y="2"/>
                    <a:pt x="6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8" name="Freeform 67"/>
            <p:cNvSpPr/>
            <p:nvPr/>
          </p:nvSpPr>
          <p:spPr bwMode="auto">
            <a:xfrm>
              <a:off x="9099550" y="2044701"/>
              <a:ext cx="7937" cy="7938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9" name="Freeform 68"/>
            <p:cNvSpPr/>
            <p:nvPr/>
          </p:nvSpPr>
          <p:spPr bwMode="auto">
            <a:xfrm>
              <a:off x="9115425" y="2003426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0" name="Freeform 69"/>
            <p:cNvSpPr/>
            <p:nvPr/>
          </p:nvSpPr>
          <p:spPr bwMode="auto">
            <a:xfrm>
              <a:off x="9115425" y="2000251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1" name="Rectangle 70"/>
            <p:cNvSpPr>
              <a:spLocks noChangeArrowheads="1"/>
            </p:cNvSpPr>
            <p:nvPr/>
          </p:nvSpPr>
          <p:spPr bwMode="auto">
            <a:xfrm>
              <a:off x="9121775" y="1989138"/>
              <a:ext cx="4762" cy="15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2" name="Freeform 71"/>
            <p:cNvSpPr/>
            <p:nvPr/>
          </p:nvSpPr>
          <p:spPr bwMode="auto">
            <a:xfrm>
              <a:off x="9115425" y="199231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3" name="Freeform 72"/>
            <p:cNvSpPr/>
            <p:nvPr/>
          </p:nvSpPr>
          <p:spPr bwMode="auto">
            <a:xfrm>
              <a:off x="9115425" y="1976438"/>
              <a:ext cx="6350" cy="4763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1"/>
                    <a:pt x="1" y="0"/>
                  </a:cubicBezTo>
                  <a:cubicBezTo>
                    <a:pt x="0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4" name="Freeform 73"/>
            <p:cNvSpPr/>
            <p:nvPr/>
          </p:nvSpPr>
          <p:spPr bwMode="auto">
            <a:xfrm>
              <a:off x="9110663" y="1973263"/>
              <a:ext cx="4762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5" name="Freeform 74"/>
            <p:cNvSpPr/>
            <p:nvPr/>
          </p:nvSpPr>
          <p:spPr bwMode="auto">
            <a:xfrm>
              <a:off x="9047163" y="1898651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6" name="Freeform 75"/>
            <p:cNvSpPr/>
            <p:nvPr/>
          </p:nvSpPr>
          <p:spPr bwMode="auto">
            <a:xfrm>
              <a:off x="9031288" y="1852613"/>
              <a:ext cx="4762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7" name="Freeform 76"/>
            <p:cNvSpPr/>
            <p:nvPr/>
          </p:nvSpPr>
          <p:spPr bwMode="auto">
            <a:xfrm>
              <a:off x="9001125" y="1841501"/>
              <a:ext cx="7937" cy="0"/>
            </a:xfrm>
            <a:custGeom>
              <a:avLst/>
              <a:gdLst>
                <a:gd name="T0" fmla="*/ 5 w 5"/>
                <a:gd name="T1" fmla="*/ 5 w 5"/>
                <a:gd name="T2" fmla="*/ 0 w 5"/>
                <a:gd name="T3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8" name="Freeform 77"/>
            <p:cNvSpPr/>
            <p:nvPr/>
          </p:nvSpPr>
          <p:spPr bwMode="auto">
            <a:xfrm>
              <a:off x="9637713" y="2033588"/>
              <a:ext cx="7937" cy="317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9" name="Freeform 78"/>
            <p:cNvSpPr/>
            <p:nvPr/>
          </p:nvSpPr>
          <p:spPr bwMode="auto">
            <a:xfrm>
              <a:off x="9645650" y="1649413"/>
              <a:ext cx="225425" cy="392113"/>
            </a:xfrm>
            <a:custGeom>
              <a:avLst/>
              <a:gdLst>
                <a:gd name="T0" fmla="*/ 51 w 60"/>
                <a:gd name="T1" fmla="*/ 14 h 104"/>
                <a:gd name="T2" fmla="*/ 50 w 60"/>
                <a:gd name="T3" fmla="*/ 17 h 104"/>
                <a:gd name="T4" fmla="*/ 51 w 60"/>
                <a:gd name="T5" fmla="*/ 25 h 104"/>
                <a:gd name="T6" fmla="*/ 49 w 60"/>
                <a:gd name="T7" fmla="*/ 27 h 104"/>
                <a:gd name="T8" fmla="*/ 44 w 60"/>
                <a:gd name="T9" fmla="*/ 33 h 104"/>
                <a:gd name="T10" fmla="*/ 43 w 60"/>
                <a:gd name="T11" fmla="*/ 35 h 104"/>
                <a:gd name="T12" fmla="*/ 43 w 60"/>
                <a:gd name="T13" fmla="*/ 40 h 104"/>
                <a:gd name="T14" fmla="*/ 40 w 60"/>
                <a:gd name="T15" fmla="*/ 42 h 104"/>
                <a:gd name="T16" fmla="*/ 38 w 60"/>
                <a:gd name="T17" fmla="*/ 43 h 104"/>
                <a:gd name="T18" fmla="*/ 39 w 60"/>
                <a:gd name="T19" fmla="*/ 46 h 104"/>
                <a:gd name="T20" fmla="*/ 39 w 60"/>
                <a:gd name="T21" fmla="*/ 51 h 104"/>
                <a:gd name="T22" fmla="*/ 38 w 60"/>
                <a:gd name="T23" fmla="*/ 53 h 104"/>
                <a:gd name="T24" fmla="*/ 38 w 60"/>
                <a:gd name="T25" fmla="*/ 56 h 104"/>
                <a:gd name="T26" fmla="*/ 36 w 60"/>
                <a:gd name="T27" fmla="*/ 57 h 104"/>
                <a:gd name="T28" fmla="*/ 34 w 60"/>
                <a:gd name="T29" fmla="*/ 61 h 104"/>
                <a:gd name="T30" fmla="*/ 31 w 60"/>
                <a:gd name="T31" fmla="*/ 64 h 104"/>
                <a:gd name="T32" fmla="*/ 31 w 60"/>
                <a:gd name="T33" fmla="*/ 66 h 104"/>
                <a:gd name="T34" fmla="*/ 29 w 60"/>
                <a:gd name="T35" fmla="*/ 66 h 104"/>
                <a:gd name="T36" fmla="*/ 30 w 60"/>
                <a:gd name="T37" fmla="*/ 68 h 104"/>
                <a:gd name="T38" fmla="*/ 29 w 60"/>
                <a:gd name="T39" fmla="*/ 69 h 104"/>
                <a:gd name="T40" fmla="*/ 29 w 60"/>
                <a:gd name="T41" fmla="*/ 71 h 104"/>
                <a:gd name="T42" fmla="*/ 26 w 60"/>
                <a:gd name="T43" fmla="*/ 76 h 104"/>
                <a:gd name="T44" fmla="*/ 25 w 60"/>
                <a:gd name="T45" fmla="*/ 78 h 104"/>
                <a:gd name="T46" fmla="*/ 24 w 60"/>
                <a:gd name="T47" fmla="*/ 80 h 104"/>
                <a:gd name="T48" fmla="*/ 21 w 60"/>
                <a:gd name="T49" fmla="*/ 84 h 104"/>
                <a:gd name="T50" fmla="*/ 17 w 60"/>
                <a:gd name="T51" fmla="*/ 82 h 104"/>
                <a:gd name="T52" fmla="*/ 20 w 60"/>
                <a:gd name="T53" fmla="*/ 86 h 104"/>
                <a:gd name="T54" fmla="*/ 23 w 60"/>
                <a:gd name="T55" fmla="*/ 90 h 104"/>
                <a:gd name="T56" fmla="*/ 21 w 60"/>
                <a:gd name="T57" fmla="*/ 91 h 104"/>
                <a:gd name="T58" fmla="*/ 22 w 60"/>
                <a:gd name="T59" fmla="*/ 92 h 104"/>
                <a:gd name="T60" fmla="*/ 20 w 60"/>
                <a:gd name="T61" fmla="*/ 92 h 104"/>
                <a:gd name="T62" fmla="*/ 16 w 60"/>
                <a:gd name="T63" fmla="*/ 92 h 104"/>
                <a:gd name="T64" fmla="*/ 18 w 60"/>
                <a:gd name="T65" fmla="*/ 95 h 104"/>
                <a:gd name="T66" fmla="*/ 16 w 60"/>
                <a:gd name="T67" fmla="*/ 95 h 104"/>
                <a:gd name="T68" fmla="*/ 18 w 60"/>
                <a:gd name="T69" fmla="*/ 98 h 104"/>
                <a:gd name="T70" fmla="*/ 17 w 60"/>
                <a:gd name="T71" fmla="*/ 99 h 104"/>
                <a:gd name="T72" fmla="*/ 12 w 60"/>
                <a:gd name="T73" fmla="*/ 96 h 104"/>
                <a:gd name="T74" fmla="*/ 14 w 60"/>
                <a:gd name="T75" fmla="*/ 100 h 104"/>
                <a:gd name="T76" fmla="*/ 6 w 60"/>
                <a:gd name="T77" fmla="*/ 100 h 104"/>
                <a:gd name="T78" fmla="*/ 4 w 60"/>
                <a:gd name="T79" fmla="*/ 101 h 104"/>
                <a:gd name="T80" fmla="*/ 3 w 60"/>
                <a:gd name="T81" fmla="*/ 103 h 104"/>
                <a:gd name="T82" fmla="*/ 1 w 60"/>
                <a:gd name="T83" fmla="*/ 101 h 104"/>
                <a:gd name="T84" fmla="*/ 4 w 60"/>
                <a:gd name="T85" fmla="*/ 100 h 104"/>
                <a:gd name="T86" fmla="*/ 2 w 60"/>
                <a:gd name="T87" fmla="*/ 93 h 104"/>
                <a:gd name="T88" fmla="*/ 5 w 60"/>
                <a:gd name="T89" fmla="*/ 85 h 104"/>
                <a:gd name="T90" fmla="*/ 8 w 60"/>
                <a:gd name="T91" fmla="*/ 76 h 104"/>
                <a:gd name="T92" fmla="*/ 10 w 60"/>
                <a:gd name="T93" fmla="*/ 70 h 104"/>
                <a:gd name="T94" fmla="*/ 12 w 60"/>
                <a:gd name="T95" fmla="*/ 65 h 104"/>
                <a:gd name="T96" fmla="*/ 19 w 60"/>
                <a:gd name="T97" fmla="*/ 55 h 104"/>
                <a:gd name="T98" fmla="*/ 23 w 60"/>
                <a:gd name="T99" fmla="*/ 51 h 104"/>
                <a:gd name="T100" fmla="*/ 28 w 60"/>
                <a:gd name="T101" fmla="*/ 46 h 104"/>
                <a:gd name="T102" fmla="*/ 36 w 60"/>
                <a:gd name="T103" fmla="*/ 22 h 104"/>
                <a:gd name="T104" fmla="*/ 39 w 60"/>
                <a:gd name="T105" fmla="*/ 16 h 104"/>
                <a:gd name="T106" fmla="*/ 56 w 60"/>
                <a:gd name="T107" fmla="*/ 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" h="104">
                  <a:moveTo>
                    <a:pt x="56" y="4"/>
                  </a:moveTo>
                  <a:cubicBezTo>
                    <a:pt x="60" y="7"/>
                    <a:pt x="55" y="6"/>
                    <a:pt x="57" y="9"/>
                  </a:cubicBezTo>
                  <a:cubicBezTo>
                    <a:pt x="57" y="9"/>
                    <a:pt x="54" y="8"/>
                    <a:pt x="55" y="9"/>
                  </a:cubicBezTo>
                  <a:cubicBezTo>
                    <a:pt x="57" y="11"/>
                    <a:pt x="54" y="13"/>
                    <a:pt x="51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2" y="14"/>
                    <a:pt x="51" y="14"/>
                  </a:cubicBezTo>
                  <a:cubicBezTo>
                    <a:pt x="51" y="14"/>
                    <a:pt x="51" y="14"/>
                    <a:pt x="50" y="13"/>
                  </a:cubicBezTo>
                  <a:cubicBezTo>
                    <a:pt x="51" y="14"/>
                    <a:pt x="50" y="14"/>
                    <a:pt x="51" y="15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4" y="17"/>
                    <a:pt x="49" y="16"/>
                    <a:pt x="51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2" y="19"/>
                    <a:pt x="50" y="21"/>
                    <a:pt x="51" y="22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50" y="22"/>
                    <a:pt x="50" y="23"/>
                    <a:pt x="50" y="23"/>
                  </a:cubicBezTo>
                  <a:cubicBezTo>
                    <a:pt x="49" y="22"/>
                    <a:pt x="51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5"/>
                    <a:pt x="49" y="24"/>
                    <a:pt x="51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1" y="26"/>
                    <a:pt x="48" y="25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0" y="26"/>
                    <a:pt x="49" y="26"/>
                    <a:pt x="49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7"/>
                    <a:pt x="48" y="26"/>
                    <a:pt x="49" y="27"/>
                  </a:cubicBezTo>
                  <a:cubicBezTo>
                    <a:pt x="48" y="27"/>
                    <a:pt x="49" y="27"/>
                    <a:pt x="47" y="26"/>
                  </a:cubicBezTo>
                  <a:cubicBezTo>
                    <a:pt x="48" y="28"/>
                    <a:pt x="47" y="30"/>
                    <a:pt x="46" y="31"/>
                  </a:cubicBezTo>
                  <a:cubicBezTo>
                    <a:pt x="45" y="31"/>
                    <a:pt x="45" y="31"/>
                    <a:pt x="44" y="31"/>
                  </a:cubicBezTo>
                  <a:cubicBezTo>
                    <a:pt x="44" y="31"/>
                    <a:pt x="44" y="32"/>
                    <a:pt x="45" y="32"/>
                  </a:cubicBezTo>
                  <a:cubicBezTo>
                    <a:pt x="45" y="32"/>
                    <a:pt x="44" y="32"/>
                    <a:pt x="44" y="32"/>
                  </a:cubicBezTo>
                  <a:cubicBezTo>
                    <a:pt x="43" y="32"/>
                    <a:pt x="45" y="33"/>
                    <a:pt x="44" y="33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3"/>
                    <a:pt x="44" y="33"/>
                    <a:pt x="44" y="34"/>
                  </a:cubicBezTo>
                  <a:cubicBezTo>
                    <a:pt x="44" y="34"/>
                    <a:pt x="43" y="33"/>
                    <a:pt x="43" y="33"/>
                  </a:cubicBezTo>
                  <a:cubicBezTo>
                    <a:pt x="44" y="34"/>
                    <a:pt x="42" y="34"/>
                    <a:pt x="43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1" y="34"/>
                    <a:pt x="44" y="35"/>
                    <a:pt x="43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4" y="36"/>
                    <a:pt x="43" y="36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2" y="37"/>
                    <a:pt x="42" y="38"/>
                  </a:cubicBezTo>
                  <a:cubicBezTo>
                    <a:pt x="42" y="38"/>
                    <a:pt x="40" y="37"/>
                    <a:pt x="40" y="37"/>
                  </a:cubicBezTo>
                  <a:cubicBezTo>
                    <a:pt x="42" y="39"/>
                    <a:pt x="40" y="39"/>
                    <a:pt x="43" y="40"/>
                  </a:cubicBezTo>
                  <a:cubicBezTo>
                    <a:pt x="42" y="40"/>
                    <a:pt x="41" y="40"/>
                    <a:pt x="42" y="41"/>
                  </a:cubicBezTo>
                  <a:cubicBezTo>
                    <a:pt x="41" y="40"/>
                    <a:pt x="39" y="40"/>
                    <a:pt x="39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7" y="38"/>
                    <a:pt x="38" y="39"/>
                    <a:pt x="37" y="38"/>
                  </a:cubicBezTo>
                  <a:cubicBezTo>
                    <a:pt x="37" y="38"/>
                    <a:pt x="38" y="39"/>
                    <a:pt x="37" y="39"/>
                  </a:cubicBezTo>
                  <a:cubicBezTo>
                    <a:pt x="38" y="40"/>
                    <a:pt x="40" y="42"/>
                    <a:pt x="40" y="42"/>
                  </a:cubicBezTo>
                  <a:cubicBezTo>
                    <a:pt x="40" y="42"/>
                    <a:pt x="38" y="41"/>
                    <a:pt x="38" y="41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4"/>
                    <a:pt x="40" y="43"/>
                    <a:pt x="40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4"/>
                    <a:pt x="41" y="45"/>
                    <a:pt x="39" y="44"/>
                  </a:cubicBezTo>
                  <a:cubicBezTo>
                    <a:pt x="39" y="44"/>
                    <a:pt x="39" y="44"/>
                    <a:pt x="38" y="43"/>
                  </a:cubicBezTo>
                  <a:cubicBezTo>
                    <a:pt x="38" y="44"/>
                    <a:pt x="39" y="44"/>
                    <a:pt x="39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9" y="45"/>
                    <a:pt x="40" y="46"/>
                  </a:cubicBezTo>
                  <a:cubicBezTo>
                    <a:pt x="40" y="46"/>
                    <a:pt x="39" y="45"/>
                    <a:pt x="40" y="45"/>
                  </a:cubicBezTo>
                  <a:cubicBezTo>
                    <a:pt x="41" y="46"/>
                    <a:pt x="41" y="47"/>
                    <a:pt x="41" y="47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1" y="47"/>
                    <a:pt x="41" y="48"/>
                    <a:pt x="41" y="49"/>
                  </a:cubicBezTo>
                  <a:cubicBezTo>
                    <a:pt x="42" y="49"/>
                    <a:pt x="40" y="48"/>
                    <a:pt x="40" y="48"/>
                  </a:cubicBezTo>
                  <a:cubicBezTo>
                    <a:pt x="39" y="48"/>
                    <a:pt x="41" y="50"/>
                    <a:pt x="39" y="50"/>
                  </a:cubicBezTo>
                  <a:cubicBezTo>
                    <a:pt x="39" y="49"/>
                    <a:pt x="40" y="50"/>
                    <a:pt x="40" y="50"/>
                  </a:cubicBezTo>
                  <a:cubicBezTo>
                    <a:pt x="40" y="50"/>
                    <a:pt x="39" y="49"/>
                    <a:pt x="39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40" y="51"/>
                    <a:pt x="39" y="50"/>
                    <a:pt x="39" y="50"/>
                  </a:cubicBezTo>
                  <a:cubicBezTo>
                    <a:pt x="39" y="51"/>
                    <a:pt x="40" y="53"/>
                    <a:pt x="38" y="53"/>
                  </a:cubicBezTo>
                  <a:cubicBezTo>
                    <a:pt x="39" y="53"/>
                    <a:pt x="40" y="54"/>
                    <a:pt x="40" y="54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8" y="53"/>
                    <a:pt x="39" y="54"/>
                    <a:pt x="38" y="53"/>
                  </a:cubicBezTo>
                  <a:cubicBezTo>
                    <a:pt x="39" y="54"/>
                    <a:pt x="37" y="51"/>
                    <a:pt x="38" y="53"/>
                  </a:cubicBezTo>
                  <a:cubicBezTo>
                    <a:pt x="37" y="52"/>
                    <a:pt x="39" y="54"/>
                    <a:pt x="38" y="53"/>
                  </a:cubicBezTo>
                  <a:cubicBezTo>
                    <a:pt x="38" y="53"/>
                    <a:pt x="39" y="55"/>
                    <a:pt x="38" y="54"/>
                  </a:cubicBezTo>
                  <a:cubicBezTo>
                    <a:pt x="38" y="54"/>
                    <a:pt x="36" y="53"/>
                    <a:pt x="36" y="53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8" y="55"/>
                    <a:pt x="37" y="55"/>
                    <a:pt x="38" y="56"/>
                  </a:cubicBezTo>
                  <a:cubicBezTo>
                    <a:pt x="37" y="55"/>
                    <a:pt x="38" y="56"/>
                    <a:pt x="37" y="55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5"/>
                    <a:pt x="37" y="56"/>
                    <a:pt x="37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9" y="57"/>
                    <a:pt x="36" y="56"/>
                    <a:pt x="38" y="57"/>
                  </a:cubicBezTo>
                  <a:cubicBezTo>
                    <a:pt x="37" y="57"/>
                    <a:pt x="37" y="58"/>
                    <a:pt x="36" y="57"/>
                  </a:cubicBezTo>
                  <a:cubicBezTo>
                    <a:pt x="36" y="58"/>
                    <a:pt x="37" y="59"/>
                    <a:pt x="36" y="59"/>
                  </a:cubicBezTo>
                  <a:cubicBezTo>
                    <a:pt x="36" y="59"/>
                    <a:pt x="36" y="59"/>
                    <a:pt x="35" y="58"/>
                  </a:cubicBezTo>
                  <a:cubicBezTo>
                    <a:pt x="35" y="58"/>
                    <a:pt x="35" y="58"/>
                    <a:pt x="35" y="59"/>
                  </a:cubicBezTo>
                  <a:cubicBezTo>
                    <a:pt x="35" y="59"/>
                    <a:pt x="34" y="58"/>
                    <a:pt x="33" y="58"/>
                  </a:cubicBezTo>
                  <a:cubicBezTo>
                    <a:pt x="33" y="59"/>
                    <a:pt x="35" y="60"/>
                    <a:pt x="35" y="60"/>
                  </a:cubicBezTo>
                  <a:cubicBezTo>
                    <a:pt x="33" y="59"/>
                    <a:pt x="37" y="62"/>
                    <a:pt x="34" y="61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0" y="58"/>
                    <a:pt x="34" y="61"/>
                    <a:pt x="33" y="61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3" y="61"/>
                    <a:pt x="35" y="63"/>
                    <a:pt x="34" y="62"/>
                  </a:cubicBezTo>
                  <a:cubicBezTo>
                    <a:pt x="34" y="62"/>
                    <a:pt x="33" y="62"/>
                    <a:pt x="34" y="63"/>
                  </a:cubicBezTo>
                  <a:cubicBezTo>
                    <a:pt x="33" y="63"/>
                    <a:pt x="34" y="65"/>
                    <a:pt x="31" y="64"/>
                  </a:cubicBezTo>
                  <a:cubicBezTo>
                    <a:pt x="31" y="64"/>
                    <a:pt x="31" y="64"/>
                    <a:pt x="32" y="64"/>
                  </a:cubicBezTo>
                  <a:cubicBezTo>
                    <a:pt x="33" y="65"/>
                    <a:pt x="31" y="64"/>
                    <a:pt x="32" y="64"/>
                  </a:cubicBezTo>
                  <a:cubicBezTo>
                    <a:pt x="32" y="64"/>
                    <a:pt x="32" y="65"/>
                    <a:pt x="33" y="65"/>
                  </a:cubicBezTo>
                  <a:cubicBezTo>
                    <a:pt x="32" y="65"/>
                    <a:pt x="32" y="65"/>
                    <a:pt x="30" y="64"/>
                  </a:cubicBezTo>
                  <a:cubicBezTo>
                    <a:pt x="29" y="63"/>
                    <a:pt x="33" y="66"/>
                    <a:pt x="32" y="66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30" y="66"/>
                    <a:pt x="29" y="65"/>
                  </a:cubicBezTo>
                  <a:cubicBezTo>
                    <a:pt x="29" y="66"/>
                    <a:pt x="29" y="66"/>
                    <a:pt x="30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9" y="66"/>
                    <a:pt x="29" y="66"/>
                    <a:pt x="29" y="67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8" y="66"/>
                    <a:pt x="28" y="66"/>
                    <a:pt x="29" y="67"/>
                  </a:cubicBezTo>
                  <a:cubicBezTo>
                    <a:pt x="29" y="67"/>
                    <a:pt x="30" y="67"/>
                    <a:pt x="30" y="67"/>
                  </a:cubicBezTo>
                  <a:cubicBezTo>
                    <a:pt x="31" y="68"/>
                    <a:pt x="30" y="68"/>
                    <a:pt x="31" y="68"/>
                  </a:cubicBezTo>
                  <a:cubicBezTo>
                    <a:pt x="30" y="67"/>
                    <a:pt x="30" y="68"/>
                    <a:pt x="30" y="68"/>
                  </a:cubicBezTo>
                  <a:cubicBezTo>
                    <a:pt x="29" y="68"/>
                    <a:pt x="31" y="69"/>
                    <a:pt x="31" y="69"/>
                  </a:cubicBezTo>
                  <a:cubicBezTo>
                    <a:pt x="30" y="69"/>
                    <a:pt x="30" y="69"/>
                    <a:pt x="30" y="68"/>
                  </a:cubicBezTo>
                  <a:cubicBezTo>
                    <a:pt x="29" y="68"/>
                    <a:pt x="30" y="69"/>
                    <a:pt x="30" y="68"/>
                  </a:cubicBezTo>
                  <a:cubicBezTo>
                    <a:pt x="29" y="68"/>
                    <a:pt x="28" y="67"/>
                    <a:pt x="29" y="68"/>
                  </a:cubicBezTo>
                  <a:cubicBezTo>
                    <a:pt x="29" y="69"/>
                    <a:pt x="31" y="70"/>
                    <a:pt x="30" y="69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0" y="70"/>
                    <a:pt x="29" y="70"/>
                    <a:pt x="30" y="70"/>
                  </a:cubicBezTo>
                  <a:cubicBezTo>
                    <a:pt x="30" y="71"/>
                    <a:pt x="29" y="70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8" y="70"/>
                    <a:pt x="28" y="71"/>
                    <a:pt x="29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8" y="72"/>
                    <a:pt x="25" y="70"/>
                    <a:pt x="26" y="71"/>
                  </a:cubicBezTo>
                  <a:cubicBezTo>
                    <a:pt x="26" y="71"/>
                    <a:pt x="28" y="72"/>
                    <a:pt x="29" y="73"/>
                  </a:cubicBezTo>
                  <a:cubicBezTo>
                    <a:pt x="28" y="73"/>
                    <a:pt x="29" y="74"/>
                    <a:pt x="27" y="74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7" y="75"/>
                    <a:pt x="29" y="77"/>
                    <a:pt x="26" y="76"/>
                  </a:cubicBezTo>
                  <a:cubicBezTo>
                    <a:pt x="26" y="76"/>
                    <a:pt x="25" y="75"/>
                    <a:pt x="24" y="75"/>
                  </a:cubicBezTo>
                  <a:cubicBezTo>
                    <a:pt x="25" y="76"/>
                    <a:pt x="23" y="75"/>
                    <a:pt x="25" y="76"/>
                  </a:cubicBezTo>
                  <a:cubicBezTo>
                    <a:pt x="26" y="76"/>
                    <a:pt x="26" y="77"/>
                    <a:pt x="27" y="77"/>
                  </a:cubicBezTo>
                  <a:cubicBezTo>
                    <a:pt x="27" y="77"/>
                    <a:pt x="27" y="78"/>
                    <a:pt x="26" y="78"/>
                  </a:cubicBezTo>
                  <a:cubicBezTo>
                    <a:pt x="26" y="78"/>
                    <a:pt x="26" y="78"/>
                    <a:pt x="27" y="78"/>
                  </a:cubicBezTo>
                  <a:cubicBezTo>
                    <a:pt x="25" y="77"/>
                    <a:pt x="25" y="78"/>
                    <a:pt x="25" y="78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5" y="79"/>
                    <a:pt x="27" y="80"/>
                    <a:pt x="26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80"/>
                    <a:pt x="27" y="81"/>
                    <a:pt x="26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4" y="80"/>
                    <a:pt x="25" y="81"/>
                    <a:pt x="25" y="81"/>
                  </a:cubicBezTo>
                  <a:cubicBezTo>
                    <a:pt x="24" y="81"/>
                    <a:pt x="24" y="81"/>
                    <a:pt x="23" y="80"/>
                  </a:cubicBezTo>
                  <a:cubicBezTo>
                    <a:pt x="25" y="83"/>
                    <a:pt x="25" y="84"/>
                    <a:pt x="24" y="85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2" y="84"/>
                    <a:pt x="25" y="85"/>
                    <a:pt x="24" y="85"/>
                  </a:cubicBezTo>
                  <a:cubicBezTo>
                    <a:pt x="23" y="85"/>
                    <a:pt x="22" y="85"/>
                    <a:pt x="21" y="84"/>
                  </a:cubicBezTo>
                  <a:cubicBezTo>
                    <a:pt x="20" y="84"/>
                    <a:pt x="22" y="85"/>
                    <a:pt x="23" y="85"/>
                  </a:cubicBezTo>
                  <a:cubicBezTo>
                    <a:pt x="24" y="86"/>
                    <a:pt x="22" y="85"/>
                    <a:pt x="23" y="86"/>
                  </a:cubicBezTo>
                  <a:cubicBezTo>
                    <a:pt x="24" y="86"/>
                    <a:pt x="22" y="86"/>
                    <a:pt x="24" y="87"/>
                  </a:cubicBezTo>
                  <a:cubicBezTo>
                    <a:pt x="23" y="86"/>
                    <a:pt x="22" y="86"/>
                    <a:pt x="22" y="85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0" y="85"/>
                    <a:pt x="19" y="83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5" y="82"/>
                    <a:pt x="16" y="81"/>
                    <a:pt x="15" y="81"/>
                  </a:cubicBezTo>
                  <a:cubicBezTo>
                    <a:pt x="15" y="82"/>
                    <a:pt x="17" y="84"/>
                    <a:pt x="18" y="84"/>
                  </a:cubicBezTo>
                  <a:cubicBezTo>
                    <a:pt x="18" y="84"/>
                    <a:pt x="22" y="86"/>
                    <a:pt x="21" y="86"/>
                  </a:cubicBezTo>
                  <a:cubicBezTo>
                    <a:pt x="20" y="86"/>
                    <a:pt x="21" y="86"/>
                    <a:pt x="20" y="85"/>
                  </a:cubicBezTo>
                  <a:cubicBezTo>
                    <a:pt x="19" y="85"/>
                    <a:pt x="21" y="86"/>
                    <a:pt x="20" y="86"/>
                  </a:cubicBezTo>
                  <a:cubicBezTo>
                    <a:pt x="21" y="86"/>
                    <a:pt x="22" y="87"/>
                    <a:pt x="22" y="88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1" y="87"/>
                    <a:pt x="22" y="88"/>
                    <a:pt x="23" y="88"/>
                  </a:cubicBezTo>
                  <a:cubicBezTo>
                    <a:pt x="25" y="90"/>
                    <a:pt x="22" y="88"/>
                    <a:pt x="23" y="89"/>
                  </a:cubicBezTo>
                  <a:cubicBezTo>
                    <a:pt x="22" y="89"/>
                    <a:pt x="20" y="87"/>
                    <a:pt x="19" y="87"/>
                  </a:cubicBezTo>
                  <a:cubicBezTo>
                    <a:pt x="21" y="88"/>
                    <a:pt x="21" y="89"/>
                    <a:pt x="23" y="90"/>
                  </a:cubicBezTo>
                  <a:cubicBezTo>
                    <a:pt x="23" y="90"/>
                    <a:pt x="22" y="89"/>
                    <a:pt x="21" y="88"/>
                  </a:cubicBezTo>
                  <a:cubicBezTo>
                    <a:pt x="20" y="88"/>
                    <a:pt x="23" y="90"/>
                    <a:pt x="20" y="89"/>
                  </a:cubicBezTo>
                  <a:cubicBezTo>
                    <a:pt x="22" y="90"/>
                    <a:pt x="22" y="90"/>
                    <a:pt x="22" y="90"/>
                  </a:cubicBezTo>
                  <a:cubicBezTo>
                    <a:pt x="21" y="89"/>
                    <a:pt x="21" y="89"/>
                    <a:pt x="20" y="89"/>
                  </a:cubicBezTo>
                  <a:cubicBezTo>
                    <a:pt x="20" y="89"/>
                    <a:pt x="21" y="91"/>
                    <a:pt x="19" y="90"/>
                  </a:cubicBezTo>
                  <a:cubicBezTo>
                    <a:pt x="20" y="90"/>
                    <a:pt x="19" y="90"/>
                    <a:pt x="21" y="91"/>
                  </a:cubicBezTo>
                  <a:cubicBezTo>
                    <a:pt x="22" y="91"/>
                    <a:pt x="20" y="90"/>
                    <a:pt x="22" y="91"/>
                  </a:cubicBezTo>
                  <a:cubicBezTo>
                    <a:pt x="20" y="90"/>
                    <a:pt x="22" y="91"/>
                    <a:pt x="22" y="92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22" y="92"/>
                    <a:pt x="21" y="92"/>
                    <a:pt x="22" y="92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3" y="93"/>
                    <a:pt x="20" y="91"/>
                    <a:pt x="20" y="92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20" y="91"/>
                    <a:pt x="18" y="91"/>
                    <a:pt x="19" y="91"/>
                  </a:cubicBezTo>
                  <a:cubicBezTo>
                    <a:pt x="20" y="92"/>
                    <a:pt x="21" y="93"/>
                    <a:pt x="22" y="93"/>
                  </a:cubicBezTo>
                  <a:cubicBezTo>
                    <a:pt x="22" y="94"/>
                    <a:pt x="20" y="93"/>
                    <a:pt x="22" y="93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0" y="92"/>
                    <a:pt x="18" y="92"/>
                    <a:pt x="18" y="92"/>
                  </a:cubicBezTo>
                  <a:cubicBezTo>
                    <a:pt x="19" y="92"/>
                    <a:pt x="20" y="93"/>
                    <a:pt x="21" y="94"/>
                  </a:cubicBezTo>
                  <a:cubicBezTo>
                    <a:pt x="21" y="94"/>
                    <a:pt x="20" y="93"/>
                    <a:pt x="19" y="93"/>
                  </a:cubicBezTo>
                  <a:cubicBezTo>
                    <a:pt x="19" y="93"/>
                    <a:pt x="20" y="94"/>
                    <a:pt x="21" y="94"/>
                  </a:cubicBezTo>
                  <a:cubicBezTo>
                    <a:pt x="20" y="94"/>
                    <a:pt x="19" y="94"/>
                    <a:pt x="18" y="93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4" y="91"/>
                    <a:pt x="15" y="91"/>
                    <a:pt x="13" y="90"/>
                  </a:cubicBezTo>
                  <a:cubicBezTo>
                    <a:pt x="13" y="90"/>
                    <a:pt x="13" y="91"/>
                    <a:pt x="14" y="91"/>
                  </a:cubicBezTo>
                  <a:cubicBezTo>
                    <a:pt x="16" y="92"/>
                    <a:pt x="17" y="94"/>
                    <a:pt x="19" y="95"/>
                  </a:cubicBezTo>
                  <a:cubicBezTo>
                    <a:pt x="20" y="96"/>
                    <a:pt x="13" y="92"/>
                    <a:pt x="17" y="95"/>
                  </a:cubicBezTo>
                  <a:cubicBezTo>
                    <a:pt x="17" y="95"/>
                    <a:pt x="19" y="96"/>
                    <a:pt x="18" y="95"/>
                  </a:cubicBezTo>
                  <a:cubicBezTo>
                    <a:pt x="18" y="96"/>
                    <a:pt x="21" y="97"/>
                    <a:pt x="20" y="97"/>
                  </a:cubicBezTo>
                  <a:cubicBezTo>
                    <a:pt x="19" y="96"/>
                    <a:pt x="17" y="96"/>
                    <a:pt x="16" y="95"/>
                  </a:cubicBezTo>
                  <a:cubicBezTo>
                    <a:pt x="17" y="95"/>
                    <a:pt x="17" y="95"/>
                    <a:pt x="16" y="94"/>
                  </a:cubicBezTo>
                  <a:cubicBezTo>
                    <a:pt x="15" y="94"/>
                    <a:pt x="14" y="93"/>
                    <a:pt x="14" y="93"/>
                  </a:cubicBezTo>
                  <a:cubicBezTo>
                    <a:pt x="14" y="94"/>
                    <a:pt x="14" y="94"/>
                    <a:pt x="15" y="95"/>
                  </a:cubicBezTo>
                  <a:cubicBezTo>
                    <a:pt x="16" y="95"/>
                    <a:pt x="15" y="94"/>
                    <a:pt x="16" y="95"/>
                  </a:cubicBezTo>
                  <a:cubicBezTo>
                    <a:pt x="17" y="96"/>
                    <a:pt x="15" y="95"/>
                    <a:pt x="17" y="96"/>
                  </a:cubicBezTo>
                  <a:cubicBezTo>
                    <a:pt x="17" y="96"/>
                    <a:pt x="18" y="97"/>
                    <a:pt x="19" y="97"/>
                  </a:cubicBezTo>
                  <a:cubicBezTo>
                    <a:pt x="19" y="98"/>
                    <a:pt x="19" y="98"/>
                    <a:pt x="19" y="98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8" y="97"/>
                    <a:pt x="20" y="98"/>
                    <a:pt x="20" y="99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6" y="97"/>
                    <a:pt x="19" y="97"/>
                    <a:pt x="16" y="96"/>
                  </a:cubicBezTo>
                  <a:cubicBezTo>
                    <a:pt x="16" y="96"/>
                    <a:pt x="17" y="97"/>
                    <a:pt x="16" y="97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7"/>
                    <a:pt x="13" y="95"/>
                    <a:pt x="14" y="96"/>
                  </a:cubicBezTo>
                  <a:cubicBezTo>
                    <a:pt x="15" y="97"/>
                    <a:pt x="15" y="97"/>
                    <a:pt x="16" y="98"/>
                  </a:cubicBezTo>
                  <a:cubicBezTo>
                    <a:pt x="16" y="98"/>
                    <a:pt x="17" y="99"/>
                    <a:pt x="17" y="99"/>
                  </a:cubicBezTo>
                  <a:cubicBezTo>
                    <a:pt x="15" y="98"/>
                    <a:pt x="16" y="100"/>
                    <a:pt x="15" y="98"/>
                  </a:cubicBezTo>
                  <a:cubicBezTo>
                    <a:pt x="16" y="99"/>
                    <a:pt x="16" y="98"/>
                    <a:pt x="15" y="97"/>
                  </a:cubicBezTo>
                  <a:cubicBezTo>
                    <a:pt x="12" y="96"/>
                    <a:pt x="15" y="97"/>
                    <a:pt x="13" y="95"/>
                  </a:cubicBezTo>
                  <a:cubicBezTo>
                    <a:pt x="13" y="96"/>
                    <a:pt x="11" y="95"/>
                    <a:pt x="9" y="94"/>
                  </a:cubicBezTo>
                  <a:cubicBezTo>
                    <a:pt x="9" y="94"/>
                    <a:pt x="10" y="94"/>
                    <a:pt x="10" y="94"/>
                  </a:cubicBezTo>
                  <a:cubicBezTo>
                    <a:pt x="11" y="95"/>
                    <a:pt x="11" y="95"/>
                    <a:pt x="12" y="96"/>
                  </a:cubicBezTo>
                  <a:cubicBezTo>
                    <a:pt x="12" y="96"/>
                    <a:pt x="12" y="97"/>
                    <a:pt x="13" y="98"/>
                  </a:cubicBezTo>
                  <a:cubicBezTo>
                    <a:pt x="13" y="98"/>
                    <a:pt x="11" y="97"/>
                    <a:pt x="11" y="97"/>
                  </a:cubicBezTo>
                  <a:cubicBezTo>
                    <a:pt x="12" y="97"/>
                    <a:pt x="11" y="98"/>
                    <a:pt x="10" y="98"/>
                  </a:cubicBezTo>
                  <a:cubicBezTo>
                    <a:pt x="13" y="99"/>
                    <a:pt x="11" y="99"/>
                    <a:pt x="12" y="100"/>
                  </a:cubicBezTo>
                  <a:cubicBezTo>
                    <a:pt x="13" y="100"/>
                    <a:pt x="15" y="100"/>
                    <a:pt x="16" y="101"/>
                  </a:cubicBezTo>
                  <a:cubicBezTo>
                    <a:pt x="15" y="101"/>
                    <a:pt x="15" y="100"/>
                    <a:pt x="14" y="100"/>
                  </a:cubicBezTo>
                  <a:cubicBezTo>
                    <a:pt x="15" y="101"/>
                    <a:pt x="12" y="99"/>
                    <a:pt x="14" y="101"/>
                  </a:cubicBezTo>
                  <a:cubicBezTo>
                    <a:pt x="13" y="100"/>
                    <a:pt x="11" y="99"/>
                    <a:pt x="10" y="98"/>
                  </a:cubicBezTo>
                  <a:cubicBezTo>
                    <a:pt x="10" y="99"/>
                    <a:pt x="9" y="97"/>
                    <a:pt x="8" y="98"/>
                  </a:cubicBezTo>
                  <a:cubicBezTo>
                    <a:pt x="9" y="99"/>
                    <a:pt x="10" y="99"/>
                    <a:pt x="10" y="100"/>
                  </a:cubicBezTo>
                  <a:cubicBezTo>
                    <a:pt x="8" y="100"/>
                    <a:pt x="9" y="101"/>
                    <a:pt x="9" y="102"/>
                  </a:cubicBezTo>
                  <a:cubicBezTo>
                    <a:pt x="8" y="101"/>
                    <a:pt x="6" y="100"/>
                    <a:pt x="6" y="100"/>
                  </a:cubicBezTo>
                  <a:cubicBezTo>
                    <a:pt x="6" y="101"/>
                    <a:pt x="8" y="101"/>
                    <a:pt x="7" y="101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1"/>
                    <a:pt x="5" y="101"/>
                    <a:pt x="7" y="102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5" y="101"/>
                    <a:pt x="6" y="102"/>
                    <a:pt x="6" y="102"/>
                  </a:cubicBezTo>
                  <a:cubicBezTo>
                    <a:pt x="5" y="101"/>
                    <a:pt x="4" y="101"/>
                    <a:pt x="4" y="101"/>
                  </a:cubicBezTo>
                  <a:cubicBezTo>
                    <a:pt x="2" y="100"/>
                    <a:pt x="4" y="101"/>
                    <a:pt x="4" y="102"/>
                  </a:cubicBezTo>
                  <a:cubicBezTo>
                    <a:pt x="5" y="102"/>
                    <a:pt x="5" y="102"/>
                    <a:pt x="5" y="102"/>
                  </a:cubicBezTo>
                  <a:cubicBezTo>
                    <a:pt x="6" y="103"/>
                    <a:pt x="4" y="103"/>
                    <a:pt x="5" y="104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3" y="103"/>
                    <a:pt x="2" y="103"/>
                    <a:pt x="3" y="103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1" y="101"/>
                    <a:pt x="2" y="102"/>
                    <a:pt x="3" y="103"/>
                  </a:cubicBezTo>
                  <a:cubicBezTo>
                    <a:pt x="4" y="103"/>
                    <a:pt x="4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2" y="101"/>
                    <a:pt x="2" y="101"/>
                    <a:pt x="1" y="101"/>
                  </a:cubicBezTo>
                  <a:cubicBezTo>
                    <a:pt x="1" y="101"/>
                    <a:pt x="0" y="101"/>
                    <a:pt x="1" y="101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0"/>
                    <a:pt x="1" y="100"/>
                    <a:pt x="2" y="100"/>
                  </a:cubicBezTo>
                  <a:cubicBezTo>
                    <a:pt x="0" y="100"/>
                    <a:pt x="0" y="99"/>
                    <a:pt x="0" y="99"/>
                  </a:cubicBezTo>
                  <a:cubicBezTo>
                    <a:pt x="2" y="100"/>
                    <a:pt x="0" y="98"/>
                    <a:pt x="0" y="98"/>
                  </a:cubicBezTo>
                  <a:cubicBezTo>
                    <a:pt x="2" y="99"/>
                    <a:pt x="3" y="99"/>
                    <a:pt x="3" y="100"/>
                  </a:cubicBezTo>
                  <a:cubicBezTo>
                    <a:pt x="4" y="100"/>
                    <a:pt x="3" y="100"/>
                    <a:pt x="4" y="100"/>
                  </a:cubicBezTo>
                  <a:cubicBezTo>
                    <a:pt x="3" y="99"/>
                    <a:pt x="2" y="98"/>
                    <a:pt x="1" y="97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2" y="97"/>
                    <a:pt x="0" y="97"/>
                    <a:pt x="1" y="96"/>
                  </a:cubicBezTo>
                  <a:cubicBezTo>
                    <a:pt x="2" y="96"/>
                    <a:pt x="2" y="95"/>
                    <a:pt x="3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1" y="94"/>
                    <a:pt x="3" y="94"/>
                    <a:pt x="2" y="93"/>
                  </a:cubicBezTo>
                  <a:cubicBezTo>
                    <a:pt x="4" y="93"/>
                    <a:pt x="2" y="91"/>
                    <a:pt x="4" y="92"/>
                  </a:cubicBezTo>
                  <a:cubicBezTo>
                    <a:pt x="4" y="90"/>
                    <a:pt x="4" y="89"/>
                    <a:pt x="5" y="88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5" y="88"/>
                    <a:pt x="7" y="90"/>
                    <a:pt x="7" y="89"/>
                  </a:cubicBezTo>
                  <a:cubicBezTo>
                    <a:pt x="6" y="89"/>
                    <a:pt x="6" y="88"/>
                    <a:pt x="5" y="87"/>
                  </a:cubicBezTo>
                  <a:cubicBezTo>
                    <a:pt x="6" y="87"/>
                    <a:pt x="5" y="86"/>
                    <a:pt x="5" y="85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4" y="84"/>
                    <a:pt x="6" y="84"/>
                    <a:pt x="7" y="84"/>
                  </a:cubicBezTo>
                  <a:cubicBezTo>
                    <a:pt x="7" y="84"/>
                    <a:pt x="8" y="85"/>
                    <a:pt x="8" y="85"/>
                  </a:cubicBezTo>
                  <a:cubicBezTo>
                    <a:pt x="7" y="83"/>
                    <a:pt x="7" y="83"/>
                    <a:pt x="6" y="82"/>
                  </a:cubicBezTo>
                  <a:cubicBezTo>
                    <a:pt x="6" y="82"/>
                    <a:pt x="7" y="81"/>
                    <a:pt x="8" y="81"/>
                  </a:cubicBezTo>
                  <a:cubicBezTo>
                    <a:pt x="6" y="79"/>
                    <a:pt x="8" y="78"/>
                    <a:pt x="8" y="76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7" y="74"/>
                    <a:pt x="10" y="74"/>
                    <a:pt x="9" y="72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1" y="72"/>
                    <a:pt x="10" y="72"/>
                  </a:cubicBezTo>
                  <a:cubicBezTo>
                    <a:pt x="11" y="72"/>
                    <a:pt x="9" y="70"/>
                    <a:pt x="11" y="71"/>
                  </a:cubicBezTo>
                  <a:cubicBezTo>
                    <a:pt x="12" y="71"/>
                    <a:pt x="10" y="70"/>
                    <a:pt x="10" y="70"/>
                  </a:cubicBezTo>
                  <a:cubicBezTo>
                    <a:pt x="12" y="69"/>
                    <a:pt x="12" y="69"/>
                    <a:pt x="12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2" y="69"/>
                    <a:pt x="13" y="69"/>
                    <a:pt x="13" y="69"/>
                  </a:cubicBezTo>
                  <a:cubicBezTo>
                    <a:pt x="12" y="68"/>
                    <a:pt x="14" y="69"/>
                    <a:pt x="11" y="67"/>
                  </a:cubicBezTo>
                  <a:cubicBezTo>
                    <a:pt x="13" y="67"/>
                    <a:pt x="11" y="65"/>
                    <a:pt x="13" y="65"/>
                  </a:cubicBezTo>
                  <a:cubicBezTo>
                    <a:pt x="13" y="65"/>
                    <a:pt x="13" y="65"/>
                    <a:pt x="12" y="65"/>
                  </a:cubicBezTo>
                  <a:cubicBezTo>
                    <a:pt x="13" y="64"/>
                    <a:pt x="14" y="64"/>
                    <a:pt x="13" y="63"/>
                  </a:cubicBezTo>
                  <a:cubicBezTo>
                    <a:pt x="14" y="63"/>
                    <a:pt x="15" y="64"/>
                    <a:pt x="15" y="64"/>
                  </a:cubicBezTo>
                  <a:cubicBezTo>
                    <a:pt x="15" y="63"/>
                    <a:pt x="14" y="63"/>
                    <a:pt x="14" y="63"/>
                  </a:cubicBezTo>
                  <a:cubicBezTo>
                    <a:pt x="13" y="61"/>
                    <a:pt x="16" y="61"/>
                    <a:pt x="16" y="60"/>
                  </a:cubicBezTo>
                  <a:cubicBezTo>
                    <a:pt x="16" y="58"/>
                    <a:pt x="17" y="57"/>
                    <a:pt x="18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7" y="54"/>
                    <a:pt x="21" y="55"/>
                    <a:pt x="19" y="53"/>
                  </a:cubicBezTo>
                  <a:cubicBezTo>
                    <a:pt x="19" y="54"/>
                    <a:pt x="19" y="53"/>
                    <a:pt x="20" y="54"/>
                  </a:cubicBezTo>
                  <a:cubicBezTo>
                    <a:pt x="19" y="52"/>
                    <a:pt x="22" y="53"/>
                    <a:pt x="21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2" y="52"/>
                    <a:pt x="21" y="51"/>
                    <a:pt x="22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2"/>
                    <a:pt x="21" y="50"/>
                    <a:pt x="24" y="51"/>
                  </a:cubicBezTo>
                  <a:cubicBezTo>
                    <a:pt x="24" y="51"/>
                    <a:pt x="23" y="50"/>
                    <a:pt x="23" y="50"/>
                  </a:cubicBezTo>
                  <a:cubicBezTo>
                    <a:pt x="25" y="49"/>
                    <a:pt x="24" y="47"/>
                    <a:pt x="24" y="45"/>
                  </a:cubicBezTo>
                  <a:cubicBezTo>
                    <a:pt x="26" y="45"/>
                    <a:pt x="28" y="48"/>
                    <a:pt x="27" y="46"/>
                  </a:cubicBezTo>
                  <a:cubicBezTo>
                    <a:pt x="27" y="46"/>
                    <a:pt x="26" y="45"/>
                    <a:pt x="26" y="46"/>
                  </a:cubicBezTo>
                  <a:cubicBezTo>
                    <a:pt x="26" y="45"/>
                    <a:pt x="30" y="47"/>
                    <a:pt x="28" y="46"/>
                  </a:cubicBezTo>
                  <a:cubicBezTo>
                    <a:pt x="27" y="45"/>
                    <a:pt x="28" y="45"/>
                    <a:pt x="27" y="45"/>
                  </a:cubicBezTo>
                  <a:cubicBezTo>
                    <a:pt x="28" y="44"/>
                    <a:pt x="29" y="45"/>
                    <a:pt x="29" y="44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7" y="43"/>
                    <a:pt x="29" y="43"/>
                    <a:pt x="27" y="41"/>
                  </a:cubicBezTo>
                  <a:cubicBezTo>
                    <a:pt x="28" y="37"/>
                    <a:pt x="28" y="33"/>
                    <a:pt x="30" y="30"/>
                  </a:cubicBezTo>
                  <a:cubicBezTo>
                    <a:pt x="32" y="28"/>
                    <a:pt x="33" y="24"/>
                    <a:pt x="36" y="22"/>
                  </a:cubicBezTo>
                  <a:cubicBezTo>
                    <a:pt x="38" y="22"/>
                    <a:pt x="38" y="22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0"/>
                    <a:pt x="39" y="21"/>
                    <a:pt x="37" y="20"/>
                  </a:cubicBezTo>
                  <a:cubicBezTo>
                    <a:pt x="38" y="19"/>
                    <a:pt x="38" y="17"/>
                    <a:pt x="39" y="16"/>
                  </a:cubicBezTo>
                  <a:cubicBezTo>
                    <a:pt x="39" y="16"/>
                    <a:pt x="40" y="17"/>
                    <a:pt x="40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9" y="16"/>
                    <a:pt x="39" y="15"/>
                    <a:pt x="38" y="15"/>
                  </a:cubicBezTo>
                  <a:cubicBezTo>
                    <a:pt x="38" y="12"/>
                    <a:pt x="43" y="11"/>
                    <a:pt x="44" y="7"/>
                  </a:cubicBezTo>
                  <a:cubicBezTo>
                    <a:pt x="45" y="7"/>
                    <a:pt x="45" y="6"/>
                    <a:pt x="45" y="5"/>
                  </a:cubicBezTo>
                  <a:cubicBezTo>
                    <a:pt x="49" y="4"/>
                    <a:pt x="52" y="3"/>
                    <a:pt x="51" y="0"/>
                  </a:cubicBezTo>
                  <a:cubicBezTo>
                    <a:pt x="51" y="0"/>
                    <a:pt x="56" y="2"/>
                    <a:pt x="5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0" name="Freeform 79"/>
            <p:cNvSpPr/>
            <p:nvPr/>
          </p:nvSpPr>
          <p:spPr bwMode="auto">
            <a:xfrm>
              <a:off x="9640888" y="2033588"/>
              <a:ext cx="11112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1" name="Freeform 80"/>
            <p:cNvSpPr/>
            <p:nvPr/>
          </p:nvSpPr>
          <p:spPr bwMode="auto">
            <a:xfrm>
              <a:off x="9690100" y="2025651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2" name="Freeform 81"/>
            <p:cNvSpPr/>
            <p:nvPr/>
          </p:nvSpPr>
          <p:spPr bwMode="auto">
            <a:xfrm>
              <a:off x="9693275" y="2019301"/>
              <a:ext cx="7937" cy="635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3" name="Freeform 82"/>
            <p:cNvSpPr/>
            <p:nvPr/>
          </p:nvSpPr>
          <p:spPr bwMode="auto">
            <a:xfrm>
              <a:off x="9712325" y="2019301"/>
              <a:ext cx="4762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4" name="Freeform 83"/>
            <p:cNvSpPr/>
            <p:nvPr/>
          </p:nvSpPr>
          <p:spPr bwMode="auto">
            <a:xfrm>
              <a:off x="9705975" y="2014538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0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5" name="Freeform 84"/>
            <p:cNvSpPr/>
            <p:nvPr/>
          </p:nvSpPr>
          <p:spPr bwMode="auto">
            <a:xfrm>
              <a:off x="9720263" y="2003426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6" name="Freeform 85"/>
            <p:cNvSpPr/>
            <p:nvPr/>
          </p:nvSpPr>
          <p:spPr bwMode="auto">
            <a:xfrm>
              <a:off x="9720263" y="2000251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7" name="Freeform 86"/>
            <p:cNvSpPr/>
            <p:nvPr/>
          </p:nvSpPr>
          <p:spPr bwMode="auto">
            <a:xfrm>
              <a:off x="9772650" y="1879601"/>
              <a:ext cx="4762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8" name="Freeform 87"/>
            <p:cNvSpPr/>
            <p:nvPr/>
          </p:nvSpPr>
          <p:spPr bwMode="auto">
            <a:xfrm>
              <a:off x="9802813" y="183038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9" name="Freeform 88"/>
            <p:cNvSpPr/>
            <p:nvPr/>
          </p:nvSpPr>
          <p:spPr bwMode="auto">
            <a:xfrm>
              <a:off x="9799638" y="1792288"/>
              <a:ext cx="3175" cy="476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0" name="Freeform 89"/>
            <p:cNvSpPr/>
            <p:nvPr/>
          </p:nvSpPr>
          <p:spPr bwMode="auto">
            <a:xfrm>
              <a:off x="9937750" y="2360613"/>
              <a:ext cx="4762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1" name="Freeform 90"/>
            <p:cNvSpPr/>
            <p:nvPr/>
          </p:nvSpPr>
          <p:spPr bwMode="auto">
            <a:xfrm>
              <a:off x="9945688" y="2259013"/>
              <a:ext cx="376237" cy="158750"/>
            </a:xfrm>
            <a:custGeom>
              <a:avLst/>
              <a:gdLst>
                <a:gd name="T0" fmla="*/ 89 w 100"/>
                <a:gd name="T1" fmla="*/ 12 h 42"/>
                <a:gd name="T2" fmla="*/ 86 w 100"/>
                <a:gd name="T3" fmla="*/ 13 h 42"/>
                <a:gd name="T4" fmla="*/ 81 w 100"/>
                <a:gd name="T5" fmla="*/ 19 h 42"/>
                <a:gd name="T6" fmla="*/ 79 w 100"/>
                <a:gd name="T7" fmla="*/ 19 h 42"/>
                <a:gd name="T8" fmla="*/ 72 w 100"/>
                <a:gd name="T9" fmla="*/ 19 h 42"/>
                <a:gd name="T10" fmla="*/ 70 w 100"/>
                <a:gd name="T11" fmla="*/ 19 h 42"/>
                <a:gd name="T12" fmla="*/ 67 w 100"/>
                <a:gd name="T13" fmla="*/ 22 h 42"/>
                <a:gd name="T14" fmla="*/ 64 w 100"/>
                <a:gd name="T15" fmla="*/ 22 h 42"/>
                <a:gd name="T16" fmla="*/ 62 w 100"/>
                <a:gd name="T17" fmla="*/ 21 h 42"/>
                <a:gd name="T18" fmla="*/ 61 w 100"/>
                <a:gd name="T19" fmla="*/ 23 h 42"/>
                <a:gd name="T20" fmla="*/ 57 w 100"/>
                <a:gd name="T21" fmla="*/ 26 h 42"/>
                <a:gd name="T22" fmla="*/ 55 w 100"/>
                <a:gd name="T23" fmla="*/ 26 h 42"/>
                <a:gd name="T24" fmla="*/ 53 w 100"/>
                <a:gd name="T25" fmla="*/ 29 h 42"/>
                <a:gd name="T26" fmla="*/ 51 w 100"/>
                <a:gd name="T27" fmla="*/ 28 h 42"/>
                <a:gd name="T28" fmla="*/ 48 w 100"/>
                <a:gd name="T29" fmla="*/ 29 h 42"/>
                <a:gd name="T30" fmla="*/ 44 w 100"/>
                <a:gd name="T31" fmla="*/ 28 h 42"/>
                <a:gd name="T32" fmla="*/ 42 w 100"/>
                <a:gd name="T33" fmla="*/ 30 h 42"/>
                <a:gd name="T34" fmla="*/ 41 w 100"/>
                <a:gd name="T35" fmla="*/ 28 h 42"/>
                <a:gd name="T36" fmla="*/ 39 w 100"/>
                <a:gd name="T37" fmla="*/ 30 h 42"/>
                <a:gd name="T38" fmla="*/ 39 w 100"/>
                <a:gd name="T39" fmla="*/ 30 h 42"/>
                <a:gd name="T40" fmla="*/ 37 w 100"/>
                <a:gd name="T41" fmla="*/ 31 h 42"/>
                <a:gd name="T42" fmla="*/ 32 w 100"/>
                <a:gd name="T43" fmla="*/ 32 h 42"/>
                <a:gd name="T44" fmla="*/ 30 w 100"/>
                <a:gd name="T45" fmla="*/ 33 h 42"/>
                <a:gd name="T46" fmla="*/ 28 w 100"/>
                <a:gd name="T47" fmla="*/ 33 h 42"/>
                <a:gd name="T48" fmla="*/ 24 w 100"/>
                <a:gd name="T49" fmla="*/ 34 h 42"/>
                <a:gd name="T50" fmla="*/ 22 w 100"/>
                <a:gd name="T51" fmla="*/ 29 h 42"/>
                <a:gd name="T52" fmla="*/ 22 w 100"/>
                <a:gd name="T53" fmla="*/ 34 h 42"/>
                <a:gd name="T54" fmla="*/ 21 w 100"/>
                <a:gd name="T55" fmla="*/ 39 h 42"/>
                <a:gd name="T56" fmla="*/ 19 w 100"/>
                <a:gd name="T57" fmla="*/ 37 h 42"/>
                <a:gd name="T58" fmla="*/ 19 w 100"/>
                <a:gd name="T59" fmla="*/ 40 h 42"/>
                <a:gd name="T60" fmla="*/ 17 w 100"/>
                <a:gd name="T61" fmla="*/ 38 h 42"/>
                <a:gd name="T62" fmla="*/ 15 w 100"/>
                <a:gd name="T63" fmla="*/ 34 h 42"/>
                <a:gd name="T64" fmla="*/ 14 w 100"/>
                <a:gd name="T65" fmla="*/ 39 h 42"/>
                <a:gd name="T66" fmla="*/ 13 w 100"/>
                <a:gd name="T67" fmla="*/ 37 h 42"/>
                <a:gd name="T68" fmla="*/ 12 w 100"/>
                <a:gd name="T69" fmla="*/ 39 h 42"/>
                <a:gd name="T70" fmla="*/ 11 w 100"/>
                <a:gd name="T71" fmla="*/ 40 h 42"/>
                <a:gd name="T72" fmla="*/ 10 w 100"/>
                <a:gd name="T73" fmla="*/ 34 h 42"/>
                <a:gd name="T74" fmla="*/ 8 w 100"/>
                <a:gd name="T75" fmla="*/ 38 h 42"/>
                <a:gd name="T76" fmla="*/ 3 w 100"/>
                <a:gd name="T77" fmla="*/ 32 h 42"/>
                <a:gd name="T78" fmla="*/ 2 w 100"/>
                <a:gd name="T79" fmla="*/ 31 h 42"/>
                <a:gd name="T80" fmla="*/ 0 w 100"/>
                <a:gd name="T81" fmla="*/ 31 h 42"/>
                <a:gd name="T82" fmla="*/ 0 w 100"/>
                <a:gd name="T83" fmla="*/ 28 h 42"/>
                <a:gd name="T84" fmla="*/ 3 w 100"/>
                <a:gd name="T85" fmla="*/ 30 h 42"/>
                <a:gd name="T86" fmla="*/ 6 w 100"/>
                <a:gd name="T87" fmla="*/ 25 h 42"/>
                <a:gd name="T88" fmla="*/ 13 w 100"/>
                <a:gd name="T89" fmla="*/ 21 h 42"/>
                <a:gd name="T90" fmla="*/ 21 w 100"/>
                <a:gd name="T91" fmla="*/ 18 h 42"/>
                <a:gd name="T92" fmla="*/ 27 w 100"/>
                <a:gd name="T93" fmla="*/ 16 h 42"/>
                <a:gd name="T94" fmla="*/ 32 w 100"/>
                <a:gd name="T95" fmla="*/ 14 h 42"/>
                <a:gd name="T96" fmla="*/ 42 w 100"/>
                <a:gd name="T97" fmla="*/ 14 h 42"/>
                <a:gd name="T98" fmla="*/ 47 w 100"/>
                <a:gd name="T99" fmla="*/ 15 h 42"/>
                <a:gd name="T100" fmla="*/ 54 w 100"/>
                <a:gd name="T101" fmla="*/ 15 h 42"/>
                <a:gd name="T102" fmla="*/ 75 w 100"/>
                <a:gd name="T103" fmla="*/ 5 h 42"/>
                <a:gd name="T104" fmla="*/ 80 w 100"/>
                <a:gd name="T105" fmla="*/ 4 h 42"/>
                <a:gd name="T106" fmla="*/ 99 w 100"/>
                <a:gd name="T107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0" h="42">
                  <a:moveTo>
                    <a:pt x="99" y="9"/>
                  </a:moveTo>
                  <a:cubicBezTo>
                    <a:pt x="99" y="14"/>
                    <a:pt x="96" y="10"/>
                    <a:pt x="96" y="13"/>
                  </a:cubicBezTo>
                  <a:cubicBezTo>
                    <a:pt x="96" y="13"/>
                    <a:pt x="95" y="10"/>
                    <a:pt x="95" y="11"/>
                  </a:cubicBezTo>
                  <a:cubicBezTo>
                    <a:pt x="95" y="15"/>
                    <a:pt x="92" y="13"/>
                    <a:pt x="90" y="11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89" y="10"/>
                    <a:pt x="90" y="12"/>
                    <a:pt x="89" y="12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9" y="12"/>
                    <a:pt x="89" y="11"/>
                    <a:pt x="89" y="12"/>
                  </a:cubicBezTo>
                  <a:cubicBezTo>
                    <a:pt x="88" y="12"/>
                    <a:pt x="88" y="11"/>
                    <a:pt x="88" y="10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16"/>
                    <a:pt x="87" y="12"/>
                    <a:pt x="87" y="14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6"/>
                    <a:pt x="84" y="15"/>
                    <a:pt x="83" y="17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3" y="16"/>
                    <a:pt x="83" y="17"/>
                    <a:pt x="83" y="17"/>
                  </a:cubicBezTo>
                  <a:cubicBezTo>
                    <a:pt x="82" y="15"/>
                    <a:pt x="82" y="19"/>
                    <a:pt x="82" y="18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19"/>
                    <a:pt x="81" y="16"/>
                    <a:pt x="81" y="19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1" y="20"/>
                    <a:pt x="80" y="16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9"/>
                    <a:pt x="80" y="17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18"/>
                    <a:pt x="79" y="17"/>
                    <a:pt x="79" y="19"/>
                  </a:cubicBezTo>
                  <a:cubicBezTo>
                    <a:pt x="79" y="18"/>
                    <a:pt x="80" y="18"/>
                    <a:pt x="79" y="16"/>
                  </a:cubicBezTo>
                  <a:cubicBezTo>
                    <a:pt x="78" y="18"/>
                    <a:pt x="76" y="18"/>
                    <a:pt x="74" y="19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4" y="17"/>
                    <a:pt x="73" y="18"/>
                    <a:pt x="73" y="19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2" y="17"/>
                    <a:pt x="73" y="20"/>
                    <a:pt x="72" y="19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2" y="19"/>
                    <a:pt x="72" y="18"/>
                    <a:pt x="71" y="19"/>
                  </a:cubicBezTo>
                  <a:cubicBezTo>
                    <a:pt x="71" y="19"/>
                    <a:pt x="71" y="18"/>
                    <a:pt x="71" y="18"/>
                  </a:cubicBezTo>
                  <a:cubicBezTo>
                    <a:pt x="71" y="20"/>
                    <a:pt x="71" y="18"/>
                    <a:pt x="71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6"/>
                    <a:pt x="71" y="20"/>
                    <a:pt x="70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20"/>
                    <a:pt x="69" y="19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8" y="20"/>
                    <a:pt x="68" y="20"/>
                    <a:pt x="68" y="21"/>
                  </a:cubicBezTo>
                  <a:cubicBezTo>
                    <a:pt x="67" y="20"/>
                    <a:pt x="67" y="18"/>
                    <a:pt x="67" y="18"/>
                  </a:cubicBezTo>
                  <a:cubicBezTo>
                    <a:pt x="67" y="21"/>
                    <a:pt x="66" y="19"/>
                    <a:pt x="67" y="22"/>
                  </a:cubicBezTo>
                  <a:cubicBezTo>
                    <a:pt x="66" y="22"/>
                    <a:pt x="66" y="21"/>
                    <a:pt x="66" y="22"/>
                  </a:cubicBezTo>
                  <a:cubicBezTo>
                    <a:pt x="66" y="21"/>
                    <a:pt x="65" y="19"/>
                    <a:pt x="65" y="19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4" y="17"/>
                    <a:pt x="65" y="18"/>
                    <a:pt x="65" y="17"/>
                  </a:cubicBezTo>
                  <a:cubicBezTo>
                    <a:pt x="64" y="17"/>
                    <a:pt x="64" y="18"/>
                    <a:pt x="64" y="17"/>
                  </a:cubicBezTo>
                  <a:cubicBezTo>
                    <a:pt x="64" y="19"/>
                    <a:pt x="64" y="21"/>
                    <a:pt x="64" y="22"/>
                  </a:cubicBezTo>
                  <a:cubicBezTo>
                    <a:pt x="64" y="21"/>
                    <a:pt x="63" y="19"/>
                    <a:pt x="63" y="19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2"/>
                    <a:pt x="63" y="22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3" y="23"/>
                    <a:pt x="62" y="24"/>
                    <a:pt x="62" y="22"/>
                  </a:cubicBezTo>
                  <a:cubicBezTo>
                    <a:pt x="62" y="21"/>
                    <a:pt x="62" y="22"/>
                    <a:pt x="62" y="21"/>
                  </a:cubicBezTo>
                  <a:cubicBezTo>
                    <a:pt x="61" y="21"/>
                    <a:pt x="61" y="22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1"/>
                    <a:pt x="61" y="23"/>
                    <a:pt x="61" y="24"/>
                  </a:cubicBezTo>
                  <a:cubicBezTo>
                    <a:pt x="61" y="24"/>
                    <a:pt x="61" y="22"/>
                    <a:pt x="61" y="23"/>
                  </a:cubicBezTo>
                  <a:cubicBezTo>
                    <a:pt x="61" y="24"/>
                    <a:pt x="61" y="25"/>
                    <a:pt x="61" y="25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0" y="25"/>
                    <a:pt x="60" y="26"/>
                    <a:pt x="60" y="26"/>
                  </a:cubicBezTo>
                  <a:cubicBezTo>
                    <a:pt x="60" y="28"/>
                    <a:pt x="60" y="25"/>
                    <a:pt x="60" y="25"/>
                  </a:cubicBezTo>
                  <a:cubicBezTo>
                    <a:pt x="59" y="24"/>
                    <a:pt x="59" y="27"/>
                    <a:pt x="58" y="25"/>
                  </a:cubicBezTo>
                  <a:cubicBezTo>
                    <a:pt x="58" y="25"/>
                    <a:pt x="58" y="27"/>
                    <a:pt x="58" y="27"/>
                  </a:cubicBezTo>
                  <a:cubicBezTo>
                    <a:pt x="58" y="26"/>
                    <a:pt x="58" y="25"/>
                    <a:pt x="58" y="26"/>
                  </a:cubicBezTo>
                  <a:cubicBezTo>
                    <a:pt x="58" y="25"/>
                    <a:pt x="58" y="26"/>
                    <a:pt x="57" y="26"/>
                  </a:cubicBezTo>
                  <a:cubicBezTo>
                    <a:pt x="57" y="27"/>
                    <a:pt x="57" y="26"/>
                    <a:pt x="57" y="26"/>
                  </a:cubicBezTo>
                  <a:cubicBezTo>
                    <a:pt x="57" y="26"/>
                    <a:pt x="56" y="28"/>
                    <a:pt x="56" y="27"/>
                  </a:cubicBezTo>
                  <a:cubicBezTo>
                    <a:pt x="56" y="27"/>
                    <a:pt x="56" y="29"/>
                    <a:pt x="55" y="29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7"/>
                    <a:pt x="55" y="28"/>
                    <a:pt x="55" y="27"/>
                  </a:cubicBezTo>
                  <a:cubicBezTo>
                    <a:pt x="55" y="28"/>
                    <a:pt x="55" y="25"/>
                    <a:pt x="55" y="26"/>
                  </a:cubicBezTo>
                  <a:cubicBezTo>
                    <a:pt x="55" y="25"/>
                    <a:pt x="55" y="29"/>
                    <a:pt x="55" y="27"/>
                  </a:cubicBezTo>
                  <a:cubicBezTo>
                    <a:pt x="55" y="27"/>
                    <a:pt x="55" y="28"/>
                    <a:pt x="54" y="27"/>
                  </a:cubicBezTo>
                  <a:cubicBezTo>
                    <a:pt x="54" y="27"/>
                    <a:pt x="54" y="25"/>
                    <a:pt x="54" y="25"/>
                  </a:cubicBezTo>
                  <a:cubicBezTo>
                    <a:pt x="53" y="26"/>
                    <a:pt x="54" y="26"/>
                    <a:pt x="54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9"/>
                    <a:pt x="53" y="27"/>
                    <a:pt x="53" y="29"/>
                  </a:cubicBezTo>
                  <a:cubicBezTo>
                    <a:pt x="53" y="28"/>
                    <a:pt x="53" y="29"/>
                    <a:pt x="53" y="27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7"/>
                    <a:pt x="52" y="28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3" y="30"/>
                    <a:pt x="52" y="27"/>
                    <a:pt x="52" y="29"/>
                  </a:cubicBezTo>
                  <a:cubicBezTo>
                    <a:pt x="51" y="28"/>
                    <a:pt x="51" y="29"/>
                    <a:pt x="51" y="28"/>
                  </a:cubicBezTo>
                  <a:cubicBezTo>
                    <a:pt x="50" y="29"/>
                    <a:pt x="50" y="30"/>
                    <a:pt x="50" y="29"/>
                  </a:cubicBezTo>
                  <a:cubicBezTo>
                    <a:pt x="50" y="29"/>
                    <a:pt x="50" y="29"/>
                    <a:pt x="50" y="28"/>
                  </a:cubicBezTo>
                  <a:cubicBezTo>
                    <a:pt x="50" y="27"/>
                    <a:pt x="50" y="28"/>
                    <a:pt x="50" y="29"/>
                  </a:cubicBezTo>
                  <a:cubicBezTo>
                    <a:pt x="50" y="28"/>
                    <a:pt x="49" y="27"/>
                    <a:pt x="48" y="26"/>
                  </a:cubicBezTo>
                  <a:cubicBezTo>
                    <a:pt x="48" y="27"/>
                    <a:pt x="49" y="28"/>
                    <a:pt x="49" y="29"/>
                  </a:cubicBezTo>
                  <a:cubicBezTo>
                    <a:pt x="48" y="27"/>
                    <a:pt x="48" y="31"/>
                    <a:pt x="48" y="29"/>
                  </a:cubicBezTo>
                  <a:cubicBezTo>
                    <a:pt x="48" y="28"/>
                    <a:pt x="48" y="27"/>
                    <a:pt x="47" y="27"/>
                  </a:cubicBezTo>
                  <a:cubicBezTo>
                    <a:pt x="47" y="24"/>
                    <a:pt x="47" y="29"/>
                    <a:pt x="47" y="28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29"/>
                    <a:pt x="47" y="31"/>
                    <a:pt x="46" y="29"/>
                  </a:cubicBezTo>
                  <a:cubicBezTo>
                    <a:pt x="46" y="30"/>
                    <a:pt x="46" y="28"/>
                    <a:pt x="46" y="30"/>
                  </a:cubicBezTo>
                  <a:cubicBezTo>
                    <a:pt x="45" y="29"/>
                    <a:pt x="45" y="32"/>
                    <a:pt x="44" y="28"/>
                  </a:cubicBezTo>
                  <a:cubicBezTo>
                    <a:pt x="44" y="28"/>
                    <a:pt x="43" y="28"/>
                    <a:pt x="44" y="29"/>
                  </a:cubicBezTo>
                  <a:cubicBezTo>
                    <a:pt x="44" y="30"/>
                    <a:pt x="44" y="28"/>
                    <a:pt x="44" y="29"/>
                  </a:cubicBezTo>
                  <a:cubicBezTo>
                    <a:pt x="44" y="29"/>
                    <a:pt x="44" y="30"/>
                    <a:pt x="44" y="30"/>
                  </a:cubicBezTo>
                  <a:cubicBezTo>
                    <a:pt x="44" y="30"/>
                    <a:pt x="43" y="30"/>
                    <a:pt x="43" y="28"/>
                  </a:cubicBezTo>
                  <a:cubicBezTo>
                    <a:pt x="43" y="26"/>
                    <a:pt x="43" y="31"/>
                    <a:pt x="43" y="31"/>
                  </a:cubicBezTo>
                  <a:cubicBezTo>
                    <a:pt x="43" y="30"/>
                    <a:pt x="42" y="29"/>
                    <a:pt x="42" y="30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29"/>
                    <a:pt x="41" y="28"/>
                  </a:cubicBezTo>
                  <a:cubicBezTo>
                    <a:pt x="41" y="28"/>
                    <a:pt x="41" y="28"/>
                    <a:pt x="41" y="29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9"/>
                    <a:pt x="41" y="28"/>
                    <a:pt x="40" y="29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9"/>
                    <a:pt x="41" y="30"/>
                    <a:pt x="41" y="30"/>
                  </a:cubicBezTo>
                  <a:cubicBezTo>
                    <a:pt x="41" y="30"/>
                    <a:pt x="41" y="30"/>
                    <a:pt x="41" y="31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1"/>
                    <a:pt x="40" y="31"/>
                  </a:cubicBezTo>
                  <a:cubicBezTo>
                    <a:pt x="40" y="31"/>
                    <a:pt x="40" y="31"/>
                    <a:pt x="39" y="30"/>
                  </a:cubicBezTo>
                  <a:cubicBezTo>
                    <a:pt x="40" y="30"/>
                    <a:pt x="40" y="31"/>
                    <a:pt x="40" y="30"/>
                  </a:cubicBezTo>
                  <a:cubicBezTo>
                    <a:pt x="40" y="30"/>
                    <a:pt x="39" y="28"/>
                    <a:pt x="39" y="29"/>
                  </a:cubicBezTo>
                  <a:cubicBezTo>
                    <a:pt x="39" y="30"/>
                    <a:pt x="40" y="32"/>
                    <a:pt x="39" y="31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1"/>
                    <a:pt x="38" y="30"/>
                    <a:pt x="39" y="32"/>
                  </a:cubicBezTo>
                  <a:cubicBezTo>
                    <a:pt x="38" y="32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7" y="30"/>
                    <a:pt x="37" y="31"/>
                    <a:pt x="37" y="32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2"/>
                  </a:cubicBezTo>
                  <a:cubicBezTo>
                    <a:pt x="36" y="31"/>
                    <a:pt x="36" y="27"/>
                    <a:pt x="36" y="29"/>
                  </a:cubicBezTo>
                  <a:cubicBezTo>
                    <a:pt x="36" y="29"/>
                    <a:pt x="36" y="31"/>
                    <a:pt x="36" y="32"/>
                  </a:cubicBezTo>
                  <a:cubicBezTo>
                    <a:pt x="35" y="32"/>
                    <a:pt x="35" y="34"/>
                    <a:pt x="34" y="32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3" y="35"/>
                    <a:pt x="32" y="32"/>
                  </a:cubicBezTo>
                  <a:cubicBezTo>
                    <a:pt x="32" y="32"/>
                    <a:pt x="32" y="31"/>
                    <a:pt x="32" y="30"/>
                  </a:cubicBezTo>
                  <a:cubicBezTo>
                    <a:pt x="32" y="31"/>
                    <a:pt x="31" y="29"/>
                    <a:pt x="32" y="31"/>
                  </a:cubicBezTo>
                  <a:cubicBezTo>
                    <a:pt x="32" y="32"/>
                    <a:pt x="32" y="33"/>
                    <a:pt x="32" y="33"/>
                  </a:cubicBezTo>
                  <a:cubicBezTo>
                    <a:pt x="32" y="34"/>
                    <a:pt x="31" y="34"/>
                    <a:pt x="31" y="33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2"/>
                    <a:pt x="30" y="32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5"/>
                    <a:pt x="30" y="34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4"/>
                    <a:pt x="29" y="36"/>
                    <a:pt x="29" y="35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8" y="34"/>
                    <a:pt x="29" y="35"/>
                  </a:cubicBezTo>
                  <a:cubicBezTo>
                    <a:pt x="28" y="34"/>
                    <a:pt x="28" y="34"/>
                    <a:pt x="27" y="32"/>
                  </a:cubicBezTo>
                  <a:cubicBezTo>
                    <a:pt x="27" y="36"/>
                    <a:pt x="26" y="37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4" y="35"/>
                    <a:pt x="25" y="37"/>
                    <a:pt x="25" y="37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3"/>
                    <a:pt x="24" y="35"/>
                    <a:pt x="24" y="36"/>
                  </a:cubicBezTo>
                  <a:cubicBezTo>
                    <a:pt x="24" y="37"/>
                    <a:pt x="24" y="35"/>
                    <a:pt x="24" y="36"/>
                  </a:cubicBezTo>
                  <a:cubicBezTo>
                    <a:pt x="24" y="37"/>
                    <a:pt x="23" y="36"/>
                    <a:pt x="24" y="37"/>
                  </a:cubicBezTo>
                  <a:cubicBezTo>
                    <a:pt x="23" y="37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4"/>
                    <a:pt x="23" y="32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8"/>
                    <a:pt x="22" y="28"/>
                    <a:pt x="22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2"/>
                    <a:pt x="23" y="35"/>
                    <a:pt x="22" y="35"/>
                  </a:cubicBezTo>
                  <a:cubicBezTo>
                    <a:pt x="22" y="34"/>
                    <a:pt x="23" y="35"/>
                    <a:pt x="22" y="34"/>
                  </a:cubicBezTo>
                  <a:cubicBezTo>
                    <a:pt x="22" y="32"/>
                    <a:pt x="22" y="34"/>
                    <a:pt x="22" y="34"/>
                  </a:cubicBezTo>
                  <a:cubicBezTo>
                    <a:pt x="22" y="35"/>
                    <a:pt x="22" y="36"/>
                    <a:pt x="22" y="37"/>
                  </a:cubicBezTo>
                  <a:cubicBezTo>
                    <a:pt x="22" y="36"/>
                    <a:pt x="22" y="35"/>
                    <a:pt x="21" y="35"/>
                  </a:cubicBezTo>
                  <a:cubicBezTo>
                    <a:pt x="22" y="36"/>
                    <a:pt x="21" y="37"/>
                    <a:pt x="22" y="37"/>
                  </a:cubicBezTo>
                  <a:cubicBezTo>
                    <a:pt x="22" y="40"/>
                    <a:pt x="21" y="37"/>
                    <a:pt x="21" y="39"/>
                  </a:cubicBezTo>
                  <a:cubicBezTo>
                    <a:pt x="21" y="37"/>
                    <a:pt x="21" y="35"/>
                    <a:pt x="21" y="34"/>
                  </a:cubicBezTo>
                  <a:cubicBezTo>
                    <a:pt x="21" y="36"/>
                    <a:pt x="20" y="36"/>
                    <a:pt x="21" y="39"/>
                  </a:cubicBezTo>
                  <a:cubicBezTo>
                    <a:pt x="21" y="38"/>
                    <a:pt x="21" y="37"/>
                    <a:pt x="21" y="36"/>
                  </a:cubicBezTo>
                  <a:cubicBezTo>
                    <a:pt x="20" y="35"/>
                    <a:pt x="21" y="39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6"/>
                  </a:cubicBezTo>
                  <a:cubicBezTo>
                    <a:pt x="19" y="36"/>
                    <a:pt x="19" y="38"/>
                    <a:pt x="19" y="36"/>
                  </a:cubicBezTo>
                  <a:cubicBezTo>
                    <a:pt x="19" y="36"/>
                    <a:pt x="18" y="36"/>
                    <a:pt x="19" y="37"/>
                  </a:cubicBezTo>
                  <a:cubicBezTo>
                    <a:pt x="19" y="38"/>
                    <a:pt x="19" y="36"/>
                    <a:pt x="19" y="38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9"/>
                    <a:pt x="19" y="39"/>
                    <a:pt x="19" y="40"/>
                  </a:cubicBezTo>
                  <a:cubicBezTo>
                    <a:pt x="19" y="39"/>
                    <a:pt x="19" y="38"/>
                    <a:pt x="18" y="38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8" y="40"/>
                    <a:pt x="18" y="37"/>
                    <a:pt x="18" y="3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5"/>
                    <a:pt x="17" y="36"/>
                  </a:cubicBezTo>
                  <a:cubicBezTo>
                    <a:pt x="18" y="37"/>
                    <a:pt x="18" y="39"/>
                    <a:pt x="18" y="40"/>
                  </a:cubicBezTo>
                  <a:cubicBezTo>
                    <a:pt x="18" y="40"/>
                    <a:pt x="17" y="38"/>
                    <a:pt x="17" y="40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6"/>
                    <a:pt x="17" y="36"/>
                  </a:cubicBezTo>
                  <a:cubicBezTo>
                    <a:pt x="17" y="37"/>
                    <a:pt x="17" y="39"/>
                    <a:pt x="17" y="39"/>
                  </a:cubicBezTo>
                  <a:cubicBezTo>
                    <a:pt x="17" y="39"/>
                    <a:pt x="17" y="38"/>
                    <a:pt x="16" y="38"/>
                  </a:cubicBezTo>
                  <a:cubicBezTo>
                    <a:pt x="16" y="38"/>
                    <a:pt x="17" y="39"/>
                    <a:pt x="17" y="40"/>
                  </a:cubicBezTo>
                  <a:cubicBezTo>
                    <a:pt x="16" y="39"/>
                    <a:pt x="16" y="38"/>
                    <a:pt x="15" y="37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1"/>
                  </a:cubicBezTo>
                  <a:cubicBezTo>
                    <a:pt x="14" y="31"/>
                    <a:pt x="14" y="32"/>
                    <a:pt x="14" y="32"/>
                  </a:cubicBezTo>
                  <a:cubicBezTo>
                    <a:pt x="15" y="35"/>
                    <a:pt x="15" y="36"/>
                    <a:pt x="15" y="39"/>
                  </a:cubicBezTo>
                  <a:cubicBezTo>
                    <a:pt x="15" y="40"/>
                    <a:pt x="14" y="32"/>
                    <a:pt x="14" y="37"/>
                  </a:cubicBezTo>
                  <a:cubicBezTo>
                    <a:pt x="14" y="37"/>
                    <a:pt x="14" y="39"/>
                    <a:pt x="14" y="39"/>
                  </a:cubicBezTo>
                  <a:cubicBezTo>
                    <a:pt x="14" y="38"/>
                    <a:pt x="15" y="41"/>
                    <a:pt x="14" y="40"/>
                  </a:cubicBezTo>
                  <a:cubicBezTo>
                    <a:pt x="14" y="39"/>
                    <a:pt x="13" y="38"/>
                    <a:pt x="13" y="36"/>
                  </a:cubicBezTo>
                  <a:cubicBezTo>
                    <a:pt x="13" y="37"/>
                    <a:pt x="14" y="37"/>
                    <a:pt x="14" y="36"/>
                  </a:cubicBezTo>
                  <a:cubicBezTo>
                    <a:pt x="13" y="35"/>
                    <a:pt x="13" y="34"/>
                    <a:pt x="13" y="34"/>
                  </a:cubicBezTo>
                  <a:cubicBezTo>
                    <a:pt x="13" y="34"/>
                    <a:pt x="13" y="34"/>
                    <a:pt x="13" y="35"/>
                  </a:cubicBezTo>
                  <a:cubicBezTo>
                    <a:pt x="13" y="37"/>
                    <a:pt x="13" y="35"/>
                    <a:pt x="13" y="37"/>
                  </a:cubicBezTo>
                  <a:cubicBezTo>
                    <a:pt x="13" y="37"/>
                    <a:pt x="12" y="35"/>
                    <a:pt x="13" y="38"/>
                  </a:cubicBezTo>
                  <a:cubicBezTo>
                    <a:pt x="13" y="38"/>
                    <a:pt x="13" y="39"/>
                    <a:pt x="13" y="40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39"/>
                    <a:pt x="13" y="42"/>
                    <a:pt x="13" y="41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3" y="40"/>
                    <a:pt x="12" y="37"/>
                  </a:cubicBezTo>
                  <a:cubicBezTo>
                    <a:pt x="12" y="37"/>
                    <a:pt x="12" y="39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4"/>
                    <a:pt x="11" y="36"/>
                  </a:cubicBezTo>
                  <a:cubicBezTo>
                    <a:pt x="11" y="37"/>
                    <a:pt x="11" y="37"/>
                    <a:pt x="11" y="38"/>
                  </a:cubicBezTo>
                  <a:cubicBezTo>
                    <a:pt x="11" y="38"/>
                    <a:pt x="11" y="39"/>
                    <a:pt x="11" y="40"/>
                  </a:cubicBezTo>
                  <a:cubicBezTo>
                    <a:pt x="10" y="38"/>
                    <a:pt x="10" y="40"/>
                    <a:pt x="10" y="37"/>
                  </a:cubicBezTo>
                  <a:cubicBezTo>
                    <a:pt x="10" y="39"/>
                    <a:pt x="11" y="38"/>
                    <a:pt x="11" y="36"/>
                  </a:cubicBezTo>
                  <a:cubicBezTo>
                    <a:pt x="10" y="34"/>
                    <a:pt x="11" y="37"/>
                    <a:pt x="11" y="34"/>
                  </a:cubicBezTo>
                  <a:cubicBezTo>
                    <a:pt x="11" y="34"/>
                    <a:pt x="10" y="32"/>
                    <a:pt x="10" y="30"/>
                  </a:cubicBezTo>
                  <a:cubicBezTo>
                    <a:pt x="10" y="30"/>
                    <a:pt x="10" y="31"/>
                    <a:pt x="10" y="31"/>
                  </a:cubicBezTo>
                  <a:cubicBezTo>
                    <a:pt x="10" y="33"/>
                    <a:pt x="10" y="33"/>
                    <a:pt x="10" y="34"/>
                  </a:cubicBezTo>
                  <a:cubicBezTo>
                    <a:pt x="10" y="34"/>
                    <a:pt x="10" y="35"/>
                    <a:pt x="10" y="36"/>
                  </a:cubicBezTo>
                  <a:cubicBezTo>
                    <a:pt x="9" y="35"/>
                    <a:pt x="9" y="34"/>
                    <a:pt x="9" y="34"/>
                  </a:cubicBezTo>
                  <a:cubicBezTo>
                    <a:pt x="9" y="34"/>
                    <a:pt x="8" y="34"/>
                    <a:pt x="8" y="34"/>
                  </a:cubicBezTo>
                  <a:cubicBezTo>
                    <a:pt x="8" y="36"/>
                    <a:pt x="7" y="34"/>
                    <a:pt x="8" y="36"/>
                  </a:cubicBezTo>
                  <a:cubicBezTo>
                    <a:pt x="8" y="37"/>
                    <a:pt x="9" y="39"/>
                    <a:pt x="9" y="40"/>
                  </a:cubicBezTo>
                  <a:cubicBezTo>
                    <a:pt x="9" y="40"/>
                    <a:pt x="9" y="39"/>
                    <a:pt x="8" y="38"/>
                  </a:cubicBezTo>
                  <a:cubicBezTo>
                    <a:pt x="8" y="39"/>
                    <a:pt x="8" y="36"/>
                    <a:pt x="8" y="38"/>
                  </a:cubicBezTo>
                  <a:cubicBezTo>
                    <a:pt x="8" y="37"/>
                    <a:pt x="8" y="35"/>
                    <a:pt x="7" y="33"/>
                  </a:cubicBezTo>
                  <a:cubicBezTo>
                    <a:pt x="7" y="34"/>
                    <a:pt x="7" y="32"/>
                    <a:pt x="7" y="32"/>
                  </a:cubicBezTo>
                  <a:cubicBezTo>
                    <a:pt x="7" y="33"/>
                    <a:pt x="6" y="34"/>
                    <a:pt x="6" y="35"/>
                  </a:cubicBezTo>
                  <a:cubicBezTo>
                    <a:pt x="5" y="33"/>
                    <a:pt x="5" y="35"/>
                    <a:pt x="4" y="35"/>
                  </a:cubicBezTo>
                  <a:cubicBezTo>
                    <a:pt x="4" y="34"/>
                    <a:pt x="4" y="32"/>
                    <a:pt x="3" y="32"/>
                  </a:cubicBezTo>
                  <a:cubicBezTo>
                    <a:pt x="3" y="32"/>
                    <a:pt x="4" y="34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3"/>
                    <a:pt x="2" y="31"/>
                    <a:pt x="3" y="34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29"/>
                    <a:pt x="2" y="31"/>
                    <a:pt x="1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" y="33"/>
                    <a:pt x="1" y="32"/>
                    <a:pt x="1" y="3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1"/>
                    <a:pt x="0" y="30"/>
                    <a:pt x="0" y="3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1" y="32"/>
                    <a:pt x="1" y="31"/>
                    <a:pt x="1" y="30"/>
                  </a:cubicBezTo>
                  <a:cubicBezTo>
                    <a:pt x="1" y="30"/>
                    <a:pt x="1" y="30"/>
                    <a:pt x="1" y="31"/>
                  </a:cubicBezTo>
                  <a:cubicBezTo>
                    <a:pt x="0" y="29"/>
                    <a:pt x="0" y="29"/>
                    <a:pt x="0" y="28"/>
                  </a:cubicBezTo>
                  <a:cubicBezTo>
                    <a:pt x="0" y="28"/>
                    <a:pt x="0" y="27"/>
                    <a:pt x="0" y="28"/>
                  </a:cubicBezTo>
                  <a:cubicBezTo>
                    <a:pt x="0" y="27"/>
                    <a:pt x="0" y="27"/>
                    <a:pt x="1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7"/>
                    <a:pt x="1" y="26"/>
                    <a:pt x="1" y="27"/>
                  </a:cubicBezTo>
                  <a:cubicBezTo>
                    <a:pt x="2" y="28"/>
                    <a:pt x="2" y="25"/>
                    <a:pt x="2" y="26"/>
                  </a:cubicBezTo>
                  <a:cubicBezTo>
                    <a:pt x="2" y="27"/>
                    <a:pt x="2" y="29"/>
                    <a:pt x="2" y="30"/>
                  </a:cubicBezTo>
                  <a:cubicBezTo>
                    <a:pt x="3" y="30"/>
                    <a:pt x="3" y="29"/>
                    <a:pt x="3" y="30"/>
                  </a:cubicBezTo>
                  <a:cubicBezTo>
                    <a:pt x="3" y="29"/>
                    <a:pt x="3" y="27"/>
                    <a:pt x="3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5"/>
                    <a:pt x="3" y="25"/>
                  </a:cubicBezTo>
                  <a:cubicBezTo>
                    <a:pt x="4" y="26"/>
                    <a:pt x="5" y="26"/>
                    <a:pt x="5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5" y="24"/>
                    <a:pt x="6" y="26"/>
                    <a:pt x="6" y="25"/>
                  </a:cubicBezTo>
                  <a:cubicBezTo>
                    <a:pt x="7" y="26"/>
                    <a:pt x="8" y="23"/>
                    <a:pt x="8" y="25"/>
                  </a:cubicBezTo>
                  <a:cubicBezTo>
                    <a:pt x="9" y="24"/>
                    <a:pt x="10" y="23"/>
                    <a:pt x="11" y="23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4"/>
                    <a:pt x="12" y="26"/>
                    <a:pt x="12" y="26"/>
                  </a:cubicBezTo>
                  <a:cubicBezTo>
                    <a:pt x="11" y="24"/>
                    <a:pt x="12" y="24"/>
                    <a:pt x="12" y="23"/>
                  </a:cubicBezTo>
                  <a:cubicBezTo>
                    <a:pt x="13" y="24"/>
                    <a:pt x="13" y="23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0"/>
                    <a:pt x="14" y="22"/>
                    <a:pt x="15" y="22"/>
                  </a:cubicBezTo>
                  <a:cubicBezTo>
                    <a:pt x="15" y="23"/>
                    <a:pt x="16" y="24"/>
                    <a:pt x="16" y="24"/>
                  </a:cubicBezTo>
                  <a:cubicBezTo>
                    <a:pt x="16" y="22"/>
                    <a:pt x="16" y="22"/>
                    <a:pt x="16" y="20"/>
                  </a:cubicBezTo>
                  <a:cubicBezTo>
                    <a:pt x="16" y="20"/>
                    <a:pt x="17" y="21"/>
                    <a:pt x="18" y="22"/>
                  </a:cubicBezTo>
                  <a:cubicBezTo>
                    <a:pt x="18" y="19"/>
                    <a:pt x="20" y="20"/>
                    <a:pt x="21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16"/>
                    <a:pt x="24" y="19"/>
                    <a:pt x="25" y="17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0"/>
                    <a:pt x="26" y="19"/>
                    <a:pt x="26" y="17"/>
                  </a:cubicBezTo>
                  <a:cubicBezTo>
                    <a:pt x="26" y="18"/>
                    <a:pt x="26" y="16"/>
                    <a:pt x="27" y="18"/>
                  </a:cubicBezTo>
                  <a:cubicBezTo>
                    <a:pt x="27" y="18"/>
                    <a:pt x="27" y="17"/>
                    <a:pt x="27" y="16"/>
                  </a:cubicBezTo>
                  <a:cubicBezTo>
                    <a:pt x="28" y="17"/>
                    <a:pt x="28" y="17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8"/>
                    <a:pt x="29" y="18"/>
                  </a:cubicBezTo>
                  <a:cubicBezTo>
                    <a:pt x="29" y="17"/>
                    <a:pt x="30" y="18"/>
                    <a:pt x="29" y="15"/>
                  </a:cubicBezTo>
                  <a:cubicBezTo>
                    <a:pt x="30" y="17"/>
                    <a:pt x="31" y="14"/>
                    <a:pt x="32" y="16"/>
                  </a:cubicBezTo>
                  <a:cubicBezTo>
                    <a:pt x="32" y="15"/>
                    <a:pt x="32" y="15"/>
                    <a:pt x="32" y="14"/>
                  </a:cubicBezTo>
                  <a:cubicBezTo>
                    <a:pt x="32" y="14"/>
                    <a:pt x="33" y="16"/>
                    <a:pt x="34" y="14"/>
                  </a:cubicBezTo>
                  <a:cubicBezTo>
                    <a:pt x="34" y="15"/>
                    <a:pt x="34" y="16"/>
                    <a:pt x="34" y="16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3"/>
                    <a:pt x="36" y="15"/>
                    <a:pt x="37" y="15"/>
                  </a:cubicBezTo>
                  <a:cubicBezTo>
                    <a:pt x="38" y="13"/>
                    <a:pt x="40" y="14"/>
                    <a:pt x="42" y="13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1"/>
                    <a:pt x="43" y="16"/>
                    <a:pt x="43" y="12"/>
                  </a:cubicBezTo>
                  <a:cubicBezTo>
                    <a:pt x="43" y="13"/>
                    <a:pt x="44" y="12"/>
                    <a:pt x="44" y="14"/>
                  </a:cubicBezTo>
                  <a:cubicBezTo>
                    <a:pt x="44" y="12"/>
                    <a:pt x="45" y="15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4"/>
                    <a:pt x="46" y="12"/>
                    <a:pt x="47" y="13"/>
                  </a:cubicBezTo>
                  <a:cubicBezTo>
                    <a:pt x="47" y="14"/>
                    <a:pt x="47" y="14"/>
                    <a:pt x="47" y="15"/>
                  </a:cubicBezTo>
                  <a:cubicBezTo>
                    <a:pt x="48" y="16"/>
                    <a:pt x="47" y="12"/>
                    <a:pt x="48" y="15"/>
                  </a:cubicBezTo>
                  <a:cubicBezTo>
                    <a:pt x="48" y="15"/>
                    <a:pt x="48" y="13"/>
                    <a:pt x="48" y="13"/>
                  </a:cubicBezTo>
                  <a:cubicBezTo>
                    <a:pt x="49" y="14"/>
                    <a:pt x="50" y="12"/>
                    <a:pt x="52" y="11"/>
                  </a:cubicBezTo>
                  <a:cubicBezTo>
                    <a:pt x="53" y="13"/>
                    <a:pt x="53" y="16"/>
                    <a:pt x="53" y="14"/>
                  </a:cubicBezTo>
                  <a:cubicBezTo>
                    <a:pt x="53" y="14"/>
                    <a:pt x="53" y="13"/>
                    <a:pt x="53" y="13"/>
                  </a:cubicBezTo>
                  <a:cubicBezTo>
                    <a:pt x="53" y="12"/>
                    <a:pt x="54" y="16"/>
                    <a:pt x="54" y="15"/>
                  </a:cubicBezTo>
                  <a:cubicBezTo>
                    <a:pt x="54" y="13"/>
                    <a:pt x="54" y="14"/>
                    <a:pt x="54" y="13"/>
                  </a:cubicBezTo>
                  <a:cubicBezTo>
                    <a:pt x="55" y="14"/>
                    <a:pt x="55" y="15"/>
                    <a:pt x="55" y="14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2"/>
                    <a:pt x="57" y="13"/>
                    <a:pt x="56" y="10"/>
                  </a:cubicBezTo>
                  <a:cubicBezTo>
                    <a:pt x="60" y="9"/>
                    <a:pt x="62" y="7"/>
                    <a:pt x="65" y="6"/>
                  </a:cubicBezTo>
                  <a:cubicBezTo>
                    <a:pt x="68" y="6"/>
                    <a:pt x="71" y="4"/>
                    <a:pt x="75" y="5"/>
                  </a:cubicBezTo>
                  <a:cubicBezTo>
                    <a:pt x="76" y="7"/>
                    <a:pt x="76" y="7"/>
                    <a:pt x="76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6" y="5"/>
                    <a:pt x="77" y="6"/>
                    <a:pt x="77" y="5"/>
                  </a:cubicBezTo>
                  <a:cubicBezTo>
                    <a:pt x="78" y="5"/>
                    <a:pt x="79" y="4"/>
                    <a:pt x="80" y="4"/>
                  </a:cubicBezTo>
                  <a:cubicBezTo>
                    <a:pt x="80" y="4"/>
                    <a:pt x="80" y="5"/>
                    <a:pt x="80" y="5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1" y="4"/>
                    <a:pt x="81" y="3"/>
                    <a:pt x="80" y="3"/>
                  </a:cubicBezTo>
                  <a:cubicBezTo>
                    <a:pt x="83" y="0"/>
                    <a:pt x="87" y="3"/>
                    <a:pt x="89" y="2"/>
                  </a:cubicBezTo>
                  <a:cubicBezTo>
                    <a:pt x="90" y="3"/>
                    <a:pt x="91" y="2"/>
                    <a:pt x="92" y="1"/>
                  </a:cubicBezTo>
                  <a:cubicBezTo>
                    <a:pt x="95" y="3"/>
                    <a:pt x="97" y="5"/>
                    <a:pt x="99" y="3"/>
                  </a:cubicBezTo>
                  <a:cubicBezTo>
                    <a:pt x="99" y="3"/>
                    <a:pt x="100" y="8"/>
                    <a:pt x="9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2" name="Freeform 91"/>
            <p:cNvSpPr/>
            <p:nvPr/>
          </p:nvSpPr>
          <p:spPr bwMode="auto">
            <a:xfrm>
              <a:off x="9942513" y="2360613"/>
              <a:ext cx="0" cy="1111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3" name="Freeform 92"/>
            <p:cNvSpPr/>
            <p:nvPr/>
          </p:nvSpPr>
          <p:spPr bwMode="auto">
            <a:xfrm>
              <a:off x="9972675" y="2393951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4" name="Freeform 93"/>
            <p:cNvSpPr/>
            <p:nvPr/>
          </p:nvSpPr>
          <p:spPr bwMode="auto">
            <a:xfrm>
              <a:off x="9979025" y="2393951"/>
              <a:ext cx="0" cy="7938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5" name="Rectangle 94"/>
            <p:cNvSpPr>
              <a:spLocks noChangeArrowheads="1"/>
            </p:cNvSpPr>
            <p:nvPr/>
          </p:nvSpPr>
          <p:spPr bwMode="auto">
            <a:xfrm>
              <a:off x="9991725" y="2409826"/>
              <a:ext cx="1587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6" name="Freeform 95"/>
            <p:cNvSpPr/>
            <p:nvPr/>
          </p:nvSpPr>
          <p:spPr bwMode="auto">
            <a:xfrm>
              <a:off x="9986963" y="2401888"/>
              <a:ext cx="4762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7" name="Freeform 96"/>
            <p:cNvSpPr/>
            <p:nvPr/>
          </p:nvSpPr>
          <p:spPr bwMode="auto">
            <a:xfrm>
              <a:off x="10002838" y="2406651"/>
              <a:ext cx="3175" cy="635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8" name="Freeform 97"/>
            <p:cNvSpPr/>
            <p:nvPr/>
          </p:nvSpPr>
          <p:spPr bwMode="auto">
            <a:xfrm>
              <a:off x="10009188" y="2401888"/>
              <a:ext cx="0" cy="47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9" name="Freeform 98"/>
            <p:cNvSpPr/>
            <p:nvPr/>
          </p:nvSpPr>
          <p:spPr bwMode="auto">
            <a:xfrm>
              <a:off x="10123488" y="2368551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0" name="Freeform 99"/>
            <p:cNvSpPr/>
            <p:nvPr/>
          </p:nvSpPr>
          <p:spPr bwMode="auto">
            <a:xfrm>
              <a:off x="10175875" y="2357438"/>
              <a:ext cx="0" cy="6350"/>
            </a:xfrm>
            <a:custGeom>
              <a:avLst/>
              <a:gdLst>
                <a:gd name="T0" fmla="*/ 1 h 2"/>
                <a:gd name="T1" fmla="*/ 1 h 2"/>
                <a:gd name="T2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1" name="Freeform 100"/>
            <p:cNvSpPr/>
            <p:nvPr/>
          </p:nvSpPr>
          <p:spPr bwMode="auto">
            <a:xfrm>
              <a:off x="10198100" y="2330451"/>
              <a:ext cx="0" cy="7938"/>
            </a:xfrm>
            <a:custGeom>
              <a:avLst/>
              <a:gdLst>
                <a:gd name="T0" fmla="*/ 5 h 5"/>
                <a:gd name="T1" fmla="*/ 5 h 5"/>
                <a:gd name="T2" fmla="*/ 0 h 5"/>
                <a:gd name="T3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2" name="Freeform 101"/>
            <p:cNvSpPr/>
            <p:nvPr/>
          </p:nvSpPr>
          <p:spPr bwMode="auto">
            <a:xfrm>
              <a:off x="9825038" y="2924176"/>
              <a:ext cx="4762" cy="7938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1"/>
                    <a:pt x="0" y="2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3" name="Freeform 102"/>
            <p:cNvSpPr/>
            <p:nvPr/>
          </p:nvSpPr>
          <p:spPr bwMode="auto">
            <a:xfrm>
              <a:off x="9825038" y="2932113"/>
              <a:ext cx="395287" cy="307975"/>
            </a:xfrm>
            <a:custGeom>
              <a:avLst/>
              <a:gdLst>
                <a:gd name="T0" fmla="*/ 90 w 105"/>
                <a:gd name="T1" fmla="*/ 71 h 82"/>
                <a:gd name="T2" fmla="*/ 87 w 105"/>
                <a:gd name="T3" fmla="*/ 69 h 82"/>
                <a:gd name="T4" fmla="*/ 78 w 105"/>
                <a:gd name="T5" fmla="*/ 66 h 82"/>
                <a:gd name="T6" fmla="*/ 76 w 105"/>
                <a:gd name="T7" fmla="*/ 64 h 82"/>
                <a:gd name="T8" fmla="*/ 71 w 105"/>
                <a:gd name="T9" fmla="*/ 57 h 82"/>
                <a:gd name="T10" fmla="*/ 70 w 105"/>
                <a:gd name="T11" fmla="*/ 56 h 82"/>
                <a:gd name="T12" fmla="*/ 65 w 105"/>
                <a:gd name="T13" fmla="*/ 54 h 82"/>
                <a:gd name="T14" fmla="*/ 63 w 105"/>
                <a:gd name="T15" fmla="*/ 51 h 82"/>
                <a:gd name="T16" fmla="*/ 62 w 105"/>
                <a:gd name="T17" fmla="*/ 48 h 82"/>
                <a:gd name="T18" fmla="*/ 59 w 105"/>
                <a:gd name="T19" fmla="*/ 49 h 82"/>
                <a:gd name="T20" fmla="*/ 54 w 105"/>
                <a:gd name="T21" fmla="*/ 47 h 82"/>
                <a:gd name="T22" fmla="*/ 52 w 105"/>
                <a:gd name="T23" fmla="*/ 45 h 82"/>
                <a:gd name="T24" fmla="*/ 49 w 105"/>
                <a:gd name="T25" fmla="*/ 45 h 82"/>
                <a:gd name="T26" fmla="*/ 48 w 105"/>
                <a:gd name="T27" fmla="*/ 42 h 82"/>
                <a:gd name="T28" fmla="*/ 44 w 105"/>
                <a:gd name="T29" fmla="*/ 40 h 82"/>
                <a:gd name="T30" fmla="*/ 42 w 105"/>
                <a:gd name="T31" fmla="*/ 36 h 82"/>
                <a:gd name="T32" fmla="*/ 40 w 105"/>
                <a:gd name="T33" fmla="*/ 35 h 82"/>
                <a:gd name="T34" fmla="*/ 39 w 105"/>
                <a:gd name="T35" fmla="*/ 33 h 82"/>
                <a:gd name="T36" fmla="*/ 37 w 105"/>
                <a:gd name="T37" fmla="*/ 33 h 82"/>
                <a:gd name="T38" fmla="*/ 36 w 105"/>
                <a:gd name="T39" fmla="*/ 33 h 82"/>
                <a:gd name="T40" fmla="*/ 34 w 105"/>
                <a:gd name="T41" fmla="*/ 32 h 82"/>
                <a:gd name="T42" fmla="*/ 29 w 105"/>
                <a:gd name="T43" fmla="*/ 28 h 82"/>
                <a:gd name="T44" fmla="*/ 27 w 105"/>
                <a:gd name="T45" fmla="*/ 27 h 82"/>
                <a:gd name="T46" fmla="*/ 25 w 105"/>
                <a:gd name="T47" fmla="*/ 26 h 82"/>
                <a:gd name="T48" fmla="*/ 21 w 105"/>
                <a:gd name="T49" fmla="*/ 23 h 82"/>
                <a:gd name="T50" fmla="*/ 23 w 105"/>
                <a:gd name="T51" fmla="*/ 18 h 82"/>
                <a:gd name="T52" fmla="*/ 19 w 105"/>
                <a:gd name="T53" fmla="*/ 21 h 82"/>
                <a:gd name="T54" fmla="*/ 15 w 105"/>
                <a:gd name="T55" fmla="*/ 24 h 82"/>
                <a:gd name="T56" fmla="*/ 14 w 105"/>
                <a:gd name="T57" fmla="*/ 21 h 82"/>
                <a:gd name="T58" fmla="*/ 12 w 105"/>
                <a:gd name="T59" fmla="*/ 23 h 82"/>
                <a:gd name="T60" fmla="*/ 12 w 105"/>
                <a:gd name="T61" fmla="*/ 21 h 82"/>
                <a:gd name="T62" fmla="*/ 13 w 105"/>
                <a:gd name="T63" fmla="*/ 16 h 82"/>
                <a:gd name="T64" fmla="*/ 9 w 105"/>
                <a:gd name="T65" fmla="*/ 19 h 82"/>
                <a:gd name="T66" fmla="*/ 9 w 105"/>
                <a:gd name="T67" fmla="*/ 16 h 82"/>
                <a:gd name="T68" fmla="*/ 7 w 105"/>
                <a:gd name="T69" fmla="*/ 18 h 82"/>
                <a:gd name="T70" fmla="*/ 5 w 105"/>
                <a:gd name="T71" fmla="*/ 17 h 82"/>
                <a:gd name="T72" fmla="*/ 9 w 105"/>
                <a:gd name="T73" fmla="*/ 13 h 82"/>
                <a:gd name="T74" fmla="*/ 4 w 105"/>
                <a:gd name="T75" fmla="*/ 14 h 82"/>
                <a:gd name="T76" fmla="*/ 3 w 105"/>
                <a:gd name="T77" fmla="*/ 6 h 82"/>
                <a:gd name="T78" fmla="*/ 3 w 105"/>
                <a:gd name="T79" fmla="*/ 4 h 82"/>
                <a:gd name="T80" fmla="*/ 0 w 105"/>
                <a:gd name="T81" fmla="*/ 3 h 82"/>
                <a:gd name="T82" fmla="*/ 2 w 105"/>
                <a:gd name="T83" fmla="*/ 0 h 82"/>
                <a:gd name="T84" fmla="*/ 4 w 105"/>
                <a:gd name="T85" fmla="*/ 4 h 82"/>
                <a:gd name="T86" fmla="*/ 11 w 105"/>
                <a:gd name="T87" fmla="*/ 2 h 82"/>
                <a:gd name="T88" fmla="*/ 20 w 105"/>
                <a:gd name="T89" fmla="*/ 5 h 82"/>
                <a:gd name="T90" fmla="*/ 30 w 105"/>
                <a:gd name="T91" fmla="*/ 9 h 82"/>
                <a:gd name="T92" fmla="*/ 37 w 105"/>
                <a:gd name="T93" fmla="*/ 13 h 82"/>
                <a:gd name="T94" fmla="*/ 43 w 105"/>
                <a:gd name="T95" fmla="*/ 16 h 82"/>
                <a:gd name="T96" fmla="*/ 52 w 105"/>
                <a:gd name="T97" fmla="*/ 25 h 82"/>
                <a:gd name="T98" fmla="*/ 56 w 105"/>
                <a:gd name="T99" fmla="*/ 31 h 82"/>
                <a:gd name="T100" fmla="*/ 61 w 105"/>
                <a:gd name="T101" fmla="*/ 37 h 82"/>
                <a:gd name="T102" fmla="*/ 85 w 105"/>
                <a:gd name="T103" fmla="*/ 53 h 82"/>
                <a:gd name="T104" fmla="*/ 90 w 105"/>
                <a:gd name="T105" fmla="*/ 58 h 82"/>
                <a:gd name="T106" fmla="*/ 99 w 105"/>
                <a:gd name="T107" fmla="*/ 8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5" h="82">
                  <a:moveTo>
                    <a:pt x="99" y="80"/>
                  </a:moveTo>
                  <a:cubicBezTo>
                    <a:pt x="95" y="82"/>
                    <a:pt x="97" y="77"/>
                    <a:pt x="93" y="78"/>
                  </a:cubicBezTo>
                  <a:cubicBezTo>
                    <a:pt x="93" y="78"/>
                    <a:pt x="95" y="76"/>
                    <a:pt x="94" y="76"/>
                  </a:cubicBezTo>
                  <a:cubicBezTo>
                    <a:pt x="91" y="78"/>
                    <a:pt x="90" y="74"/>
                    <a:pt x="91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2" y="70"/>
                    <a:pt x="90" y="71"/>
                    <a:pt x="90" y="71"/>
                  </a:cubicBezTo>
                  <a:cubicBezTo>
                    <a:pt x="90" y="71"/>
                    <a:pt x="90" y="71"/>
                    <a:pt x="90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6" y="72"/>
                    <a:pt x="88" y="68"/>
                    <a:pt x="86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4" y="69"/>
                    <a:pt x="83" y="68"/>
                    <a:pt x="81" y="67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2" y="67"/>
                    <a:pt x="81" y="67"/>
                    <a:pt x="80" y="67"/>
                  </a:cubicBezTo>
                  <a:cubicBezTo>
                    <a:pt x="82" y="65"/>
                    <a:pt x="79" y="67"/>
                    <a:pt x="79" y="66"/>
                  </a:cubicBezTo>
                  <a:cubicBezTo>
                    <a:pt x="79" y="66"/>
                    <a:pt x="79" y="66"/>
                    <a:pt x="79" y="66"/>
                  </a:cubicBezTo>
                  <a:cubicBezTo>
                    <a:pt x="78" y="67"/>
                    <a:pt x="80" y="65"/>
                    <a:pt x="78" y="66"/>
                  </a:cubicBezTo>
                  <a:cubicBezTo>
                    <a:pt x="79" y="65"/>
                    <a:pt x="79" y="65"/>
                    <a:pt x="79" y="65"/>
                  </a:cubicBezTo>
                  <a:cubicBezTo>
                    <a:pt x="77" y="67"/>
                    <a:pt x="79" y="64"/>
                    <a:pt x="78" y="65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7" y="65"/>
                    <a:pt x="78" y="64"/>
                    <a:pt x="78" y="64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7" y="64"/>
                    <a:pt x="78" y="63"/>
                    <a:pt x="76" y="64"/>
                  </a:cubicBezTo>
                  <a:cubicBezTo>
                    <a:pt x="77" y="63"/>
                    <a:pt x="77" y="64"/>
                    <a:pt x="79" y="62"/>
                  </a:cubicBezTo>
                  <a:cubicBezTo>
                    <a:pt x="76" y="62"/>
                    <a:pt x="75" y="61"/>
                    <a:pt x="73" y="59"/>
                  </a:cubicBezTo>
                  <a:cubicBezTo>
                    <a:pt x="73" y="59"/>
                    <a:pt x="73" y="58"/>
                    <a:pt x="74" y="58"/>
                  </a:cubicBezTo>
                  <a:cubicBezTo>
                    <a:pt x="74" y="58"/>
                    <a:pt x="73" y="58"/>
                    <a:pt x="72" y="58"/>
                  </a:cubicBezTo>
                  <a:cubicBezTo>
                    <a:pt x="72" y="58"/>
                    <a:pt x="73" y="57"/>
                    <a:pt x="73" y="57"/>
                  </a:cubicBezTo>
                  <a:cubicBezTo>
                    <a:pt x="73" y="56"/>
                    <a:pt x="71" y="58"/>
                    <a:pt x="71" y="57"/>
                  </a:cubicBezTo>
                  <a:cubicBezTo>
                    <a:pt x="73" y="56"/>
                    <a:pt x="73" y="56"/>
                    <a:pt x="73" y="56"/>
                  </a:cubicBezTo>
                  <a:cubicBezTo>
                    <a:pt x="72" y="57"/>
                    <a:pt x="71" y="57"/>
                    <a:pt x="71" y="57"/>
                  </a:cubicBezTo>
                  <a:cubicBezTo>
                    <a:pt x="71" y="57"/>
                    <a:pt x="71" y="56"/>
                    <a:pt x="72" y="56"/>
                  </a:cubicBezTo>
                  <a:cubicBezTo>
                    <a:pt x="70" y="57"/>
                    <a:pt x="71" y="55"/>
                    <a:pt x="70" y="56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2" y="54"/>
                    <a:pt x="69" y="57"/>
                    <a:pt x="70" y="56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69" y="56"/>
                    <a:pt x="69" y="55"/>
                    <a:pt x="68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68" y="54"/>
                    <a:pt x="68" y="54"/>
                    <a:pt x="67" y="54"/>
                  </a:cubicBezTo>
                  <a:cubicBezTo>
                    <a:pt x="67" y="53"/>
                    <a:pt x="68" y="52"/>
                    <a:pt x="68" y="52"/>
                  </a:cubicBezTo>
                  <a:cubicBezTo>
                    <a:pt x="66" y="53"/>
                    <a:pt x="66" y="52"/>
                    <a:pt x="65" y="54"/>
                  </a:cubicBezTo>
                  <a:cubicBezTo>
                    <a:pt x="65" y="53"/>
                    <a:pt x="65" y="52"/>
                    <a:pt x="64" y="52"/>
                  </a:cubicBezTo>
                  <a:cubicBezTo>
                    <a:pt x="65" y="52"/>
                    <a:pt x="66" y="50"/>
                    <a:pt x="66" y="50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8" y="49"/>
                    <a:pt x="67" y="50"/>
                    <a:pt x="68" y="49"/>
                  </a:cubicBezTo>
                  <a:cubicBezTo>
                    <a:pt x="67" y="49"/>
                    <a:pt x="66" y="49"/>
                    <a:pt x="67" y="48"/>
                  </a:cubicBezTo>
                  <a:cubicBezTo>
                    <a:pt x="65" y="49"/>
                    <a:pt x="63" y="51"/>
                    <a:pt x="63" y="51"/>
                  </a:cubicBezTo>
                  <a:cubicBezTo>
                    <a:pt x="63" y="50"/>
                    <a:pt x="64" y="49"/>
                    <a:pt x="65" y="49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2" y="50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1" y="51"/>
                    <a:pt x="59" y="51"/>
                    <a:pt x="61" y="49"/>
                  </a:cubicBezTo>
                  <a:cubicBezTo>
                    <a:pt x="61" y="48"/>
                    <a:pt x="61" y="49"/>
                    <a:pt x="62" y="48"/>
                  </a:cubicBezTo>
                  <a:cubicBezTo>
                    <a:pt x="62" y="48"/>
                    <a:pt x="61" y="49"/>
                    <a:pt x="61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1" y="48"/>
                    <a:pt x="60" y="48"/>
                    <a:pt x="59" y="49"/>
                  </a:cubicBezTo>
                  <a:cubicBezTo>
                    <a:pt x="59" y="50"/>
                    <a:pt x="60" y="48"/>
                    <a:pt x="60" y="49"/>
                  </a:cubicBezTo>
                  <a:cubicBezTo>
                    <a:pt x="59" y="50"/>
                    <a:pt x="58" y="50"/>
                    <a:pt x="58" y="50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7" y="49"/>
                    <a:pt x="57" y="49"/>
                    <a:pt x="56" y="50"/>
                  </a:cubicBezTo>
                  <a:cubicBezTo>
                    <a:pt x="55" y="50"/>
                    <a:pt x="57" y="48"/>
                    <a:pt x="57" y="49"/>
                  </a:cubicBezTo>
                  <a:cubicBezTo>
                    <a:pt x="57" y="47"/>
                    <a:pt x="54" y="49"/>
                    <a:pt x="55" y="47"/>
                  </a:cubicBezTo>
                  <a:cubicBezTo>
                    <a:pt x="56" y="47"/>
                    <a:pt x="54" y="49"/>
                    <a:pt x="55" y="48"/>
                  </a:cubicBezTo>
                  <a:cubicBezTo>
                    <a:pt x="54" y="48"/>
                    <a:pt x="55" y="47"/>
                    <a:pt x="55" y="47"/>
                  </a:cubicBezTo>
                  <a:cubicBezTo>
                    <a:pt x="56" y="46"/>
                    <a:pt x="55" y="47"/>
                    <a:pt x="54" y="47"/>
                  </a:cubicBezTo>
                  <a:cubicBezTo>
                    <a:pt x="54" y="48"/>
                    <a:pt x="54" y="47"/>
                    <a:pt x="55" y="47"/>
                  </a:cubicBezTo>
                  <a:cubicBezTo>
                    <a:pt x="54" y="47"/>
                    <a:pt x="52" y="47"/>
                    <a:pt x="52" y="46"/>
                  </a:cubicBezTo>
                  <a:cubicBezTo>
                    <a:pt x="52" y="46"/>
                    <a:pt x="51" y="47"/>
                    <a:pt x="50" y="47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2" y="45"/>
                    <a:pt x="51" y="46"/>
                    <a:pt x="52" y="45"/>
                  </a:cubicBezTo>
                  <a:cubicBezTo>
                    <a:pt x="50" y="46"/>
                    <a:pt x="54" y="45"/>
                    <a:pt x="52" y="45"/>
                  </a:cubicBezTo>
                  <a:cubicBezTo>
                    <a:pt x="53" y="44"/>
                    <a:pt x="50" y="47"/>
                    <a:pt x="52" y="45"/>
                  </a:cubicBezTo>
                  <a:cubicBezTo>
                    <a:pt x="52" y="45"/>
                    <a:pt x="50" y="46"/>
                    <a:pt x="51" y="45"/>
                  </a:cubicBezTo>
                  <a:cubicBezTo>
                    <a:pt x="51" y="45"/>
                    <a:pt x="52" y="43"/>
                    <a:pt x="52" y="43"/>
                  </a:cubicBezTo>
                  <a:cubicBezTo>
                    <a:pt x="52" y="43"/>
                    <a:pt x="52" y="44"/>
                    <a:pt x="51" y="44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49" y="45"/>
                    <a:pt x="50" y="44"/>
                    <a:pt x="49" y="45"/>
                  </a:cubicBezTo>
                  <a:cubicBezTo>
                    <a:pt x="50" y="44"/>
                    <a:pt x="48" y="45"/>
                    <a:pt x="50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0" y="43"/>
                    <a:pt x="49" y="44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8" y="45"/>
                    <a:pt x="49" y="43"/>
                    <a:pt x="48" y="44"/>
                  </a:cubicBezTo>
                  <a:cubicBezTo>
                    <a:pt x="48" y="43"/>
                    <a:pt x="47" y="43"/>
                    <a:pt x="48" y="42"/>
                  </a:cubicBezTo>
                  <a:cubicBezTo>
                    <a:pt x="47" y="42"/>
                    <a:pt x="46" y="43"/>
                    <a:pt x="46" y="42"/>
                  </a:cubicBezTo>
                  <a:cubicBezTo>
                    <a:pt x="46" y="42"/>
                    <a:pt x="46" y="42"/>
                    <a:pt x="47" y="41"/>
                  </a:cubicBezTo>
                  <a:cubicBezTo>
                    <a:pt x="47" y="41"/>
                    <a:pt x="47" y="41"/>
                    <a:pt x="46" y="41"/>
                  </a:cubicBezTo>
                  <a:cubicBezTo>
                    <a:pt x="47" y="41"/>
                    <a:pt x="47" y="40"/>
                    <a:pt x="47" y="39"/>
                  </a:cubicBezTo>
                  <a:cubicBezTo>
                    <a:pt x="47" y="39"/>
                    <a:pt x="46" y="40"/>
                    <a:pt x="45" y="41"/>
                  </a:cubicBezTo>
                  <a:cubicBezTo>
                    <a:pt x="47" y="39"/>
                    <a:pt x="43" y="42"/>
                    <a:pt x="44" y="40"/>
                  </a:cubicBezTo>
                  <a:cubicBezTo>
                    <a:pt x="45" y="39"/>
                    <a:pt x="46" y="39"/>
                    <a:pt x="46" y="38"/>
                  </a:cubicBezTo>
                  <a:cubicBezTo>
                    <a:pt x="47" y="36"/>
                    <a:pt x="44" y="39"/>
                    <a:pt x="45" y="38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4" y="39"/>
                    <a:pt x="42" y="40"/>
                    <a:pt x="43" y="39"/>
                  </a:cubicBezTo>
                  <a:cubicBezTo>
                    <a:pt x="43" y="39"/>
                    <a:pt x="43" y="38"/>
                    <a:pt x="42" y="39"/>
                  </a:cubicBezTo>
                  <a:cubicBezTo>
                    <a:pt x="43" y="38"/>
                    <a:pt x="40" y="39"/>
                    <a:pt x="42" y="36"/>
                  </a:cubicBezTo>
                  <a:cubicBezTo>
                    <a:pt x="42" y="36"/>
                    <a:pt x="42" y="35"/>
                    <a:pt x="41" y="36"/>
                  </a:cubicBezTo>
                  <a:cubicBezTo>
                    <a:pt x="40" y="37"/>
                    <a:pt x="42" y="36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6"/>
                    <a:pt x="42" y="35"/>
                  </a:cubicBezTo>
                  <a:cubicBezTo>
                    <a:pt x="42" y="34"/>
                    <a:pt x="39" y="38"/>
                    <a:pt x="39" y="36"/>
                  </a:cubicBezTo>
                  <a:cubicBezTo>
                    <a:pt x="40" y="36"/>
                    <a:pt x="40" y="36"/>
                    <a:pt x="40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9" y="35"/>
                    <a:pt x="40" y="33"/>
                  </a:cubicBezTo>
                  <a:cubicBezTo>
                    <a:pt x="40" y="34"/>
                    <a:pt x="40" y="33"/>
                    <a:pt x="39" y="34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9" y="34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0" y="32"/>
                    <a:pt x="39" y="33"/>
                    <a:pt x="39" y="33"/>
                  </a:cubicBezTo>
                  <a:cubicBezTo>
                    <a:pt x="38" y="33"/>
                    <a:pt x="38" y="34"/>
                    <a:pt x="38" y="34"/>
                  </a:cubicBezTo>
                  <a:cubicBezTo>
                    <a:pt x="38" y="35"/>
                    <a:pt x="38" y="34"/>
                    <a:pt x="37" y="35"/>
                  </a:cubicBezTo>
                  <a:cubicBezTo>
                    <a:pt x="38" y="34"/>
                    <a:pt x="37" y="34"/>
                    <a:pt x="37" y="34"/>
                  </a:cubicBezTo>
                  <a:cubicBezTo>
                    <a:pt x="37" y="33"/>
                    <a:pt x="36" y="34"/>
                    <a:pt x="36" y="34"/>
                  </a:cubicBezTo>
                  <a:cubicBezTo>
                    <a:pt x="37" y="34"/>
                    <a:pt x="36" y="34"/>
                    <a:pt x="37" y="33"/>
                  </a:cubicBezTo>
                  <a:cubicBezTo>
                    <a:pt x="37" y="33"/>
                    <a:pt x="37" y="34"/>
                    <a:pt x="37" y="34"/>
                  </a:cubicBezTo>
                  <a:cubicBezTo>
                    <a:pt x="37" y="33"/>
                    <a:pt x="38" y="32"/>
                    <a:pt x="37" y="32"/>
                  </a:cubicBezTo>
                  <a:cubicBezTo>
                    <a:pt x="37" y="33"/>
                    <a:pt x="36" y="35"/>
                    <a:pt x="36" y="34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6" y="33"/>
                    <a:pt x="36" y="32"/>
                    <a:pt x="35" y="34"/>
                  </a:cubicBezTo>
                  <a:cubicBezTo>
                    <a:pt x="35" y="34"/>
                    <a:pt x="35" y="33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1"/>
                    <a:pt x="35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3" y="32"/>
                  </a:cubicBezTo>
                  <a:cubicBezTo>
                    <a:pt x="34" y="31"/>
                    <a:pt x="36" y="28"/>
                    <a:pt x="35" y="29"/>
                  </a:cubicBezTo>
                  <a:cubicBezTo>
                    <a:pt x="35" y="29"/>
                    <a:pt x="33" y="31"/>
                    <a:pt x="33" y="32"/>
                  </a:cubicBezTo>
                  <a:cubicBezTo>
                    <a:pt x="33" y="31"/>
                    <a:pt x="31" y="32"/>
                    <a:pt x="32" y="30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0"/>
                    <a:pt x="28" y="31"/>
                    <a:pt x="29" y="28"/>
                  </a:cubicBezTo>
                  <a:cubicBezTo>
                    <a:pt x="30" y="28"/>
                    <a:pt x="30" y="27"/>
                    <a:pt x="30" y="27"/>
                  </a:cubicBezTo>
                  <a:cubicBezTo>
                    <a:pt x="30" y="28"/>
                    <a:pt x="31" y="26"/>
                    <a:pt x="30" y="27"/>
                  </a:cubicBezTo>
                  <a:cubicBezTo>
                    <a:pt x="29" y="28"/>
                    <a:pt x="29" y="29"/>
                    <a:pt x="28" y="29"/>
                  </a:cubicBezTo>
                  <a:cubicBezTo>
                    <a:pt x="28" y="29"/>
                    <a:pt x="27" y="29"/>
                    <a:pt x="27" y="28"/>
                  </a:cubicBezTo>
                  <a:cubicBezTo>
                    <a:pt x="27" y="28"/>
                    <a:pt x="27" y="29"/>
                    <a:pt x="27" y="29"/>
                  </a:cubicBezTo>
                  <a:cubicBezTo>
                    <a:pt x="28" y="27"/>
                    <a:pt x="28" y="27"/>
                    <a:pt x="27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5" y="29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4" y="28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4" y="27"/>
                    <a:pt x="24" y="27"/>
                  </a:cubicBezTo>
                  <a:cubicBezTo>
                    <a:pt x="24" y="26"/>
                    <a:pt x="24" y="26"/>
                    <a:pt x="25" y="24"/>
                  </a:cubicBezTo>
                  <a:cubicBezTo>
                    <a:pt x="22" y="27"/>
                    <a:pt x="21" y="26"/>
                    <a:pt x="20" y="25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0" y="26"/>
                    <a:pt x="20" y="25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1" y="22"/>
                    <a:pt x="20" y="24"/>
                    <a:pt x="20" y="24"/>
                  </a:cubicBezTo>
                  <a:cubicBezTo>
                    <a:pt x="19" y="25"/>
                    <a:pt x="20" y="23"/>
                    <a:pt x="19" y="25"/>
                  </a:cubicBezTo>
                  <a:cubicBezTo>
                    <a:pt x="19" y="25"/>
                    <a:pt x="19" y="23"/>
                    <a:pt x="18" y="25"/>
                  </a:cubicBezTo>
                  <a:cubicBezTo>
                    <a:pt x="19" y="24"/>
                    <a:pt x="19" y="23"/>
                    <a:pt x="20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0" y="21"/>
                    <a:pt x="22" y="21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7"/>
                    <a:pt x="24" y="17"/>
                    <a:pt x="24" y="16"/>
                  </a:cubicBezTo>
                  <a:cubicBezTo>
                    <a:pt x="23" y="17"/>
                    <a:pt x="22" y="19"/>
                    <a:pt x="21" y="19"/>
                  </a:cubicBezTo>
                  <a:cubicBezTo>
                    <a:pt x="21" y="20"/>
                    <a:pt x="19" y="23"/>
                    <a:pt x="18" y="22"/>
                  </a:cubicBezTo>
                  <a:cubicBezTo>
                    <a:pt x="19" y="21"/>
                    <a:pt x="19" y="22"/>
                    <a:pt x="20" y="21"/>
                  </a:cubicBezTo>
                  <a:cubicBezTo>
                    <a:pt x="20" y="20"/>
                    <a:pt x="19" y="22"/>
                    <a:pt x="19" y="21"/>
                  </a:cubicBezTo>
                  <a:cubicBezTo>
                    <a:pt x="19" y="22"/>
                    <a:pt x="18" y="23"/>
                    <a:pt x="17" y="23"/>
                  </a:cubicBezTo>
                  <a:cubicBezTo>
                    <a:pt x="17" y="22"/>
                    <a:pt x="18" y="22"/>
                    <a:pt x="18" y="22"/>
                  </a:cubicBezTo>
                  <a:cubicBezTo>
                    <a:pt x="17" y="22"/>
                    <a:pt x="17" y="23"/>
                    <a:pt x="17" y="24"/>
                  </a:cubicBezTo>
                  <a:cubicBezTo>
                    <a:pt x="15" y="25"/>
                    <a:pt x="17" y="23"/>
                    <a:pt x="15" y="24"/>
                  </a:cubicBezTo>
                  <a:cubicBezTo>
                    <a:pt x="16" y="23"/>
                    <a:pt x="18" y="21"/>
                    <a:pt x="18" y="20"/>
                  </a:cubicBezTo>
                  <a:cubicBezTo>
                    <a:pt x="17" y="22"/>
                    <a:pt x="16" y="22"/>
                    <a:pt x="15" y="24"/>
                  </a:cubicBezTo>
                  <a:cubicBezTo>
                    <a:pt x="15" y="23"/>
                    <a:pt x="16" y="22"/>
                    <a:pt x="17" y="22"/>
                  </a:cubicBezTo>
                  <a:cubicBezTo>
                    <a:pt x="17" y="21"/>
                    <a:pt x="14" y="24"/>
                    <a:pt x="16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6" y="21"/>
                  </a:cubicBezTo>
                  <a:cubicBezTo>
                    <a:pt x="16" y="20"/>
                    <a:pt x="14" y="22"/>
                    <a:pt x="15" y="20"/>
                  </a:cubicBezTo>
                  <a:cubicBezTo>
                    <a:pt x="15" y="20"/>
                    <a:pt x="15" y="20"/>
                    <a:pt x="14" y="21"/>
                  </a:cubicBezTo>
                  <a:cubicBezTo>
                    <a:pt x="14" y="22"/>
                    <a:pt x="15" y="20"/>
                    <a:pt x="14" y="22"/>
                  </a:cubicBezTo>
                  <a:cubicBezTo>
                    <a:pt x="15" y="21"/>
                    <a:pt x="13" y="22"/>
                    <a:pt x="13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3"/>
                    <a:pt x="13" y="21"/>
                    <a:pt x="13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cubicBezTo>
                    <a:pt x="13" y="20"/>
                    <a:pt x="12" y="21"/>
                    <a:pt x="11" y="22"/>
                  </a:cubicBezTo>
                  <a:cubicBezTo>
                    <a:pt x="11" y="23"/>
                    <a:pt x="12" y="21"/>
                    <a:pt x="11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0"/>
                    <a:pt x="13" y="19"/>
                    <a:pt x="13" y="19"/>
                  </a:cubicBezTo>
                  <a:cubicBezTo>
                    <a:pt x="12" y="19"/>
                    <a:pt x="11" y="20"/>
                    <a:pt x="11" y="21"/>
                  </a:cubicBezTo>
                  <a:cubicBezTo>
                    <a:pt x="11" y="21"/>
                    <a:pt x="11" y="20"/>
                    <a:pt x="12" y="20"/>
                  </a:cubicBezTo>
                  <a:cubicBezTo>
                    <a:pt x="11" y="20"/>
                    <a:pt x="11" y="21"/>
                    <a:pt x="10" y="21"/>
                  </a:cubicBezTo>
                  <a:cubicBezTo>
                    <a:pt x="11" y="20"/>
                    <a:pt x="11" y="19"/>
                    <a:pt x="11" y="18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5"/>
                    <a:pt x="13" y="15"/>
                    <a:pt x="14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2" y="17"/>
                    <a:pt x="11" y="17"/>
                    <a:pt x="10" y="19"/>
                  </a:cubicBezTo>
                  <a:cubicBezTo>
                    <a:pt x="9" y="20"/>
                    <a:pt x="13" y="14"/>
                    <a:pt x="10" y="17"/>
                  </a:cubicBezTo>
                  <a:cubicBezTo>
                    <a:pt x="10" y="18"/>
                    <a:pt x="8" y="19"/>
                    <a:pt x="9" y="19"/>
                  </a:cubicBezTo>
                  <a:cubicBezTo>
                    <a:pt x="9" y="18"/>
                    <a:pt x="8" y="21"/>
                    <a:pt x="8" y="20"/>
                  </a:cubicBezTo>
                  <a:cubicBezTo>
                    <a:pt x="9" y="19"/>
                    <a:pt x="9" y="17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6"/>
                    <a:pt x="12" y="14"/>
                    <a:pt x="11" y="14"/>
                  </a:cubicBezTo>
                  <a:cubicBezTo>
                    <a:pt x="11" y="14"/>
                    <a:pt x="11" y="14"/>
                    <a:pt x="10" y="15"/>
                  </a:cubicBezTo>
                  <a:cubicBezTo>
                    <a:pt x="9" y="17"/>
                    <a:pt x="10" y="15"/>
                    <a:pt x="9" y="16"/>
                  </a:cubicBezTo>
                  <a:cubicBezTo>
                    <a:pt x="9" y="17"/>
                    <a:pt x="10" y="15"/>
                    <a:pt x="8" y="17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6" y="20"/>
                    <a:pt x="6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6"/>
                    <a:pt x="7" y="19"/>
                    <a:pt x="8" y="16"/>
                  </a:cubicBezTo>
                  <a:cubicBezTo>
                    <a:pt x="8" y="16"/>
                    <a:pt x="7" y="17"/>
                    <a:pt x="7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10" y="13"/>
                    <a:pt x="8" y="14"/>
                  </a:cubicBezTo>
                  <a:cubicBezTo>
                    <a:pt x="7" y="15"/>
                    <a:pt x="7" y="15"/>
                    <a:pt x="7" y="16"/>
                  </a:cubicBezTo>
                  <a:cubicBezTo>
                    <a:pt x="6" y="16"/>
                    <a:pt x="6" y="17"/>
                    <a:pt x="5" y="17"/>
                  </a:cubicBezTo>
                  <a:cubicBezTo>
                    <a:pt x="6" y="15"/>
                    <a:pt x="5" y="16"/>
                    <a:pt x="6" y="15"/>
                  </a:cubicBezTo>
                  <a:cubicBezTo>
                    <a:pt x="6" y="16"/>
                    <a:pt x="6" y="16"/>
                    <a:pt x="8" y="15"/>
                  </a:cubicBezTo>
                  <a:cubicBezTo>
                    <a:pt x="9" y="12"/>
                    <a:pt x="8" y="15"/>
                    <a:pt x="9" y="13"/>
                  </a:cubicBezTo>
                  <a:cubicBezTo>
                    <a:pt x="9" y="13"/>
                    <a:pt x="10" y="11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9" y="13"/>
                  </a:cubicBezTo>
                  <a:cubicBezTo>
                    <a:pt x="8" y="12"/>
                    <a:pt x="7" y="12"/>
                    <a:pt x="7" y="14"/>
                  </a:cubicBezTo>
                  <a:cubicBezTo>
                    <a:pt x="7" y="13"/>
                    <a:pt x="7" y="12"/>
                    <a:pt x="8" y="12"/>
                  </a:cubicBezTo>
                  <a:cubicBezTo>
                    <a:pt x="7" y="12"/>
                    <a:pt x="6" y="11"/>
                    <a:pt x="6" y="10"/>
                  </a:cubicBezTo>
                  <a:cubicBezTo>
                    <a:pt x="5" y="13"/>
                    <a:pt x="5" y="11"/>
                    <a:pt x="5" y="13"/>
                  </a:cubicBezTo>
                  <a:cubicBezTo>
                    <a:pt x="5" y="13"/>
                    <a:pt x="4" y="15"/>
                    <a:pt x="3" y="16"/>
                  </a:cubicBezTo>
                  <a:cubicBezTo>
                    <a:pt x="3" y="15"/>
                    <a:pt x="4" y="15"/>
                    <a:pt x="4" y="14"/>
                  </a:cubicBezTo>
                  <a:cubicBezTo>
                    <a:pt x="3" y="15"/>
                    <a:pt x="5" y="12"/>
                    <a:pt x="3" y="14"/>
                  </a:cubicBezTo>
                  <a:cubicBezTo>
                    <a:pt x="4" y="14"/>
                    <a:pt x="5" y="11"/>
                    <a:pt x="6" y="10"/>
                  </a:cubicBezTo>
                  <a:cubicBezTo>
                    <a:pt x="5" y="11"/>
                    <a:pt x="7" y="9"/>
                    <a:pt x="6" y="8"/>
                  </a:cubicBezTo>
                  <a:cubicBezTo>
                    <a:pt x="5" y="9"/>
                    <a:pt x="5" y="10"/>
                    <a:pt x="4" y="10"/>
                  </a:cubicBezTo>
                  <a:cubicBezTo>
                    <a:pt x="4" y="8"/>
                    <a:pt x="3" y="9"/>
                    <a:pt x="2" y="9"/>
                  </a:cubicBezTo>
                  <a:cubicBezTo>
                    <a:pt x="2" y="8"/>
                    <a:pt x="4" y="6"/>
                    <a:pt x="3" y="6"/>
                  </a:cubicBezTo>
                  <a:cubicBezTo>
                    <a:pt x="3" y="5"/>
                    <a:pt x="3" y="8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3" y="5"/>
                    <a:pt x="1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2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1" y="4"/>
                    <a:pt x="0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4"/>
                    <a:pt x="1" y="4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2" y="1"/>
                    <a:pt x="2" y="2"/>
                    <a:pt x="3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6" y="0"/>
                    <a:pt x="6" y="0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4" y="3"/>
                    <a:pt x="4" y="4"/>
                  </a:cubicBezTo>
                  <a:cubicBezTo>
                    <a:pt x="4" y="3"/>
                    <a:pt x="5" y="2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7" y="0"/>
                    <a:pt x="7" y="1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1"/>
                    <a:pt x="10" y="3"/>
                    <a:pt x="11" y="2"/>
                  </a:cubicBezTo>
                  <a:cubicBezTo>
                    <a:pt x="11" y="4"/>
                    <a:pt x="13" y="2"/>
                    <a:pt x="12" y="4"/>
                  </a:cubicBezTo>
                  <a:cubicBezTo>
                    <a:pt x="14" y="4"/>
                    <a:pt x="16" y="4"/>
                    <a:pt x="17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5" y="7"/>
                    <a:pt x="16" y="7"/>
                  </a:cubicBezTo>
                  <a:cubicBezTo>
                    <a:pt x="16" y="6"/>
                    <a:pt x="17" y="6"/>
                    <a:pt x="18" y="5"/>
                  </a:cubicBezTo>
                  <a:cubicBezTo>
                    <a:pt x="17" y="7"/>
                    <a:pt x="19" y="6"/>
                    <a:pt x="20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1" y="5"/>
                    <a:pt x="21" y="7"/>
                    <a:pt x="21" y="7"/>
                  </a:cubicBezTo>
                  <a:cubicBezTo>
                    <a:pt x="21" y="8"/>
                    <a:pt x="20" y="9"/>
                    <a:pt x="21" y="9"/>
                  </a:cubicBezTo>
                  <a:cubicBezTo>
                    <a:pt x="22" y="7"/>
                    <a:pt x="22" y="8"/>
                    <a:pt x="23" y="7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7" y="7"/>
                    <a:pt x="27" y="10"/>
                    <a:pt x="30" y="9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2" y="9"/>
                    <a:pt x="32" y="12"/>
                    <a:pt x="34" y="1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5"/>
                    <a:pt x="34" y="14"/>
                    <a:pt x="35" y="13"/>
                  </a:cubicBezTo>
                  <a:cubicBezTo>
                    <a:pt x="35" y="13"/>
                    <a:pt x="36" y="12"/>
                    <a:pt x="35" y="14"/>
                  </a:cubicBezTo>
                  <a:cubicBezTo>
                    <a:pt x="36" y="15"/>
                    <a:pt x="37" y="13"/>
                    <a:pt x="37" y="13"/>
                  </a:cubicBezTo>
                  <a:cubicBezTo>
                    <a:pt x="37" y="15"/>
                    <a:pt x="38" y="15"/>
                    <a:pt x="39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7" y="16"/>
                    <a:pt x="38" y="16"/>
                  </a:cubicBezTo>
                  <a:cubicBezTo>
                    <a:pt x="38" y="16"/>
                    <a:pt x="38" y="17"/>
                    <a:pt x="40" y="15"/>
                  </a:cubicBezTo>
                  <a:cubicBezTo>
                    <a:pt x="39" y="17"/>
                    <a:pt x="42" y="15"/>
                    <a:pt x="41" y="17"/>
                  </a:cubicBezTo>
                  <a:cubicBezTo>
                    <a:pt x="42" y="17"/>
                    <a:pt x="42" y="17"/>
                    <a:pt x="43" y="16"/>
                  </a:cubicBezTo>
                  <a:cubicBezTo>
                    <a:pt x="43" y="17"/>
                    <a:pt x="43" y="19"/>
                    <a:pt x="44" y="18"/>
                  </a:cubicBezTo>
                  <a:cubicBezTo>
                    <a:pt x="44" y="18"/>
                    <a:pt x="43" y="19"/>
                    <a:pt x="43" y="19"/>
                  </a:cubicBezTo>
                  <a:cubicBezTo>
                    <a:pt x="44" y="19"/>
                    <a:pt x="44" y="18"/>
                    <a:pt x="45" y="18"/>
                  </a:cubicBezTo>
                  <a:cubicBezTo>
                    <a:pt x="47" y="18"/>
                    <a:pt x="46" y="21"/>
                    <a:pt x="47" y="21"/>
                  </a:cubicBezTo>
                  <a:cubicBezTo>
                    <a:pt x="49" y="21"/>
                    <a:pt x="51" y="23"/>
                    <a:pt x="52" y="24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4" y="24"/>
                    <a:pt x="52" y="28"/>
                    <a:pt x="54" y="25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5" y="26"/>
                    <a:pt x="54" y="29"/>
                    <a:pt x="56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30"/>
                    <a:pt x="57" y="29"/>
                    <a:pt x="57" y="30"/>
                  </a:cubicBezTo>
                  <a:cubicBezTo>
                    <a:pt x="56" y="30"/>
                    <a:pt x="56" y="30"/>
                    <a:pt x="56" y="31"/>
                  </a:cubicBezTo>
                  <a:cubicBezTo>
                    <a:pt x="55" y="32"/>
                    <a:pt x="58" y="29"/>
                    <a:pt x="56" y="31"/>
                  </a:cubicBezTo>
                  <a:cubicBezTo>
                    <a:pt x="56" y="32"/>
                    <a:pt x="57" y="30"/>
                    <a:pt x="57" y="30"/>
                  </a:cubicBezTo>
                  <a:cubicBezTo>
                    <a:pt x="58" y="32"/>
                    <a:pt x="60" y="32"/>
                    <a:pt x="62" y="33"/>
                  </a:cubicBezTo>
                  <a:cubicBezTo>
                    <a:pt x="62" y="35"/>
                    <a:pt x="59" y="37"/>
                    <a:pt x="61" y="36"/>
                  </a:cubicBezTo>
                  <a:cubicBezTo>
                    <a:pt x="61" y="36"/>
                    <a:pt x="62" y="35"/>
                    <a:pt x="62" y="36"/>
                  </a:cubicBezTo>
                  <a:cubicBezTo>
                    <a:pt x="62" y="35"/>
                    <a:pt x="60" y="38"/>
                    <a:pt x="61" y="37"/>
                  </a:cubicBezTo>
                  <a:cubicBezTo>
                    <a:pt x="62" y="36"/>
                    <a:pt x="62" y="37"/>
                    <a:pt x="63" y="36"/>
                  </a:cubicBezTo>
                  <a:cubicBezTo>
                    <a:pt x="62" y="37"/>
                    <a:pt x="62" y="39"/>
                    <a:pt x="63" y="38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5" y="37"/>
                    <a:pt x="64" y="39"/>
                    <a:pt x="67" y="37"/>
                  </a:cubicBezTo>
                  <a:cubicBezTo>
                    <a:pt x="70" y="40"/>
                    <a:pt x="74" y="41"/>
                    <a:pt x="77" y="44"/>
                  </a:cubicBezTo>
                  <a:cubicBezTo>
                    <a:pt x="80" y="47"/>
                    <a:pt x="84" y="49"/>
                    <a:pt x="85" y="53"/>
                  </a:cubicBezTo>
                  <a:cubicBezTo>
                    <a:pt x="84" y="55"/>
                    <a:pt x="84" y="55"/>
                    <a:pt x="86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7" y="54"/>
                    <a:pt x="86" y="56"/>
                    <a:pt x="87" y="55"/>
                  </a:cubicBezTo>
                  <a:cubicBezTo>
                    <a:pt x="88" y="56"/>
                    <a:pt x="89" y="56"/>
                    <a:pt x="90" y="57"/>
                  </a:cubicBezTo>
                  <a:cubicBezTo>
                    <a:pt x="90" y="57"/>
                    <a:pt x="89" y="59"/>
                    <a:pt x="89" y="59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1" y="58"/>
                    <a:pt x="91" y="57"/>
                  </a:cubicBezTo>
                  <a:cubicBezTo>
                    <a:pt x="95" y="59"/>
                    <a:pt x="95" y="64"/>
                    <a:pt x="98" y="66"/>
                  </a:cubicBezTo>
                  <a:cubicBezTo>
                    <a:pt x="98" y="68"/>
                    <a:pt x="100" y="68"/>
                    <a:pt x="101" y="68"/>
                  </a:cubicBezTo>
                  <a:cubicBezTo>
                    <a:pt x="101" y="72"/>
                    <a:pt x="101" y="75"/>
                    <a:pt x="105" y="76"/>
                  </a:cubicBezTo>
                  <a:cubicBezTo>
                    <a:pt x="105" y="76"/>
                    <a:pt x="101" y="80"/>
                    <a:pt x="99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4" name="Freeform 103"/>
            <p:cNvSpPr/>
            <p:nvPr/>
          </p:nvSpPr>
          <p:spPr bwMode="auto">
            <a:xfrm>
              <a:off x="9825038" y="2928938"/>
              <a:ext cx="4762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9840913" y="2978151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6" name="Freeform 105"/>
            <p:cNvSpPr/>
            <p:nvPr/>
          </p:nvSpPr>
          <p:spPr bwMode="auto">
            <a:xfrm>
              <a:off x="9844088" y="2981326"/>
              <a:ext cx="4762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7" name="Freeform 106"/>
            <p:cNvSpPr/>
            <p:nvPr/>
          </p:nvSpPr>
          <p:spPr bwMode="auto">
            <a:xfrm>
              <a:off x="9844088" y="3000376"/>
              <a:ext cx="4762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9848850" y="2992438"/>
              <a:ext cx="3175" cy="47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9859963" y="300831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10" name="Freeform 109"/>
            <p:cNvSpPr/>
            <p:nvPr/>
          </p:nvSpPr>
          <p:spPr bwMode="auto">
            <a:xfrm>
              <a:off x="9866313" y="3008313"/>
              <a:ext cx="4762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11" name="Freeform 110"/>
            <p:cNvSpPr/>
            <p:nvPr/>
          </p:nvSpPr>
          <p:spPr bwMode="auto">
            <a:xfrm>
              <a:off x="9991725" y="3079751"/>
              <a:ext cx="0" cy="317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12" name="Freeform 111"/>
            <p:cNvSpPr/>
            <p:nvPr/>
          </p:nvSpPr>
          <p:spPr bwMode="auto">
            <a:xfrm>
              <a:off x="10036175" y="3121026"/>
              <a:ext cx="3175" cy="635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13" name="Freeform 112"/>
            <p:cNvSpPr/>
            <p:nvPr/>
          </p:nvSpPr>
          <p:spPr bwMode="auto">
            <a:xfrm>
              <a:off x="10074275" y="3127376"/>
              <a:ext cx="3175" cy="7938"/>
            </a:xfrm>
            <a:custGeom>
              <a:avLst/>
              <a:gdLst>
                <a:gd name="T0" fmla="*/ 0 w 2"/>
                <a:gd name="T1" fmla="*/ 5 h 5"/>
                <a:gd name="T2" fmla="*/ 0 w 2"/>
                <a:gd name="T3" fmla="*/ 5 h 5"/>
                <a:gd name="T4" fmla="*/ 2 w 2"/>
                <a:gd name="T5" fmla="*/ 0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sp>
        <p:nvSpPr>
          <p:cNvPr id="114" name="文本框 113"/>
          <p:cNvSpPr txBox="1"/>
          <p:nvPr/>
        </p:nvSpPr>
        <p:spPr>
          <a:xfrm>
            <a:off x="2411763" y="1329613"/>
            <a:ext cx="475891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96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再见！</a:t>
            </a:r>
            <a:endParaRPr lang="zh-CN" altLang="en-US" sz="96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" dur="2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" grpId="0"/>
      <p:bldP spid="114" grpId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" name="图片 70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323528" y="1329614"/>
            <a:ext cx="2675988" cy="2603153"/>
          </a:xfrm>
          <a:prstGeom prst="rect">
            <a:avLst/>
          </a:prstGeom>
        </p:spPr>
      </p:pic>
      <p:grpSp>
        <p:nvGrpSpPr>
          <p:cNvPr id="18" name="组合 17"/>
          <p:cNvGrpSpPr/>
          <p:nvPr/>
        </p:nvGrpSpPr>
        <p:grpSpPr>
          <a:xfrm>
            <a:off x="-25742" y="154008"/>
            <a:ext cx="6646910" cy="475298"/>
            <a:chOff x="-34322" y="205344"/>
            <a:chExt cx="8862546" cy="633729"/>
          </a:xfrm>
        </p:grpSpPr>
        <p:grpSp>
          <p:nvGrpSpPr>
            <p:cNvPr id="19" name="组合 18"/>
            <p:cNvGrpSpPr/>
            <p:nvPr/>
          </p:nvGrpSpPr>
          <p:grpSpPr>
            <a:xfrm>
              <a:off x="829774" y="223521"/>
              <a:ext cx="7998450" cy="615552"/>
              <a:chOff x="829774" y="223521"/>
              <a:chExt cx="7998450" cy="615552"/>
            </a:xfrm>
          </p:grpSpPr>
          <p:sp>
            <p:nvSpPr>
              <p:cNvPr id="21" name="文本框 20"/>
              <p:cNvSpPr txBox="1"/>
              <p:nvPr/>
            </p:nvSpPr>
            <p:spPr>
              <a:xfrm>
                <a:off x="5359094" y="223521"/>
                <a:ext cx="3041162" cy="615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endParaRPr lang="zh-CN" altLang="en-US" sz="2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endParaRPr>
              </a:p>
            </p:txBody>
          </p:sp>
          <p:grpSp>
            <p:nvGrpSpPr>
              <p:cNvPr id="22" name="组合 21"/>
              <p:cNvGrpSpPr/>
              <p:nvPr/>
            </p:nvGrpSpPr>
            <p:grpSpPr>
              <a:xfrm>
                <a:off x="829774" y="288533"/>
                <a:ext cx="7998450" cy="360040"/>
                <a:chOff x="822022" y="288533"/>
                <a:chExt cx="7998450" cy="360040"/>
              </a:xfrm>
            </p:grpSpPr>
            <p:cxnSp>
              <p:nvCxnSpPr>
                <p:cNvPr id="23" name="直接连接符 22"/>
                <p:cNvCxnSpPr/>
                <p:nvPr/>
              </p:nvCxnSpPr>
              <p:spPr>
                <a:xfrm>
                  <a:off x="5268932" y="633587"/>
                  <a:ext cx="3551540" cy="0"/>
                </a:xfrm>
                <a:prstGeom prst="line">
                  <a:avLst/>
                </a:prstGeom>
                <a:ln w="3175">
                  <a:solidFill>
                    <a:schemeClr val="bg1">
                      <a:lumMod val="65000"/>
                      <a:alpha val="74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4" name="组合 23"/>
                <p:cNvGrpSpPr/>
                <p:nvPr/>
              </p:nvGrpSpPr>
              <p:grpSpPr>
                <a:xfrm>
                  <a:off x="822022" y="288533"/>
                  <a:ext cx="4469280" cy="360040"/>
                  <a:chOff x="872912" y="836712"/>
                  <a:chExt cx="4469280" cy="360040"/>
                </a:xfrm>
              </p:grpSpPr>
              <p:sp>
                <p:nvSpPr>
                  <p:cNvPr id="25" name="矩形 24"/>
                  <p:cNvSpPr/>
                  <p:nvPr/>
                </p:nvSpPr>
                <p:spPr>
                  <a:xfrm>
                    <a:off x="872912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26" name="矩形 25"/>
                  <p:cNvSpPr/>
                  <p:nvPr/>
                </p:nvSpPr>
                <p:spPr>
                  <a:xfrm>
                    <a:off x="1774208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27" name="矩形 26"/>
                  <p:cNvSpPr/>
                  <p:nvPr/>
                </p:nvSpPr>
                <p:spPr>
                  <a:xfrm>
                    <a:off x="2675504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28" name="矩形 27"/>
                  <p:cNvSpPr/>
                  <p:nvPr/>
                </p:nvSpPr>
                <p:spPr>
                  <a:xfrm>
                    <a:off x="3576800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29" name="矩形 28"/>
                  <p:cNvSpPr/>
                  <p:nvPr/>
                </p:nvSpPr>
                <p:spPr>
                  <a:xfrm>
                    <a:off x="4478096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</p:grpSp>
          </p:grpSp>
        </p:grpSp>
        <p:sp>
          <p:nvSpPr>
            <p:cNvPr id="20" name="矩形 19"/>
            <p:cNvSpPr/>
            <p:nvPr/>
          </p:nvSpPr>
          <p:spPr>
            <a:xfrm>
              <a:off x="-34322" y="205344"/>
              <a:ext cx="864096" cy="504056"/>
            </a:xfrm>
            <a:prstGeom prst="rect">
              <a:avLst/>
            </a:prstGeom>
            <a:blipFill>
              <a:blip r:embed="rId3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sp>
        <p:nvSpPr>
          <p:cNvPr id="32" name="文本框 27"/>
          <p:cNvSpPr txBox="1"/>
          <p:nvPr/>
        </p:nvSpPr>
        <p:spPr>
          <a:xfrm>
            <a:off x="3059832" y="1383619"/>
            <a:ext cx="5904656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2800" dirty="0" smtClean="0">
                <a:solidFill>
                  <a:schemeClr val="bg1"/>
                </a:solidFill>
                <a:latin typeface="+mj-ea"/>
                <a:ea typeface="+mj-ea"/>
              </a:rPr>
              <a:t>自学提示：自读自悟，借助工具书及注释，理解诗意，进而理解每句诗的意思。采用边读边画边批注的方式学习。</a:t>
            </a:r>
            <a:endParaRPr lang="en-US" altLang="zh-CN" sz="2800" dirty="0" smtClean="0">
              <a:solidFill>
                <a:schemeClr val="bg1"/>
              </a:solidFill>
              <a:latin typeface="+mj-ea"/>
              <a:ea typeface="+mj-ea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1979712" y="2240485"/>
            <a:ext cx="675075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400" dirty="0" smtClean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朗读古诗</a:t>
            </a:r>
            <a:r>
              <a:rPr lang="en-US" altLang="zh-CN" sz="4400" dirty="0" smtClean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《</a:t>
            </a:r>
            <a:r>
              <a:rPr lang="zh-CN" altLang="en-US" sz="4400" dirty="0" smtClean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书湖阴先生壁</a:t>
            </a:r>
            <a:r>
              <a:rPr lang="en-US" altLang="zh-CN" sz="4400" dirty="0" smtClean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》</a:t>
            </a:r>
            <a:endParaRPr lang="zh-CN" altLang="en-US" sz="4400" dirty="0">
              <a:solidFill>
                <a:srgbClr val="FDFCFD"/>
              </a:solidFill>
              <a:latin typeface="新蒂黑板报" panose="03000600000000000000" pitchFamily="66" charset="-122"/>
              <a:ea typeface="新蒂黑板报" panose="03000600000000000000" pitchFamily="66" charset="-122"/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385646" y="3975907"/>
            <a:ext cx="6527478" cy="105747"/>
            <a:chOff x="323528" y="4293096"/>
            <a:chExt cx="8703304" cy="140996"/>
          </a:xfrm>
        </p:grpSpPr>
        <p:grpSp>
          <p:nvGrpSpPr>
            <p:cNvPr id="3" name="组合 28"/>
            <p:cNvGrpSpPr/>
            <p:nvPr/>
          </p:nvGrpSpPr>
          <p:grpSpPr>
            <a:xfrm>
              <a:off x="323528" y="4293096"/>
              <a:ext cx="4464719" cy="140996"/>
              <a:chOff x="617922" y="1097616"/>
              <a:chExt cx="4464719" cy="140996"/>
            </a:xfrm>
          </p:grpSpPr>
          <p:sp>
            <p:nvSpPr>
              <p:cNvPr id="30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4" name="组合 34"/>
            <p:cNvGrpSpPr/>
            <p:nvPr/>
          </p:nvGrpSpPr>
          <p:grpSpPr>
            <a:xfrm>
              <a:off x="4562113" y="4293096"/>
              <a:ext cx="4464719" cy="140996"/>
              <a:chOff x="617922" y="1097616"/>
              <a:chExt cx="4464719" cy="140996"/>
            </a:xfrm>
          </p:grpSpPr>
          <p:sp>
            <p:nvSpPr>
              <p:cNvPr id="3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grpSp>
        <p:nvGrpSpPr>
          <p:cNvPr id="5" name="组合 2"/>
          <p:cNvGrpSpPr/>
          <p:nvPr/>
        </p:nvGrpSpPr>
        <p:grpSpPr>
          <a:xfrm>
            <a:off x="1493661" y="1383619"/>
            <a:ext cx="6527877" cy="105747"/>
            <a:chOff x="323528" y="2065320"/>
            <a:chExt cx="8703836" cy="140996"/>
          </a:xfrm>
        </p:grpSpPr>
        <p:grpSp>
          <p:nvGrpSpPr>
            <p:cNvPr id="6" name="组合 24"/>
            <p:cNvGrpSpPr/>
            <p:nvPr/>
          </p:nvGrpSpPr>
          <p:grpSpPr>
            <a:xfrm>
              <a:off x="323528" y="2065320"/>
              <a:ext cx="4464719" cy="140996"/>
              <a:chOff x="617922" y="1097616"/>
              <a:chExt cx="4464719" cy="140996"/>
            </a:xfrm>
          </p:grpSpPr>
          <p:sp>
            <p:nvSpPr>
              <p:cNvPr id="2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7" name="组合 37"/>
            <p:cNvGrpSpPr/>
            <p:nvPr/>
          </p:nvGrpSpPr>
          <p:grpSpPr>
            <a:xfrm>
              <a:off x="4562645" y="2065320"/>
              <a:ext cx="4464719" cy="140996"/>
              <a:chOff x="617922" y="1097616"/>
              <a:chExt cx="4464719" cy="140996"/>
            </a:xfrm>
          </p:grpSpPr>
          <p:sp>
            <p:nvSpPr>
              <p:cNvPr id="3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grpSp>
        <p:nvGrpSpPr>
          <p:cNvPr id="8" name="组合 40"/>
          <p:cNvGrpSpPr/>
          <p:nvPr/>
        </p:nvGrpSpPr>
        <p:grpSpPr>
          <a:xfrm>
            <a:off x="629562" y="2193709"/>
            <a:ext cx="1234210" cy="862995"/>
            <a:chOff x="3136900" y="5457825"/>
            <a:chExt cx="1235075" cy="863600"/>
          </a:xfrm>
        </p:grpSpPr>
        <p:sp>
          <p:nvSpPr>
            <p:cNvPr id="42" name="Freeform 120"/>
            <p:cNvSpPr/>
            <p:nvPr/>
          </p:nvSpPr>
          <p:spPr bwMode="auto">
            <a:xfrm>
              <a:off x="4310063" y="5719763"/>
              <a:ext cx="34925" cy="138113"/>
            </a:xfrm>
            <a:custGeom>
              <a:avLst/>
              <a:gdLst>
                <a:gd name="T0" fmla="*/ 9 w 55"/>
                <a:gd name="T1" fmla="*/ 214 h 214"/>
                <a:gd name="T2" fmla="*/ 12 w 55"/>
                <a:gd name="T3" fmla="*/ 151 h 214"/>
                <a:gd name="T4" fmla="*/ 40 w 55"/>
                <a:gd name="T5" fmla="*/ 63 h 214"/>
                <a:gd name="T6" fmla="*/ 39 w 55"/>
                <a:gd name="T7" fmla="*/ 28 h 214"/>
                <a:gd name="T8" fmla="*/ 29 w 55"/>
                <a:gd name="T9" fmla="*/ 20 h 214"/>
                <a:gd name="T10" fmla="*/ 55 w 55"/>
                <a:gd name="T11" fmla="*/ 20 h 214"/>
                <a:gd name="T12" fmla="*/ 9 w 55"/>
                <a:gd name="T13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214">
                  <a:moveTo>
                    <a:pt x="9" y="214"/>
                  </a:moveTo>
                  <a:cubicBezTo>
                    <a:pt x="0" y="194"/>
                    <a:pt x="8" y="170"/>
                    <a:pt x="12" y="151"/>
                  </a:cubicBezTo>
                  <a:cubicBezTo>
                    <a:pt x="20" y="120"/>
                    <a:pt x="32" y="90"/>
                    <a:pt x="40" y="63"/>
                  </a:cubicBezTo>
                  <a:cubicBezTo>
                    <a:pt x="40" y="56"/>
                    <a:pt x="40" y="37"/>
                    <a:pt x="39" y="28"/>
                  </a:cubicBezTo>
                  <a:cubicBezTo>
                    <a:pt x="37" y="24"/>
                    <a:pt x="30" y="24"/>
                    <a:pt x="29" y="20"/>
                  </a:cubicBezTo>
                  <a:cubicBezTo>
                    <a:pt x="28" y="0"/>
                    <a:pt x="49" y="8"/>
                    <a:pt x="55" y="20"/>
                  </a:cubicBezTo>
                  <a:cubicBezTo>
                    <a:pt x="54" y="94"/>
                    <a:pt x="19" y="144"/>
                    <a:pt x="9" y="2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3" name="Freeform 121"/>
            <p:cNvSpPr/>
            <p:nvPr/>
          </p:nvSpPr>
          <p:spPr bwMode="auto">
            <a:xfrm>
              <a:off x="4165600" y="5883275"/>
              <a:ext cx="142875" cy="325438"/>
            </a:xfrm>
            <a:custGeom>
              <a:avLst/>
              <a:gdLst>
                <a:gd name="T0" fmla="*/ 216 w 221"/>
                <a:gd name="T1" fmla="*/ 0 h 504"/>
                <a:gd name="T2" fmla="*/ 221 w 221"/>
                <a:gd name="T3" fmla="*/ 4 h 504"/>
                <a:gd name="T4" fmla="*/ 189 w 221"/>
                <a:gd name="T5" fmla="*/ 168 h 504"/>
                <a:gd name="T6" fmla="*/ 151 w 221"/>
                <a:gd name="T7" fmla="*/ 284 h 504"/>
                <a:gd name="T8" fmla="*/ 93 w 221"/>
                <a:gd name="T9" fmla="*/ 469 h 504"/>
                <a:gd name="T10" fmla="*/ 0 w 221"/>
                <a:gd name="T11" fmla="*/ 485 h 504"/>
                <a:gd name="T12" fmla="*/ 80 w 221"/>
                <a:gd name="T13" fmla="*/ 459 h 504"/>
                <a:gd name="T14" fmla="*/ 88 w 221"/>
                <a:gd name="T15" fmla="*/ 425 h 504"/>
                <a:gd name="T16" fmla="*/ 118 w 221"/>
                <a:gd name="T17" fmla="*/ 326 h 504"/>
                <a:gd name="T18" fmla="*/ 164 w 221"/>
                <a:gd name="T19" fmla="*/ 188 h 504"/>
                <a:gd name="T20" fmla="*/ 176 w 221"/>
                <a:gd name="T21" fmla="*/ 166 h 504"/>
                <a:gd name="T22" fmla="*/ 208 w 221"/>
                <a:gd name="T23" fmla="*/ 15 h 504"/>
                <a:gd name="T24" fmla="*/ 213 w 221"/>
                <a:gd name="T25" fmla="*/ 4 h 504"/>
                <a:gd name="T26" fmla="*/ 216 w 221"/>
                <a:gd name="T27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504">
                  <a:moveTo>
                    <a:pt x="216" y="0"/>
                  </a:moveTo>
                  <a:cubicBezTo>
                    <a:pt x="218" y="1"/>
                    <a:pt x="218" y="3"/>
                    <a:pt x="221" y="4"/>
                  </a:cubicBezTo>
                  <a:cubicBezTo>
                    <a:pt x="209" y="60"/>
                    <a:pt x="202" y="112"/>
                    <a:pt x="189" y="168"/>
                  </a:cubicBezTo>
                  <a:cubicBezTo>
                    <a:pt x="174" y="204"/>
                    <a:pt x="160" y="242"/>
                    <a:pt x="151" y="284"/>
                  </a:cubicBezTo>
                  <a:cubicBezTo>
                    <a:pt x="121" y="336"/>
                    <a:pt x="116" y="415"/>
                    <a:pt x="93" y="469"/>
                  </a:cubicBezTo>
                  <a:cubicBezTo>
                    <a:pt x="72" y="487"/>
                    <a:pt x="28" y="504"/>
                    <a:pt x="0" y="485"/>
                  </a:cubicBezTo>
                  <a:cubicBezTo>
                    <a:pt x="26" y="482"/>
                    <a:pt x="63" y="481"/>
                    <a:pt x="80" y="459"/>
                  </a:cubicBezTo>
                  <a:cubicBezTo>
                    <a:pt x="86" y="450"/>
                    <a:pt x="84" y="441"/>
                    <a:pt x="88" y="425"/>
                  </a:cubicBezTo>
                  <a:cubicBezTo>
                    <a:pt x="96" y="395"/>
                    <a:pt x="107" y="361"/>
                    <a:pt x="118" y="326"/>
                  </a:cubicBezTo>
                  <a:cubicBezTo>
                    <a:pt x="132" y="279"/>
                    <a:pt x="147" y="232"/>
                    <a:pt x="164" y="188"/>
                  </a:cubicBezTo>
                  <a:cubicBezTo>
                    <a:pt x="167" y="180"/>
                    <a:pt x="173" y="174"/>
                    <a:pt x="176" y="166"/>
                  </a:cubicBezTo>
                  <a:cubicBezTo>
                    <a:pt x="191" y="120"/>
                    <a:pt x="198" y="67"/>
                    <a:pt x="208" y="15"/>
                  </a:cubicBezTo>
                  <a:cubicBezTo>
                    <a:pt x="208" y="12"/>
                    <a:pt x="212" y="4"/>
                    <a:pt x="213" y="4"/>
                  </a:cubicBezTo>
                  <a:cubicBezTo>
                    <a:pt x="213" y="2"/>
                    <a:pt x="216" y="2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4" name="Freeform 122"/>
            <p:cNvSpPr/>
            <p:nvPr/>
          </p:nvSpPr>
          <p:spPr bwMode="auto">
            <a:xfrm>
              <a:off x="3163888" y="6216650"/>
              <a:ext cx="41275" cy="90488"/>
            </a:xfrm>
            <a:custGeom>
              <a:avLst/>
              <a:gdLst>
                <a:gd name="T0" fmla="*/ 50 w 64"/>
                <a:gd name="T1" fmla="*/ 0 h 138"/>
                <a:gd name="T2" fmla="*/ 57 w 64"/>
                <a:gd name="T3" fmla="*/ 0 h 138"/>
                <a:gd name="T4" fmla="*/ 48 w 64"/>
                <a:gd name="T5" fmla="*/ 25 h 138"/>
                <a:gd name="T6" fmla="*/ 13 w 64"/>
                <a:gd name="T7" fmla="*/ 104 h 138"/>
                <a:gd name="T8" fmla="*/ 23 w 64"/>
                <a:gd name="T9" fmla="*/ 126 h 138"/>
                <a:gd name="T10" fmla="*/ 48 w 64"/>
                <a:gd name="T11" fmla="*/ 134 h 138"/>
                <a:gd name="T12" fmla="*/ 0 w 64"/>
                <a:gd name="T13" fmla="*/ 111 h 138"/>
                <a:gd name="T14" fmla="*/ 50 w 64"/>
                <a:gd name="T1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38">
                  <a:moveTo>
                    <a:pt x="50" y="0"/>
                  </a:moveTo>
                  <a:cubicBezTo>
                    <a:pt x="52" y="0"/>
                    <a:pt x="54" y="0"/>
                    <a:pt x="57" y="0"/>
                  </a:cubicBezTo>
                  <a:cubicBezTo>
                    <a:pt x="64" y="9"/>
                    <a:pt x="52" y="17"/>
                    <a:pt x="48" y="25"/>
                  </a:cubicBezTo>
                  <a:cubicBezTo>
                    <a:pt x="36" y="49"/>
                    <a:pt x="24" y="78"/>
                    <a:pt x="13" y="104"/>
                  </a:cubicBezTo>
                  <a:cubicBezTo>
                    <a:pt x="18" y="110"/>
                    <a:pt x="19" y="120"/>
                    <a:pt x="23" y="126"/>
                  </a:cubicBezTo>
                  <a:cubicBezTo>
                    <a:pt x="30" y="130"/>
                    <a:pt x="46" y="125"/>
                    <a:pt x="48" y="134"/>
                  </a:cubicBezTo>
                  <a:cubicBezTo>
                    <a:pt x="22" y="138"/>
                    <a:pt x="10" y="128"/>
                    <a:pt x="0" y="111"/>
                  </a:cubicBezTo>
                  <a:cubicBezTo>
                    <a:pt x="10" y="68"/>
                    <a:pt x="41" y="38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" name="Freeform 123"/>
            <p:cNvSpPr>
              <a:spLocks noEditPoints="1"/>
            </p:cNvSpPr>
            <p:nvPr/>
          </p:nvSpPr>
          <p:spPr bwMode="auto">
            <a:xfrm>
              <a:off x="3136900" y="5457825"/>
              <a:ext cx="1235075" cy="863600"/>
            </a:xfrm>
            <a:custGeom>
              <a:avLst/>
              <a:gdLst>
                <a:gd name="T0" fmla="*/ 1104 w 1911"/>
                <a:gd name="T1" fmla="*/ 78 h 1334"/>
                <a:gd name="T2" fmla="*/ 1144 w 1911"/>
                <a:gd name="T3" fmla="*/ 420 h 1334"/>
                <a:gd name="T4" fmla="*/ 1519 w 1911"/>
                <a:gd name="T5" fmla="*/ 177 h 1334"/>
                <a:gd name="T6" fmla="*/ 1652 w 1911"/>
                <a:gd name="T7" fmla="*/ 118 h 1334"/>
                <a:gd name="T8" fmla="*/ 1796 w 1911"/>
                <a:gd name="T9" fmla="*/ 274 h 1334"/>
                <a:gd name="T10" fmla="*/ 1879 w 1911"/>
                <a:gd name="T11" fmla="*/ 589 h 1334"/>
                <a:gd name="T12" fmla="*/ 1504 w 1911"/>
                <a:gd name="T13" fmla="*/ 1194 h 1334"/>
                <a:gd name="T14" fmla="*/ 807 w 1911"/>
                <a:gd name="T15" fmla="*/ 1277 h 1334"/>
                <a:gd name="T16" fmla="*/ 63 w 1911"/>
                <a:gd name="T17" fmla="*/ 1328 h 1334"/>
                <a:gd name="T18" fmla="*/ 28 w 1911"/>
                <a:gd name="T19" fmla="*/ 1028 h 1334"/>
                <a:gd name="T20" fmla="*/ 181 w 1911"/>
                <a:gd name="T21" fmla="*/ 745 h 1334"/>
                <a:gd name="T22" fmla="*/ 747 w 1911"/>
                <a:gd name="T23" fmla="*/ 392 h 1334"/>
                <a:gd name="T24" fmla="*/ 999 w 1911"/>
                <a:gd name="T25" fmla="*/ 662 h 1334"/>
                <a:gd name="T26" fmla="*/ 1084 w 1911"/>
                <a:gd name="T27" fmla="*/ 171 h 1334"/>
                <a:gd name="T28" fmla="*/ 825 w 1911"/>
                <a:gd name="T29" fmla="*/ 607 h 1334"/>
                <a:gd name="T30" fmla="*/ 969 w 1911"/>
                <a:gd name="T31" fmla="*/ 745 h 1334"/>
                <a:gd name="T32" fmla="*/ 1074 w 1911"/>
                <a:gd name="T33" fmla="*/ 539 h 1334"/>
                <a:gd name="T34" fmla="*/ 1014 w 1911"/>
                <a:gd name="T35" fmla="*/ 971 h 1334"/>
                <a:gd name="T36" fmla="*/ 1559 w 1911"/>
                <a:gd name="T37" fmla="*/ 166 h 1334"/>
                <a:gd name="T38" fmla="*/ 1091 w 1911"/>
                <a:gd name="T39" fmla="*/ 915 h 1334"/>
                <a:gd name="T40" fmla="*/ 949 w 1911"/>
                <a:gd name="T41" fmla="*/ 1081 h 1334"/>
                <a:gd name="T42" fmla="*/ 1233 w 1911"/>
                <a:gd name="T43" fmla="*/ 858 h 1334"/>
                <a:gd name="T44" fmla="*/ 1632 w 1911"/>
                <a:gd name="T45" fmla="*/ 166 h 1334"/>
                <a:gd name="T46" fmla="*/ 1730 w 1911"/>
                <a:gd name="T47" fmla="*/ 224 h 1334"/>
                <a:gd name="T48" fmla="*/ 1682 w 1911"/>
                <a:gd name="T49" fmla="*/ 174 h 1334"/>
                <a:gd name="T50" fmla="*/ 1489 w 1911"/>
                <a:gd name="T51" fmla="*/ 798 h 1334"/>
                <a:gd name="T52" fmla="*/ 1597 w 1911"/>
                <a:gd name="T53" fmla="*/ 445 h 1334"/>
                <a:gd name="T54" fmla="*/ 1572 w 1911"/>
                <a:gd name="T55" fmla="*/ 735 h 1334"/>
                <a:gd name="T56" fmla="*/ 1625 w 1911"/>
                <a:gd name="T57" fmla="*/ 694 h 1334"/>
                <a:gd name="T58" fmla="*/ 1167 w 1911"/>
                <a:gd name="T59" fmla="*/ 1009 h 1334"/>
                <a:gd name="T60" fmla="*/ 1712 w 1911"/>
                <a:gd name="T61" fmla="*/ 533 h 1334"/>
                <a:gd name="T62" fmla="*/ 1670 w 1911"/>
                <a:gd name="T63" fmla="*/ 538 h 1334"/>
                <a:gd name="T64" fmla="*/ 400 w 1911"/>
                <a:gd name="T65" fmla="*/ 445 h 1334"/>
                <a:gd name="T66" fmla="*/ 423 w 1911"/>
                <a:gd name="T67" fmla="*/ 1029 h 1334"/>
                <a:gd name="T68" fmla="*/ 817 w 1911"/>
                <a:gd name="T69" fmla="*/ 622 h 1334"/>
                <a:gd name="T70" fmla="*/ 1821 w 1911"/>
                <a:gd name="T71" fmla="*/ 421 h 1334"/>
                <a:gd name="T72" fmla="*/ 1637 w 1911"/>
                <a:gd name="T73" fmla="*/ 1107 h 1334"/>
                <a:gd name="T74" fmla="*/ 1149 w 1911"/>
                <a:gd name="T75" fmla="*/ 1140 h 1334"/>
                <a:gd name="T76" fmla="*/ 1270 w 1911"/>
                <a:gd name="T77" fmla="*/ 1172 h 1334"/>
                <a:gd name="T78" fmla="*/ 1725 w 1911"/>
                <a:gd name="T79" fmla="*/ 1150 h 1334"/>
                <a:gd name="T80" fmla="*/ 1884 w 1911"/>
                <a:gd name="T81" fmla="*/ 498 h 1334"/>
                <a:gd name="T82" fmla="*/ 1625 w 1911"/>
                <a:gd name="T83" fmla="*/ 926 h 1334"/>
                <a:gd name="T84" fmla="*/ 938 w 1911"/>
                <a:gd name="T85" fmla="*/ 1204 h 1334"/>
                <a:gd name="T86" fmla="*/ 1736 w 1911"/>
                <a:gd name="T87" fmla="*/ 722 h 1334"/>
                <a:gd name="T88" fmla="*/ 1672 w 1911"/>
                <a:gd name="T89" fmla="*/ 513 h 1334"/>
                <a:gd name="T90" fmla="*/ 1110 w 1911"/>
                <a:gd name="T91" fmla="*/ 1031 h 1334"/>
                <a:gd name="T92" fmla="*/ 1439 w 1911"/>
                <a:gd name="T93" fmla="*/ 843 h 1334"/>
                <a:gd name="T94" fmla="*/ 1454 w 1911"/>
                <a:gd name="T95" fmla="*/ 803 h 1334"/>
                <a:gd name="T96" fmla="*/ 31 w 1911"/>
                <a:gd name="T97" fmla="*/ 1009 h 1334"/>
                <a:gd name="T98" fmla="*/ 553 w 1911"/>
                <a:gd name="T99" fmla="*/ 1104 h 1334"/>
                <a:gd name="T100" fmla="*/ 335 w 1911"/>
                <a:gd name="T101" fmla="*/ 1087 h 1334"/>
                <a:gd name="T102" fmla="*/ 551 w 1911"/>
                <a:gd name="T103" fmla="*/ 1087 h 1334"/>
                <a:gd name="T104" fmla="*/ 88 w 1911"/>
                <a:gd name="T105" fmla="*/ 1082 h 1334"/>
                <a:gd name="T106" fmla="*/ 611 w 1911"/>
                <a:gd name="T107" fmla="*/ 1157 h 1334"/>
                <a:gd name="T108" fmla="*/ 451 w 1911"/>
                <a:gd name="T109" fmla="*/ 1145 h 1334"/>
                <a:gd name="T110" fmla="*/ 78 w 1911"/>
                <a:gd name="T111" fmla="*/ 1170 h 1334"/>
                <a:gd name="T112" fmla="*/ 793 w 1911"/>
                <a:gd name="T113" fmla="*/ 1242 h 1334"/>
                <a:gd name="T114" fmla="*/ 315 w 1911"/>
                <a:gd name="T115" fmla="*/ 1260 h 1334"/>
                <a:gd name="T116" fmla="*/ 123 w 1911"/>
                <a:gd name="T117" fmla="*/ 1137 h 1334"/>
                <a:gd name="T118" fmla="*/ 146 w 1911"/>
                <a:gd name="T119" fmla="*/ 1243 h 1334"/>
                <a:gd name="T120" fmla="*/ 740 w 1911"/>
                <a:gd name="T121" fmla="*/ 1213 h 1334"/>
                <a:gd name="T122" fmla="*/ 928 w 1911"/>
                <a:gd name="T123" fmla="*/ 1250 h 1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11" h="1334">
                  <a:moveTo>
                    <a:pt x="1011" y="260"/>
                  </a:moveTo>
                  <a:cubicBezTo>
                    <a:pt x="1011" y="259"/>
                    <a:pt x="1011" y="257"/>
                    <a:pt x="1009" y="257"/>
                  </a:cubicBezTo>
                  <a:cubicBezTo>
                    <a:pt x="1009" y="264"/>
                    <a:pt x="1006" y="257"/>
                    <a:pt x="1009" y="255"/>
                  </a:cubicBezTo>
                  <a:cubicBezTo>
                    <a:pt x="1010" y="250"/>
                    <a:pt x="1014" y="256"/>
                    <a:pt x="1014" y="252"/>
                  </a:cubicBezTo>
                  <a:cubicBezTo>
                    <a:pt x="1011" y="249"/>
                    <a:pt x="1018" y="243"/>
                    <a:pt x="1022" y="242"/>
                  </a:cubicBezTo>
                  <a:cubicBezTo>
                    <a:pt x="1026" y="225"/>
                    <a:pt x="1042" y="206"/>
                    <a:pt x="1054" y="192"/>
                  </a:cubicBezTo>
                  <a:cubicBezTo>
                    <a:pt x="1060" y="153"/>
                    <a:pt x="1109" y="124"/>
                    <a:pt x="1104" y="78"/>
                  </a:cubicBezTo>
                  <a:cubicBezTo>
                    <a:pt x="1110" y="79"/>
                    <a:pt x="1119" y="63"/>
                    <a:pt x="1112" y="56"/>
                  </a:cubicBezTo>
                  <a:cubicBezTo>
                    <a:pt x="1127" y="49"/>
                    <a:pt x="1124" y="5"/>
                    <a:pt x="1137" y="0"/>
                  </a:cubicBezTo>
                  <a:cubicBezTo>
                    <a:pt x="1154" y="12"/>
                    <a:pt x="1154" y="42"/>
                    <a:pt x="1159" y="65"/>
                  </a:cubicBezTo>
                  <a:cubicBezTo>
                    <a:pt x="1162" y="79"/>
                    <a:pt x="1168" y="92"/>
                    <a:pt x="1170" y="104"/>
                  </a:cubicBezTo>
                  <a:cubicBezTo>
                    <a:pt x="1174" y="124"/>
                    <a:pt x="1172" y="149"/>
                    <a:pt x="1174" y="174"/>
                  </a:cubicBezTo>
                  <a:cubicBezTo>
                    <a:pt x="1175" y="206"/>
                    <a:pt x="1174" y="238"/>
                    <a:pt x="1179" y="257"/>
                  </a:cubicBezTo>
                  <a:cubicBezTo>
                    <a:pt x="1171" y="314"/>
                    <a:pt x="1161" y="369"/>
                    <a:pt x="1144" y="420"/>
                  </a:cubicBezTo>
                  <a:cubicBezTo>
                    <a:pt x="1178" y="388"/>
                    <a:pt x="1215" y="356"/>
                    <a:pt x="1253" y="325"/>
                  </a:cubicBezTo>
                  <a:cubicBezTo>
                    <a:pt x="1264" y="317"/>
                    <a:pt x="1274" y="306"/>
                    <a:pt x="1285" y="299"/>
                  </a:cubicBezTo>
                  <a:cubicBezTo>
                    <a:pt x="1296" y="291"/>
                    <a:pt x="1312" y="289"/>
                    <a:pt x="1320" y="275"/>
                  </a:cubicBezTo>
                  <a:cubicBezTo>
                    <a:pt x="1322" y="277"/>
                    <a:pt x="1324" y="277"/>
                    <a:pt x="1326" y="275"/>
                  </a:cubicBezTo>
                  <a:cubicBezTo>
                    <a:pt x="1353" y="255"/>
                    <a:pt x="1383" y="248"/>
                    <a:pt x="1409" y="227"/>
                  </a:cubicBezTo>
                  <a:cubicBezTo>
                    <a:pt x="1443" y="217"/>
                    <a:pt x="1470" y="199"/>
                    <a:pt x="1504" y="189"/>
                  </a:cubicBezTo>
                  <a:cubicBezTo>
                    <a:pt x="1508" y="184"/>
                    <a:pt x="1514" y="182"/>
                    <a:pt x="1519" y="177"/>
                  </a:cubicBezTo>
                  <a:cubicBezTo>
                    <a:pt x="1524" y="173"/>
                    <a:pt x="1527" y="166"/>
                    <a:pt x="1531" y="162"/>
                  </a:cubicBezTo>
                  <a:cubicBezTo>
                    <a:pt x="1535" y="159"/>
                    <a:pt x="1541" y="159"/>
                    <a:pt x="1544" y="156"/>
                  </a:cubicBezTo>
                  <a:cubicBezTo>
                    <a:pt x="1560" y="142"/>
                    <a:pt x="1568" y="116"/>
                    <a:pt x="1580" y="96"/>
                  </a:cubicBezTo>
                  <a:cubicBezTo>
                    <a:pt x="1581" y="88"/>
                    <a:pt x="1576" y="81"/>
                    <a:pt x="1582" y="76"/>
                  </a:cubicBezTo>
                  <a:cubicBezTo>
                    <a:pt x="1588" y="76"/>
                    <a:pt x="1587" y="78"/>
                    <a:pt x="1592" y="76"/>
                  </a:cubicBezTo>
                  <a:cubicBezTo>
                    <a:pt x="1595" y="96"/>
                    <a:pt x="1605" y="115"/>
                    <a:pt x="1605" y="133"/>
                  </a:cubicBezTo>
                  <a:cubicBezTo>
                    <a:pt x="1625" y="129"/>
                    <a:pt x="1635" y="121"/>
                    <a:pt x="1652" y="118"/>
                  </a:cubicBezTo>
                  <a:cubicBezTo>
                    <a:pt x="1661" y="130"/>
                    <a:pt x="1671" y="143"/>
                    <a:pt x="1678" y="158"/>
                  </a:cubicBezTo>
                  <a:cubicBezTo>
                    <a:pt x="1686" y="158"/>
                    <a:pt x="1691" y="147"/>
                    <a:pt x="1697" y="151"/>
                  </a:cubicBezTo>
                  <a:cubicBezTo>
                    <a:pt x="1711" y="153"/>
                    <a:pt x="1701" y="180"/>
                    <a:pt x="1713" y="184"/>
                  </a:cubicBezTo>
                  <a:cubicBezTo>
                    <a:pt x="1722" y="180"/>
                    <a:pt x="1735" y="174"/>
                    <a:pt x="1743" y="179"/>
                  </a:cubicBezTo>
                  <a:cubicBezTo>
                    <a:pt x="1758" y="212"/>
                    <a:pt x="1742" y="253"/>
                    <a:pt x="1733" y="285"/>
                  </a:cubicBezTo>
                  <a:cubicBezTo>
                    <a:pt x="1744" y="281"/>
                    <a:pt x="1760" y="285"/>
                    <a:pt x="1773" y="282"/>
                  </a:cubicBezTo>
                  <a:cubicBezTo>
                    <a:pt x="1782" y="280"/>
                    <a:pt x="1788" y="271"/>
                    <a:pt x="1796" y="274"/>
                  </a:cubicBezTo>
                  <a:cubicBezTo>
                    <a:pt x="1801" y="283"/>
                    <a:pt x="1794" y="295"/>
                    <a:pt x="1791" y="305"/>
                  </a:cubicBezTo>
                  <a:cubicBezTo>
                    <a:pt x="1783" y="332"/>
                    <a:pt x="1776" y="362"/>
                    <a:pt x="1768" y="388"/>
                  </a:cubicBezTo>
                  <a:cubicBezTo>
                    <a:pt x="1811" y="388"/>
                    <a:pt x="1846" y="384"/>
                    <a:pt x="1886" y="380"/>
                  </a:cubicBezTo>
                  <a:cubicBezTo>
                    <a:pt x="1905" y="401"/>
                    <a:pt x="1911" y="414"/>
                    <a:pt x="1906" y="448"/>
                  </a:cubicBezTo>
                  <a:cubicBezTo>
                    <a:pt x="1903" y="465"/>
                    <a:pt x="1896" y="485"/>
                    <a:pt x="1893" y="506"/>
                  </a:cubicBezTo>
                  <a:cubicBezTo>
                    <a:pt x="1890" y="522"/>
                    <a:pt x="1892" y="539"/>
                    <a:pt x="1889" y="554"/>
                  </a:cubicBezTo>
                  <a:cubicBezTo>
                    <a:pt x="1887" y="567"/>
                    <a:pt x="1881" y="578"/>
                    <a:pt x="1879" y="589"/>
                  </a:cubicBezTo>
                  <a:cubicBezTo>
                    <a:pt x="1876" y="609"/>
                    <a:pt x="1870" y="626"/>
                    <a:pt x="1864" y="647"/>
                  </a:cubicBezTo>
                  <a:cubicBezTo>
                    <a:pt x="1840" y="739"/>
                    <a:pt x="1819" y="838"/>
                    <a:pt x="1795" y="926"/>
                  </a:cubicBezTo>
                  <a:cubicBezTo>
                    <a:pt x="1787" y="954"/>
                    <a:pt x="1775" y="981"/>
                    <a:pt x="1771" y="1008"/>
                  </a:cubicBezTo>
                  <a:cubicBezTo>
                    <a:pt x="1762" y="1068"/>
                    <a:pt x="1753" y="1121"/>
                    <a:pt x="1731" y="1169"/>
                  </a:cubicBezTo>
                  <a:cubicBezTo>
                    <a:pt x="1726" y="1173"/>
                    <a:pt x="1717" y="1175"/>
                    <a:pt x="1712" y="1179"/>
                  </a:cubicBezTo>
                  <a:cubicBezTo>
                    <a:pt x="1689" y="1183"/>
                    <a:pt x="1666" y="1181"/>
                    <a:pt x="1640" y="1179"/>
                  </a:cubicBezTo>
                  <a:cubicBezTo>
                    <a:pt x="1593" y="1175"/>
                    <a:pt x="1547" y="1191"/>
                    <a:pt x="1504" y="1194"/>
                  </a:cubicBezTo>
                  <a:cubicBezTo>
                    <a:pt x="1487" y="1195"/>
                    <a:pt x="1469" y="1189"/>
                    <a:pt x="1456" y="1200"/>
                  </a:cubicBezTo>
                  <a:cubicBezTo>
                    <a:pt x="1380" y="1205"/>
                    <a:pt x="1296" y="1209"/>
                    <a:pt x="1212" y="1215"/>
                  </a:cubicBezTo>
                  <a:cubicBezTo>
                    <a:pt x="1126" y="1221"/>
                    <a:pt x="1032" y="1231"/>
                    <a:pt x="954" y="1255"/>
                  </a:cubicBezTo>
                  <a:cubicBezTo>
                    <a:pt x="953" y="1256"/>
                    <a:pt x="949" y="1258"/>
                    <a:pt x="948" y="1258"/>
                  </a:cubicBezTo>
                  <a:cubicBezTo>
                    <a:pt x="932" y="1266"/>
                    <a:pt x="919" y="1280"/>
                    <a:pt x="901" y="1283"/>
                  </a:cubicBezTo>
                  <a:cubicBezTo>
                    <a:pt x="883" y="1287"/>
                    <a:pt x="860" y="1286"/>
                    <a:pt x="840" y="1285"/>
                  </a:cubicBezTo>
                  <a:cubicBezTo>
                    <a:pt x="830" y="1284"/>
                    <a:pt x="812" y="1276"/>
                    <a:pt x="807" y="1277"/>
                  </a:cubicBezTo>
                  <a:cubicBezTo>
                    <a:pt x="781" y="1280"/>
                    <a:pt x="751" y="1279"/>
                    <a:pt x="724" y="1280"/>
                  </a:cubicBezTo>
                  <a:cubicBezTo>
                    <a:pt x="685" y="1281"/>
                    <a:pt x="651" y="1287"/>
                    <a:pt x="609" y="1293"/>
                  </a:cubicBezTo>
                  <a:cubicBezTo>
                    <a:pt x="566" y="1300"/>
                    <a:pt x="520" y="1301"/>
                    <a:pt x="476" y="1305"/>
                  </a:cubicBezTo>
                  <a:cubicBezTo>
                    <a:pt x="402" y="1312"/>
                    <a:pt x="329" y="1324"/>
                    <a:pt x="252" y="1325"/>
                  </a:cubicBezTo>
                  <a:cubicBezTo>
                    <a:pt x="243" y="1325"/>
                    <a:pt x="233" y="1322"/>
                    <a:pt x="224" y="1323"/>
                  </a:cubicBezTo>
                  <a:cubicBezTo>
                    <a:pt x="198" y="1325"/>
                    <a:pt x="174" y="1332"/>
                    <a:pt x="149" y="1333"/>
                  </a:cubicBezTo>
                  <a:cubicBezTo>
                    <a:pt x="122" y="1334"/>
                    <a:pt x="91" y="1329"/>
                    <a:pt x="63" y="1328"/>
                  </a:cubicBezTo>
                  <a:cubicBezTo>
                    <a:pt x="45" y="1328"/>
                    <a:pt x="30" y="1323"/>
                    <a:pt x="13" y="1318"/>
                  </a:cubicBezTo>
                  <a:cubicBezTo>
                    <a:pt x="9" y="1309"/>
                    <a:pt x="10" y="1294"/>
                    <a:pt x="3" y="1288"/>
                  </a:cubicBezTo>
                  <a:cubicBezTo>
                    <a:pt x="28" y="1234"/>
                    <a:pt x="58" y="1176"/>
                    <a:pt x="86" y="1130"/>
                  </a:cubicBezTo>
                  <a:cubicBezTo>
                    <a:pt x="62" y="1130"/>
                    <a:pt x="41" y="1136"/>
                    <a:pt x="20" y="1135"/>
                  </a:cubicBezTo>
                  <a:cubicBezTo>
                    <a:pt x="13" y="1116"/>
                    <a:pt x="31" y="1095"/>
                    <a:pt x="38" y="1077"/>
                  </a:cubicBezTo>
                  <a:cubicBezTo>
                    <a:pt x="23" y="1069"/>
                    <a:pt x="12" y="1081"/>
                    <a:pt x="3" y="1072"/>
                  </a:cubicBezTo>
                  <a:cubicBezTo>
                    <a:pt x="0" y="1052"/>
                    <a:pt x="22" y="1045"/>
                    <a:pt x="28" y="1028"/>
                  </a:cubicBezTo>
                  <a:cubicBezTo>
                    <a:pt x="26" y="1028"/>
                    <a:pt x="15" y="1030"/>
                    <a:pt x="13" y="1023"/>
                  </a:cubicBezTo>
                  <a:cubicBezTo>
                    <a:pt x="19" y="1000"/>
                    <a:pt x="36" y="988"/>
                    <a:pt x="45" y="968"/>
                  </a:cubicBezTo>
                  <a:cubicBezTo>
                    <a:pt x="36" y="968"/>
                    <a:pt x="22" y="971"/>
                    <a:pt x="18" y="959"/>
                  </a:cubicBezTo>
                  <a:cubicBezTo>
                    <a:pt x="24" y="940"/>
                    <a:pt x="44" y="936"/>
                    <a:pt x="48" y="915"/>
                  </a:cubicBezTo>
                  <a:cubicBezTo>
                    <a:pt x="53" y="916"/>
                    <a:pt x="53" y="912"/>
                    <a:pt x="56" y="911"/>
                  </a:cubicBezTo>
                  <a:cubicBezTo>
                    <a:pt x="91" y="854"/>
                    <a:pt x="139" y="810"/>
                    <a:pt x="171" y="750"/>
                  </a:cubicBezTo>
                  <a:cubicBezTo>
                    <a:pt x="174" y="749"/>
                    <a:pt x="176" y="745"/>
                    <a:pt x="181" y="745"/>
                  </a:cubicBezTo>
                  <a:cubicBezTo>
                    <a:pt x="193" y="725"/>
                    <a:pt x="203" y="703"/>
                    <a:pt x="222" y="689"/>
                  </a:cubicBezTo>
                  <a:cubicBezTo>
                    <a:pt x="264" y="612"/>
                    <a:pt x="311" y="566"/>
                    <a:pt x="347" y="480"/>
                  </a:cubicBezTo>
                  <a:cubicBezTo>
                    <a:pt x="352" y="477"/>
                    <a:pt x="352" y="477"/>
                    <a:pt x="358" y="478"/>
                  </a:cubicBezTo>
                  <a:cubicBezTo>
                    <a:pt x="380" y="442"/>
                    <a:pt x="405" y="411"/>
                    <a:pt x="426" y="375"/>
                  </a:cubicBezTo>
                  <a:cubicBezTo>
                    <a:pt x="434" y="375"/>
                    <a:pt x="433" y="383"/>
                    <a:pt x="440" y="383"/>
                  </a:cubicBezTo>
                  <a:cubicBezTo>
                    <a:pt x="474" y="375"/>
                    <a:pt x="518" y="378"/>
                    <a:pt x="559" y="382"/>
                  </a:cubicBezTo>
                  <a:cubicBezTo>
                    <a:pt x="622" y="387"/>
                    <a:pt x="688" y="386"/>
                    <a:pt x="747" y="392"/>
                  </a:cubicBezTo>
                  <a:cubicBezTo>
                    <a:pt x="789" y="406"/>
                    <a:pt x="855" y="408"/>
                    <a:pt x="908" y="426"/>
                  </a:cubicBezTo>
                  <a:cubicBezTo>
                    <a:pt x="918" y="409"/>
                    <a:pt x="928" y="392"/>
                    <a:pt x="936" y="373"/>
                  </a:cubicBezTo>
                  <a:cubicBezTo>
                    <a:pt x="941" y="371"/>
                    <a:pt x="941" y="374"/>
                    <a:pt x="944" y="372"/>
                  </a:cubicBezTo>
                  <a:cubicBezTo>
                    <a:pt x="968" y="336"/>
                    <a:pt x="987" y="296"/>
                    <a:pt x="1011" y="260"/>
                  </a:cubicBezTo>
                  <a:close/>
                  <a:moveTo>
                    <a:pt x="976" y="737"/>
                  </a:moveTo>
                  <a:cubicBezTo>
                    <a:pt x="982" y="724"/>
                    <a:pt x="985" y="712"/>
                    <a:pt x="989" y="699"/>
                  </a:cubicBezTo>
                  <a:cubicBezTo>
                    <a:pt x="992" y="691"/>
                    <a:pt x="1001" y="662"/>
                    <a:pt x="999" y="662"/>
                  </a:cubicBezTo>
                  <a:cubicBezTo>
                    <a:pt x="1004" y="661"/>
                    <a:pt x="1008" y="648"/>
                    <a:pt x="1008" y="639"/>
                  </a:cubicBezTo>
                  <a:cubicBezTo>
                    <a:pt x="1032" y="593"/>
                    <a:pt x="1055" y="546"/>
                    <a:pt x="1079" y="500"/>
                  </a:cubicBezTo>
                  <a:cubicBezTo>
                    <a:pt x="1085" y="496"/>
                    <a:pt x="1087" y="498"/>
                    <a:pt x="1092" y="493"/>
                  </a:cubicBezTo>
                  <a:cubicBezTo>
                    <a:pt x="1102" y="470"/>
                    <a:pt x="1117" y="453"/>
                    <a:pt x="1130" y="433"/>
                  </a:cubicBezTo>
                  <a:cubicBezTo>
                    <a:pt x="1162" y="308"/>
                    <a:pt x="1182" y="158"/>
                    <a:pt x="1139" y="38"/>
                  </a:cubicBezTo>
                  <a:cubicBezTo>
                    <a:pt x="1122" y="69"/>
                    <a:pt x="1117" y="103"/>
                    <a:pt x="1106" y="134"/>
                  </a:cubicBezTo>
                  <a:cubicBezTo>
                    <a:pt x="1101" y="147"/>
                    <a:pt x="1090" y="161"/>
                    <a:pt x="1084" y="171"/>
                  </a:cubicBezTo>
                  <a:cubicBezTo>
                    <a:pt x="1081" y="175"/>
                    <a:pt x="1081" y="182"/>
                    <a:pt x="1079" y="186"/>
                  </a:cubicBezTo>
                  <a:cubicBezTo>
                    <a:pt x="1073" y="194"/>
                    <a:pt x="1065" y="201"/>
                    <a:pt x="1059" y="209"/>
                  </a:cubicBezTo>
                  <a:cubicBezTo>
                    <a:pt x="1049" y="224"/>
                    <a:pt x="1039" y="239"/>
                    <a:pt x="1031" y="252"/>
                  </a:cubicBezTo>
                  <a:cubicBezTo>
                    <a:pt x="1019" y="271"/>
                    <a:pt x="1008" y="290"/>
                    <a:pt x="999" y="310"/>
                  </a:cubicBezTo>
                  <a:cubicBezTo>
                    <a:pt x="963" y="349"/>
                    <a:pt x="942" y="404"/>
                    <a:pt x="911" y="448"/>
                  </a:cubicBezTo>
                  <a:cubicBezTo>
                    <a:pt x="915" y="454"/>
                    <a:pt x="908" y="455"/>
                    <a:pt x="910" y="463"/>
                  </a:cubicBezTo>
                  <a:cubicBezTo>
                    <a:pt x="881" y="510"/>
                    <a:pt x="845" y="557"/>
                    <a:pt x="825" y="607"/>
                  </a:cubicBezTo>
                  <a:cubicBezTo>
                    <a:pt x="829" y="632"/>
                    <a:pt x="839" y="651"/>
                    <a:pt x="845" y="672"/>
                  </a:cubicBezTo>
                  <a:cubicBezTo>
                    <a:pt x="887" y="829"/>
                    <a:pt x="832" y="979"/>
                    <a:pt x="856" y="1160"/>
                  </a:cubicBezTo>
                  <a:cubicBezTo>
                    <a:pt x="883" y="1028"/>
                    <a:pt x="910" y="916"/>
                    <a:pt x="951" y="800"/>
                  </a:cubicBezTo>
                  <a:cubicBezTo>
                    <a:pt x="956" y="796"/>
                    <a:pt x="949" y="796"/>
                    <a:pt x="949" y="792"/>
                  </a:cubicBezTo>
                  <a:cubicBezTo>
                    <a:pt x="954" y="793"/>
                    <a:pt x="956" y="795"/>
                    <a:pt x="956" y="788"/>
                  </a:cubicBezTo>
                  <a:cubicBezTo>
                    <a:pt x="961" y="774"/>
                    <a:pt x="968" y="761"/>
                    <a:pt x="973" y="745"/>
                  </a:cubicBezTo>
                  <a:cubicBezTo>
                    <a:pt x="972" y="739"/>
                    <a:pt x="970" y="752"/>
                    <a:pt x="969" y="745"/>
                  </a:cubicBezTo>
                  <a:cubicBezTo>
                    <a:pt x="968" y="739"/>
                    <a:pt x="978" y="744"/>
                    <a:pt x="976" y="737"/>
                  </a:cubicBezTo>
                  <a:close/>
                  <a:moveTo>
                    <a:pt x="1559" y="166"/>
                  </a:moveTo>
                  <a:cubicBezTo>
                    <a:pt x="1540" y="182"/>
                    <a:pt x="1519" y="196"/>
                    <a:pt x="1496" y="207"/>
                  </a:cubicBezTo>
                  <a:cubicBezTo>
                    <a:pt x="1428" y="231"/>
                    <a:pt x="1367" y="262"/>
                    <a:pt x="1315" y="295"/>
                  </a:cubicBezTo>
                  <a:cubicBezTo>
                    <a:pt x="1275" y="321"/>
                    <a:pt x="1241" y="351"/>
                    <a:pt x="1205" y="380"/>
                  </a:cubicBezTo>
                  <a:cubicBezTo>
                    <a:pt x="1169" y="409"/>
                    <a:pt x="1137" y="441"/>
                    <a:pt x="1112" y="481"/>
                  </a:cubicBezTo>
                  <a:cubicBezTo>
                    <a:pt x="1100" y="501"/>
                    <a:pt x="1087" y="520"/>
                    <a:pt x="1074" y="539"/>
                  </a:cubicBezTo>
                  <a:cubicBezTo>
                    <a:pt x="1055" y="567"/>
                    <a:pt x="1042" y="606"/>
                    <a:pt x="1029" y="636"/>
                  </a:cubicBezTo>
                  <a:cubicBezTo>
                    <a:pt x="998" y="709"/>
                    <a:pt x="976" y="783"/>
                    <a:pt x="948" y="857"/>
                  </a:cubicBezTo>
                  <a:cubicBezTo>
                    <a:pt x="915" y="941"/>
                    <a:pt x="896" y="1032"/>
                    <a:pt x="873" y="1124"/>
                  </a:cubicBezTo>
                  <a:cubicBezTo>
                    <a:pt x="879" y="1137"/>
                    <a:pt x="865" y="1155"/>
                    <a:pt x="871" y="1167"/>
                  </a:cubicBezTo>
                  <a:cubicBezTo>
                    <a:pt x="878" y="1150"/>
                    <a:pt x="881" y="1130"/>
                    <a:pt x="896" y="1122"/>
                  </a:cubicBezTo>
                  <a:cubicBezTo>
                    <a:pt x="917" y="1088"/>
                    <a:pt x="943" y="1045"/>
                    <a:pt x="968" y="1018"/>
                  </a:cubicBezTo>
                  <a:cubicBezTo>
                    <a:pt x="981" y="1002"/>
                    <a:pt x="999" y="988"/>
                    <a:pt x="1014" y="971"/>
                  </a:cubicBezTo>
                  <a:cubicBezTo>
                    <a:pt x="1029" y="955"/>
                    <a:pt x="1042" y="936"/>
                    <a:pt x="1057" y="923"/>
                  </a:cubicBezTo>
                  <a:cubicBezTo>
                    <a:pt x="1154" y="842"/>
                    <a:pt x="1261" y="760"/>
                    <a:pt x="1418" y="760"/>
                  </a:cubicBezTo>
                  <a:cubicBezTo>
                    <a:pt x="1426" y="681"/>
                    <a:pt x="1443" y="614"/>
                    <a:pt x="1467" y="534"/>
                  </a:cubicBezTo>
                  <a:cubicBezTo>
                    <a:pt x="1481" y="490"/>
                    <a:pt x="1498" y="445"/>
                    <a:pt x="1514" y="403"/>
                  </a:cubicBezTo>
                  <a:cubicBezTo>
                    <a:pt x="1548" y="310"/>
                    <a:pt x="1619" y="220"/>
                    <a:pt x="1590" y="118"/>
                  </a:cubicBezTo>
                  <a:cubicBezTo>
                    <a:pt x="1590" y="117"/>
                    <a:pt x="1590" y="116"/>
                    <a:pt x="1589" y="116"/>
                  </a:cubicBezTo>
                  <a:cubicBezTo>
                    <a:pt x="1582" y="136"/>
                    <a:pt x="1567" y="147"/>
                    <a:pt x="1559" y="166"/>
                  </a:cubicBezTo>
                  <a:close/>
                  <a:moveTo>
                    <a:pt x="1607" y="141"/>
                  </a:moveTo>
                  <a:cubicBezTo>
                    <a:pt x="1620" y="237"/>
                    <a:pt x="1570" y="305"/>
                    <a:pt x="1536" y="380"/>
                  </a:cubicBezTo>
                  <a:cubicBezTo>
                    <a:pt x="1523" y="408"/>
                    <a:pt x="1514" y="440"/>
                    <a:pt x="1504" y="470"/>
                  </a:cubicBezTo>
                  <a:cubicBezTo>
                    <a:pt x="1472" y="565"/>
                    <a:pt x="1439" y="664"/>
                    <a:pt x="1428" y="774"/>
                  </a:cubicBezTo>
                  <a:cubicBezTo>
                    <a:pt x="1393" y="776"/>
                    <a:pt x="1359" y="777"/>
                    <a:pt x="1326" y="778"/>
                  </a:cubicBezTo>
                  <a:cubicBezTo>
                    <a:pt x="1261" y="798"/>
                    <a:pt x="1199" y="829"/>
                    <a:pt x="1145" y="866"/>
                  </a:cubicBezTo>
                  <a:cubicBezTo>
                    <a:pt x="1124" y="881"/>
                    <a:pt x="1107" y="900"/>
                    <a:pt x="1091" y="915"/>
                  </a:cubicBezTo>
                  <a:cubicBezTo>
                    <a:pt x="1079" y="925"/>
                    <a:pt x="1065" y="932"/>
                    <a:pt x="1054" y="943"/>
                  </a:cubicBezTo>
                  <a:cubicBezTo>
                    <a:pt x="1043" y="954"/>
                    <a:pt x="1034" y="966"/>
                    <a:pt x="1022" y="978"/>
                  </a:cubicBezTo>
                  <a:cubicBezTo>
                    <a:pt x="1001" y="1000"/>
                    <a:pt x="977" y="1021"/>
                    <a:pt x="958" y="1046"/>
                  </a:cubicBezTo>
                  <a:cubicBezTo>
                    <a:pt x="919" y="1096"/>
                    <a:pt x="887" y="1151"/>
                    <a:pt x="860" y="1210"/>
                  </a:cubicBezTo>
                  <a:cubicBezTo>
                    <a:pt x="875" y="1198"/>
                    <a:pt x="882" y="1171"/>
                    <a:pt x="893" y="1152"/>
                  </a:cubicBezTo>
                  <a:cubicBezTo>
                    <a:pt x="900" y="1140"/>
                    <a:pt x="912" y="1132"/>
                    <a:pt x="921" y="1121"/>
                  </a:cubicBezTo>
                  <a:cubicBezTo>
                    <a:pt x="931" y="1108"/>
                    <a:pt x="939" y="1094"/>
                    <a:pt x="949" y="1081"/>
                  </a:cubicBezTo>
                  <a:cubicBezTo>
                    <a:pt x="959" y="1069"/>
                    <a:pt x="966" y="1050"/>
                    <a:pt x="981" y="1047"/>
                  </a:cubicBezTo>
                  <a:cubicBezTo>
                    <a:pt x="958" y="1088"/>
                    <a:pt x="921" y="1123"/>
                    <a:pt x="900" y="1164"/>
                  </a:cubicBezTo>
                  <a:cubicBezTo>
                    <a:pt x="892" y="1178"/>
                    <a:pt x="884" y="1193"/>
                    <a:pt x="881" y="1209"/>
                  </a:cubicBezTo>
                  <a:cubicBezTo>
                    <a:pt x="887" y="1210"/>
                    <a:pt x="894" y="1204"/>
                    <a:pt x="901" y="1205"/>
                  </a:cubicBezTo>
                  <a:cubicBezTo>
                    <a:pt x="964" y="1118"/>
                    <a:pt x="1026" y="1030"/>
                    <a:pt x="1102" y="956"/>
                  </a:cubicBezTo>
                  <a:cubicBezTo>
                    <a:pt x="1107" y="956"/>
                    <a:pt x="1110" y="954"/>
                    <a:pt x="1114" y="953"/>
                  </a:cubicBezTo>
                  <a:cubicBezTo>
                    <a:pt x="1151" y="921"/>
                    <a:pt x="1191" y="887"/>
                    <a:pt x="1233" y="858"/>
                  </a:cubicBezTo>
                  <a:cubicBezTo>
                    <a:pt x="1285" y="823"/>
                    <a:pt x="1338" y="793"/>
                    <a:pt x="1414" y="792"/>
                  </a:cubicBezTo>
                  <a:cubicBezTo>
                    <a:pt x="1432" y="791"/>
                    <a:pt x="1436" y="794"/>
                    <a:pt x="1453" y="792"/>
                  </a:cubicBezTo>
                  <a:cubicBezTo>
                    <a:pt x="1487" y="671"/>
                    <a:pt x="1526" y="557"/>
                    <a:pt x="1550" y="426"/>
                  </a:cubicBezTo>
                  <a:cubicBezTo>
                    <a:pt x="1552" y="420"/>
                    <a:pt x="1558" y="420"/>
                    <a:pt x="1559" y="413"/>
                  </a:cubicBezTo>
                  <a:cubicBezTo>
                    <a:pt x="1577" y="370"/>
                    <a:pt x="1578" y="317"/>
                    <a:pt x="1595" y="275"/>
                  </a:cubicBezTo>
                  <a:cubicBezTo>
                    <a:pt x="1597" y="271"/>
                    <a:pt x="1602" y="268"/>
                    <a:pt x="1604" y="264"/>
                  </a:cubicBezTo>
                  <a:cubicBezTo>
                    <a:pt x="1615" y="232"/>
                    <a:pt x="1622" y="195"/>
                    <a:pt x="1632" y="166"/>
                  </a:cubicBezTo>
                  <a:cubicBezTo>
                    <a:pt x="1635" y="157"/>
                    <a:pt x="1643" y="146"/>
                    <a:pt x="1638" y="136"/>
                  </a:cubicBezTo>
                  <a:cubicBezTo>
                    <a:pt x="1627" y="138"/>
                    <a:pt x="1620" y="144"/>
                    <a:pt x="1607" y="141"/>
                  </a:cubicBezTo>
                  <a:close/>
                  <a:moveTo>
                    <a:pt x="1670" y="538"/>
                  </a:moveTo>
                  <a:cubicBezTo>
                    <a:pt x="1664" y="534"/>
                    <a:pt x="1667" y="542"/>
                    <a:pt x="1662" y="548"/>
                  </a:cubicBezTo>
                  <a:cubicBezTo>
                    <a:pt x="1671" y="473"/>
                    <a:pt x="1691" y="394"/>
                    <a:pt x="1705" y="312"/>
                  </a:cubicBezTo>
                  <a:cubicBezTo>
                    <a:pt x="1708" y="307"/>
                    <a:pt x="1711" y="304"/>
                    <a:pt x="1713" y="299"/>
                  </a:cubicBezTo>
                  <a:cubicBezTo>
                    <a:pt x="1712" y="280"/>
                    <a:pt x="1726" y="248"/>
                    <a:pt x="1730" y="224"/>
                  </a:cubicBezTo>
                  <a:cubicBezTo>
                    <a:pt x="1734" y="220"/>
                    <a:pt x="1737" y="215"/>
                    <a:pt x="1738" y="207"/>
                  </a:cubicBezTo>
                  <a:cubicBezTo>
                    <a:pt x="1733" y="200"/>
                    <a:pt x="1728" y="198"/>
                    <a:pt x="1720" y="196"/>
                  </a:cubicBezTo>
                  <a:cubicBezTo>
                    <a:pt x="1702" y="210"/>
                    <a:pt x="1708" y="249"/>
                    <a:pt x="1693" y="267"/>
                  </a:cubicBezTo>
                  <a:cubicBezTo>
                    <a:pt x="1691" y="251"/>
                    <a:pt x="1700" y="222"/>
                    <a:pt x="1703" y="201"/>
                  </a:cubicBezTo>
                  <a:cubicBezTo>
                    <a:pt x="1696" y="196"/>
                    <a:pt x="1698" y="182"/>
                    <a:pt x="1693" y="174"/>
                  </a:cubicBezTo>
                  <a:cubicBezTo>
                    <a:pt x="1686" y="195"/>
                    <a:pt x="1684" y="222"/>
                    <a:pt x="1672" y="239"/>
                  </a:cubicBezTo>
                  <a:cubicBezTo>
                    <a:pt x="1672" y="215"/>
                    <a:pt x="1682" y="193"/>
                    <a:pt x="1682" y="174"/>
                  </a:cubicBezTo>
                  <a:cubicBezTo>
                    <a:pt x="1672" y="184"/>
                    <a:pt x="1674" y="200"/>
                    <a:pt x="1670" y="214"/>
                  </a:cubicBezTo>
                  <a:cubicBezTo>
                    <a:pt x="1662" y="240"/>
                    <a:pt x="1651" y="268"/>
                    <a:pt x="1647" y="294"/>
                  </a:cubicBezTo>
                  <a:cubicBezTo>
                    <a:pt x="1645" y="308"/>
                    <a:pt x="1645" y="318"/>
                    <a:pt x="1637" y="320"/>
                  </a:cubicBezTo>
                  <a:cubicBezTo>
                    <a:pt x="1642" y="264"/>
                    <a:pt x="1661" y="220"/>
                    <a:pt x="1668" y="162"/>
                  </a:cubicBezTo>
                  <a:cubicBezTo>
                    <a:pt x="1663" y="157"/>
                    <a:pt x="1661" y="149"/>
                    <a:pt x="1653" y="146"/>
                  </a:cubicBezTo>
                  <a:cubicBezTo>
                    <a:pt x="1582" y="349"/>
                    <a:pt x="1535" y="578"/>
                    <a:pt x="1464" y="785"/>
                  </a:cubicBezTo>
                  <a:cubicBezTo>
                    <a:pt x="1470" y="792"/>
                    <a:pt x="1475" y="800"/>
                    <a:pt x="1489" y="798"/>
                  </a:cubicBezTo>
                  <a:cubicBezTo>
                    <a:pt x="1491" y="766"/>
                    <a:pt x="1506" y="738"/>
                    <a:pt x="1514" y="707"/>
                  </a:cubicBezTo>
                  <a:cubicBezTo>
                    <a:pt x="1518" y="691"/>
                    <a:pt x="1515" y="673"/>
                    <a:pt x="1526" y="659"/>
                  </a:cubicBezTo>
                  <a:cubicBezTo>
                    <a:pt x="1523" y="706"/>
                    <a:pt x="1506" y="749"/>
                    <a:pt x="1499" y="797"/>
                  </a:cubicBezTo>
                  <a:cubicBezTo>
                    <a:pt x="1506" y="793"/>
                    <a:pt x="1511" y="799"/>
                    <a:pt x="1516" y="797"/>
                  </a:cubicBezTo>
                  <a:cubicBezTo>
                    <a:pt x="1530" y="722"/>
                    <a:pt x="1557" y="646"/>
                    <a:pt x="1570" y="564"/>
                  </a:cubicBezTo>
                  <a:cubicBezTo>
                    <a:pt x="1580" y="554"/>
                    <a:pt x="1578" y="538"/>
                    <a:pt x="1580" y="521"/>
                  </a:cubicBezTo>
                  <a:cubicBezTo>
                    <a:pt x="1585" y="496"/>
                    <a:pt x="1592" y="471"/>
                    <a:pt x="1597" y="445"/>
                  </a:cubicBezTo>
                  <a:cubicBezTo>
                    <a:pt x="1599" y="432"/>
                    <a:pt x="1604" y="419"/>
                    <a:pt x="1607" y="407"/>
                  </a:cubicBezTo>
                  <a:cubicBezTo>
                    <a:pt x="1610" y="394"/>
                    <a:pt x="1608" y="378"/>
                    <a:pt x="1620" y="372"/>
                  </a:cubicBezTo>
                  <a:cubicBezTo>
                    <a:pt x="1609" y="460"/>
                    <a:pt x="1584" y="561"/>
                    <a:pt x="1560" y="654"/>
                  </a:cubicBezTo>
                  <a:cubicBezTo>
                    <a:pt x="1555" y="674"/>
                    <a:pt x="1554" y="696"/>
                    <a:pt x="1549" y="715"/>
                  </a:cubicBezTo>
                  <a:cubicBezTo>
                    <a:pt x="1540" y="749"/>
                    <a:pt x="1517" y="792"/>
                    <a:pt x="1519" y="825"/>
                  </a:cubicBezTo>
                  <a:cubicBezTo>
                    <a:pt x="1528" y="833"/>
                    <a:pt x="1531" y="831"/>
                    <a:pt x="1544" y="835"/>
                  </a:cubicBezTo>
                  <a:cubicBezTo>
                    <a:pt x="1546" y="798"/>
                    <a:pt x="1563" y="767"/>
                    <a:pt x="1572" y="735"/>
                  </a:cubicBezTo>
                  <a:cubicBezTo>
                    <a:pt x="1580" y="706"/>
                    <a:pt x="1577" y="676"/>
                    <a:pt x="1594" y="651"/>
                  </a:cubicBezTo>
                  <a:cubicBezTo>
                    <a:pt x="1589" y="683"/>
                    <a:pt x="1585" y="740"/>
                    <a:pt x="1565" y="767"/>
                  </a:cubicBezTo>
                  <a:cubicBezTo>
                    <a:pt x="1560" y="789"/>
                    <a:pt x="1555" y="812"/>
                    <a:pt x="1550" y="835"/>
                  </a:cubicBezTo>
                  <a:cubicBezTo>
                    <a:pt x="1559" y="829"/>
                    <a:pt x="1560" y="853"/>
                    <a:pt x="1567" y="858"/>
                  </a:cubicBezTo>
                  <a:cubicBezTo>
                    <a:pt x="1579" y="780"/>
                    <a:pt x="1615" y="707"/>
                    <a:pt x="1630" y="627"/>
                  </a:cubicBezTo>
                  <a:cubicBezTo>
                    <a:pt x="1632" y="620"/>
                    <a:pt x="1627" y="609"/>
                    <a:pt x="1637" y="606"/>
                  </a:cubicBezTo>
                  <a:cubicBezTo>
                    <a:pt x="1638" y="633"/>
                    <a:pt x="1633" y="663"/>
                    <a:pt x="1625" y="694"/>
                  </a:cubicBezTo>
                  <a:cubicBezTo>
                    <a:pt x="1611" y="749"/>
                    <a:pt x="1584" y="813"/>
                    <a:pt x="1574" y="873"/>
                  </a:cubicBezTo>
                  <a:cubicBezTo>
                    <a:pt x="1568" y="875"/>
                    <a:pt x="1565" y="880"/>
                    <a:pt x="1560" y="883"/>
                  </a:cubicBezTo>
                  <a:cubicBezTo>
                    <a:pt x="1541" y="885"/>
                    <a:pt x="1520" y="878"/>
                    <a:pt x="1494" y="883"/>
                  </a:cubicBezTo>
                  <a:cubicBezTo>
                    <a:pt x="1453" y="892"/>
                    <a:pt x="1405" y="907"/>
                    <a:pt x="1363" y="916"/>
                  </a:cubicBezTo>
                  <a:cubicBezTo>
                    <a:pt x="1316" y="927"/>
                    <a:pt x="1277" y="954"/>
                    <a:pt x="1238" y="971"/>
                  </a:cubicBezTo>
                  <a:cubicBezTo>
                    <a:pt x="1219" y="980"/>
                    <a:pt x="1205" y="990"/>
                    <a:pt x="1192" y="998"/>
                  </a:cubicBezTo>
                  <a:cubicBezTo>
                    <a:pt x="1184" y="1002"/>
                    <a:pt x="1174" y="1005"/>
                    <a:pt x="1167" y="1009"/>
                  </a:cubicBezTo>
                  <a:cubicBezTo>
                    <a:pt x="1104" y="1056"/>
                    <a:pt x="1034" y="1096"/>
                    <a:pt x="983" y="1157"/>
                  </a:cubicBezTo>
                  <a:cubicBezTo>
                    <a:pt x="1044" y="1120"/>
                    <a:pt x="1108" y="1087"/>
                    <a:pt x="1174" y="1054"/>
                  </a:cubicBezTo>
                  <a:cubicBezTo>
                    <a:pt x="1180" y="1051"/>
                    <a:pt x="1184" y="1045"/>
                    <a:pt x="1190" y="1042"/>
                  </a:cubicBezTo>
                  <a:cubicBezTo>
                    <a:pt x="1271" y="1006"/>
                    <a:pt x="1368" y="987"/>
                    <a:pt x="1462" y="971"/>
                  </a:cubicBezTo>
                  <a:cubicBezTo>
                    <a:pt x="1509" y="957"/>
                    <a:pt x="1549" y="959"/>
                    <a:pt x="1600" y="953"/>
                  </a:cubicBezTo>
                  <a:cubicBezTo>
                    <a:pt x="1632" y="858"/>
                    <a:pt x="1649" y="770"/>
                    <a:pt x="1672" y="672"/>
                  </a:cubicBezTo>
                  <a:cubicBezTo>
                    <a:pt x="1682" y="627"/>
                    <a:pt x="1701" y="577"/>
                    <a:pt x="1712" y="533"/>
                  </a:cubicBezTo>
                  <a:cubicBezTo>
                    <a:pt x="1718" y="506"/>
                    <a:pt x="1722" y="484"/>
                    <a:pt x="1728" y="456"/>
                  </a:cubicBezTo>
                  <a:cubicBezTo>
                    <a:pt x="1734" y="432"/>
                    <a:pt x="1748" y="410"/>
                    <a:pt x="1750" y="385"/>
                  </a:cubicBezTo>
                  <a:cubicBezTo>
                    <a:pt x="1763" y="362"/>
                    <a:pt x="1769" y="320"/>
                    <a:pt x="1776" y="292"/>
                  </a:cubicBezTo>
                  <a:cubicBezTo>
                    <a:pt x="1760" y="293"/>
                    <a:pt x="1742" y="298"/>
                    <a:pt x="1731" y="300"/>
                  </a:cubicBezTo>
                  <a:cubicBezTo>
                    <a:pt x="1714" y="340"/>
                    <a:pt x="1711" y="395"/>
                    <a:pt x="1695" y="436"/>
                  </a:cubicBezTo>
                  <a:cubicBezTo>
                    <a:pt x="1695" y="435"/>
                    <a:pt x="1694" y="432"/>
                    <a:pt x="1693" y="435"/>
                  </a:cubicBezTo>
                  <a:cubicBezTo>
                    <a:pt x="1691" y="471"/>
                    <a:pt x="1677" y="501"/>
                    <a:pt x="1670" y="538"/>
                  </a:cubicBezTo>
                  <a:close/>
                  <a:moveTo>
                    <a:pt x="745" y="412"/>
                  </a:moveTo>
                  <a:cubicBezTo>
                    <a:pt x="727" y="401"/>
                    <a:pt x="705" y="407"/>
                    <a:pt x="684" y="405"/>
                  </a:cubicBezTo>
                  <a:cubicBezTo>
                    <a:pt x="654" y="402"/>
                    <a:pt x="627" y="392"/>
                    <a:pt x="606" y="397"/>
                  </a:cubicBezTo>
                  <a:cubicBezTo>
                    <a:pt x="607" y="396"/>
                    <a:pt x="608" y="398"/>
                    <a:pt x="606" y="398"/>
                  </a:cubicBezTo>
                  <a:cubicBezTo>
                    <a:pt x="578" y="397"/>
                    <a:pt x="554" y="390"/>
                    <a:pt x="526" y="390"/>
                  </a:cubicBezTo>
                  <a:cubicBezTo>
                    <a:pt x="500" y="390"/>
                    <a:pt x="474" y="390"/>
                    <a:pt x="443" y="390"/>
                  </a:cubicBezTo>
                  <a:cubicBezTo>
                    <a:pt x="425" y="403"/>
                    <a:pt x="413" y="424"/>
                    <a:pt x="400" y="445"/>
                  </a:cubicBezTo>
                  <a:cubicBezTo>
                    <a:pt x="368" y="496"/>
                    <a:pt x="326" y="542"/>
                    <a:pt x="300" y="593"/>
                  </a:cubicBezTo>
                  <a:cubicBezTo>
                    <a:pt x="296" y="597"/>
                    <a:pt x="298" y="588"/>
                    <a:pt x="294" y="593"/>
                  </a:cubicBezTo>
                  <a:cubicBezTo>
                    <a:pt x="271" y="653"/>
                    <a:pt x="218" y="697"/>
                    <a:pt x="191" y="759"/>
                  </a:cubicBezTo>
                  <a:cubicBezTo>
                    <a:pt x="143" y="820"/>
                    <a:pt x="94" y="880"/>
                    <a:pt x="51" y="946"/>
                  </a:cubicBezTo>
                  <a:cubicBezTo>
                    <a:pt x="118" y="950"/>
                    <a:pt x="183" y="967"/>
                    <a:pt x="249" y="984"/>
                  </a:cubicBezTo>
                  <a:cubicBezTo>
                    <a:pt x="276" y="991"/>
                    <a:pt x="302" y="1002"/>
                    <a:pt x="328" y="1009"/>
                  </a:cubicBezTo>
                  <a:cubicBezTo>
                    <a:pt x="362" y="1018"/>
                    <a:pt x="398" y="1028"/>
                    <a:pt x="423" y="1029"/>
                  </a:cubicBezTo>
                  <a:cubicBezTo>
                    <a:pt x="484" y="1047"/>
                    <a:pt x="560" y="1072"/>
                    <a:pt x="629" y="1097"/>
                  </a:cubicBezTo>
                  <a:cubicBezTo>
                    <a:pt x="638" y="1101"/>
                    <a:pt x="646" y="1108"/>
                    <a:pt x="656" y="1112"/>
                  </a:cubicBezTo>
                  <a:cubicBezTo>
                    <a:pt x="690" y="1126"/>
                    <a:pt x="730" y="1126"/>
                    <a:pt x="754" y="1150"/>
                  </a:cubicBezTo>
                  <a:cubicBezTo>
                    <a:pt x="793" y="1158"/>
                    <a:pt x="817" y="1182"/>
                    <a:pt x="848" y="1199"/>
                  </a:cubicBezTo>
                  <a:cubicBezTo>
                    <a:pt x="836" y="1142"/>
                    <a:pt x="837" y="1090"/>
                    <a:pt x="833" y="1041"/>
                  </a:cubicBezTo>
                  <a:cubicBezTo>
                    <a:pt x="843" y="937"/>
                    <a:pt x="846" y="846"/>
                    <a:pt x="843" y="750"/>
                  </a:cubicBezTo>
                  <a:cubicBezTo>
                    <a:pt x="842" y="704"/>
                    <a:pt x="819" y="667"/>
                    <a:pt x="817" y="622"/>
                  </a:cubicBezTo>
                  <a:cubicBezTo>
                    <a:pt x="810" y="613"/>
                    <a:pt x="808" y="606"/>
                    <a:pt x="807" y="598"/>
                  </a:cubicBezTo>
                  <a:cubicBezTo>
                    <a:pt x="843" y="555"/>
                    <a:pt x="872" y="491"/>
                    <a:pt x="903" y="438"/>
                  </a:cubicBezTo>
                  <a:cubicBezTo>
                    <a:pt x="850" y="428"/>
                    <a:pt x="790" y="407"/>
                    <a:pt x="745" y="412"/>
                  </a:cubicBezTo>
                  <a:close/>
                  <a:moveTo>
                    <a:pt x="1831" y="402"/>
                  </a:moveTo>
                  <a:cubicBezTo>
                    <a:pt x="1809" y="402"/>
                    <a:pt x="1795" y="401"/>
                    <a:pt x="1776" y="407"/>
                  </a:cubicBezTo>
                  <a:cubicBezTo>
                    <a:pt x="1768" y="409"/>
                    <a:pt x="1756" y="409"/>
                    <a:pt x="1760" y="421"/>
                  </a:cubicBezTo>
                  <a:cubicBezTo>
                    <a:pt x="1777" y="426"/>
                    <a:pt x="1798" y="427"/>
                    <a:pt x="1821" y="421"/>
                  </a:cubicBezTo>
                  <a:cubicBezTo>
                    <a:pt x="1821" y="425"/>
                    <a:pt x="1823" y="427"/>
                    <a:pt x="1826" y="426"/>
                  </a:cubicBezTo>
                  <a:cubicBezTo>
                    <a:pt x="1825" y="503"/>
                    <a:pt x="1786" y="571"/>
                    <a:pt x="1770" y="637"/>
                  </a:cubicBezTo>
                  <a:cubicBezTo>
                    <a:pt x="1761" y="670"/>
                    <a:pt x="1755" y="705"/>
                    <a:pt x="1746" y="737"/>
                  </a:cubicBezTo>
                  <a:cubicBezTo>
                    <a:pt x="1737" y="772"/>
                    <a:pt x="1725" y="809"/>
                    <a:pt x="1715" y="845"/>
                  </a:cubicBezTo>
                  <a:cubicBezTo>
                    <a:pt x="1705" y="880"/>
                    <a:pt x="1690" y="914"/>
                    <a:pt x="1683" y="948"/>
                  </a:cubicBezTo>
                  <a:cubicBezTo>
                    <a:pt x="1678" y="977"/>
                    <a:pt x="1673" y="1006"/>
                    <a:pt x="1667" y="1034"/>
                  </a:cubicBezTo>
                  <a:cubicBezTo>
                    <a:pt x="1661" y="1059"/>
                    <a:pt x="1655" y="1087"/>
                    <a:pt x="1637" y="1107"/>
                  </a:cubicBezTo>
                  <a:cubicBezTo>
                    <a:pt x="1631" y="1104"/>
                    <a:pt x="1624" y="1103"/>
                    <a:pt x="1619" y="1099"/>
                  </a:cubicBezTo>
                  <a:cubicBezTo>
                    <a:pt x="1570" y="1100"/>
                    <a:pt x="1511" y="1091"/>
                    <a:pt x="1467" y="1101"/>
                  </a:cubicBezTo>
                  <a:cubicBezTo>
                    <a:pt x="1453" y="1090"/>
                    <a:pt x="1446" y="1101"/>
                    <a:pt x="1434" y="1104"/>
                  </a:cubicBezTo>
                  <a:cubicBezTo>
                    <a:pt x="1414" y="1108"/>
                    <a:pt x="1388" y="1107"/>
                    <a:pt x="1366" y="1109"/>
                  </a:cubicBezTo>
                  <a:cubicBezTo>
                    <a:pt x="1347" y="1111"/>
                    <a:pt x="1329" y="1114"/>
                    <a:pt x="1310" y="1116"/>
                  </a:cubicBezTo>
                  <a:cubicBezTo>
                    <a:pt x="1265" y="1120"/>
                    <a:pt x="1217" y="1124"/>
                    <a:pt x="1172" y="1132"/>
                  </a:cubicBezTo>
                  <a:cubicBezTo>
                    <a:pt x="1164" y="1134"/>
                    <a:pt x="1157" y="1139"/>
                    <a:pt x="1149" y="1140"/>
                  </a:cubicBezTo>
                  <a:cubicBezTo>
                    <a:pt x="1095" y="1152"/>
                    <a:pt x="1044" y="1164"/>
                    <a:pt x="1001" y="1194"/>
                  </a:cubicBezTo>
                  <a:cubicBezTo>
                    <a:pt x="1091" y="1180"/>
                    <a:pt x="1183" y="1171"/>
                    <a:pt x="1275" y="1159"/>
                  </a:cubicBezTo>
                  <a:cubicBezTo>
                    <a:pt x="1314" y="1154"/>
                    <a:pt x="1355" y="1143"/>
                    <a:pt x="1396" y="1144"/>
                  </a:cubicBezTo>
                  <a:cubicBezTo>
                    <a:pt x="1423" y="1144"/>
                    <a:pt x="1445" y="1146"/>
                    <a:pt x="1467" y="1145"/>
                  </a:cubicBezTo>
                  <a:cubicBezTo>
                    <a:pt x="1478" y="1145"/>
                    <a:pt x="1498" y="1137"/>
                    <a:pt x="1499" y="1154"/>
                  </a:cubicBezTo>
                  <a:cubicBezTo>
                    <a:pt x="1479" y="1164"/>
                    <a:pt x="1457" y="1156"/>
                    <a:pt x="1436" y="1155"/>
                  </a:cubicBezTo>
                  <a:cubicBezTo>
                    <a:pt x="1377" y="1155"/>
                    <a:pt x="1315" y="1168"/>
                    <a:pt x="1270" y="1172"/>
                  </a:cubicBezTo>
                  <a:cubicBezTo>
                    <a:pt x="1223" y="1176"/>
                    <a:pt x="1190" y="1179"/>
                    <a:pt x="1154" y="1184"/>
                  </a:cubicBezTo>
                  <a:cubicBezTo>
                    <a:pt x="1127" y="1187"/>
                    <a:pt x="1101" y="1196"/>
                    <a:pt x="1076" y="1199"/>
                  </a:cubicBezTo>
                  <a:cubicBezTo>
                    <a:pt x="1021" y="1204"/>
                    <a:pt x="976" y="1207"/>
                    <a:pt x="936" y="1233"/>
                  </a:cubicBezTo>
                  <a:cubicBezTo>
                    <a:pt x="940" y="1235"/>
                    <a:pt x="942" y="1240"/>
                    <a:pt x="941" y="1247"/>
                  </a:cubicBezTo>
                  <a:cubicBezTo>
                    <a:pt x="966" y="1235"/>
                    <a:pt x="995" y="1224"/>
                    <a:pt x="1026" y="1220"/>
                  </a:cubicBezTo>
                  <a:cubicBezTo>
                    <a:pt x="1201" y="1197"/>
                    <a:pt x="1410" y="1192"/>
                    <a:pt x="1597" y="1167"/>
                  </a:cubicBezTo>
                  <a:cubicBezTo>
                    <a:pt x="1642" y="1161"/>
                    <a:pt x="1696" y="1180"/>
                    <a:pt x="1725" y="1150"/>
                  </a:cubicBezTo>
                  <a:cubicBezTo>
                    <a:pt x="1751" y="1082"/>
                    <a:pt x="1756" y="1007"/>
                    <a:pt x="1775" y="935"/>
                  </a:cubicBezTo>
                  <a:cubicBezTo>
                    <a:pt x="1781" y="911"/>
                    <a:pt x="1792" y="889"/>
                    <a:pt x="1798" y="865"/>
                  </a:cubicBezTo>
                  <a:cubicBezTo>
                    <a:pt x="1805" y="839"/>
                    <a:pt x="1812" y="813"/>
                    <a:pt x="1818" y="787"/>
                  </a:cubicBezTo>
                  <a:cubicBezTo>
                    <a:pt x="1823" y="761"/>
                    <a:pt x="1831" y="736"/>
                    <a:pt x="1836" y="710"/>
                  </a:cubicBezTo>
                  <a:cubicBezTo>
                    <a:pt x="1842" y="684"/>
                    <a:pt x="1847" y="656"/>
                    <a:pt x="1854" y="631"/>
                  </a:cubicBezTo>
                  <a:cubicBezTo>
                    <a:pt x="1857" y="621"/>
                    <a:pt x="1864" y="612"/>
                    <a:pt x="1866" y="602"/>
                  </a:cubicBezTo>
                  <a:cubicBezTo>
                    <a:pt x="1874" y="568"/>
                    <a:pt x="1875" y="530"/>
                    <a:pt x="1884" y="498"/>
                  </a:cubicBezTo>
                  <a:cubicBezTo>
                    <a:pt x="1881" y="472"/>
                    <a:pt x="1906" y="427"/>
                    <a:pt x="1886" y="403"/>
                  </a:cubicBezTo>
                  <a:cubicBezTo>
                    <a:pt x="1869" y="396"/>
                    <a:pt x="1850" y="401"/>
                    <a:pt x="1831" y="402"/>
                  </a:cubicBezTo>
                  <a:close/>
                  <a:moveTo>
                    <a:pt x="1755" y="435"/>
                  </a:moveTo>
                  <a:cubicBezTo>
                    <a:pt x="1732" y="509"/>
                    <a:pt x="1720" y="583"/>
                    <a:pt x="1698" y="657"/>
                  </a:cubicBezTo>
                  <a:cubicBezTo>
                    <a:pt x="1692" y="679"/>
                    <a:pt x="1686" y="699"/>
                    <a:pt x="1680" y="720"/>
                  </a:cubicBezTo>
                  <a:cubicBezTo>
                    <a:pt x="1674" y="743"/>
                    <a:pt x="1670" y="765"/>
                    <a:pt x="1665" y="788"/>
                  </a:cubicBezTo>
                  <a:cubicBezTo>
                    <a:pt x="1655" y="835"/>
                    <a:pt x="1637" y="881"/>
                    <a:pt x="1625" y="926"/>
                  </a:cubicBezTo>
                  <a:cubicBezTo>
                    <a:pt x="1623" y="935"/>
                    <a:pt x="1627" y="947"/>
                    <a:pt x="1615" y="953"/>
                  </a:cubicBezTo>
                  <a:cubicBezTo>
                    <a:pt x="1618" y="958"/>
                    <a:pt x="1620" y="963"/>
                    <a:pt x="1615" y="968"/>
                  </a:cubicBezTo>
                  <a:cubicBezTo>
                    <a:pt x="1563" y="969"/>
                    <a:pt x="1506" y="973"/>
                    <a:pt x="1448" y="984"/>
                  </a:cubicBezTo>
                  <a:cubicBezTo>
                    <a:pt x="1360" y="1001"/>
                    <a:pt x="1274" y="1022"/>
                    <a:pt x="1198" y="1056"/>
                  </a:cubicBezTo>
                  <a:cubicBezTo>
                    <a:pt x="1149" y="1078"/>
                    <a:pt x="1103" y="1107"/>
                    <a:pt x="1057" y="1132"/>
                  </a:cubicBezTo>
                  <a:cubicBezTo>
                    <a:pt x="1034" y="1145"/>
                    <a:pt x="1010" y="1158"/>
                    <a:pt x="988" y="1172"/>
                  </a:cubicBezTo>
                  <a:cubicBezTo>
                    <a:pt x="971" y="1183"/>
                    <a:pt x="952" y="1192"/>
                    <a:pt x="938" y="1204"/>
                  </a:cubicBezTo>
                  <a:cubicBezTo>
                    <a:pt x="935" y="1206"/>
                    <a:pt x="927" y="1211"/>
                    <a:pt x="930" y="1217"/>
                  </a:cubicBezTo>
                  <a:cubicBezTo>
                    <a:pt x="937" y="1219"/>
                    <a:pt x="943" y="1208"/>
                    <a:pt x="949" y="1204"/>
                  </a:cubicBezTo>
                  <a:cubicBezTo>
                    <a:pt x="962" y="1195"/>
                    <a:pt x="979" y="1188"/>
                    <a:pt x="994" y="1180"/>
                  </a:cubicBezTo>
                  <a:cubicBezTo>
                    <a:pt x="1009" y="1173"/>
                    <a:pt x="1026" y="1166"/>
                    <a:pt x="1041" y="1159"/>
                  </a:cubicBezTo>
                  <a:cubicBezTo>
                    <a:pt x="1135" y="1115"/>
                    <a:pt x="1249" y="1107"/>
                    <a:pt x="1363" y="1096"/>
                  </a:cubicBezTo>
                  <a:cubicBezTo>
                    <a:pt x="1452" y="1087"/>
                    <a:pt x="1547" y="1072"/>
                    <a:pt x="1638" y="1089"/>
                  </a:cubicBezTo>
                  <a:cubicBezTo>
                    <a:pt x="1666" y="968"/>
                    <a:pt x="1702" y="836"/>
                    <a:pt x="1736" y="722"/>
                  </a:cubicBezTo>
                  <a:cubicBezTo>
                    <a:pt x="1739" y="713"/>
                    <a:pt x="1739" y="704"/>
                    <a:pt x="1741" y="694"/>
                  </a:cubicBezTo>
                  <a:cubicBezTo>
                    <a:pt x="1745" y="681"/>
                    <a:pt x="1753" y="670"/>
                    <a:pt x="1756" y="657"/>
                  </a:cubicBezTo>
                  <a:cubicBezTo>
                    <a:pt x="1761" y="643"/>
                    <a:pt x="1762" y="627"/>
                    <a:pt x="1766" y="612"/>
                  </a:cubicBezTo>
                  <a:cubicBezTo>
                    <a:pt x="1784" y="556"/>
                    <a:pt x="1806" y="496"/>
                    <a:pt x="1811" y="445"/>
                  </a:cubicBezTo>
                  <a:cubicBezTo>
                    <a:pt x="1794" y="440"/>
                    <a:pt x="1773" y="439"/>
                    <a:pt x="1755" y="435"/>
                  </a:cubicBezTo>
                  <a:close/>
                  <a:moveTo>
                    <a:pt x="1668" y="534"/>
                  </a:moveTo>
                  <a:cubicBezTo>
                    <a:pt x="1669" y="528"/>
                    <a:pt x="1675" y="518"/>
                    <a:pt x="1672" y="513"/>
                  </a:cubicBezTo>
                  <a:cubicBezTo>
                    <a:pt x="1670" y="518"/>
                    <a:pt x="1665" y="529"/>
                    <a:pt x="1668" y="534"/>
                  </a:cubicBezTo>
                  <a:close/>
                  <a:moveTo>
                    <a:pt x="1376" y="805"/>
                  </a:moveTo>
                  <a:cubicBezTo>
                    <a:pt x="1316" y="813"/>
                    <a:pt x="1274" y="847"/>
                    <a:pt x="1227" y="875"/>
                  </a:cubicBezTo>
                  <a:cubicBezTo>
                    <a:pt x="1192" y="906"/>
                    <a:pt x="1153" y="931"/>
                    <a:pt x="1117" y="961"/>
                  </a:cubicBezTo>
                  <a:cubicBezTo>
                    <a:pt x="1046" y="1034"/>
                    <a:pt x="974" y="1116"/>
                    <a:pt x="920" y="1200"/>
                  </a:cubicBezTo>
                  <a:cubicBezTo>
                    <a:pt x="963" y="1150"/>
                    <a:pt x="1011" y="1105"/>
                    <a:pt x="1064" y="1064"/>
                  </a:cubicBezTo>
                  <a:cubicBezTo>
                    <a:pt x="1081" y="1060"/>
                    <a:pt x="1096" y="1043"/>
                    <a:pt x="1110" y="1031"/>
                  </a:cubicBezTo>
                  <a:cubicBezTo>
                    <a:pt x="1148" y="1013"/>
                    <a:pt x="1179" y="983"/>
                    <a:pt x="1217" y="963"/>
                  </a:cubicBezTo>
                  <a:cubicBezTo>
                    <a:pt x="1254" y="943"/>
                    <a:pt x="1289" y="921"/>
                    <a:pt x="1333" y="908"/>
                  </a:cubicBezTo>
                  <a:cubicBezTo>
                    <a:pt x="1335" y="904"/>
                    <a:pt x="1341" y="904"/>
                    <a:pt x="1343" y="900"/>
                  </a:cubicBezTo>
                  <a:cubicBezTo>
                    <a:pt x="1400" y="881"/>
                    <a:pt x="1484" y="852"/>
                    <a:pt x="1554" y="868"/>
                  </a:cubicBezTo>
                  <a:cubicBezTo>
                    <a:pt x="1556" y="858"/>
                    <a:pt x="1550" y="857"/>
                    <a:pt x="1549" y="850"/>
                  </a:cubicBezTo>
                  <a:cubicBezTo>
                    <a:pt x="1538" y="849"/>
                    <a:pt x="1529" y="848"/>
                    <a:pt x="1522" y="848"/>
                  </a:cubicBezTo>
                  <a:cubicBezTo>
                    <a:pt x="1500" y="836"/>
                    <a:pt x="1468" y="839"/>
                    <a:pt x="1439" y="843"/>
                  </a:cubicBezTo>
                  <a:cubicBezTo>
                    <a:pt x="1400" y="849"/>
                    <a:pt x="1356" y="862"/>
                    <a:pt x="1326" y="880"/>
                  </a:cubicBezTo>
                  <a:cubicBezTo>
                    <a:pt x="1313" y="888"/>
                    <a:pt x="1303" y="901"/>
                    <a:pt x="1288" y="901"/>
                  </a:cubicBezTo>
                  <a:cubicBezTo>
                    <a:pt x="1293" y="895"/>
                    <a:pt x="1302" y="892"/>
                    <a:pt x="1310" y="888"/>
                  </a:cubicBezTo>
                  <a:cubicBezTo>
                    <a:pt x="1350" y="842"/>
                    <a:pt x="1434" y="832"/>
                    <a:pt x="1509" y="827"/>
                  </a:cubicBezTo>
                  <a:cubicBezTo>
                    <a:pt x="1510" y="820"/>
                    <a:pt x="1509" y="814"/>
                    <a:pt x="1506" y="812"/>
                  </a:cubicBezTo>
                  <a:cubicBezTo>
                    <a:pt x="1447" y="810"/>
                    <a:pt x="1378" y="834"/>
                    <a:pt x="1331" y="850"/>
                  </a:cubicBezTo>
                  <a:cubicBezTo>
                    <a:pt x="1362" y="825"/>
                    <a:pt x="1414" y="814"/>
                    <a:pt x="1454" y="803"/>
                  </a:cubicBezTo>
                  <a:cubicBezTo>
                    <a:pt x="1427" y="803"/>
                    <a:pt x="1401" y="802"/>
                    <a:pt x="1376" y="805"/>
                  </a:cubicBezTo>
                  <a:close/>
                  <a:moveTo>
                    <a:pt x="411" y="1047"/>
                  </a:moveTo>
                  <a:cubicBezTo>
                    <a:pt x="407" y="1046"/>
                    <a:pt x="403" y="1045"/>
                    <a:pt x="398" y="1044"/>
                  </a:cubicBezTo>
                  <a:cubicBezTo>
                    <a:pt x="343" y="1029"/>
                    <a:pt x="290" y="1012"/>
                    <a:pt x="240" y="1001"/>
                  </a:cubicBezTo>
                  <a:cubicBezTo>
                    <a:pt x="184" y="988"/>
                    <a:pt x="124" y="978"/>
                    <a:pt x="74" y="969"/>
                  </a:cubicBezTo>
                  <a:cubicBezTo>
                    <a:pt x="66" y="974"/>
                    <a:pt x="62" y="971"/>
                    <a:pt x="54" y="973"/>
                  </a:cubicBezTo>
                  <a:cubicBezTo>
                    <a:pt x="47" y="986"/>
                    <a:pt x="37" y="995"/>
                    <a:pt x="31" y="1009"/>
                  </a:cubicBezTo>
                  <a:cubicBezTo>
                    <a:pt x="59" y="1010"/>
                    <a:pt x="79" y="1013"/>
                    <a:pt x="103" y="1016"/>
                  </a:cubicBezTo>
                  <a:cubicBezTo>
                    <a:pt x="193" y="1029"/>
                    <a:pt x="282" y="1046"/>
                    <a:pt x="368" y="1057"/>
                  </a:cubicBezTo>
                  <a:cubicBezTo>
                    <a:pt x="405" y="1062"/>
                    <a:pt x="447" y="1065"/>
                    <a:pt x="491" y="1072"/>
                  </a:cubicBezTo>
                  <a:cubicBezTo>
                    <a:pt x="494" y="1073"/>
                    <a:pt x="502" y="1078"/>
                    <a:pt x="504" y="1072"/>
                  </a:cubicBezTo>
                  <a:cubicBezTo>
                    <a:pt x="475" y="1064"/>
                    <a:pt x="441" y="1058"/>
                    <a:pt x="411" y="1047"/>
                  </a:cubicBezTo>
                  <a:close/>
                  <a:moveTo>
                    <a:pt x="617" y="1129"/>
                  </a:moveTo>
                  <a:cubicBezTo>
                    <a:pt x="596" y="1121"/>
                    <a:pt x="576" y="1112"/>
                    <a:pt x="553" y="1104"/>
                  </a:cubicBezTo>
                  <a:cubicBezTo>
                    <a:pt x="543" y="1101"/>
                    <a:pt x="532" y="1096"/>
                    <a:pt x="521" y="1092"/>
                  </a:cubicBezTo>
                  <a:cubicBezTo>
                    <a:pt x="499" y="1086"/>
                    <a:pt x="470" y="1087"/>
                    <a:pt x="445" y="1082"/>
                  </a:cubicBezTo>
                  <a:cubicBezTo>
                    <a:pt x="408" y="1076"/>
                    <a:pt x="366" y="1072"/>
                    <a:pt x="327" y="1067"/>
                  </a:cubicBezTo>
                  <a:cubicBezTo>
                    <a:pt x="229" y="1056"/>
                    <a:pt x="137" y="1030"/>
                    <a:pt x="46" y="1024"/>
                  </a:cubicBezTo>
                  <a:cubicBezTo>
                    <a:pt x="35" y="1032"/>
                    <a:pt x="26" y="1050"/>
                    <a:pt x="23" y="1061"/>
                  </a:cubicBezTo>
                  <a:cubicBezTo>
                    <a:pt x="67" y="1062"/>
                    <a:pt x="112" y="1071"/>
                    <a:pt x="161" y="1076"/>
                  </a:cubicBezTo>
                  <a:cubicBezTo>
                    <a:pt x="214" y="1081"/>
                    <a:pt x="288" y="1081"/>
                    <a:pt x="335" y="1087"/>
                  </a:cubicBezTo>
                  <a:cubicBezTo>
                    <a:pt x="358" y="1091"/>
                    <a:pt x="382" y="1091"/>
                    <a:pt x="402" y="1096"/>
                  </a:cubicBezTo>
                  <a:cubicBezTo>
                    <a:pt x="407" y="1097"/>
                    <a:pt x="412" y="1101"/>
                    <a:pt x="416" y="1102"/>
                  </a:cubicBezTo>
                  <a:cubicBezTo>
                    <a:pt x="446" y="1110"/>
                    <a:pt x="478" y="1107"/>
                    <a:pt x="508" y="1114"/>
                  </a:cubicBezTo>
                  <a:cubicBezTo>
                    <a:pt x="556" y="1126"/>
                    <a:pt x="600" y="1138"/>
                    <a:pt x="642" y="1150"/>
                  </a:cubicBezTo>
                  <a:cubicBezTo>
                    <a:pt x="658" y="1155"/>
                    <a:pt x="674" y="1163"/>
                    <a:pt x="690" y="1160"/>
                  </a:cubicBezTo>
                  <a:cubicBezTo>
                    <a:pt x="662" y="1154"/>
                    <a:pt x="640" y="1137"/>
                    <a:pt x="617" y="1129"/>
                  </a:cubicBezTo>
                  <a:close/>
                  <a:moveTo>
                    <a:pt x="551" y="1087"/>
                  </a:moveTo>
                  <a:cubicBezTo>
                    <a:pt x="537" y="1082"/>
                    <a:pt x="522" y="1077"/>
                    <a:pt x="508" y="1072"/>
                  </a:cubicBezTo>
                  <a:cubicBezTo>
                    <a:pt x="518" y="1080"/>
                    <a:pt x="540" y="1085"/>
                    <a:pt x="551" y="1087"/>
                  </a:cubicBezTo>
                  <a:close/>
                  <a:moveTo>
                    <a:pt x="446" y="1119"/>
                  </a:moveTo>
                  <a:cubicBezTo>
                    <a:pt x="423" y="1116"/>
                    <a:pt x="404" y="1112"/>
                    <a:pt x="378" y="1109"/>
                  </a:cubicBezTo>
                  <a:cubicBezTo>
                    <a:pt x="340" y="1105"/>
                    <a:pt x="301" y="1094"/>
                    <a:pt x="265" y="1092"/>
                  </a:cubicBezTo>
                  <a:cubicBezTo>
                    <a:pt x="211" y="1090"/>
                    <a:pt x="164" y="1092"/>
                    <a:pt x="119" y="1086"/>
                  </a:cubicBezTo>
                  <a:cubicBezTo>
                    <a:pt x="108" y="1084"/>
                    <a:pt x="98" y="1083"/>
                    <a:pt x="88" y="1082"/>
                  </a:cubicBezTo>
                  <a:cubicBezTo>
                    <a:pt x="78" y="1081"/>
                    <a:pt x="60" y="1075"/>
                    <a:pt x="53" y="1077"/>
                  </a:cubicBezTo>
                  <a:cubicBezTo>
                    <a:pt x="38" y="1082"/>
                    <a:pt x="33" y="1108"/>
                    <a:pt x="30" y="1122"/>
                  </a:cubicBezTo>
                  <a:cubicBezTo>
                    <a:pt x="55" y="1116"/>
                    <a:pt x="89" y="1123"/>
                    <a:pt x="101" y="1109"/>
                  </a:cubicBezTo>
                  <a:cubicBezTo>
                    <a:pt x="114" y="1122"/>
                    <a:pt x="141" y="1112"/>
                    <a:pt x="162" y="1112"/>
                  </a:cubicBezTo>
                  <a:cubicBezTo>
                    <a:pt x="171" y="1112"/>
                    <a:pt x="181" y="1117"/>
                    <a:pt x="191" y="1117"/>
                  </a:cubicBezTo>
                  <a:cubicBezTo>
                    <a:pt x="234" y="1119"/>
                    <a:pt x="284" y="1121"/>
                    <a:pt x="332" y="1121"/>
                  </a:cubicBezTo>
                  <a:cubicBezTo>
                    <a:pt x="431" y="1121"/>
                    <a:pt x="525" y="1151"/>
                    <a:pt x="611" y="1157"/>
                  </a:cubicBezTo>
                  <a:cubicBezTo>
                    <a:pt x="563" y="1140"/>
                    <a:pt x="505" y="1126"/>
                    <a:pt x="446" y="1119"/>
                  </a:cubicBezTo>
                  <a:close/>
                  <a:moveTo>
                    <a:pt x="722" y="1155"/>
                  </a:moveTo>
                  <a:cubicBezTo>
                    <a:pt x="755" y="1171"/>
                    <a:pt x="795" y="1189"/>
                    <a:pt x="827" y="1200"/>
                  </a:cubicBezTo>
                  <a:cubicBezTo>
                    <a:pt x="757" y="1159"/>
                    <a:pt x="681" y="1132"/>
                    <a:pt x="597" y="1104"/>
                  </a:cubicBezTo>
                  <a:cubicBezTo>
                    <a:pt x="638" y="1121"/>
                    <a:pt x="680" y="1145"/>
                    <a:pt x="722" y="1155"/>
                  </a:cubicBezTo>
                  <a:close/>
                  <a:moveTo>
                    <a:pt x="519" y="1157"/>
                  </a:moveTo>
                  <a:cubicBezTo>
                    <a:pt x="496" y="1154"/>
                    <a:pt x="474" y="1149"/>
                    <a:pt x="451" y="1145"/>
                  </a:cubicBezTo>
                  <a:cubicBezTo>
                    <a:pt x="358" y="1129"/>
                    <a:pt x="232" y="1131"/>
                    <a:pt x="149" y="1127"/>
                  </a:cubicBezTo>
                  <a:cubicBezTo>
                    <a:pt x="120" y="1147"/>
                    <a:pt x="122" y="1195"/>
                    <a:pt x="101" y="1227"/>
                  </a:cubicBezTo>
                  <a:cubicBezTo>
                    <a:pt x="166" y="1205"/>
                    <a:pt x="245" y="1183"/>
                    <a:pt x="330" y="1177"/>
                  </a:cubicBezTo>
                  <a:cubicBezTo>
                    <a:pt x="472" y="1167"/>
                    <a:pt x="616" y="1184"/>
                    <a:pt x="732" y="1199"/>
                  </a:cubicBezTo>
                  <a:cubicBezTo>
                    <a:pt x="660" y="1178"/>
                    <a:pt x="590" y="1167"/>
                    <a:pt x="519" y="1157"/>
                  </a:cubicBezTo>
                  <a:close/>
                  <a:moveTo>
                    <a:pt x="111" y="1127"/>
                  </a:moveTo>
                  <a:cubicBezTo>
                    <a:pt x="95" y="1138"/>
                    <a:pt x="89" y="1152"/>
                    <a:pt x="78" y="1170"/>
                  </a:cubicBezTo>
                  <a:cubicBezTo>
                    <a:pt x="71" y="1181"/>
                    <a:pt x="64" y="1192"/>
                    <a:pt x="58" y="1204"/>
                  </a:cubicBezTo>
                  <a:cubicBezTo>
                    <a:pt x="38" y="1239"/>
                    <a:pt x="22" y="1266"/>
                    <a:pt x="23" y="1305"/>
                  </a:cubicBezTo>
                  <a:cubicBezTo>
                    <a:pt x="90" y="1333"/>
                    <a:pt x="179" y="1311"/>
                    <a:pt x="244" y="1311"/>
                  </a:cubicBezTo>
                  <a:cubicBezTo>
                    <a:pt x="322" y="1312"/>
                    <a:pt x="402" y="1298"/>
                    <a:pt x="480" y="1292"/>
                  </a:cubicBezTo>
                  <a:cubicBezTo>
                    <a:pt x="522" y="1288"/>
                    <a:pt x="563" y="1283"/>
                    <a:pt x="602" y="1282"/>
                  </a:cubicBezTo>
                  <a:cubicBezTo>
                    <a:pt x="663" y="1264"/>
                    <a:pt x="736" y="1266"/>
                    <a:pt x="800" y="1263"/>
                  </a:cubicBezTo>
                  <a:cubicBezTo>
                    <a:pt x="798" y="1256"/>
                    <a:pt x="796" y="1248"/>
                    <a:pt x="793" y="1242"/>
                  </a:cubicBezTo>
                  <a:cubicBezTo>
                    <a:pt x="700" y="1248"/>
                    <a:pt x="613" y="1249"/>
                    <a:pt x="529" y="1263"/>
                  </a:cubicBezTo>
                  <a:cubicBezTo>
                    <a:pt x="514" y="1266"/>
                    <a:pt x="501" y="1271"/>
                    <a:pt x="486" y="1272"/>
                  </a:cubicBezTo>
                  <a:cubicBezTo>
                    <a:pt x="480" y="1272"/>
                    <a:pt x="474" y="1269"/>
                    <a:pt x="468" y="1270"/>
                  </a:cubicBezTo>
                  <a:cubicBezTo>
                    <a:pt x="397" y="1278"/>
                    <a:pt x="318" y="1298"/>
                    <a:pt x="242" y="1297"/>
                  </a:cubicBezTo>
                  <a:cubicBezTo>
                    <a:pt x="280" y="1281"/>
                    <a:pt x="322" y="1286"/>
                    <a:pt x="362" y="1277"/>
                  </a:cubicBezTo>
                  <a:cubicBezTo>
                    <a:pt x="408" y="1266"/>
                    <a:pt x="456" y="1255"/>
                    <a:pt x="503" y="1253"/>
                  </a:cubicBezTo>
                  <a:cubicBezTo>
                    <a:pt x="447" y="1252"/>
                    <a:pt x="385" y="1252"/>
                    <a:pt x="315" y="1260"/>
                  </a:cubicBezTo>
                  <a:cubicBezTo>
                    <a:pt x="299" y="1262"/>
                    <a:pt x="284" y="1262"/>
                    <a:pt x="269" y="1263"/>
                  </a:cubicBezTo>
                  <a:cubicBezTo>
                    <a:pt x="236" y="1267"/>
                    <a:pt x="204" y="1275"/>
                    <a:pt x="174" y="1275"/>
                  </a:cubicBezTo>
                  <a:cubicBezTo>
                    <a:pt x="151" y="1275"/>
                    <a:pt x="129" y="1271"/>
                    <a:pt x="108" y="1273"/>
                  </a:cubicBezTo>
                  <a:cubicBezTo>
                    <a:pt x="99" y="1274"/>
                    <a:pt x="90" y="1281"/>
                    <a:pt x="81" y="1278"/>
                  </a:cubicBezTo>
                  <a:cubicBezTo>
                    <a:pt x="77" y="1270"/>
                    <a:pt x="82" y="1261"/>
                    <a:pt x="86" y="1257"/>
                  </a:cubicBezTo>
                  <a:cubicBezTo>
                    <a:pt x="83" y="1247"/>
                    <a:pt x="85" y="1231"/>
                    <a:pt x="86" y="1228"/>
                  </a:cubicBezTo>
                  <a:cubicBezTo>
                    <a:pt x="97" y="1202"/>
                    <a:pt x="116" y="1169"/>
                    <a:pt x="123" y="1137"/>
                  </a:cubicBezTo>
                  <a:cubicBezTo>
                    <a:pt x="126" y="1136"/>
                    <a:pt x="138" y="1128"/>
                    <a:pt x="131" y="1127"/>
                  </a:cubicBezTo>
                  <a:cubicBezTo>
                    <a:pt x="126" y="1128"/>
                    <a:pt x="117" y="1128"/>
                    <a:pt x="111" y="1127"/>
                  </a:cubicBezTo>
                  <a:close/>
                  <a:moveTo>
                    <a:pt x="358" y="1187"/>
                  </a:moveTo>
                  <a:cubicBezTo>
                    <a:pt x="356" y="1187"/>
                    <a:pt x="357" y="1190"/>
                    <a:pt x="355" y="1190"/>
                  </a:cubicBezTo>
                  <a:cubicBezTo>
                    <a:pt x="315" y="1190"/>
                    <a:pt x="271" y="1198"/>
                    <a:pt x="227" y="1205"/>
                  </a:cubicBezTo>
                  <a:cubicBezTo>
                    <a:pt x="185" y="1212"/>
                    <a:pt x="141" y="1224"/>
                    <a:pt x="104" y="1243"/>
                  </a:cubicBezTo>
                  <a:cubicBezTo>
                    <a:pt x="118" y="1244"/>
                    <a:pt x="134" y="1239"/>
                    <a:pt x="146" y="1243"/>
                  </a:cubicBezTo>
                  <a:cubicBezTo>
                    <a:pt x="130" y="1253"/>
                    <a:pt x="101" y="1244"/>
                    <a:pt x="98" y="1262"/>
                  </a:cubicBezTo>
                  <a:cubicBezTo>
                    <a:pt x="231" y="1259"/>
                    <a:pt x="378" y="1237"/>
                    <a:pt x="504" y="1238"/>
                  </a:cubicBezTo>
                  <a:cubicBezTo>
                    <a:pt x="610" y="1240"/>
                    <a:pt x="679" y="1236"/>
                    <a:pt x="775" y="1227"/>
                  </a:cubicBezTo>
                  <a:cubicBezTo>
                    <a:pt x="731" y="1225"/>
                    <a:pt x="685" y="1216"/>
                    <a:pt x="627" y="1215"/>
                  </a:cubicBezTo>
                  <a:cubicBezTo>
                    <a:pt x="636" y="1210"/>
                    <a:pt x="653" y="1206"/>
                    <a:pt x="664" y="1209"/>
                  </a:cubicBezTo>
                  <a:cubicBezTo>
                    <a:pt x="557" y="1177"/>
                    <a:pt x="446" y="1195"/>
                    <a:pt x="358" y="1187"/>
                  </a:cubicBezTo>
                  <a:close/>
                  <a:moveTo>
                    <a:pt x="740" y="1213"/>
                  </a:moveTo>
                  <a:cubicBezTo>
                    <a:pt x="727" y="1212"/>
                    <a:pt x="710" y="1207"/>
                    <a:pt x="697" y="1210"/>
                  </a:cubicBezTo>
                  <a:cubicBezTo>
                    <a:pt x="712" y="1211"/>
                    <a:pt x="732" y="1216"/>
                    <a:pt x="740" y="1213"/>
                  </a:cubicBezTo>
                  <a:close/>
                  <a:moveTo>
                    <a:pt x="868" y="1252"/>
                  </a:moveTo>
                  <a:cubicBezTo>
                    <a:pt x="863" y="1253"/>
                    <a:pt x="854" y="1249"/>
                    <a:pt x="858" y="1255"/>
                  </a:cubicBezTo>
                  <a:cubicBezTo>
                    <a:pt x="845" y="1252"/>
                    <a:pt x="823" y="1246"/>
                    <a:pt x="808" y="1242"/>
                  </a:cubicBezTo>
                  <a:cubicBezTo>
                    <a:pt x="806" y="1257"/>
                    <a:pt x="818" y="1259"/>
                    <a:pt x="822" y="1268"/>
                  </a:cubicBezTo>
                  <a:cubicBezTo>
                    <a:pt x="862" y="1274"/>
                    <a:pt x="906" y="1279"/>
                    <a:pt x="928" y="1250"/>
                  </a:cubicBezTo>
                  <a:cubicBezTo>
                    <a:pt x="927" y="1244"/>
                    <a:pt x="923" y="1238"/>
                    <a:pt x="916" y="1230"/>
                  </a:cubicBezTo>
                  <a:cubicBezTo>
                    <a:pt x="908" y="1233"/>
                    <a:pt x="901" y="1236"/>
                    <a:pt x="896" y="1242"/>
                  </a:cubicBezTo>
                  <a:cubicBezTo>
                    <a:pt x="892" y="1235"/>
                    <a:pt x="879" y="1248"/>
                    <a:pt x="868" y="12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组合 27"/>
          <p:cNvGrpSpPr/>
          <p:nvPr/>
        </p:nvGrpSpPr>
        <p:grpSpPr>
          <a:xfrm>
            <a:off x="-23388" y="154008"/>
            <a:ext cx="6644556" cy="475298"/>
            <a:chOff x="-31184" y="205344"/>
            <a:chExt cx="8859408" cy="633729"/>
          </a:xfrm>
        </p:grpSpPr>
        <p:sp>
          <p:nvSpPr>
            <p:cNvPr id="29" name="文本框 28"/>
            <p:cNvSpPr txBox="1"/>
            <p:nvPr/>
          </p:nvSpPr>
          <p:spPr>
            <a:xfrm>
              <a:off x="5359093" y="223521"/>
              <a:ext cx="2894319" cy="615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读一读</a:t>
              </a:r>
              <a:endParaRPr lang="zh-CN" altLang="en-US" sz="2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30" name="组合 29"/>
            <p:cNvGrpSpPr/>
            <p:nvPr/>
          </p:nvGrpSpPr>
          <p:grpSpPr>
            <a:xfrm>
              <a:off x="829774" y="288533"/>
              <a:ext cx="7998450" cy="360040"/>
              <a:chOff x="822022" y="288533"/>
              <a:chExt cx="7998450" cy="360040"/>
            </a:xfrm>
          </p:grpSpPr>
          <p:cxnSp>
            <p:nvCxnSpPr>
              <p:cNvPr id="36" name="直接连接符 35"/>
              <p:cNvCxnSpPr/>
              <p:nvPr/>
            </p:nvCxnSpPr>
            <p:spPr>
              <a:xfrm>
                <a:off x="5268932" y="633587"/>
                <a:ext cx="3551540" cy="0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  <a:alpha val="74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" name="组合 36"/>
              <p:cNvGrpSpPr/>
              <p:nvPr/>
            </p:nvGrpSpPr>
            <p:grpSpPr>
              <a:xfrm>
                <a:off x="822022" y="288533"/>
                <a:ext cx="4469280" cy="360040"/>
                <a:chOff x="872912" y="836712"/>
                <a:chExt cx="4469280" cy="360040"/>
              </a:xfrm>
            </p:grpSpPr>
            <p:sp>
              <p:nvSpPr>
                <p:cNvPr id="41" name="矩形 40"/>
                <p:cNvSpPr/>
                <p:nvPr/>
              </p:nvSpPr>
              <p:spPr>
                <a:xfrm>
                  <a:off x="872912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3" name="矩形 42"/>
                <p:cNvSpPr/>
                <p:nvPr/>
              </p:nvSpPr>
              <p:spPr>
                <a:xfrm>
                  <a:off x="1774208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4" name="矩形 43"/>
                <p:cNvSpPr/>
                <p:nvPr/>
              </p:nvSpPr>
              <p:spPr>
                <a:xfrm>
                  <a:off x="2675504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7" name="矩形 46"/>
                <p:cNvSpPr/>
                <p:nvPr/>
              </p:nvSpPr>
              <p:spPr>
                <a:xfrm>
                  <a:off x="3576800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8" name="矩形 47"/>
                <p:cNvSpPr/>
                <p:nvPr/>
              </p:nvSpPr>
              <p:spPr>
                <a:xfrm>
                  <a:off x="4478096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</p:grpSp>
        </p:grpSp>
        <p:sp>
          <p:nvSpPr>
            <p:cNvPr id="31" name="矩形 30"/>
            <p:cNvSpPr/>
            <p:nvPr/>
          </p:nvSpPr>
          <p:spPr>
            <a:xfrm>
              <a:off x="-31184" y="205344"/>
              <a:ext cx="864096" cy="504056"/>
            </a:xfrm>
            <a:prstGeom prst="rect">
              <a:avLst/>
            </a:prstGeom>
            <a:blipFill>
              <a:blip r:embed="rId2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629562" y="843558"/>
            <a:ext cx="1620180" cy="1026114"/>
            <a:chOff x="389602" y="1124744"/>
            <a:chExt cx="2197812" cy="1440160"/>
          </a:xfrm>
        </p:grpSpPr>
        <p:sp>
          <p:nvSpPr>
            <p:cNvPr id="2" name="椭圆 1"/>
            <p:cNvSpPr/>
            <p:nvPr/>
          </p:nvSpPr>
          <p:spPr>
            <a:xfrm>
              <a:off x="822022" y="1124744"/>
              <a:ext cx="1440160" cy="1440160"/>
            </a:xfrm>
            <a:prstGeom prst="ellipse">
              <a:avLst/>
            </a:prstGeom>
            <a:blipFill>
              <a:blip r:embed="rId3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8" name="Freeform 16"/>
            <p:cNvSpPr>
              <a:spLocks noEditPoints="1"/>
            </p:cNvSpPr>
            <p:nvPr/>
          </p:nvSpPr>
          <p:spPr bwMode="auto">
            <a:xfrm>
              <a:off x="389602" y="1336907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683569" y="2193708"/>
            <a:ext cx="1648359" cy="1080120"/>
            <a:chOff x="1922283" y="3212976"/>
            <a:chExt cx="2197812" cy="1440160"/>
          </a:xfrm>
        </p:grpSpPr>
        <p:sp>
          <p:nvSpPr>
            <p:cNvPr id="33" name="椭圆 32"/>
            <p:cNvSpPr/>
            <p:nvPr/>
          </p:nvSpPr>
          <p:spPr>
            <a:xfrm>
              <a:off x="2331589" y="3212976"/>
              <a:ext cx="1440160" cy="1440160"/>
            </a:xfrm>
            <a:prstGeom prst="ellipse">
              <a:avLst/>
            </a:prstGeom>
            <a:blipFill>
              <a:blip r:embed="rId4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9" name="Freeform 16"/>
            <p:cNvSpPr>
              <a:spLocks noEditPoints="1"/>
            </p:cNvSpPr>
            <p:nvPr/>
          </p:nvSpPr>
          <p:spPr bwMode="auto">
            <a:xfrm>
              <a:off x="1922283" y="3426470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10" name="组合 9"/>
          <p:cNvGrpSpPr/>
          <p:nvPr/>
        </p:nvGrpSpPr>
        <p:grpSpPr>
          <a:xfrm>
            <a:off x="737577" y="3597864"/>
            <a:ext cx="1648359" cy="1080120"/>
            <a:chOff x="4192396" y="4653136"/>
            <a:chExt cx="2197812" cy="1440160"/>
          </a:xfrm>
        </p:grpSpPr>
        <p:sp>
          <p:nvSpPr>
            <p:cNvPr id="32" name="椭圆 31"/>
            <p:cNvSpPr/>
            <p:nvPr/>
          </p:nvSpPr>
          <p:spPr>
            <a:xfrm>
              <a:off x="4548852" y="4653136"/>
              <a:ext cx="1440160" cy="1440160"/>
            </a:xfrm>
            <a:prstGeom prst="ellipse">
              <a:avLst/>
            </a:prstGeom>
            <a:blipFill dpi="0" rotWithShape="1">
              <a:blip r:embed="rId5" cstate="email"/>
              <a:srcRect/>
              <a:stretch>
                <a:fillRect/>
              </a:stretch>
            </a:blipFill>
            <a:ln w="57150" cap="rnd"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320040" tIns="320041" rIns="835448" bIns="835448" numCol="1" spcCol="1270" anchor="ctr" anchorCtr="0">
              <a:noAutofit/>
            </a:bodyPr>
            <a:lstStyle/>
            <a:p>
              <a:pPr algn="ctr" defTabSz="2000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4500" dirty="0">
                <a:latin typeface="汉仪丫丫体简" panose="02010604000101010101" pitchFamily="2" charset="-122"/>
                <a:ea typeface="汉仪丫丫体简" panose="02010604000101010101" pitchFamily="2" charset="-122"/>
              </a:endParaRPr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4192396" y="4850796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sp>
        <p:nvSpPr>
          <p:cNvPr id="22" name="文本框 27"/>
          <p:cNvSpPr txBox="1"/>
          <p:nvPr/>
        </p:nvSpPr>
        <p:spPr>
          <a:xfrm>
            <a:off x="2465766" y="897565"/>
            <a:ext cx="6480720" cy="3077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algn="ctr"/>
            <a:r>
              <a:rPr lang="zh-CN" altLang="en-US" sz="3600" b="1" dirty="0" smtClean="0">
                <a:solidFill>
                  <a:schemeClr val="bg1">
                    <a:lumMod val="95000"/>
                  </a:schemeClr>
                </a:solidFill>
              </a:rPr>
              <a:t>书</a:t>
            </a:r>
            <a:r>
              <a:rPr lang="zh-CN" altLang="en-US" sz="3600" b="1" dirty="0" smtClean="0">
                <a:solidFill>
                  <a:schemeClr val="bg1">
                    <a:lumMod val="95000"/>
                  </a:schemeClr>
                </a:solidFill>
              </a:rPr>
              <a:t>湖阴先生壁</a:t>
            </a:r>
            <a:endParaRPr lang="zh-CN" altLang="en-US" sz="3600" dirty="0" smtClean="0">
              <a:solidFill>
                <a:schemeClr val="bg1">
                  <a:lumMod val="95000"/>
                </a:schemeClr>
              </a:solidFill>
            </a:endParaRPr>
          </a:p>
          <a:p>
            <a:pPr algn="ctr"/>
            <a:endParaRPr lang="zh-CN" altLang="en-US" dirty="0" smtClean="0">
              <a:solidFill>
                <a:schemeClr val="bg1">
                  <a:lumMod val="95000"/>
                </a:schemeClr>
              </a:solidFill>
            </a:endParaRPr>
          </a:p>
          <a:p>
            <a:pPr algn="ctr"/>
            <a:r>
              <a:rPr lang="zh-CN" altLang="en-US" sz="3600" dirty="0" smtClean="0">
                <a:solidFill>
                  <a:schemeClr val="bg1">
                    <a:lumMod val="95000"/>
                  </a:schemeClr>
                </a:solidFill>
              </a:rPr>
              <a:t>茅檐长扫净无苔，</a:t>
            </a:r>
            <a:endParaRPr lang="en-US" altLang="zh-CN" sz="3600" dirty="0" smtClean="0">
              <a:solidFill>
                <a:schemeClr val="bg1">
                  <a:lumMod val="95000"/>
                </a:schemeClr>
              </a:solidFill>
            </a:endParaRPr>
          </a:p>
          <a:p>
            <a:pPr algn="ctr"/>
            <a:r>
              <a:rPr lang="zh-CN" altLang="en-US" sz="3600" dirty="0" smtClean="0">
                <a:solidFill>
                  <a:schemeClr val="bg1">
                    <a:lumMod val="95000"/>
                  </a:schemeClr>
                </a:solidFill>
              </a:rPr>
              <a:t>花木成畦手自栽。</a:t>
            </a:r>
            <a:endParaRPr lang="zh-CN" altLang="en-US" sz="3600" dirty="0" smtClean="0">
              <a:solidFill>
                <a:schemeClr val="bg1">
                  <a:lumMod val="95000"/>
                </a:schemeClr>
              </a:solidFill>
            </a:endParaRPr>
          </a:p>
          <a:p>
            <a:pPr algn="ctr"/>
            <a:r>
              <a:rPr lang="zh-CN" altLang="en-US" sz="3600" dirty="0" smtClean="0">
                <a:solidFill>
                  <a:schemeClr val="bg1">
                    <a:lumMod val="95000"/>
                  </a:schemeClr>
                </a:solidFill>
              </a:rPr>
              <a:t>一水护田将绿绕，</a:t>
            </a:r>
            <a:endParaRPr lang="en-US" altLang="zh-CN" sz="3600" dirty="0" smtClean="0">
              <a:solidFill>
                <a:schemeClr val="bg1">
                  <a:lumMod val="95000"/>
                </a:schemeClr>
              </a:solidFill>
            </a:endParaRPr>
          </a:p>
          <a:p>
            <a:pPr algn="ctr"/>
            <a:r>
              <a:rPr lang="zh-CN" altLang="en-US" sz="3600" dirty="0" smtClean="0">
                <a:solidFill>
                  <a:schemeClr val="bg1">
                    <a:lumMod val="95000"/>
                  </a:schemeClr>
                </a:solidFill>
              </a:rPr>
              <a:t>两山排闼送青来。</a:t>
            </a:r>
            <a:endParaRPr lang="zh-CN" altLang="en-US" sz="3600" dirty="0">
              <a:solidFill>
                <a:schemeClr val="bg1">
                  <a:lumMod val="95000"/>
                </a:schemeClr>
              </a:solidFill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3131843" y="2085698"/>
            <a:ext cx="478420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5400" b="1" dirty="0" smtClean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理解诗句注释</a:t>
            </a:r>
            <a:endParaRPr lang="zh-CN" altLang="en-US" sz="5400" b="1" dirty="0" smtClean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385646" y="3489853"/>
            <a:ext cx="6527478" cy="105747"/>
            <a:chOff x="323528" y="4293096"/>
            <a:chExt cx="8703304" cy="140996"/>
          </a:xfrm>
        </p:grpSpPr>
        <p:grpSp>
          <p:nvGrpSpPr>
            <p:cNvPr id="29" name="组合 28"/>
            <p:cNvGrpSpPr/>
            <p:nvPr/>
          </p:nvGrpSpPr>
          <p:grpSpPr>
            <a:xfrm>
              <a:off x="323528" y="4293096"/>
              <a:ext cx="4464719" cy="140996"/>
              <a:chOff x="617922" y="1097616"/>
              <a:chExt cx="4464719" cy="140996"/>
            </a:xfrm>
          </p:grpSpPr>
          <p:sp>
            <p:nvSpPr>
              <p:cNvPr id="30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35" name="组合 34"/>
            <p:cNvGrpSpPr/>
            <p:nvPr/>
          </p:nvGrpSpPr>
          <p:grpSpPr>
            <a:xfrm>
              <a:off x="4562113" y="4293096"/>
              <a:ext cx="4464719" cy="140996"/>
              <a:chOff x="617922" y="1097616"/>
              <a:chExt cx="4464719" cy="140996"/>
            </a:xfrm>
          </p:grpSpPr>
          <p:sp>
            <p:nvSpPr>
              <p:cNvPr id="3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grpSp>
        <p:nvGrpSpPr>
          <p:cNvPr id="3" name="组合 2"/>
          <p:cNvGrpSpPr/>
          <p:nvPr/>
        </p:nvGrpSpPr>
        <p:grpSpPr>
          <a:xfrm>
            <a:off x="1385648" y="1329613"/>
            <a:ext cx="6527877" cy="105747"/>
            <a:chOff x="323528" y="2065320"/>
            <a:chExt cx="8703836" cy="140996"/>
          </a:xfrm>
        </p:grpSpPr>
        <p:grpSp>
          <p:nvGrpSpPr>
            <p:cNvPr id="25" name="组合 24"/>
            <p:cNvGrpSpPr/>
            <p:nvPr/>
          </p:nvGrpSpPr>
          <p:grpSpPr>
            <a:xfrm>
              <a:off x="323528" y="2065320"/>
              <a:ext cx="4464719" cy="140996"/>
              <a:chOff x="617922" y="1097616"/>
              <a:chExt cx="4464719" cy="140996"/>
            </a:xfrm>
          </p:grpSpPr>
          <p:sp>
            <p:nvSpPr>
              <p:cNvPr id="2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38" name="组合 37"/>
            <p:cNvGrpSpPr/>
            <p:nvPr/>
          </p:nvGrpSpPr>
          <p:grpSpPr>
            <a:xfrm>
              <a:off x="4562645" y="2065320"/>
              <a:ext cx="4464719" cy="140996"/>
              <a:chOff x="617922" y="1097616"/>
              <a:chExt cx="4464719" cy="140996"/>
            </a:xfrm>
          </p:grpSpPr>
          <p:sp>
            <p:nvSpPr>
              <p:cNvPr id="3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sp>
        <p:nvSpPr>
          <p:cNvPr id="24" name="Freeform 37"/>
          <p:cNvSpPr>
            <a:spLocks noEditPoints="1"/>
          </p:cNvSpPr>
          <p:nvPr/>
        </p:nvSpPr>
        <p:spPr bwMode="auto">
          <a:xfrm rot="20207325">
            <a:off x="1542402" y="2183595"/>
            <a:ext cx="1202713" cy="768400"/>
          </a:xfrm>
          <a:custGeom>
            <a:avLst/>
            <a:gdLst>
              <a:gd name="T0" fmla="*/ 38 w 285"/>
              <a:gd name="T1" fmla="*/ 44 h 183"/>
              <a:gd name="T2" fmla="*/ 109 w 285"/>
              <a:gd name="T3" fmla="*/ 7 h 183"/>
              <a:gd name="T4" fmla="*/ 158 w 285"/>
              <a:gd name="T5" fmla="*/ 15 h 183"/>
              <a:gd name="T6" fmla="*/ 221 w 285"/>
              <a:gd name="T7" fmla="*/ 42 h 183"/>
              <a:gd name="T8" fmla="*/ 280 w 285"/>
              <a:gd name="T9" fmla="*/ 114 h 183"/>
              <a:gd name="T10" fmla="*/ 242 w 285"/>
              <a:gd name="T11" fmla="*/ 182 h 183"/>
              <a:gd name="T12" fmla="*/ 199 w 285"/>
              <a:gd name="T13" fmla="*/ 165 h 183"/>
              <a:gd name="T14" fmla="*/ 164 w 285"/>
              <a:gd name="T15" fmla="*/ 126 h 183"/>
              <a:gd name="T16" fmla="*/ 114 w 285"/>
              <a:gd name="T17" fmla="*/ 110 h 183"/>
              <a:gd name="T18" fmla="*/ 34 w 285"/>
              <a:gd name="T19" fmla="*/ 103 h 183"/>
              <a:gd name="T20" fmla="*/ 102 w 285"/>
              <a:gd name="T21" fmla="*/ 97 h 183"/>
              <a:gd name="T22" fmla="*/ 33 w 285"/>
              <a:gd name="T23" fmla="*/ 101 h 183"/>
              <a:gd name="T24" fmla="*/ 183 w 285"/>
              <a:gd name="T25" fmla="*/ 137 h 183"/>
              <a:gd name="T26" fmla="*/ 149 w 285"/>
              <a:gd name="T27" fmla="*/ 123 h 183"/>
              <a:gd name="T28" fmla="*/ 196 w 285"/>
              <a:gd name="T29" fmla="*/ 157 h 183"/>
              <a:gd name="T30" fmla="*/ 68 w 285"/>
              <a:gd name="T31" fmla="*/ 87 h 183"/>
              <a:gd name="T32" fmla="*/ 114 w 285"/>
              <a:gd name="T33" fmla="*/ 96 h 183"/>
              <a:gd name="T34" fmla="*/ 41 w 285"/>
              <a:gd name="T35" fmla="*/ 89 h 183"/>
              <a:gd name="T36" fmla="*/ 196 w 285"/>
              <a:gd name="T37" fmla="*/ 140 h 183"/>
              <a:gd name="T38" fmla="*/ 152 w 285"/>
              <a:gd name="T39" fmla="*/ 114 h 183"/>
              <a:gd name="T40" fmla="*/ 187 w 285"/>
              <a:gd name="T41" fmla="*/ 136 h 183"/>
              <a:gd name="T42" fmla="*/ 249 w 285"/>
              <a:gd name="T43" fmla="*/ 166 h 183"/>
              <a:gd name="T44" fmla="*/ 261 w 285"/>
              <a:gd name="T45" fmla="*/ 91 h 183"/>
              <a:gd name="T46" fmla="*/ 184 w 285"/>
              <a:gd name="T47" fmla="*/ 39 h 183"/>
              <a:gd name="T48" fmla="*/ 142 w 285"/>
              <a:gd name="T49" fmla="*/ 110 h 183"/>
              <a:gd name="T50" fmla="*/ 191 w 285"/>
              <a:gd name="T51" fmla="*/ 128 h 183"/>
              <a:gd name="T52" fmla="*/ 243 w 285"/>
              <a:gd name="T53" fmla="*/ 176 h 183"/>
              <a:gd name="T54" fmla="*/ 188 w 285"/>
              <a:gd name="T55" fmla="*/ 118 h 183"/>
              <a:gd name="T56" fmla="*/ 181 w 285"/>
              <a:gd name="T57" fmla="*/ 106 h 183"/>
              <a:gd name="T58" fmla="*/ 212 w 285"/>
              <a:gd name="T59" fmla="*/ 147 h 183"/>
              <a:gd name="T60" fmla="*/ 226 w 285"/>
              <a:gd name="T61" fmla="*/ 160 h 183"/>
              <a:gd name="T62" fmla="*/ 192 w 285"/>
              <a:gd name="T63" fmla="*/ 98 h 183"/>
              <a:gd name="T64" fmla="*/ 191 w 285"/>
              <a:gd name="T65" fmla="*/ 92 h 183"/>
              <a:gd name="T66" fmla="*/ 222 w 285"/>
              <a:gd name="T67" fmla="*/ 119 h 183"/>
              <a:gd name="T68" fmla="*/ 244 w 285"/>
              <a:gd name="T69" fmla="*/ 125 h 183"/>
              <a:gd name="T70" fmla="*/ 205 w 285"/>
              <a:gd name="T71" fmla="*/ 87 h 183"/>
              <a:gd name="T72" fmla="*/ 192 w 285"/>
              <a:gd name="T73" fmla="*/ 70 h 183"/>
              <a:gd name="T74" fmla="*/ 222 w 285"/>
              <a:gd name="T75" fmla="*/ 104 h 183"/>
              <a:gd name="T76" fmla="*/ 237 w 285"/>
              <a:gd name="T77" fmla="*/ 88 h 183"/>
              <a:gd name="T78" fmla="*/ 198 w 285"/>
              <a:gd name="T79" fmla="*/ 51 h 183"/>
              <a:gd name="T80" fmla="*/ 231 w 285"/>
              <a:gd name="T81" fmla="*/ 73 h 183"/>
              <a:gd name="T82" fmla="*/ 221 w 285"/>
              <a:gd name="T83" fmla="*/ 99 h 183"/>
              <a:gd name="T84" fmla="*/ 97 w 285"/>
              <a:gd name="T85" fmla="*/ 81 h 183"/>
              <a:gd name="T86" fmla="*/ 132 w 285"/>
              <a:gd name="T87" fmla="*/ 109 h 183"/>
              <a:gd name="T88" fmla="*/ 130 w 285"/>
              <a:gd name="T89" fmla="*/ 96 h 183"/>
              <a:gd name="T90" fmla="*/ 139 w 285"/>
              <a:gd name="T91" fmla="*/ 71 h 183"/>
              <a:gd name="T92" fmla="*/ 162 w 285"/>
              <a:gd name="T93" fmla="*/ 64 h 183"/>
              <a:gd name="T94" fmla="*/ 174 w 285"/>
              <a:gd name="T95" fmla="*/ 39 h 183"/>
              <a:gd name="T96" fmla="*/ 98 w 285"/>
              <a:gd name="T97" fmla="*/ 11 h 183"/>
              <a:gd name="T98" fmla="*/ 51 w 285"/>
              <a:gd name="T99" fmla="*/ 35 h 183"/>
              <a:gd name="T100" fmla="*/ 45 w 285"/>
              <a:gd name="T101" fmla="*/ 70 h 183"/>
              <a:gd name="T102" fmla="*/ 114 w 285"/>
              <a:gd name="T103" fmla="*/ 79 h 183"/>
              <a:gd name="T104" fmla="*/ 44 w 285"/>
              <a:gd name="T105" fmla="*/ 77 h 183"/>
              <a:gd name="T106" fmla="*/ 103 w 285"/>
              <a:gd name="T107" fmla="*/ 57 h 183"/>
              <a:gd name="T108" fmla="*/ 81 w 285"/>
              <a:gd name="T109" fmla="*/ 61 h 183"/>
              <a:gd name="T110" fmla="*/ 79 w 285"/>
              <a:gd name="T111" fmla="*/ 35 h 183"/>
              <a:gd name="T112" fmla="*/ 133 w 285"/>
              <a:gd name="T113" fmla="*/ 58 h 183"/>
              <a:gd name="T114" fmla="*/ 84 w 285"/>
              <a:gd name="T115" fmla="*/ 43 h 183"/>
              <a:gd name="T116" fmla="*/ 104 w 285"/>
              <a:gd name="T117" fmla="*/ 19 h 183"/>
              <a:gd name="T118" fmla="*/ 126 w 285"/>
              <a:gd name="T119" fmla="*/ 30 h 183"/>
              <a:gd name="T120" fmla="*/ 81 w 285"/>
              <a:gd name="T121" fmla="*/ 28 h 183"/>
              <a:gd name="T122" fmla="*/ 162 w 285"/>
              <a:gd name="T123" fmla="*/ 54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5" h="183">
                <a:moveTo>
                  <a:pt x="19" y="105"/>
                </a:moveTo>
                <a:cubicBezTo>
                  <a:pt x="19" y="104"/>
                  <a:pt x="18" y="104"/>
                  <a:pt x="18" y="104"/>
                </a:cubicBezTo>
                <a:cubicBezTo>
                  <a:pt x="17" y="104"/>
                  <a:pt x="17" y="103"/>
                  <a:pt x="17" y="103"/>
                </a:cubicBezTo>
                <a:cubicBezTo>
                  <a:pt x="17" y="103"/>
                  <a:pt x="17" y="103"/>
                  <a:pt x="16" y="103"/>
                </a:cubicBezTo>
                <a:cubicBezTo>
                  <a:pt x="16" y="103"/>
                  <a:pt x="16" y="103"/>
                  <a:pt x="16" y="102"/>
                </a:cubicBezTo>
                <a:cubicBezTo>
                  <a:pt x="14" y="101"/>
                  <a:pt x="13" y="100"/>
                  <a:pt x="12" y="99"/>
                </a:cubicBezTo>
                <a:cubicBezTo>
                  <a:pt x="12" y="99"/>
                  <a:pt x="11" y="99"/>
                  <a:pt x="11" y="98"/>
                </a:cubicBezTo>
                <a:cubicBezTo>
                  <a:pt x="9" y="97"/>
                  <a:pt x="7" y="94"/>
                  <a:pt x="7" y="94"/>
                </a:cubicBezTo>
                <a:cubicBezTo>
                  <a:pt x="6" y="94"/>
                  <a:pt x="6" y="94"/>
                  <a:pt x="6" y="93"/>
                </a:cubicBezTo>
                <a:cubicBezTo>
                  <a:pt x="6" y="93"/>
                  <a:pt x="6" y="93"/>
                  <a:pt x="5" y="92"/>
                </a:cubicBezTo>
                <a:cubicBezTo>
                  <a:pt x="5" y="92"/>
                  <a:pt x="4" y="91"/>
                  <a:pt x="3" y="90"/>
                </a:cubicBezTo>
                <a:cubicBezTo>
                  <a:pt x="2" y="89"/>
                  <a:pt x="1" y="87"/>
                  <a:pt x="1" y="87"/>
                </a:cubicBezTo>
                <a:cubicBezTo>
                  <a:pt x="0" y="85"/>
                  <a:pt x="0" y="85"/>
                  <a:pt x="2" y="83"/>
                </a:cubicBezTo>
                <a:cubicBezTo>
                  <a:pt x="3" y="82"/>
                  <a:pt x="4" y="81"/>
                  <a:pt x="4" y="81"/>
                </a:cubicBezTo>
                <a:cubicBezTo>
                  <a:pt x="4" y="81"/>
                  <a:pt x="4" y="80"/>
                  <a:pt x="4" y="80"/>
                </a:cubicBezTo>
                <a:cubicBezTo>
                  <a:pt x="4" y="79"/>
                  <a:pt x="5" y="79"/>
                  <a:pt x="5" y="79"/>
                </a:cubicBezTo>
                <a:cubicBezTo>
                  <a:pt x="6" y="79"/>
                  <a:pt x="6" y="79"/>
                  <a:pt x="8" y="77"/>
                </a:cubicBezTo>
                <a:cubicBezTo>
                  <a:pt x="9" y="76"/>
                  <a:pt x="10" y="75"/>
                  <a:pt x="10" y="75"/>
                </a:cubicBezTo>
                <a:cubicBezTo>
                  <a:pt x="10" y="75"/>
                  <a:pt x="11" y="74"/>
                  <a:pt x="11" y="73"/>
                </a:cubicBezTo>
                <a:cubicBezTo>
                  <a:pt x="12" y="72"/>
                  <a:pt x="14" y="71"/>
                  <a:pt x="15" y="70"/>
                </a:cubicBezTo>
                <a:cubicBezTo>
                  <a:pt x="16" y="69"/>
                  <a:pt x="17" y="68"/>
                  <a:pt x="17" y="68"/>
                </a:cubicBezTo>
                <a:cubicBezTo>
                  <a:pt x="17" y="68"/>
                  <a:pt x="18" y="67"/>
                  <a:pt x="18" y="67"/>
                </a:cubicBezTo>
                <a:cubicBezTo>
                  <a:pt x="19" y="66"/>
                  <a:pt x="19" y="66"/>
                  <a:pt x="19" y="66"/>
                </a:cubicBezTo>
                <a:cubicBezTo>
                  <a:pt x="19" y="65"/>
                  <a:pt x="20" y="64"/>
                  <a:pt x="21" y="63"/>
                </a:cubicBezTo>
                <a:cubicBezTo>
                  <a:pt x="22" y="62"/>
                  <a:pt x="23" y="61"/>
                  <a:pt x="23" y="61"/>
                </a:cubicBezTo>
                <a:cubicBezTo>
                  <a:pt x="24" y="61"/>
                  <a:pt x="24" y="60"/>
                  <a:pt x="24" y="60"/>
                </a:cubicBezTo>
                <a:cubicBezTo>
                  <a:pt x="24" y="60"/>
                  <a:pt x="24" y="59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25" y="58"/>
                  <a:pt x="25" y="58"/>
                  <a:pt x="26" y="58"/>
                </a:cubicBezTo>
                <a:cubicBezTo>
                  <a:pt x="26" y="58"/>
                  <a:pt x="27" y="57"/>
                  <a:pt x="27" y="57"/>
                </a:cubicBezTo>
                <a:cubicBezTo>
                  <a:pt x="27" y="57"/>
                  <a:pt x="27" y="56"/>
                  <a:pt x="28" y="55"/>
                </a:cubicBezTo>
                <a:cubicBezTo>
                  <a:pt x="28" y="55"/>
                  <a:pt x="29" y="54"/>
                  <a:pt x="29" y="54"/>
                </a:cubicBezTo>
                <a:cubicBezTo>
                  <a:pt x="29" y="53"/>
                  <a:pt x="30" y="53"/>
                  <a:pt x="30" y="52"/>
                </a:cubicBezTo>
                <a:cubicBezTo>
                  <a:pt x="30" y="52"/>
                  <a:pt x="31" y="51"/>
                  <a:pt x="31" y="51"/>
                </a:cubicBezTo>
                <a:cubicBezTo>
                  <a:pt x="32" y="50"/>
                  <a:pt x="32" y="50"/>
                  <a:pt x="32" y="50"/>
                </a:cubicBezTo>
                <a:cubicBezTo>
                  <a:pt x="33" y="50"/>
                  <a:pt x="33" y="50"/>
                  <a:pt x="33" y="50"/>
                </a:cubicBezTo>
                <a:cubicBezTo>
                  <a:pt x="33" y="49"/>
                  <a:pt x="33" y="49"/>
                  <a:pt x="33" y="49"/>
                </a:cubicBezTo>
                <a:cubicBezTo>
                  <a:pt x="34" y="49"/>
                  <a:pt x="34" y="48"/>
                  <a:pt x="34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4" y="48"/>
                  <a:pt x="35" y="47"/>
                  <a:pt x="35" y="46"/>
                </a:cubicBezTo>
                <a:cubicBezTo>
                  <a:pt x="36" y="46"/>
                  <a:pt x="36" y="46"/>
                  <a:pt x="36" y="45"/>
                </a:cubicBezTo>
                <a:cubicBezTo>
                  <a:pt x="37" y="45"/>
                  <a:pt x="37" y="45"/>
                  <a:pt x="37" y="45"/>
                </a:cubicBezTo>
                <a:cubicBezTo>
                  <a:pt x="37" y="44"/>
                  <a:pt x="38" y="44"/>
                  <a:pt x="38" y="44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2"/>
                  <a:pt x="41" y="40"/>
                  <a:pt x="42" y="39"/>
                </a:cubicBezTo>
                <a:cubicBezTo>
                  <a:pt x="45" y="38"/>
                  <a:pt x="46" y="36"/>
                  <a:pt x="47" y="35"/>
                </a:cubicBezTo>
                <a:cubicBezTo>
                  <a:pt x="48" y="34"/>
                  <a:pt x="53" y="28"/>
                  <a:pt x="53" y="28"/>
                </a:cubicBezTo>
                <a:cubicBezTo>
                  <a:pt x="54" y="28"/>
                  <a:pt x="54" y="27"/>
                  <a:pt x="54" y="27"/>
                </a:cubicBezTo>
                <a:cubicBezTo>
                  <a:pt x="54" y="27"/>
                  <a:pt x="54" y="26"/>
                  <a:pt x="55" y="26"/>
                </a:cubicBezTo>
                <a:cubicBezTo>
                  <a:pt x="55" y="25"/>
                  <a:pt x="56" y="24"/>
                  <a:pt x="56" y="24"/>
                </a:cubicBezTo>
                <a:cubicBezTo>
                  <a:pt x="56" y="23"/>
                  <a:pt x="58" y="21"/>
                  <a:pt x="58" y="21"/>
                </a:cubicBezTo>
                <a:cubicBezTo>
                  <a:pt x="59" y="21"/>
                  <a:pt x="59" y="21"/>
                  <a:pt x="59" y="21"/>
                </a:cubicBezTo>
                <a:cubicBezTo>
                  <a:pt x="58" y="20"/>
                  <a:pt x="59" y="19"/>
                  <a:pt x="60" y="19"/>
                </a:cubicBezTo>
                <a:cubicBezTo>
                  <a:pt x="60" y="18"/>
                  <a:pt x="61" y="18"/>
                  <a:pt x="61" y="17"/>
                </a:cubicBezTo>
                <a:cubicBezTo>
                  <a:pt x="61" y="17"/>
                  <a:pt x="61" y="16"/>
                  <a:pt x="61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2" y="16"/>
                  <a:pt x="62" y="15"/>
                  <a:pt x="62" y="15"/>
                </a:cubicBezTo>
                <a:cubicBezTo>
                  <a:pt x="63" y="14"/>
                  <a:pt x="63" y="14"/>
                  <a:pt x="63" y="13"/>
                </a:cubicBezTo>
                <a:cubicBezTo>
                  <a:pt x="63" y="13"/>
                  <a:pt x="63" y="13"/>
                  <a:pt x="64" y="13"/>
                </a:cubicBezTo>
                <a:cubicBezTo>
                  <a:pt x="64" y="13"/>
                  <a:pt x="64" y="12"/>
                  <a:pt x="64" y="12"/>
                </a:cubicBezTo>
                <a:cubicBezTo>
                  <a:pt x="64" y="12"/>
                  <a:pt x="66" y="10"/>
                  <a:pt x="67" y="9"/>
                </a:cubicBezTo>
                <a:cubicBezTo>
                  <a:pt x="68" y="9"/>
                  <a:pt x="68" y="8"/>
                  <a:pt x="70" y="5"/>
                </a:cubicBezTo>
                <a:cubicBezTo>
                  <a:pt x="71" y="4"/>
                  <a:pt x="71" y="3"/>
                  <a:pt x="72" y="3"/>
                </a:cubicBezTo>
                <a:cubicBezTo>
                  <a:pt x="72" y="2"/>
                  <a:pt x="72" y="2"/>
                  <a:pt x="72" y="2"/>
                </a:cubicBezTo>
                <a:cubicBezTo>
                  <a:pt x="71" y="2"/>
                  <a:pt x="71" y="1"/>
                  <a:pt x="72" y="1"/>
                </a:cubicBezTo>
                <a:cubicBezTo>
                  <a:pt x="72" y="1"/>
                  <a:pt x="72" y="1"/>
                  <a:pt x="73" y="1"/>
                </a:cubicBezTo>
                <a:cubicBezTo>
                  <a:pt x="73" y="1"/>
                  <a:pt x="74" y="1"/>
                  <a:pt x="75" y="1"/>
                </a:cubicBezTo>
                <a:cubicBezTo>
                  <a:pt x="75" y="0"/>
                  <a:pt x="76" y="0"/>
                  <a:pt x="76" y="1"/>
                </a:cubicBezTo>
                <a:cubicBezTo>
                  <a:pt x="76" y="1"/>
                  <a:pt x="82" y="4"/>
                  <a:pt x="83" y="4"/>
                </a:cubicBezTo>
                <a:cubicBezTo>
                  <a:pt x="83" y="4"/>
                  <a:pt x="84" y="5"/>
                  <a:pt x="86" y="5"/>
                </a:cubicBezTo>
                <a:cubicBezTo>
                  <a:pt x="89" y="6"/>
                  <a:pt x="91" y="7"/>
                  <a:pt x="92" y="7"/>
                </a:cubicBezTo>
                <a:cubicBezTo>
                  <a:pt x="92" y="7"/>
                  <a:pt x="92" y="7"/>
                  <a:pt x="92" y="7"/>
                </a:cubicBezTo>
                <a:cubicBezTo>
                  <a:pt x="92" y="8"/>
                  <a:pt x="94" y="8"/>
                  <a:pt x="94" y="7"/>
                </a:cubicBezTo>
                <a:cubicBezTo>
                  <a:pt x="94" y="7"/>
                  <a:pt x="95" y="7"/>
                  <a:pt x="95" y="8"/>
                </a:cubicBezTo>
                <a:cubicBezTo>
                  <a:pt x="96" y="8"/>
                  <a:pt x="96" y="8"/>
                  <a:pt x="97" y="8"/>
                </a:cubicBezTo>
                <a:cubicBezTo>
                  <a:pt x="97" y="8"/>
                  <a:pt x="97" y="8"/>
                  <a:pt x="98" y="8"/>
                </a:cubicBezTo>
                <a:cubicBezTo>
                  <a:pt x="99" y="8"/>
                  <a:pt x="99" y="8"/>
                  <a:pt x="100" y="8"/>
                </a:cubicBezTo>
                <a:cubicBezTo>
                  <a:pt x="100" y="8"/>
                  <a:pt x="100" y="8"/>
                  <a:pt x="100" y="8"/>
                </a:cubicBezTo>
                <a:cubicBezTo>
                  <a:pt x="100" y="8"/>
                  <a:pt x="100" y="8"/>
                  <a:pt x="101" y="8"/>
                </a:cubicBezTo>
                <a:cubicBezTo>
                  <a:pt x="102" y="8"/>
                  <a:pt x="102" y="8"/>
                  <a:pt x="102" y="8"/>
                </a:cubicBezTo>
                <a:cubicBezTo>
                  <a:pt x="102" y="9"/>
                  <a:pt x="102" y="9"/>
                  <a:pt x="102" y="8"/>
                </a:cubicBezTo>
                <a:cubicBezTo>
                  <a:pt x="102" y="8"/>
                  <a:pt x="103" y="8"/>
                  <a:pt x="103" y="8"/>
                </a:cubicBezTo>
                <a:cubicBezTo>
                  <a:pt x="103" y="8"/>
                  <a:pt x="104" y="8"/>
                  <a:pt x="105" y="7"/>
                </a:cubicBezTo>
                <a:cubicBezTo>
                  <a:pt x="106" y="7"/>
                  <a:pt x="107" y="7"/>
                  <a:pt x="107" y="8"/>
                </a:cubicBezTo>
                <a:cubicBezTo>
                  <a:pt x="107" y="8"/>
                  <a:pt x="108" y="8"/>
                  <a:pt x="108" y="7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8"/>
                  <a:pt x="109" y="8"/>
                  <a:pt x="110" y="7"/>
                </a:cubicBezTo>
                <a:cubicBezTo>
                  <a:pt x="110" y="7"/>
                  <a:pt x="111" y="7"/>
                  <a:pt x="111" y="7"/>
                </a:cubicBezTo>
                <a:cubicBezTo>
                  <a:pt x="111" y="7"/>
                  <a:pt x="111" y="7"/>
                  <a:pt x="111" y="7"/>
                </a:cubicBezTo>
                <a:cubicBezTo>
                  <a:pt x="111" y="6"/>
                  <a:pt x="111" y="6"/>
                  <a:pt x="112" y="7"/>
                </a:cubicBezTo>
                <a:cubicBezTo>
                  <a:pt x="112" y="7"/>
                  <a:pt x="112" y="7"/>
                  <a:pt x="113" y="7"/>
                </a:cubicBezTo>
                <a:cubicBezTo>
                  <a:pt x="113" y="7"/>
                  <a:pt x="114" y="7"/>
                  <a:pt x="114" y="7"/>
                </a:cubicBezTo>
                <a:cubicBezTo>
                  <a:pt x="114" y="7"/>
                  <a:pt x="114" y="7"/>
                  <a:pt x="115" y="7"/>
                </a:cubicBezTo>
                <a:cubicBezTo>
                  <a:pt x="115" y="7"/>
                  <a:pt x="115" y="7"/>
                  <a:pt x="115" y="7"/>
                </a:cubicBezTo>
                <a:cubicBezTo>
                  <a:pt x="115" y="7"/>
                  <a:pt x="115" y="7"/>
                  <a:pt x="116" y="6"/>
                </a:cubicBezTo>
                <a:cubicBezTo>
                  <a:pt x="117" y="6"/>
                  <a:pt x="117" y="7"/>
                  <a:pt x="118" y="7"/>
                </a:cubicBezTo>
                <a:cubicBezTo>
                  <a:pt x="118" y="7"/>
                  <a:pt x="118" y="7"/>
                  <a:pt x="118" y="6"/>
                </a:cubicBezTo>
                <a:cubicBezTo>
                  <a:pt x="118" y="6"/>
                  <a:pt x="119" y="6"/>
                  <a:pt x="119" y="6"/>
                </a:cubicBezTo>
                <a:cubicBezTo>
                  <a:pt x="119" y="6"/>
                  <a:pt x="120" y="6"/>
                  <a:pt x="120" y="6"/>
                </a:cubicBezTo>
                <a:cubicBezTo>
                  <a:pt x="120" y="5"/>
                  <a:pt x="120" y="5"/>
                  <a:pt x="121" y="6"/>
                </a:cubicBezTo>
                <a:cubicBezTo>
                  <a:pt x="121" y="6"/>
                  <a:pt x="122" y="6"/>
                  <a:pt x="122" y="6"/>
                </a:cubicBezTo>
                <a:cubicBezTo>
                  <a:pt x="122" y="5"/>
                  <a:pt x="123" y="5"/>
                  <a:pt x="123" y="6"/>
                </a:cubicBezTo>
                <a:cubicBezTo>
                  <a:pt x="123" y="6"/>
                  <a:pt x="123" y="7"/>
                  <a:pt x="123" y="7"/>
                </a:cubicBezTo>
                <a:cubicBezTo>
                  <a:pt x="123" y="7"/>
                  <a:pt x="124" y="7"/>
                  <a:pt x="124" y="6"/>
                </a:cubicBezTo>
                <a:cubicBezTo>
                  <a:pt x="124" y="6"/>
                  <a:pt x="124" y="6"/>
                  <a:pt x="124" y="6"/>
                </a:cubicBezTo>
                <a:cubicBezTo>
                  <a:pt x="124" y="6"/>
                  <a:pt x="124" y="6"/>
                  <a:pt x="124" y="6"/>
                </a:cubicBezTo>
                <a:cubicBezTo>
                  <a:pt x="124" y="6"/>
                  <a:pt x="124" y="6"/>
                  <a:pt x="124" y="7"/>
                </a:cubicBezTo>
                <a:cubicBezTo>
                  <a:pt x="125" y="7"/>
                  <a:pt x="125" y="7"/>
                  <a:pt x="125" y="6"/>
                </a:cubicBezTo>
                <a:cubicBezTo>
                  <a:pt x="125" y="6"/>
                  <a:pt x="125" y="6"/>
                  <a:pt x="125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7" y="6"/>
                  <a:pt x="127" y="6"/>
                  <a:pt x="127" y="6"/>
                </a:cubicBezTo>
                <a:cubicBezTo>
                  <a:pt x="127" y="7"/>
                  <a:pt x="127" y="7"/>
                  <a:pt x="127" y="7"/>
                </a:cubicBezTo>
                <a:cubicBezTo>
                  <a:pt x="128" y="6"/>
                  <a:pt x="130" y="6"/>
                  <a:pt x="131" y="7"/>
                </a:cubicBezTo>
                <a:cubicBezTo>
                  <a:pt x="132" y="7"/>
                  <a:pt x="132" y="7"/>
                  <a:pt x="132" y="7"/>
                </a:cubicBezTo>
                <a:cubicBezTo>
                  <a:pt x="133" y="6"/>
                  <a:pt x="133" y="6"/>
                  <a:pt x="133" y="7"/>
                </a:cubicBezTo>
                <a:cubicBezTo>
                  <a:pt x="134" y="7"/>
                  <a:pt x="134" y="7"/>
                  <a:pt x="135" y="7"/>
                </a:cubicBezTo>
                <a:cubicBezTo>
                  <a:pt x="135" y="7"/>
                  <a:pt x="138" y="7"/>
                  <a:pt x="140" y="8"/>
                </a:cubicBezTo>
                <a:cubicBezTo>
                  <a:pt x="145" y="9"/>
                  <a:pt x="146" y="10"/>
                  <a:pt x="146" y="10"/>
                </a:cubicBezTo>
                <a:cubicBezTo>
                  <a:pt x="146" y="10"/>
                  <a:pt x="147" y="10"/>
                  <a:pt x="147" y="10"/>
                </a:cubicBezTo>
                <a:cubicBezTo>
                  <a:pt x="147" y="10"/>
                  <a:pt x="148" y="10"/>
                  <a:pt x="148" y="11"/>
                </a:cubicBezTo>
                <a:cubicBezTo>
                  <a:pt x="148" y="11"/>
                  <a:pt x="148" y="11"/>
                  <a:pt x="149" y="11"/>
                </a:cubicBezTo>
                <a:cubicBezTo>
                  <a:pt x="149" y="11"/>
                  <a:pt x="149" y="11"/>
                  <a:pt x="149" y="11"/>
                </a:cubicBezTo>
                <a:cubicBezTo>
                  <a:pt x="149" y="11"/>
                  <a:pt x="150" y="11"/>
                  <a:pt x="151" y="11"/>
                </a:cubicBezTo>
                <a:cubicBezTo>
                  <a:pt x="151" y="11"/>
                  <a:pt x="152" y="12"/>
                  <a:pt x="152" y="12"/>
                </a:cubicBezTo>
                <a:cubicBezTo>
                  <a:pt x="152" y="12"/>
                  <a:pt x="152" y="12"/>
                  <a:pt x="152" y="12"/>
                </a:cubicBezTo>
                <a:cubicBezTo>
                  <a:pt x="153" y="12"/>
                  <a:pt x="153" y="12"/>
                  <a:pt x="153" y="12"/>
                </a:cubicBezTo>
                <a:cubicBezTo>
                  <a:pt x="153" y="13"/>
                  <a:pt x="153" y="13"/>
                  <a:pt x="154" y="13"/>
                </a:cubicBezTo>
                <a:cubicBezTo>
                  <a:pt x="154" y="13"/>
                  <a:pt x="155" y="13"/>
                  <a:pt x="155" y="14"/>
                </a:cubicBezTo>
                <a:cubicBezTo>
                  <a:pt x="156" y="14"/>
                  <a:pt x="157" y="14"/>
                  <a:pt x="158" y="15"/>
                </a:cubicBezTo>
                <a:cubicBezTo>
                  <a:pt x="159" y="15"/>
                  <a:pt x="160" y="16"/>
                  <a:pt x="160" y="16"/>
                </a:cubicBezTo>
                <a:cubicBezTo>
                  <a:pt x="160" y="16"/>
                  <a:pt x="160" y="17"/>
                  <a:pt x="160" y="17"/>
                </a:cubicBezTo>
                <a:cubicBezTo>
                  <a:pt x="161" y="17"/>
                  <a:pt x="161" y="17"/>
                  <a:pt x="160" y="17"/>
                </a:cubicBezTo>
                <a:cubicBezTo>
                  <a:pt x="160" y="17"/>
                  <a:pt x="160" y="17"/>
                  <a:pt x="161" y="17"/>
                </a:cubicBezTo>
                <a:cubicBezTo>
                  <a:pt x="162" y="17"/>
                  <a:pt x="162" y="18"/>
                  <a:pt x="162" y="18"/>
                </a:cubicBezTo>
                <a:cubicBezTo>
                  <a:pt x="161" y="18"/>
                  <a:pt x="162" y="18"/>
                  <a:pt x="162" y="19"/>
                </a:cubicBezTo>
                <a:cubicBezTo>
                  <a:pt x="163" y="19"/>
                  <a:pt x="164" y="20"/>
                  <a:pt x="164" y="20"/>
                </a:cubicBezTo>
                <a:cubicBezTo>
                  <a:pt x="164" y="20"/>
                  <a:pt x="165" y="20"/>
                  <a:pt x="165" y="20"/>
                </a:cubicBezTo>
                <a:cubicBezTo>
                  <a:pt x="165" y="20"/>
                  <a:pt x="165" y="21"/>
                  <a:pt x="165" y="21"/>
                </a:cubicBezTo>
                <a:cubicBezTo>
                  <a:pt x="165" y="21"/>
                  <a:pt x="166" y="21"/>
                  <a:pt x="166" y="22"/>
                </a:cubicBezTo>
                <a:cubicBezTo>
                  <a:pt x="166" y="22"/>
                  <a:pt x="166" y="22"/>
                  <a:pt x="166" y="22"/>
                </a:cubicBezTo>
                <a:cubicBezTo>
                  <a:pt x="166" y="23"/>
                  <a:pt x="166" y="23"/>
                  <a:pt x="167" y="22"/>
                </a:cubicBezTo>
                <a:cubicBezTo>
                  <a:pt x="167" y="22"/>
                  <a:pt x="167" y="22"/>
                  <a:pt x="167" y="23"/>
                </a:cubicBezTo>
                <a:cubicBezTo>
                  <a:pt x="168" y="23"/>
                  <a:pt x="168" y="24"/>
                  <a:pt x="168" y="24"/>
                </a:cubicBezTo>
                <a:cubicBezTo>
                  <a:pt x="169" y="24"/>
                  <a:pt x="170" y="25"/>
                  <a:pt x="170" y="25"/>
                </a:cubicBezTo>
                <a:cubicBezTo>
                  <a:pt x="170" y="25"/>
                  <a:pt x="170" y="26"/>
                  <a:pt x="171" y="26"/>
                </a:cubicBezTo>
                <a:cubicBezTo>
                  <a:pt x="171" y="26"/>
                  <a:pt x="172" y="27"/>
                  <a:pt x="172" y="27"/>
                </a:cubicBezTo>
                <a:cubicBezTo>
                  <a:pt x="172" y="28"/>
                  <a:pt x="173" y="28"/>
                  <a:pt x="173" y="27"/>
                </a:cubicBezTo>
                <a:cubicBezTo>
                  <a:pt x="173" y="27"/>
                  <a:pt x="173" y="27"/>
                  <a:pt x="173" y="27"/>
                </a:cubicBezTo>
                <a:cubicBezTo>
                  <a:pt x="173" y="27"/>
                  <a:pt x="174" y="27"/>
                  <a:pt x="175" y="27"/>
                </a:cubicBezTo>
                <a:cubicBezTo>
                  <a:pt x="177" y="27"/>
                  <a:pt x="180" y="28"/>
                  <a:pt x="180" y="29"/>
                </a:cubicBezTo>
                <a:cubicBezTo>
                  <a:pt x="180" y="29"/>
                  <a:pt x="180" y="29"/>
                  <a:pt x="181" y="30"/>
                </a:cubicBezTo>
                <a:cubicBezTo>
                  <a:pt x="182" y="30"/>
                  <a:pt x="184" y="32"/>
                  <a:pt x="184" y="32"/>
                </a:cubicBezTo>
                <a:cubicBezTo>
                  <a:pt x="184" y="33"/>
                  <a:pt x="184" y="33"/>
                  <a:pt x="184" y="33"/>
                </a:cubicBezTo>
                <a:cubicBezTo>
                  <a:pt x="184" y="33"/>
                  <a:pt x="184" y="33"/>
                  <a:pt x="185" y="34"/>
                </a:cubicBezTo>
                <a:cubicBezTo>
                  <a:pt x="185" y="34"/>
                  <a:pt x="185" y="35"/>
                  <a:pt x="185" y="35"/>
                </a:cubicBezTo>
                <a:cubicBezTo>
                  <a:pt x="186" y="35"/>
                  <a:pt x="186" y="36"/>
                  <a:pt x="186" y="36"/>
                </a:cubicBezTo>
                <a:cubicBezTo>
                  <a:pt x="187" y="38"/>
                  <a:pt x="187" y="38"/>
                  <a:pt x="190" y="38"/>
                </a:cubicBezTo>
                <a:cubicBezTo>
                  <a:pt x="191" y="37"/>
                  <a:pt x="192" y="37"/>
                  <a:pt x="192" y="38"/>
                </a:cubicBezTo>
                <a:cubicBezTo>
                  <a:pt x="193" y="38"/>
                  <a:pt x="193" y="38"/>
                  <a:pt x="194" y="38"/>
                </a:cubicBezTo>
                <a:cubicBezTo>
                  <a:pt x="194" y="37"/>
                  <a:pt x="194" y="37"/>
                  <a:pt x="195" y="38"/>
                </a:cubicBezTo>
                <a:cubicBezTo>
                  <a:pt x="195" y="38"/>
                  <a:pt x="195" y="38"/>
                  <a:pt x="195" y="38"/>
                </a:cubicBezTo>
                <a:cubicBezTo>
                  <a:pt x="195" y="38"/>
                  <a:pt x="196" y="38"/>
                  <a:pt x="196" y="38"/>
                </a:cubicBezTo>
                <a:cubicBezTo>
                  <a:pt x="197" y="38"/>
                  <a:pt x="198" y="38"/>
                  <a:pt x="199" y="38"/>
                </a:cubicBezTo>
                <a:cubicBezTo>
                  <a:pt x="199" y="37"/>
                  <a:pt x="200" y="38"/>
                  <a:pt x="201" y="38"/>
                </a:cubicBezTo>
                <a:cubicBezTo>
                  <a:pt x="202" y="38"/>
                  <a:pt x="202" y="38"/>
                  <a:pt x="203" y="38"/>
                </a:cubicBezTo>
                <a:cubicBezTo>
                  <a:pt x="203" y="38"/>
                  <a:pt x="203" y="38"/>
                  <a:pt x="204" y="38"/>
                </a:cubicBezTo>
                <a:cubicBezTo>
                  <a:pt x="204" y="38"/>
                  <a:pt x="204" y="38"/>
                  <a:pt x="204" y="38"/>
                </a:cubicBezTo>
                <a:cubicBezTo>
                  <a:pt x="205" y="38"/>
                  <a:pt x="205" y="38"/>
                  <a:pt x="206" y="38"/>
                </a:cubicBezTo>
                <a:cubicBezTo>
                  <a:pt x="206" y="39"/>
                  <a:pt x="207" y="39"/>
                  <a:pt x="208" y="39"/>
                </a:cubicBezTo>
                <a:cubicBezTo>
                  <a:pt x="209" y="39"/>
                  <a:pt x="211" y="39"/>
                  <a:pt x="211" y="39"/>
                </a:cubicBezTo>
                <a:cubicBezTo>
                  <a:pt x="212" y="40"/>
                  <a:pt x="214" y="40"/>
                  <a:pt x="214" y="40"/>
                </a:cubicBezTo>
                <a:cubicBezTo>
                  <a:pt x="214" y="40"/>
                  <a:pt x="221" y="42"/>
                  <a:pt x="221" y="42"/>
                </a:cubicBezTo>
                <a:cubicBezTo>
                  <a:pt x="221" y="43"/>
                  <a:pt x="221" y="43"/>
                  <a:pt x="222" y="43"/>
                </a:cubicBezTo>
                <a:cubicBezTo>
                  <a:pt x="223" y="43"/>
                  <a:pt x="224" y="44"/>
                  <a:pt x="225" y="45"/>
                </a:cubicBezTo>
                <a:cubicBezTo>
                  <a:pt x="226" y="45"/>
                  <a:pt x="226" y="46"/>
                  <a:pt x="226" y="46"/>
                </a:cubicBezTo>
                <a:cubicBezTo>
                  <a:pt x="227" y="46"/>
                  <a:pt x="229" y="47"/>
                  <a:pt x="229" y="48"/>
                </a:cubicBezTo>
                <a:cubicBezTo>
                  <a:pt x="229" y="48"/>
                  <a:pt x="229" y="48"/>
                  <a:pt x="230" y="48"/>
                </a:cubicBezTo>
                <a:cubicBezTo>
                  <a:pt x="230" y="48"/>
                  <a:pt x="231" y="49"/>
                  <a:pt x="231" y="49"/>
                </a:cubicBezTo>
                <a:cubicBezTo>
                  <a:pt x="231" y="49"/>
                  <a:pt x="231" y="49"/>
                  <a:pt x="231" y="49"/>
                </a:cubicBezTo>
                <a:cubicBezTo>
                  <a:pt x="231" y="50"/>
                  <a:pt x="231" y="49"/>
                  <a:pt x="231" y="49"/>
                </a:cubicBezTo>
                <a:cubicBezTo>
                  <a:pt x="231" y="49"/>
                  <a:pt x="232" y="49"/>
                  <a:pt x="233" y="51"/>
                </a:cubicBezTo>
                <a:cubicBezTo>
                  <a:pt x="234" y="51"/>
                  <a:pt x="235" y="52"/>
                  <a:pt x="235" y="52"/>
                </a:cubicBezTo>
                <a:cubicBezTo>
                  <a:pt x="235" y="52"/>
                  <a:pt x="235" y="52"/>
                  <a:pt x="235" y="52"/>
                </a:cubicBezTo>
                <a:cubicBezTo>
                  <a:pt x="235" y="53"/>
                  <a:pt x="235" y="53"/>
                  <a:pt x="236" y="53"/>
                </a:cubicBezTo>
                <a:cubicBezTo>
                  <a:pt x="236" y="53"/>
                  <a:pt x="236" y="53"/>
                  <a:pt x="237" y="54"/>
                </a:cubicBezTo>
                <a:cubicBezTo>
                  <a:pt x="238" y="55"/>
                  <a:pt x="238" y="55"/>
                  <a:pt x="238" y="55"/>
                </a:cubicBezTo>
                <a:cubicBezTo>
                  <a:pt x="239" y="55"/>
                  <a:pt x="239" y="56"/>
                  <a:pt x="239" y="56"/>
                </a:cubicBezTo>
                <a:cubicBezTo>
                  <a:pt x="239" y="57"/>
                  <a:pt x="240" y="57"/>
                  <a:pt x="240" y="57"/>
                </a:cubicBezTo>
                <a:cubicBezTo>
                  <a:pt x="241" y="57"/>
                  <a:pt x="241" y="57"/>
                  <a:pt x="241" y="57"/>
                </a:cubicBezTo>
                <a:cubicBezTo>
                  <a:pt x="241" y="58"/>
                  <a:pt x="241" y="58"/>
                  <a:pt x="241" y="58"/>
                </a:cubicBezTo>
                <a:cubicBezTo>
                  <a:pt x="243" y="60"/>
                  <a:pt x="245" y="63"/>
                  <a:pt x="248" y="66"/>
                </a:cubicBezTo>
                <a:cubicBezTo>
                  <a:pt x="249" y="68"/>
                  <a:pt x="251" y="70"/>
                  <a:pt x="251" y="70"/>
                </a:cubicBezTo>
                <a:cubicBezTo>
                  <a:pt x="252" y="71"/>
                  <a:pt x="253" y="72"/>
                  <a:pt x="253" y="73"/>
                </a:cubicBezTo>
                <a:cubicBezTo>
                  <a:pt x="253" y="73"/>
                  <a:pt x="254" y="74"/>
                  <a:pt x="254" y="75"/>
                </a:cubicBezTo>
                <a:cubicBezTo>
                  <a:pt x="255" y="75"/>
                  <a:pt x="256" y="77"/>
                  <a:pt x="256" y="78"/>
                </a:cubicBezTo>
                <a:cubicBezTo>
                  <a:pt x="257" y="79"/>
                  <a:pt x="258" y="81"/>
                  <a:pt x="259" y="82"/>
                </a:cubicBezTo>
                <a:cubicBezTo>
                  <a:pt x="260" y="83"/>
                  <a:pt x="261" y="85"/>
                  <a:pt x="262" y="85"/>
                </a:cubicBezTo>
                <a:cubicBezTo>
                  <a:pt x="262" y="86"/>
                  <a:pt x="263" y="87"/>
                  <a:pt x="263" y="87"/>
                </a:cubicBezTo>
                <a:cubicBezTo>
                  <a:pt x="263" y="87"/>
                  <a:pt x="263" y="87"/>
                  <a:pt x="263" y="87"/>
                </a:cubicBezTo>
                <a:cubicBezTo>
                  <a:pt x="263" y="88"/>
                  <a:pt x="266" y="92"/>
                  <a:pt x="267" y="94"/>
                </a:cubicBezTo>
                <a:cubicBezTo>
                  <a:pt x="267" y="94"/>
                  <a:pt x="268" y="95"/>
                  <a:pt x="269" y="96"/>
                </a:cubicBezTo>
                <a:cubicBezTo>
                  <a:pt x="269" y="96"/>
                  <a:pt x="270" y="98"/>
                  <a:pt x="271" y="99"/>
                </a:cubicBezTo>
                <a:cubicBezTo>
                  <a:pt x="273" y="101"/>
                  <a:pt x="273" y="102"/>
                  <a:pt x="275" y="102"/>
                </a:cubicBezTo>
                <a:cubicBezTo>
                  <a:pt x="276" y="102"/>
                  <a:pt x="276" y="102"/>
                  <a:pt x="276" y="102"/>
                </a:cubicBezTo>
                <a:cubicBezTo>
                  <a:pt x="276" y="102"/>
                  <a:pt x="277" y="102"/>
                  <a:pt x="278" y="102"/>
                </a:cubicBezTo>
                <a:cubicBezTo>
                  <a:pt x="279" y="102"/>
                  <a:pt x="280" y="102"/>
                  <a:pt x="281" y="103"/>
                </a:cubicBezTo>
                <a:cubicBezTo>
                  <a:pt x="281" y="103"/>
                  <a:pt x="282" y="103"/>
                  <a:pt x="282" y="103"/>
                </a:cubicBezTo>
                <a:cubicBezTo>
                  <a:pt x="282" y="103"/>
                  <a:pt x="283" y="103"/>
                  <a:pt x="283" y="103"/>
                </a:cubicBezTo>
                <a:cubicBezTo>
                  <a:pt x="283" y="104"/>
                  <a:pt x="283" y="104"/>
                  <a:pt x="284" y="104"/>
                </a:cubicBezTo>
                <a:cubicBezTo>
                  <a:pt x="285" y="103"/>
                  <a:pt x="284" y="109"/>
                  <a:pt x="283" y="109"/>
                </a:cubicBezTo>
                <a:cubicBezTo>
                  <a:pt x="282" y="109"/>
                  <a:pt x="282" y="109"/>
                  <a:pt x="283" y="109"/>
                </a:cubicBezTo>
                <a:cubicBezTo>
                  <a:pt x="283" y="109"/>
                  <a:pt x="283" y="109"/>
                  <a:pt x="283" y="109"/>
                </a:cubicBezTo>
                <a:cubicBezTo>
                  <a:pt x="282" y="109"/>
                  <a:pt x="282" y="109"/>
                  <a:pt x="282" y="110"/>
                </a:cubicBezTo>
                <a:cubicBezTo>
                  <a:pt x="282" y="110"/>
                  <a:pt x="282" y="111"/>
                  <a:pt x="281" y="112"/>
                </a:cubicBezTo>
                <a:cubicBezTo>
                  <a:pt x="281" y="113"/>
                  <a:pt x="281" y="114"/>
                  <a:pt x="280" y="114"/>
                </a:cubicBezTo>
                <a:cubicBezTo>
                  <a:pt x="280" y="114"/>
                  <a:pt x="280" y="114"/>
                  <a:pt x="280" y="114"/>
                </a:cubicBezTo>
                <a:cubicBezTo>
                  <a:pt x="280" y="115"/>
                  <a:pt x="279" y="116"/>
                  <a:pt x="279" y="116"/>
                </a:cubicBezTo>
                <a:cubicBezTo>
                  <a:pt x="279" y="116"/>
                  <a:pt x="279" y="116"/>
                  <a:pt x="279" y="117"/>
                </a:cubicBezTo>
                <a:cubicBezTo>
                  <a:pt x="279" y="118"/>
                  <a:pt x="279" y="118"/>
                  <a:pt x="279" y="118"/>
                </a:cubicBezTo>
                <a:cubicBezTo>
                  <a:pt x="278" y="118"/>
                  <a:pt x="278" y="118"/>
                  <a:pt x="278" y="118"/>
                </a:cubicBezTo>
                <a:cubicBezTo>
                  <a:pt x="278" y="119"/>
                  <a:pt x="278" y="119"/>
                  <a:pt x="278" y="119"/>
                </a:cubicBezTo>
                <a:cubicBezTo>
                  <a:pt x="279" y="119"/>
                  <a:pt x="279" y="119"/>
                  <a:pt x="279" y="119"/>
                </a:cubicBezTo>
                <a:cubicBezTo>
                  <a:pt x="278" y="120"/>
                  <a:pt x="278" y="120"/>
                  <a:pt x="278" y="120"/>
                </a:cubicBezTo>
                <a:cubicBezTo>
                  <a:pt x="278" y="120"/>
                  <a:pt x="278" y="120"/>
                  <a:pt x="278" y="120"/>
                </a:cubicBezTo>
                <a:cubicBezTo>
                  <a:pt x="278" y="120"/>
                  <a:pt x="277" y="121"/>
                  <a:pt x="277" y="121"/>
                </a:cubicBezTo>
                <a:cubicBezTo>
                  <a:pt x="277" y="121"/>
                  <a:pt x="276" y="122"/>
                  <a:pt x="276" y="123"/>
                </a:cubicBezTo>
                <a:cubicBezTo>
                  <a:pt x="275" y="124"/>
                  <a:pt x="274" y="126"/>
                  <a:pt x="274" y="126"/>
                </a:cubicBezTo>
                <a:cubicBezTo>
                  <a:pt x="274" y="126"/>
                  <a:pt x="273" y="126"/>
                  <a:pt x="273" y="128"/>
                </a:cubicBezTo>
                <a:cubicBezTo>
                  <a:pt x="273" y="129"/>
                  <a:pt x="272" y="130"/>
                  <a:pt x="271" y="131"/>
                </a:cubicBezTo>
                <a:cubicBezTo>
                  <a:pt x="271" y="132"/>
                  <a:pt x="270" y="132"/>
                  <a:pt x="271" y="133"/>
                </a:cubicBezTo>
                <a:cubicBezTo>
                  <a:pt x="271" y="133"/>
                  <a:pt x="271" y="133"/>
                  <a:pt x="270" y="133"/>
                </a:cubicBezTo>
                <a:cubicBezTo>
                  <a:pt x="270" y="132"/>
                  <a:pt x="270" y="132"/>
                  <a:pt x="270" y="132"/>
                </a:cubicBezTo>
                <a:cubicBezTo>
                  <a:pt x="270" y="133"/>
                  <a:pt x="270" y="133"/>
                  <a:pt x="270" y="133"/>
                </a:cubicBezTo>
                <a:cubicBezTo>
                  <a:pt x="270" y="135"/>
                  <a:pt x="270" y="135"/>
                  <a:pt x="269" y="135"/>
                </a:cubicBezTo>
                <a:cubicBezTo>
                  <a:pt x="269" y="136"/>
                  <a:pt x="268" y="136"/>
                  <a:pt x="269" y="136"/>
                </a:cubicBezTo>
                <a:cubicBezTo>
                  <a:pt x="269" y="136"/>
                  <a:pt x="267" y="139"/>
                  <a:pt x="266" y="140"/>
                </a:cubicBezTo>
                <a:cubicBezTo>
                  <a:pt x="266" y="141"/>
                  <a:pt x="265" y="141"/>
                  <a:pt x="266" y="141"/>
                </a:cubicBezTo>
                <a:cubicBezTo>
                  <a:pt x="266" y="142"/>
                  <a:pt x="265" y="142"/>
                  <a:pt x="265" y="143"/>
                </a:cubicBezTo>
                <a:cubicBezTo>
                  <a:pt x="264" y="144"/>
                  <a:pt x="263" y="146"/>
                  <a:pt x="263" y="148"/>
                </a:cubicBezTo>
                <a:cubicBezTo>
                  <a:pt x="262" y="149"/>
                  <a:pt x="261" y="151"/>
                  <a:pt x="261" y="151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4"/>
                  <a:pt x="259" y="154"/>
                </a:cubicBezTo>
                <a:cubicBezTo>
                  <a:pt x="259" y="155"/>
                  <a:pt x="259" y="155"/>
                  <a:pt x="257" y="157"/>
                </a:cubicBezTo>
                <a:cubicBezTo>
                  <a:pt x="257" y="158"/>
                  <a:pt x="256" y="159"/>
                  <a:pt x="256" y="159"/>
                </a:cubicBezTo>
                <a:cubicBezTo>
                  <a:pt x="256" y="160"/>
                  <a:pt x="256" y="160"/>
                  <a:pt x="255" y="160"/>
                </a:cubicBezTo>
                <a:cubicBezTo>
                  <a:pt x="255" y="161"/>
                  <a:pt x="255" y="161"/>
                  <a:pt x="255" y="161"/>
                </a:cubicBezTo>
                <a:cubicBezTo>
                  <a:pt x="255" y="161"/>
                  <a:pt x="255" y="161"/>
                  <a:pt x="255" y="162"/>
                </a:cubicBezTo>
                <a:cubicBezTo>
                  <a:pt x="254" y="162"/>
                  <a:pt x="253" y="164"/>
                  <a:pt x="252" y="166"/>
                </a:cubicBezTo>
                <a:cubicBezTo>
                  <a:pt x="252" y="167"/>
                  <a:pt x="252" y="167"/>
                  <a:pt x="252" y="167"/>
                </a:cubicBezTo>
                <a:cubicBezTo>
                  <a:pt x="252" y="167"/>
                  <a:pt x="251" y="168"/>
                  <a:pt x="251" y="168"/>
                </a:cubicBezTo>
                <a:cubicBezTo>
                  <a:pt x="251" y="170"/>
                  <a:pt x="249" y="172"/>
                  <a:pt x="249" y="173"/>
                </a:cubicBezTo>
                <a:cubicBezTo>
                  <a:pt x="249" y="173"/>
                  <a:pt x="248" y="174"/>
                  <a:pt x="247" y="176"/>
                </a:cubicBezTo>
                <a:cubicBezTo>
                  <a:pt x="245" y="180"/>
                  <a:pt x="245" y="180"/>
                  <a:pt x="245" y="180"/>
                </a:cubicBezTo>
                <a:cubicBezTo>
                  <a:pt x="245" y="180"/>
                  <a:pt x="244" y="180"/>
                  <a:pt x="245" y="181"/>
                </a:cubicBezTo>
                <a:cubicBezTo>
                  <a:pt x="245" y="181"/>
                  <a:pt x="244" y="183"/>
                  <a:pt x="244" y="183"/>
                </a:cubicBezTo>
                <a:cubicBezTo>
                  <a:pt x="243" y="183"/>
                  <a:pt x="243" y="183"/>
                  <a:pt x="243" y="182"/>
                </a:cubicBezTo>
                <a:cubicBezTo>
                  <a:pt x="243" y="182"/>
                  <a:pt x="243" y="182"/>
                  <a:pt x="243" y="182"/>
                </a:cubicBezTo>
                <a:cubicBezTo>
                  <a:pt x="242" y="182"/>
                  <a:pt x="242" y="182"/>
                  <a:pt x="242" y="182"/>
                </a:cubicBezTo>
                <a:cubicBezTo>
                  <a:pt x="242" y="182"/>
                  <a:pt x="242" y="182"/>
                  <a:pt x="241" y="182"/>
                </a:cubicBezTo>
                <a:cubicBezTo>
                  <a:pt x="241" y="181"/>
                  <a:pt x="241" y="181"/>
                  <a:pt x="241" y="180"/>
                </a:cubicBezTo>
                <a:cubicBezTo>
                  <a:pt x="242" y="180"/>
                  <a:pt x="242" y="180"/>
                  <a:pt x="241" y="180"/>
                </a:cubicBezTo>
                <a:cubicBezTo>
                  <a:pt x="241" y="179"/>
                  <a:pt x="239" y="180"/>
                  <a:pt x="239" y="180"/>
                </a:cubicBezTo>
                <a:cubicBezTo>
                  <a:pt x="239" y="181"/>
                  <a:pt x="238" y="181"/>
                  <a:pt x="238" y="181"/>
                </a:cubicBezTo>
                <a:cubicBezTo>
                  <a:pt x="237" y="182"/>
                  <a:pt x="236" y="182"/>
                  <a:pt x="235" y="181"/>
                </a:cubicBezTo>
                <a:cubicBezTo>
                  <a:pt x="234" y="181"/>
                  <a:pt x="234" y="181"/>
                  <a:pt x="234" y="181"/>
                </a:cubicBezTo>
                <a:cubicBezTo>
                  <a:pt x="234" y="181"/>
                  <a:pt x="233" y="181"/>
                  <a:pt x="233" y="181"/>
                </a:cubicBezTo>
                <a:cubicBezTo>
                  <a:pt x="233" y="181"/>
                  <a:pt x="232" y="181"/>
                  <a:pt x="232" y="181"/>
                </a:cubicBezTo>
                <a:cubicBezTo>
                  <a:pt x="231" y="181"/>
                  <a:pt x="231" y="181"/>
                  <a:pt x="231" y="181"/>
                </a:cubicBezTo>
                <a:cubicBezTo>
                  <a:pt x="230" y="181"/>
                  <a:pt x="230" y="181"/>
                  <a:pt x="230" y="181"/>
                </a:cubicBezTo>
                <a:cubicBezTo>
                  <a:pt x="230" y="181"/>
                  <a:pt x="230" y="181"/>
                  <a:pt x="230" y="181"/>
                </a:cubicBezTo>
                <a:cubicBezTo>
                  <a:pt x="230" y="181"/>
                  <a:pt x="230" y="181"/>
                  <a:pt x="230" y="181"/>
                </a:cubicBezTo>
                <a:cubicBezTo>
                  <a:pt x="230" y="180"/>
                  <a:pt x="230" y="180"/>
                  <a:pt x="229" y="180"/>
                </a:cubicBezTo>
                <a:cubicBezTo>
                  <a:pt x="228" y="181"/>
                  <a:pt x="228" y="181"/>
                  <a:pt x="227" y="180"/>
                </a:cubicBezTo>
                <a:cubicBezTo>
                  <a:pt x="226" y="180"/>
                  <a:pt x="226" y="180"/>
                  <a:pt x="226" y="180"/>
                </a:cubicBezTo>
                <a:cubicBezTo>
                  <a:pt x="226" y="180"/>
                  <a:pt x="225" y="180"/>
                  <a:pt x="225" y="180"/>
                </a:cubicBezTo>
                <a:cubicBezTo>
                  <a:pt x="225" y="180"/>
                  <a:pt x="224" y="180"/>
                  <a:pt x="224" y="180"/>
                </a:cubicBezTo>
                <a:cubicBezTo>
                  <a:pt x="224" y="180"/>
                  <a:pt x="224" y="180"/>
                  <a:pt x="223" y="180"/>
                </a:cubicBezTo>
                <a:cubicBezTo>
                  <a:pt x="223" y="180"/>
                  <a:pt x="222" y="180"/>
                  <a:pt x="222" y="180"/>
                </a:cubicBezTo>
                <a:cubicBezTo>
                  <a:pt x="222" y="180"/>
                  <a:pt x="222" y="180"/>
                  <a:pt x="221" y="179"/>
                </a:cubicBezTo>
                <a:cubicBezTo>
                  <a:pt x="221" y="179"/>
                  <a:pt x="221" y="179"/>
                  <a:pt x="221" y="179"/>
                </a:cubicBezTo>
                <a:cubicBezTo>
                  <a:pt x="220" y="179"/>
                  <a:pt x="220" y="179"/>
                  <a:pt x="220" y="179"/>
                </a:cubicBezTo>
                <a:cubicBezTo>
                  <a:pt x="219" y="178"/>
                  <a:pt x="219" y="178"/>
                  <a:pt x="219" y="178"/>
                </a:cubicBezTo>
                <a:cubicBezTo>
                  <a:pt x="218" y="178"/>
                  <a:pt x="215" y="177"/>
                  <a:pt x="215" y="177"/>
                </a:cubicBezTo>
                <a:cubicBezTo>
                  <a:pt x="215" y="177"/>
                  <a:pt x="215" y="177"/>
                  <a:pt x="215" y="177"/>
                </a:cubicBezTo>
                <a:cubicBezTo>
                  <a:pt x="215" y="177"/>
                  <a:pt x="214" y="177"/>
                  <a:pt x="214" y="176"/>
                </a:cubicBezTo>
                <a:cubicBezTo>
                  <a:pt x="213" y="176"/>
                  <a:pt x="213" y="175"/>
                  <a:pt x="212" y="175"/>
                </a:cubicBezTo>
                <a:cubicBezTo>
                  <a:pt x="211" y="175"/>
                  <a:pt x="211" y="175"/>
                  <a:pt x="211" y="174"/>
                </a:cubicBezTo>
                <a:cubicBezTo>
                  <a:pt x="211" y="174"/>
                  <a:pt x="211" y="174"/>
                  <a:pt x="211" y="174"/>
                </a:cubicBezTo>
                <a:cubicBezTo>
                  <a:pt x="210" y="174"/>
                  <a:pt x="210" y="173"/>
                  <a:pt x="210" y="173"/>
                </a:cubicBezTo>
                <a:cubicBezTo>
                  <a:pt x="209" y="173"/>
                  <a:pt x="209" y="172"/>
                  <a:pt x="209" y="173"/>
                </a:cubicBezTo>
                <a:cubicBezTo>
                  <a:pt x="209" y="173"/>
                  <a:pt x="206" y="171"/>
                  <a:pt x="205" y="170"/>
                </a:cubicBezTo>
                <a:cubicBezTo>
                  <a:pt x="204" y="170"/>
                  <a:pt x="204" y="169"/>
                  <a:pt x="204" y="169"/>
                </a:cubicBezTo>
                <a:cubicBezTo>
                  <a:pt x="204" y="168"/>
                  <a:pt x="204" y="168"/>
                  <a:pt x="204" y="168"/>
                </a:cubicBezTo>
                <a:cubicBezTo>
                  <a:pt x="203" y="167"/>
                  <a:pt x="203" y="168"/>
                  <a:pt x="203" y="168"/>
                </a:cubicBezTo>
                <a:cubicBezTo>
                  <a:pt x="203" y="169"/>
                  <a:pt x="203" y="169"/>
                  <a:pt x="203" y="169"/>
                </a:cubicBezTo>
                <a:cubicBezTo>
                  <a:pt x="203" y="169"/>
                  <a:pt x="203" y="169"/>
                  <a:pt x="203" y="169"/>
                </a:cubicBezTo>
                <a:cubicBezTo>
                  <a:pt x="203" y="168"/>
                  <a:pt x="202" y="168"/>
                  <a:pt x="202" y="168"/>
                </a:cubicBezTo>
                <a:cubicBezTo>
                  <a:pt x="202" y="168"/>
                  <a:pt x="202" y="168"/>
                  <a:pt x="201" y="167"/>
                </a:cubicBezTo>
                <a:cubicBezTo>
                  <a:pt x="201" y="167"/>
                  <a:pt x="200" y="166"/>
                  <a:pt x="200" y="166"/>
                </a:cubicBezTo>
                <a:cubicBezTo>
                  <a:pt x="200" y="166"/>
                  <a:pt x="200" y="166"/>
                  <a:pt x="200" y="165"/>
                </a:cubicBezTo>
                <a:cubicBezTo>
                  <a:pt x="200" y="165"/>
                  <a:pt x="200" y="165"/>
                  <a:pt x="199" y="165"/>
                </a:cubicBezTo>
                <a:cubicBezTo>
                  <a:pt x="199" y="165"/>
                  <a:pt x="199" y="165"/>
                  <a:pt x="198" y="164"/>
                </a:cubicBezTo>
                <a:cubicBezTo>
                  <a:pt x="198" y="164"/>
                  <a:pt x="198" y="163"/>
                  <a:pt x="198" y="163"/>
                </a:cubicBezTo>
                <a:cubicBezTo>
                  <a:pt x="197" y="163"/>
                  <a:pt x="197" y="163"/>
                  <a:pt x="197" y="163"/>
                </a:cubicBezTo>
                <a:cubicBezTo>
                  <a:pt x="197" y="162"/>
                  <a:pt x="197" y="162"/>
                  <a:pt x="197" y="162"/>
                </a:cubicBezTo>
                <a:cubicBezTo>
                  <a:pt x="196" y="162"/>
                  <a:pt x="196" y="162"/>
                  <a:pt x="197" y="162"/>
                </a:cubicBezTo>
                <a:cubicBezTo>
                  <a:pt x="197" y="162"/>
                  <a:pt x="197" y="162"/>
                  <a:pt x="197" y="162"/>
                </a:cubicBezTo>
                <a:cubicBezTo>
                  <a:pt x="196" y="161"/>
                  <a:pt x="196" y="162"/>
                  <a:pt x="196" y="162"/>
                </a:cubicBezTo>
                <a:cubicBezTo>
                  <a:pt x="196" y="162"/>
                  <a:pt x="196" y="162"/>
                  <a:pt x="196" y="162"/>
                </a:cubicBezTo>
                <a:cubicBezTo>
                  <a:pt x="196" y="162"/>
                  <a:pt x="196" y="162"/>
                  <a:pt x="196" y="161"/>
                </a:cubicBezTo>
                <a:cubicBezTo>
                  <a:pt x="196" y="161"/>
                  <a:pt x="196" y="161"/>
                  <a:pt x="194" y="160"/>
                </a:cubicBezTo>
                <a:cubicBezTo>
                  <a:pt x="194" y="160"/>
                  <a:pt x="193" y="160"/>
                  <a:pt x="193" y="159"/>
                </a:cubicBezTo>
                <a:cubicBezTo>
                  <a:pt x="193" y="158"/>
                  <a:pt x="192" y="158"/>
                  <a:pt x="191" y="157"/>
                </a:cubicBezTo>
                <a:cubicBezTo>
                  <a:pt x="190" y="156"/>
                  <a:pt x="190" y="156"/>
                  <a:pt x="189" y="155"/>
                </a:cubicBezTo>
                <a:cubicBezTo>
                  <a:pt x="189" y="154"/>
                  <a:pt x="189" y="153"/>
                  <a:pt x="188" y="153"/>
                </a:cubicBezTo>
                <a:cubicBezTo>
                  <a:pt x="188" y="153"/>
                  <a:pt x="187" y="152"/>
                  <a:pt x="187" y="152"/>
                </a:cubicBezTo>
                <a:cubicBezTo>
                  <a:pt x="187" y="151"/>
                  <a:pt x="187" y="151"/>
                  <a:pt x="186" y="151"/>
                </a:cubicBezTo>
                <a:cubicBezTo>
                  <a:pt x="186" y="151"/>
                  <a:pt x="186" y="151"/>
                  <a:pt x="186" y="151"/>
                </a:cubicBezTo>
                <a:cubicBezTo>
                  <a:pt x="186" y="150"/>
                  <a:pt x="186" y="150"/>
                  <a:pt x="185" y="150"/>
                </a:cubicBezTo>
                <a:cubicBezTo>
                  <a:pt x="185" y="150"/>
                  <a:pt x="185" y="150"/>
                  <a:pt x="185" y="150"/>
                </a:cubicBezTo>
                <a:cubicBezTo>
                  <a:pt x="185" y="149"/>
                  <a:pt x="185" y="149"/>
                  <a:pt x="184" y="149"/>
                </a:cubicBezTo>
                <a:cubicBezTo>
                  <a:pt x="184" y="149"/>
                  <a:pt x="184" y="148"/>
                  <a:pt x="183" y="148"/>
                </a:cubicBezTo>
                <a:cubicBezTo>
                  <a:pt x="183" y="147"/>
                  <a:pt x="183" y="147"/>
                  <a:pt x="183" y="147"/>
                </a:cubicBezTo>
                <a:cubicBezTo>
                  <a:pt x="182" y="147"/>
                  <a:pt x="182" y="146"/>
                  <a:pt x="182" y="146"/>
                </a:cubicBezTo>
                <a:cubicBezTo>
                  <a:pt x="182" y="145"/>
                  <a:pt x="181" y="145"/>
                  <a:pt x="181" y="144"/>
                </a:cubicBezTo>
                <a:cubicBezTo>
                  <a:pt x="180" y="143"/>
                  <a:pt x="180" y="143"/>
                  <a:pt x="180" y="143"/>
                </a:cubicBezTo>
                <a:cubicBezTo>
                  <a:pt x="180" y="142"/>
                  <a:pt x="179" y="142"/>
                  <a:pt x="179" y="141"/>
                </a:cubicBezTo>
                <a:cubicBezTo>
                  <a:pt x="179" y="141"/>
                  <a:pt x="178" y="140"/>
                  <a:pt x="178" y="140"/>
                </a:cubicBezTo>
                <a:cubicBezTo>
                  <a:pt x="178" y="140"/>
                  <a:pt x="178" y="140"/>
                  <a:pt x="177" y="139"/>
                </a:cubicBezTo>
                <a:cubicBezTo>
                  <a:pt x="177" y="139"/>
                  <a:pt x="176" y="138"/>
                  <a:pt x="176" y="138"/>
                </a:cubicBezTo>
                <a:cubicBezTo>
                  <a:pt x="176" y="137"/>
                  <a:pt x="174" y="135"/>
                  <a:pt x="174" y="135"/>
                </a:cubicBezTo>
                <a:cubicBezTo>
                  <a:pt x="174" y="136"/>
                  <a:pt x="173" y="135"/>
                  <a:pt x="173" y="134"/>
                </a:cubicBezTo>
                <a:cubicBezTo>
                  <a:pt x="173" y="134"/>
                  <a:pt x="173" y="134"/>
                  <a:pt x="173" y="133"/>
                </a:cubicBezTo>
                <a:cubicBezTo>
                  <a:pt x="173" y="133"/>
                  <a:pt x="173" y="133"/>
                  <a:pt x="173" y="133"/>
                </a:cubicBezTo>
                <a:cubicBezTo>
                  <a:pt x="172" y="134"/>
                  <a:pt x="171" y="133"/>
                  <a:pt x="172" y="133"/>
                </a:cubicBezTo>
                <a:cubicBezTo>
                  <a:pt x="172" y="133"/>
                  <a:pt x="171" y="132"/>
                  <a:pt x="171" y="132"/>
                </a:cubicBezTo>
                <a:cubicBezTo>
                  <a:pt x="170" y="132"/>
                  <a:pt x="170" y="131"/>
                  <a:pt x="170" y="131"/>
                </a:cubicBezTo>
                <a:cubicBezTo>
                  <a:pt x="170" y="131"/>
                  <a:pt x="170" y="130"/>
                  <a:pt x="169" y="130"/>
                </a:cubicBezTo>
                <a:cubicBezTo>
                  <a:pt x="168" y="129"/>
                  <a:pt x="168" y="129"/>
                  <a:pt x="168" y="129"/>
                </a:cubicBezTo>
                <a:cubicBezTo>
                  <a:pt x="168" y="129"/>
                  <a:pt x="167" y="128"/>
                  <a:pt x="167" y="128"/>
                </a:cubicBezTo>
                <a:cubicBezTo>
                  <a:pt x="166" y="128"/>
                  <a:pt x="165" y="128"/>
                  <a:pt x="166" y="128"/>
                </a:cubicBezTo>
                <a:cubicBezTo>
                  <a:pt x="166" y="127"/>
                  <a:pt x="165" y="127"/>
                  <a:pt x="165" y="127"/>
                </a:cubicBezTo>
                <a:cubicBezTo>
                  <a:pt x="164" y="127"/>
                  <a:pt x="164" y="127"/>
                  <a:pt x="164" y="127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3" y="126"/>
                  <a:pt x="163" y="126"/>
                </a:cubicBezTo>
                <a:cubicBezTo>
                  <a:pt x="163" y="126"/>
                  <a:pt x="163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6"/>
                  <a:pt x="161" y="126"/>
                  <a:pt x="161" y="126"/>
                </a:cubicBezTo>
                <a:cubicBezTo>
                  <a:pt x="161" y="125"/>
                  <a:pt x="160" y="126"/>
                  <a:pt x="160" y="126"/>
                </a:cubicBezTo>
                <a:cubicBezTo>
                  <a:pt x="160" y="126"/>
                  <a:pt x="160" y="126"/>
                  <a:pt x="160" y="126"/>
                </a:cubicBezTo>
                <a:cubicBezTo>
                  <a:pt x="160" y="126"/>
                  <a:pt x="159" y="126"/>
                  <a:pt x="159" y="126"/>
                </a:cubicBezTo>
                <a:cubicBezTo>
                  <a:pt x="159" y="126"/>
                  <a:pt x="157" y="126"/>
                  <a:pt x="158" y="125"/>
                </a:cubicBezTo>
                <a:cubicBezTo>
                  <a:pt x="158" y="125"/>
                  <a:pt x="157" y="125"/>
                  <a:pt x="157" y="125"/>
                </a:cubicBezTo>
                <a:cubicBezTo>
                  <a:pt x="157" y="125"/>
                  <a:pt x="157" y="126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5" y="126"/>
                  <a:pt x="155" y="126"/>
                  <a:pt x="154" y="126"/>
                </a:cubicBezTo>
                <a:cubicBezTo>
                  <a:pt x="154" y="125"/>
                  <a:pt x="153" y="125"/>
                  <a:pt x="153" y="125"/>
                </a:cubicBezTo>
                <a:cubicBezTo>
                  <a:pt x="153" y="125"/>
                  <a:pt x="153" y="125"/>
                  <a:pt x="152" y="125"/>
                </a:cubicBezTo>
                <a:cubicBezTo>
                  <a:pt x="152" y="125"/>
                  <a:pt x="151" y="125"/>
                  <a:pt x="151" y="125"/>
                </a:cubicBezTo>
                <a:cubicBezTo>
                  <a:pt x="151" y="126"/>
                  <a:pt x="150" y="126"/>
                  <a:pt x="150" y="126"/>
                </a:cubicBezTo>
                <a:cubicBezTo>
                  <a:pt x="150" y="125"/>
                  <a:pt x="150" y="126"/>
                  <a:pt x="150" y="126"/>
                </a:cubicBezTo>
                <a:cubicBezTo>
                  <a:pt x="150" y="126"/>
                  <a:pt x="150" y="126"/>
                  <a:pt x="149" y="126"/>
                </a:cubicBezTo>
                <a:cubicBezTo>
                  <a:pt x="148" y="125"/>
                  <a:pt x="147" y="125"/>
                  <a:pt x="147" y="125"/>
                </a:cubicBezTo>
                <a:cubicBezTo>
                  <a:pt x="147" y="126"/>
                  <a:pt x="146" y="126"/>
                  <a:pt x="146" y="125"/>
                </a:cubicBezTo>
                <a:cubicBezTo>
                  <a:pt x="146" y="125"/>
                  <a:pt x="146" y="125"/>
                  <a:pt x="146" y="125"/>
                </a:cubicBezTo>
                <a:cubicBezTo>
                  <a:pt x="144" y="125"/>
                  <a:pt x="142" y="125"/>
                  <a:pt x="141" y="124"/>
                </a:cubicBezTo>
                <a:cubicBezTo>
                  <a:pt x="141" y="124"/>
                  <a:pt x="140" y="123"/>
                  <a:pt x="139" y="124"/>
                </a:cubicBezTo>
                <a:cubicBezTo>
                  <a:pt x="137" y="124"/>
                  <a:pt x="137" y="124"/>
                  <a:pt x="137" y="123"/>
                </a:cubicBezTo>
                <a:cubicBezTo>
                  <a:pt x="138" y="122"/>
                  <a:pt x="138" y="122"/>
                  <a:pt x="137" y="122"/>
                </a:cubicBezTo>
                <a:cubicBezTo>
                  <a:pt x="137" y="123"/>
                  <a:pt x="137" y="123"/>
                  <a:pt x="136" y="122"/>
                </a:cubicBezTo>
                <a:cubicBezTo>
                  <a:pt x="135" y="122"/>
                  <a:pt x="135" y="122"/>
                  <a:pt x="135" y="122"/>
                </a:cubicBezTo>
                <a:cubicBezTo>
                  <a:pt x="135" y="123"/>
                  <a:pt x="134" y="123"/>
                  <a:pt x="134" y="123"/>
                </a:cubicBezTo>
                <a:cubicBezTo>
                  <a:pt x="133" y="122"/>
                  <a:pt x="131" y="123"/>
                  <a:pt x="132" y="124"/>
                </a:cubicBezTo>
                <a:cubicBezTo>
                  <a:pt x="132" y="124"/>
                  <a:pt x="131" y="124"/>
                  <a:pt x="131" y="124"/>
                </a:cubicBezTo>
                <a:cubicBezTo>
                  <a:pt x="131" y="124"/>
                  <a:pt x="130" y="124"/>
                  <a:pt x="130" y="124"/>
                </a:cubicBezTo>
                <a:cubicBezTo>
                  <a:pt x="130" y="125"/>
                  <a:pt x="129" y="125"/>
                  <a:pt x="128" y="125"/>
                </a:cubicBezTo>
                <a:cubicBezTo>
                  <a:pt x="128" y="125"/>
                  <a:pt x="128" y="124"/>
                  <a:pt x="128" y="125"/>
                </a:cubicBezTo>
                <a:cubicBezTo>
                  <a:pt x="127" y="125"/>
                  <a:pt x="127" y="125"/>
                  <a:pt x="127" y="124"/>
                </a:cubicBezTo>
                <a:cubicBezTo>
                  <a:pt x="127" y="124"/>
                  <a:pt x="126" y="124"/>
                  <a:pt x="125" y="124"/>
                </a:cubicBezTo>
                <a:cubicBezTo>
                  <a:pt x="125" y="124"/>
                  <a:pt x="124" y="123"/>
                  <a:pt x="124" y="123"/>
                </a:cubicBezTo>
                <a:cubicBezTo>
                  <a:pt x="124" y="123"/>
                  <a:pt x="124" y="122"/>
                  <a:pt x="124" y="122"/>
                </a:cubicBezTo>
                <a:cubicBezTo>
                  <a:pt x="123" y="122"/>
                  <a:pt x="120" y="118"/>
                  <a:pt x="120" y="116"/>
                </a:cubicBezTo>
                <a:cubicBezTo>
                  <a:pt x="120" y="115"/>
                  <a:pt x="120" y="114"/>
                  <a:pt x="119" y="114"/>
                </a:cubicBezTo>
                <a:cubicBezTo>
                  <a:pt x="118" y="114"/>
                  <a:pt x="117" y="112"/>
                  <a:pt x="116" y="111"/>
                </a:cubicBezTo>
                <a:cubicBezTo>
                  <a:pt x="115" y="111"/>
                  <a:pt x="114" y="110"/>
                  <a:pt x="114" y="110"/>
                </a:cubicBezTo>
                <a:cubicBezTo>
                  <a:pt x="113" y="109"/>
                  <a:pt x="112" y="108"/>
                  <a:pt x="111" y="108"/>
                </a:cubicBezTo>
                <a:cubicBezTo>
                  <a:pt x="110" y="107"/>
                  <a:pt x="107" y="105"/>
                  <a:pt x="106" y="104"/>
                </a:cubicBezTo>
                <a:cubicBezTo>
                  <a:pt x="106" y="104"/>
                  <a:pt x="105" y="104"/>
                  <a:pt x="105" y="104"/>
                </a:cubicBezTo>
                <a:cubicBezTo>
                  <a:pt x="105" y="104"/>
                  <a:pt x="103" y="103"/>
                  <a:pt x="98" y="100"/>
                </a:cubicBezTo>
                <a:cubicBezTo>
                  <a:pt x="96" y="99"/>
                  <a:pt x="95" y="99"/>
                  <a:pt x="83" y="97"/>
                </a:cubicBezTo>
                <a:cubicBezTo>
                  <a:pt x="82" y="97"/>
                  <a:pt x="81" y="97"/>
                  <a:pt x="80" y="96"/>
                </a:cubicBezTo>
                <a:cubicBezTo>
                  <a:pt x="79" y="96"/>
                  <a:pt x="79" y="96"/>
                  <a:pt x="79" y="96"/>
                </a:cubicBezTo>
                <a:cubicBezTo>
                  <a:pt x="79" y="96"/>
                  <a:pt x="78" y="97"/>
                  <a:pt x="78" y="97"/>
                </a:cubicBezTo>
                <a:cubicBezTo>
                  <a:pt x="78" y="97"/>
                  <a:pt x="78" y="97"/>
                  <a:pt x="78" y="96"/>
                </a:cubicBezTo>
                <a:cubicBezTo>
                  <a:pt x="79" y="96"/>
                  <a:pt x="78" y="96"/>
                  <a:pt x="77" y="96"/>
                </a:cubicBezTo>
                <a:cubicBezTo>
                  <a:pt x="77" y="96"/>
                  <a:pt x="76" y="96"/>
                  <a:pt x="76" y="96"/>
                </a:cubicBezTo>
                <a:cubicBezTo>
                  <a:pt x="76" y="96"/>
                  <a:pt x="75" y="96"/>
                  <a:pt x="75" y="96"/>
                </a:cubicBezTo>
                <a:cubicBezTo>
                  <a:pt x="74" y="96"/>
                  <a:pt x="74" y="97"/>
                  <a:pt x="74" y="96"/>
                </a:cubicBezTo>
                <a:cubicBezTo>
                  <a:pt x="74" y="96"/>
                  <a:pt x="73" y="96"/>
                  <a:pt x="73" y="96"/>
                </a:cubicBezTo>
                <a:cubicBezTo>
                  <a:pt x="70" y="97"/>
                  <a:pt x="67" y="97"/>
                  <a:pt x="67" y="96"/>
                </a:cubicBezTo>
                <a:cubicBezTo>
                  <a:pt x="67" y="96"/>
                  <a:pt x="67" y="96"/>
                  <a:pt x="67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6" y="97"/>
                  <a:pt x="65" y="97"/>
                  <a:pt x="65" y="97"/>
                </a:cubicBezTo>
                <a:cubicBezTo>
                  <a:pt x="65" y="97"/>
                  <a:pt x="64" y="97"/>
                  <a:pt x="63" y="97"/>
                </a:cubicBezTo>
                <a:cubicBezTo>
                  <a:pt x="63" y="97"/>
                  <a:pt x="62" y="97"/>
                  <a:pt x="61" y="97"/>
                </a:cubicBezTo>
                <a:cubicBezTo>
                  <a:pt x="61" y="97"/>
                  <a:pt x="61" y="97"/>
                  <a:pt x="60" y="97"/>
                </a:cubicBezTo>
                <a:cubicBezTo>
                  <a:pt x="60" y="97"/>
                  <a:pt x="60" y="97"/>
                  <a:pt x="60" y="97"/>
                </a:cubicBezTo>
                <a:cubicBezTo>
                  <a:pt x="60" y="97"/>
                  <a:pt x="59" y="97"/>
                  <a:pt x="58" y="98"/>
                </a:cubicBezTo>
                <a:cubicBezTo>
                  <a:pt x="57" y="98"/>
                  <a:pt x="57" y="98"/>
                  <a:pt x="56" y="98"/>
                </a:cubicBezTo>
                <a:cubicBezTo>
                  <a:pt x="56" y="98"/>
                  <a:pt x="56" y="98"/>
                  <a:pt x="56" y="98"/>
                </a:cubicBezTo>
                <a:cubicBezTo>
                  <a:pt x="56" y="98"/>
                  <a:pt x="55" y="98"/>
                  <a:pt x="55" y="98"/>
                </a:cubicBezTo>
                <a:cubicBezTo>
                  <a:pt x="54" y="98"/>
                  <a:pt x="50" y="99"/>
                  <a:pt x="50" y="99"/>
                </a:cubicBezTo>
                <a:cubicBezTo>
                  <a:pt x="50" y="100"/>
                  <a:pt x="49" y="100"/>
                  <a:pt x="49" y="100"/>
                </a:cubicBezTo>
                <a:cubicBezTo>
                  <a:pt x="49" y="99"/>
                  <a:pt x="47" y="100"/>
                  <a:pt x="47" y="101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46" y="101"/>
                  <a:pt x="45" y="101"/>
                  <a:pt x="45" y="102"/>
                </a:cubicBezTo>
                <a:cubicBezTo>
                  <a:pt x="44" y="102"/>
                  <a:pt x="43" y="103"/>
                  <a:pt x="43" y="103"/>
                </a:cubicBezTo>
                <a:cubicBezTo>
                  <a:pt x="42" y="103"/>
                  <a:pt x="42" y="104"/>
                  <a:pt x="41" y="104"/>
                </a:cubicBezTo>
                <a:cubicBezTo>
                  <a:pt x="41" y="104"/>
                  <a:pt x="40" y="104"/>
                  <a:pt x="40" y="104"/>
                </a:cubicBezTo>
                <a:cubicBezTo>
                  <a:pt x="39" y="104"/>
                  <a:pt x="39" y="104"/>
                  <a:pt x="39" y="104"/>
                </a:cubicBezTo>
                <a:cubicBezTo>
                  <a:pt x="38" y="105"/>
                  <a:pt x="37" y="105"/>
                  <a:pt x="37" y="105"/>
                </a:cubicBezTo>
                <a:cubicBezTo>
                  <a:pt x="36" y="105"/>
                  <a:pt x="36" y="105"/>
                  <a:pt x="35" y="106"/>
                </a:cubicBezTo>
                <a:cubicBezTo>
                  <a:pt x="34" y="106"/>
                  <a:pt x="33" y="106"/>
                  <a:pt x="33" y="106"/>
                </a:cubicBezTo>
                <a:cubicBezTo>
                  <a:pt x="33" y="106"/>
                  <a:pt x="32" y="106"/>
                  <a:pt x="31" y="107"/>
                </a:cubicBezTo>
                <a:cubicBezTo>
                  <a:pt x="30" y="107"/>
                  <a:pt x="26" y="107"/>
                  <a:pt x="23" y="106"/>
                </a:cubicBezTo>
                <a:cubicBezTo>
                  <a:pt x="20" y="106"/>
                  <a:pt x="19" y="105"/>
                  <a:pt x="19" y="105"/>
                </a:cubicBezTo>
                <a:close/>
                <a:moveTo>
                  <a:pt x="30" y="103"/>
                </a:moveTo>
                <a:cubicBezTo>
                  <a:pt x="31" y="103"/>
                  <a:pt x="33" y="103"/>
                  <a:pt x="34" y="103"/>
                </a:cubicBezTo>
                <a:cubicBezTo>
                  <a:pt x="35" y="102"/>
                  <a:pt x="36" y="102"/>
                  <a:pt x="36" y="102"/>
                </a:cubicBezTo>
                <a:cubicBezTo>
                  <a:pt x="37" y="102"/>
                  <a:pt x="39" y="101"/>
                  <a:pt x="41" y="101"/>
                </a:cubicBezTo>
                <a:cubicBezTo>
                  <a:pt x="45" y="98"/>
                  <a:pt x="49" y="97"/>
                  <a:pt x="51" y="96"/>
                </a:cubicBezTo>
                <a:cubicBezTo>
                  <a:pt x="53" y="95"/>
                  <a:pt x="53" y="95"/>
                  <a:pt x="57" y="95"/>
                </a:cubicBezTo>
                <a:cubicBezTo>
                  <a:pt x="58" y="95"/>
                  <a:pt x="59" y="95"/>
                  <a:pt x="60" y="94"/>
                </a:cubicBezTo>
                <a:cubicBezTo>
                  <a:pt x="60" y="94"/>
                  <a:pt x="62" y="94"/>
                  <a:pt x="63" y="94"/>
                </a:cubicBezTo>
                <a:cubicBezTo>
                  <a:pt x="64" y="94"/>
                  <a:pt x="66" y="94"/>
                  <a:pt x="66" y="93"/>
                </a:cubicBezTo>
                <a:cubicBezTo>
                  <a:pt x="66" y="93"/>
                  <a:pt x="66" y="93"/>
                  <a:pt x="66" y="94"/>
                </a:cubicBezTo>
                <a:cubicBezTo>
                  <a:pt x="66" y="94"/>
                  <a:pt x="67" y="94"/>
                  <a:pt x="67" y="94"/>
                </a:cubicBezTo>
                <a:cubicBezTo>
                  <a:pt x="67" y="93"/>
                  <a:pt x="67" y="93"/>
                  <a:pt x="67" y="93"/>
                </a:cubicBezTo>
                <a:cubicBezTo>
                  <a:pt x="68" y="94"/>
                  <a:pt x="68" y="94"/>
                  <a:pt x="69" y="93"/>
                </a:cubicBezTo>
                <a:cubicBezTo>
                  <a:pt x="69" y="93"/>
                  <a:pt x="69" y="93"/>
                  <a:pt x="70" y="93"/>
                </a:cubicBezTo>
                <a:cubicBezTo>
                  <a:pt x="70" y="94"/>
                  <a:pt x="73" y="94"/>
                  <a:pt x="74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4" y="93"/>
                  <a:pt x="75" y="93"/>
                  <a:pt x="75" y="93"/>
                </a:cubicBezTo>
                <a:cubicBezTo>
                  <a:pt x="75" y="93"/>
                  <a:pt x="76" y="93"/>
                  <a:pt x="76" y="93"/>
                </a:cubicBezTo>
                <a:cubicBezTo>
                  <a:pt x="76" y="93"/>
                  <a:pt x="77" y="93"/>
                  <a:pt x="77" y="93"/>
                </a:cubicBezTo>
                <a:cubicBezTo>
                  <a:pt x="78" y="93"/>
                  <a:pt x="81" y="94"/>
                  <a:pt x="82" y="94"/>
                </a:cubicBezTo>
                <a:cubicBezTo>
                  <a:pt x="82" y="94"/>
                  <a:pt x="82" y="94"/>
                  <a:pt x="82" y="94"/>
                </a:cubicBezTo>
                <a:cubicBezTo>
                  <a:pt x="83" y="94"/>
                  <a:pt x="85" y="94"/>
                  <a:pt x="87" y="95"/>
                </a:cubicBezTo>
                <a:cubicBezTo>
                  <a:pt x="87" y="95"/>
                  <a:pt x="87" y="95"/>
                  <a:pt x="87" y="95"/>
                </a:cubicBezTo>
                <a:cubicBezTo>
                  <a:pt x="88" y="95"/>
                  <a:pt x="88" y="95"/>
                  <a:pt x="88" y="95"/>
                </a:cubicBezTo>
                <a:cubicBezTo>
                  <a:pt x="89" y="95"/>
                  <a:pt x="90" y="95"/>
                  <a:pt x="91" y="95"/>
                </a:cubicBezTo>
                <a:cubicBezTo>
                  <a:pt x="91" y="95"/>
                  <a:pt x="92" y="95"/>
                  <a:pt x="93" y="96"/>
                </a:cubicBezTo>
                <a:cubicBezTo>
                  <a:pt x="94" y="96"/>
                  <a:pt x="94" y="96"/>
                  <a:pt x="94" y="96"/>
                </a:cubicBezTo>
                <a:cubicBezTo>
                  <a:pt x="94" y="96"/>
                  <a:pt x="95" y="96"/>
                  <a:pt x="97" y="96"/>
                </a:cubicBezTo>
                <a:cubicBezTo>
                  <a:pt x="98" y="97"/>
                  <a:pt x="98" y="97"/>
                  <a:pt x="99" y="97"/>
                </a:cubicBezTo>
                <a:cubicBezTo>
                  <a:pt x="100" y="98"/>
                  <a:pt x="102" y="99"/>
                  <a:pt x="104" y="99"/>
                </a:cubicBezTo>
                <a:cubicBezTo>
                  <a:pt x="105" y="100"/>
                  <a:pt x="107" y="101"/>
                  <a:pt x="107" y="101"/>
                </a:cubicBezTo>
                <a:cubicBezTo>
                  <a:pt x="108" y="102"/>
                  <a:pt x="108" y="102"/>
                  <a:pt x="109" y="103"/>
                </a:cubicBezTo>
                <a:cubicBezTo>
                  <a:pt x="109" y="103"/>
                  <a:pt x="109" y="103"/>
                  <a:pt x="109" y="103"/>
                </a:cubicBezTo>
                <a:cubicBezTo>
                  <a:pt x="110" y="103"/>
                  <a:pt x="110" y="103"/>
                  <a:pt x="111" y="104"/>
                </a:cubicBezTo>
                <a:cubicBezTo>
                  <a:pt x="112" y="105"/>
                  <a:pt x="112" y="105"/>
                  <a:pt x="112" y="104"/>
                </a:cubicBezTo>
                <a:cubicBezTo>
                  <a:pt x="112" y="104"/>
                  <a:pt x="111" y="102"/>
                  <a:pt x="111" y="102"/>
                </a:cubicBezTo>
                <a:cubicBezTo>
                  <a:pt x="110" y="103"/>
                  <a:pt x="110" y="102"/>
                  <a:pt x="110" y="102"/>
                </a:cubicBezTo>
                <a:cubicBezTo>
                  <a:pt x="110" y="101"/>
                  <a:pt x="110" y="101"/>
                  <a:pt x="110" y="101"/>
                </a:cubicBezTo>
                <a:cubicBezTo>
                  <a:pt x="110" y="102"/>
                  <a:pt x="110" y="101"/>
                  <a:pt x="110" y="101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8" y="100"/>
                  <a:pt x="106" y="99"/>
                  <a:pt x="106" y="99"/>
                </a:cubicBezTo>
                <a:cubicBezTo>
                  <a:pt x="106" y="99"/>
                  <a:pt x="106" y="98"/>
                  <a:pt x="105" y="98"/>
                </a:cubicBezTo>
                <a:cubicBezTo>
                  <a:pt x="105" y="98"/>
                  <a:pt x="104" y="98"/>
                  <a:pt x="104" y="98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103" y="97"/>
                  <a:pt x="103" y="97"/>
                  <a:pt x="102" y="97"/>
                </a:cubicBezTo>
                <a:cubicBezTo>
                  <a:pt x="102" y="96"/>
                  <a:pt x="100" y="95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95"/>
                  <a:pt x="98" y="95"/>
                  <a:pt x="98" y="95"/>
                </a:cubicBezTo>
                <a:cubicBezTo>
                  <a:pt x="97" y="95"/>
                  <a:pt x="95" y="94"/>
                  <a:pt x="94" y="93"/>
                </a:cubicBezTo>
                <a:cubicBezTo>
                  <a:pt x="94" y="93"/>
                  <a:pt x="93" y="92"/>
                  <a:pt x="93" y="93"/>
                </a:cubicBezTo>
                <a:cubicBezTo>
                  <a:pt x="93" y="93"/>
                  <a:pt x="92" y="93"/>
                  <a:pt x="91" y="92"/>
                </a:cubicBezTo>
                <a:cubicBezTo>
                  <a:pt x="90" y="92"/>
                  <a:pt x="89" y="92"/>
                  <a:pt x="89" y="92"/>
                </a:cubicBezTo>
                <a:cubicBezTo>
                  <a:pt x="89" y="92"/>
                  <a:pt x="87" y="92"/>
                  <a:pt x="85" y="91"/>
                </a:cubicBezTo>
                <a:cubicBezTo>
                  <a:pt x="82" y="90"/>
                  <a:pt x="81" y="90"/>
                  <a:pt x="81" y="91"/>
                </a:cubicBezTo>
                <a:cubicBezTo>
                  <a:pt x="81" y="91"/>
                  <a:pt x="80" y="91"/>
                  <a:pt x="79" y="91"/>
                </a:cubicBezTo>
                <a:cubicBezTo>
                  <a:pt x="78" y="90"/>
                  <a:pt x="78" y="90"/>
                  <a:pt x="78" y="91"/>
                </a:cubicBezTo>
                <a:cubicBezTo>
                  <a:pt x="78" y="91"/>
                  <a:pt x="77" y="91"/>
                  <a:pt x="77" y="91"/>
                </a:cubicBezTo>
                <a:cubicBezTo>
                  <a:pt x="76" y="90"/>
                  <a:pt x="76" y="90"/>
                  <a:pt x="76" y="90"/>
                </a:cubicBezTo>
                <a:cubicBezTo>
                  <a:pt x="76" y="91"/>
                  <a:pt x="76" y="91"/>
                  <a:pt x="75" y="91"/>
                </a:cubicBezTo>
                <a:cubicBezTo>
                  <a:pt x="75" y="90"/>
                  <a:pt x="74" y="90"/>
                  <a:pt x="74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74" y="90"/>
                  <a:pt x="72" y="90"/>
                  <a:pt x="72" y="90"/>
                </a:cubicBezTo>
                <a:cubicBezTo>
                  <a:pt x="71" y="90"/>
                  <a:pt x="66" y="91"/>
                  <a:pt x="65" y="90"/>
                </a:cubicBezTo>
                <a:cubicBezTo>
                  <a:pt x="64" y="90"/>
                  <a:pt x="63" y="90"/>
                  <a:pt x="62" y="91"/>
                </a:cubicBezTo>
                <a:cubicBezTo>
                  <a:pt x="61" y="91"/>
                  <a:pt x="60" y="91"/>
                  <a:pt x="60" y="91"/>
                </a:cubicBezTo>
                <a:cubicBezTo>
                  <a:pt x="59" y="91"/>
                  <a:pt x="59" y="91"/>
                  <a:pt x="59" y="91"/>
                </a:cubicBezTo>
                <a:cubicBezTo>
                  <a:pt x="59" y="91"/>
                  <a:pt x="59" y="91"/>
                  <a:pt x="58" y="91"/>
                </a:cubicBezTo>
                <a:cubicBezTo>
                  <a:pt x="58" y="91"/>
                  <a:pt x="58" y="91"/>
                  <a:pt x="58" y="92"/>
                </a:cubicBezTo>
                <a:cubicBezTo>
                  <a:pt x="58" y="92"/>
                  <a:pt x="57" y="92"/>
                  <a:pt x="57" y="92"/>
                </a:cubicBezTo>
                <a:cubicBezTo>
                  <a:pt x="56" y="92"/>
                  <a:pt x="55" y="92"/>
                  <a:pt x="54" y="92"/>
                </a:cubicBezTo>
                <a:cubicBezTo>
                  <a:pt x="54" y="92"/>
                  <a:pt x="53" y="93"/>
                  <a:pt x="53" y="93"/>
                </a:cubicBezTo>
                <a:cubicBezTo>
                  <a:pt x="52" y="93"/>
                  <a:pt x="52" y="93"/>
                  <a:pt x="52" y="93"/>
                </a:cubicBezTo>
                <a:cubicBezTo>
                  <a:pt x="52" y="93"/>
                  <a:pt x="51" y="94"/>
                  <a:pt x="51" y="93"/>
                </a:cubicBezTo>
                <a:cubicBezTo>
                  <a:pt x="50" y="93"/>
                  <a:pt x="48" y="94"/>
                  <a:pt x="48" y="94"/>
                </a:cubicBezTo>
                <a:cubicBezTo>
                  <a:pt x="48" y="94"/>
                  <a:pt x="48" y="94"/>
                  <a:pt x="47" y="95"/>
                </a:cubicBezTo>
                <a:cubicBezTo>
                  <a:pt x="47" y="95"/>
                  <a:pt x="46" y="95"/>
                  <a:pt x="47" y="95"/>
                </a:cubicBezTo>
                <a:cubicBezTo>
                  <a:pt x="47" y="96"/>
                  <a:pt x="47" y="96"/>
                  <a:pt x="46" y="96"/>
                </a:cubicBezTo>
                <a:cubicBezTo>
                  <a:pt x="46" y="96"/>
                  <a:pt x="46" y="96"/>
                  <a:pt x="46" y="96"/>
                </a:cubicBezTo>
                <a:cubicBezTo>
                  <a:pt x="46" y="95"/>
                  <a:pt x="45" y="96"/>
                  <a:pt x="44" y="97"/>
                </a:cubicBezTo>
                <a:cubicBezTo>
                  <a:pt x="43" y="97"/>
                  <a:pt x="43" y="98"/>
                  <a:pt x="42" y="98"/>
                </a:cubicBezTo>
                <a:cubicBezTo>
                  <a:pt x="41" y="98"/>
                  <a:pt x="41" y="98"/>
                  <a:pt x="40" y="98"/>
                </a:cubicBezTo>
                <a:cubicBezTo>
                  <a:pt x="40" y="98"/>
                  <a:pt x="40" y="99"/>
                  <a:pt x="39" y="99"/>
                </a:cubicBezTo>
                <a:cubicBezTo>
                  <a:pt x="39" y="99"/>
                  <a:pt x="39" y="99"/>
                  <a:pt x="38" y="99"/>
                </a:cubicBezTo>
                <a:cubicBezTo>
                  <a:pt x="38" y="99"/>
                  <a:pt x="38" y="100"/>
                  <a:pt x="37" y="100"/>
                </a:cubicBezTo>
                <a:cubicBezTo>
                  <a:pt x="37" y="99"/>
                  <a:pt x="37" y="100"/>
                  <a:pt x="37" y="100"/>
                </a:cubicBezTo>
                <a:cubicBezTo>
                  <a:pt x="37" y="100"/>
                  <a:pt x="36" y="100"/>
                  <a:pt x="35" y="100"/>
                </a:cubicBezTo>
                <a:cubicBezTo>
                  <a:pt x="35" y="100"/>
                  <a:pt x="34" y="100"/>
                  <a:pt x="34" y="101"/>
                </a:cubicBezTo>
                <a:cubicBezTo>
                  <a:pt x="34" y="101"/>
                  <a:pt x="33" y="101"/>
                  <a:pt x="33" y="101"/>
                </a:cubicBezTo>
                <a:cubicBezTo>
                  <a:pt x="33" y="101"/>
                  <a:pt x="32" y="101"/>
                  <a:pt x="31" y="102"/>
                </a:cubicBezTo>
                <a:cubicBezTo>
                  <a:pt x="30" y="102"/>
                  <a:pt x="29" y="102"/>
                  <a:pt x="29" y="102"/>
                </a:cubicBezTo>
                <a:cubicBezTo>
                  <a:pt x="29" y="102"/>
                  <a:pt x="28" y="102"/>
                  <a:pt x="27" y="102"/>
                </a:cubicBezTo>
                <a:cubicBezTo>
                  <a:pt x="26" y="102"/>
                  <a:pt x="26" y="102"/>
                  <a:pt x="25" y="102"/>
                </a:cubicBezTo>
                <a:cubicBezTo>
                  <a:pt x="25" y="102"/>
                  <a:pt x="25" y="102"/>
                  <a:pt x="24" y="102"/>
                </a:cubicBezTo>
                <a:cubicBezTo>
                  <a:pt x="24" y="103"/>
                  <a:pt x="24" y="103"/>
                  <a:pt x="26" y="103"/>
                </a:cubicBezTo>
                <a:cubicBezTo>
                  <a:pt x="27" y="104"/>
                  <a:pt x="28" y="104"/>
                  <a:pt x="30" y="103"/>
                </a:cubicBezTo>
                <a:close/>
                <a:moveTo>
                  <a:pt x="220" y="176"/>
                </a:moveTo>
                <a:cubicBezTo>
                  <a:pt x="220" y="176"/>
                  <a:pt x="221" y="176"/>
                  <a:pt x="221" y="176"/>
                </a:cubicBezTo>
                <a:cubicBezTo>
                  <a:pt x="221" y="176"/>
                  <a:pt x="221" y="175"/>
                  <a:pt x="220" y="175"/>
                </a:cubicBezTo>
                <a:cubicBezTo>
                  <a:pt x="220" y="175"/>
                  <a:pt x="220" y="175"/>
                  <a:pt x="220" y="175"/>
                </a:cubicBezTo>
                <a:cubicBezTo>
                  <a:pt x="220" y="174"/>
                  <a:pt x="219" y="174"/>
                  <a:pt x="219" y="174"/>
                </a:cubicBezTo>
                <a:cubicBezTo>
                  <a:pt x="218" y="173"/>
                  <a:pt x="216" y="173"/>
                  <a:pt x="215" y="172"/>
                </a:cubicBezTo>
                <a:cubicBezTo>
                  <a:pt x="214" y="171"/>
                  <a:pt x="214" y="171"/>
                  <a:pt x="214" y="171"/>
                </a:cubicBezTo>
                <a:cubicBezTo>
                  <a:pt x="213" y="170"/>
                  <a:pt x="213" y="170"/>
                  <a:pt x="212" y="170"/>
                </a:cubicBezTo>
                <a:cubicBezTo>
                  <a:pt x="212" y="169"/>
                  <a:pt x="211" y="169"/>
                  <a:pt x="210" y="168"/>
                </a:cubicBezTo>
                <a:cubicBezTo>
                  <a:pt x="210" y="167"/>
                  <a:pt x="209" y="167"/>
                  <a:pt x="209" y="167"/>
                </a:cubicBezTo>
                <a:cubicBezTo>
                  <a:pt x="209" y="167"/>
                  <a:pt x="208" y="166"/>
                  <a:pt x="208" y="166"/>
                </a:cubicBezTo>
                <a:cubicBezTo>
                  <a:pt x="207" y="165"/>
                  <a:pt x="207" y="165"/>
                  <a:pt x="206" y="164"/>
                </a:cubicBezTo>
                <a:cubicBezTo>
                  <a:pt x="206" y="164"/>
                  <a:pt x="206" y="164"/>
                  <a:pt x="205" y="163"/>
                </a:cubicBezTo>
                <a:cubicBezTo>
                  <a:pt x="205" y="163"/>
                  <a:pt x="205" y="163"/>
                  <a:pt x="204" y="162"/>
                </a:cubicBezTo>
                <a:cubicBezTo>
                  <a:pt x="204" y="162"/>
                  <a:pt x="203" y="161"/>
                  <a:pt x="202" y="161"/>
                </a:cubicBezTo>
                <a:cubicBezTo>
                  <a:pt x="201" y="161"/>
                  <a:pt x="200" y="160"/>
                  <a:pt x="199" y="158"/>
                </a:cubicBezTo>
                <a:cubicBezTo>
                  <a:pt x="199" y="158"/>
                  <a:pt x="199" y="158"/>
                  <a:pt x="199" y="158"/>
                </a:cubicBezTo>
                <a:cubicBezTo>
                  <a:pt x="198" y="158"/>
                  <a:pt x="198" y="157"/>
                  <a:pt x="198" y="157"/>
                </a:cubicBezTo>
                <a:cubicBezTo>
                  <a:pt x="198" y="156"/>
                  <a:pt x="198" y="156"/>
                  <a:pt x="198" y="156"/>
                </a:cubicBezTo>
                <a:cubicBezTo>
                  <a:pt x="198" y="156"/>
                  <a:pt x="197" y="156"/>
                  <a:pt x="197" y="156"/>
                </a:cubicBezTo>
                <a:cubicBezTo>
                  <a:pt x="197" y="155"/>
                  <a:pt x="197" y="155"/>
                  <a:pt x="196" y="155"/>
                </a:cubicBezTo>
                <a:cubicBezTo>
                  <a:pt x="196" y="155"/>
                  <a:pt x="196" y="154"/>
                  <a:pt x="196" y="154"/>
                </a:cubicBezTo>
                <a:cubicBezTo>
                  <a:pt x="196" y="154"/>
                  <a:pt x="196" y="153"/>
                  <a:pt x="193" y="151"/>
                </a:cubicBezTo>
                <a:cubicBezTo>
                  <a:pt x="193" y="150"/>
                  <a:pt x="192" y="149"/>
                  <a:pt x="192" y="148"/>
                </a:cubicBezTo>
                <a:cubicBezTo>
                  <a:pt x="192" y="148"/>
                  <a:pt x="191" y="148"/>
                  <a:pt x="191" y="148"/>
                </a:cubicBezTo>
                <a:cubicBezTo>
                  <a:pt x="191" y="148"/>
                  <a:pt x="191" y="148"/>
                  <a:pt x="191" y="147"/>
                </a:cubicBezTo>
                <a:cubicBezTo>
                  <a:pt x="191" y="147"/>
                  <a:pt x="191" y="147"/>
                  <a:pt x="191" y="147"/>
                </a:cubicBezTo>
                <a:cubicBezTo>
                  <a:pt x="190" y="147"/>
                  <a:pt x="190" y="146"/>
                  <a:pt x="190" y="146"/>
                </a:cubicBezTo>
                <a:cubicBezTo>
                  <a:pt x="190" y="146"/>
                  <a:pt x="189" y="145"/>
                  <a:pt x="189" y="145"/>
                </a:cubicBezTo>
                <a:cubicBezTo>
                  <a:pt x="189" y="145"/>
                  <a:pt x="189" y="145"/>
                  <a:pt x="188" y="144"/>
                </a:cubicBezTo>
                <a:cubicBezTo>
                  <a:pt x="188" y="143"/>
                  <a:pt x="187" y="142"/>
                  <a:pt x="186" y="142"/>
                </a:cubicBezTo>
                <a:cubicBezTo>
                  <a:pt x="186" y="141"/>
                  <a:pt x="186" y="141"/>
                  <a:pt x="186" y="141"/>
                </a:cubicBezTo>
                <a:cubicBezTo>
                  <a:pt x="186" y="141"/>
                  <a:pt x="186" y="140"/>
                  <a:pt x="185" y="140"/>
                </a:cubicBezTo>
                <a:cubicBezTo>
                  <a:pt x="185" y="140"/>
                  <a:pt x="184" y="139"/>
                  <a:pt x="184" y="139"/>
                </a:cubicBezTo>
                <a:cubicBezTo>
                  <a:pt x="184" y="139"/>
                  <a:pt x="184" y="138"/>
                  <a:pt x="184" y="138"/>
                </a:cubicBezTo>
                <a:cubicBezTo>
                  <a:pt x="183" y="138"/>
                  <a:pt x="183" y="137"/>
                  <a:pt x="183" y="137"/>
                </a:cubicBezTo>
                <a:cubicBezTo>
                  <a:pt x="183" y="137"/>
                  <a:pt x="183" y="136"/>
                  <a:pt x="183" y="136"/>
                </a:cubicBezTo>
                <a:cubicBezTo>
                  <a:pt x="183" y="136"/>
                  <a:pt x="182" y="135"/>
                  <a:pt x="181" y="134"/>
                </a:cubicBezTo>
                <a:cubicBezTo>
                  <a:pt x="181" y="133"/>
                  <a:pt x="180" y="132"/>
                  <a:pt x="180" y="132"/>
                </a:cubicBezTo>
                <a:cubicBezTo>
                  <a:pt x="179" y="132"/>
                  <a:pt x="179" y="131"/>
                  <a:pt x="179" y="131"/>
                </a:cubicBezTo>
                <a:cubicBezTo>
                  <a:pt x="178" y="129"/>
                  <a:pt x="173" y="123"/>
                  <a:pt x="170" y="121"/>
                </a:cubicBezTo>
                <a:cubicBezTo>
                  <a:pt x="170" y="121"/>
                  <a:pt x="169" y="120"/>
                  <a:pt x="169" y="120"/>
                </a:cubicBezTo>
                <a:cubicBezTo>
                  <a:pt x="169" y="119"/>
                  <a:pt x="168" y="119"/>
                  <a:pt x="168" y="119"/>
                </a:cubicBezTo>
                <a:cubicBezTo>
                  <a:pt x="168" y="119"/>
                  <a:pt x="166" y="119"/>
                  <a:pt x="167" y="118"/>
                </a:cubicBezTo>
                <a:cubicBezTo>
                  <a:pt x="167" y="118"/>
                  <a:pt x="167" y="118"/>
                  <a:pt x="166" y="118"/>
                </a:cubicBezTo>
                <a:cubicBezTo>
                  <a:pt x="166" y="118"/>
                  <a:pt x="166" y="118"/>
                  <a:pt x="166" y="118"/>
                </a:cubicBezTo>
                <a:cubicBezTo>
                  <a:pt x="166" y="119"/>
                  <a:pt x="166" y="119"/>
                  <a:pt x="165" y="118"/>
                </a:cubicBezTo>
                <a:cubicBezTo>
                  <a:pt x="165" y="117"/>
                  <a:pt x="165" y="117"/>
                  <a:pt x="164" y="117"/>
                </a:cubicBezTo>
                <a:cubicBezTo>
                  <a:pt x="164" y="118"/>
                  <a:pt x="162" y="117"/>
                  <a:pt x="162" y="117"/>
                </a:cubicBezTo>
                <a:cubicBezTo>
                  <a:pt x="162" y="116"/>
                  <a:pt x="162" y="116"/>
                  <a:pt x="161" y="116"/>
                </a:cubicBezTo>
                <a:cubicBezTo>
                  <a:pt x="160" y="117"/>
                  <a:pt x="160" y="117"/>
                  <a:pt x="160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7"/>
                  <a:pt x="159" y="117"/>
                  <a:pt x="159" y="117"/>
                </a:cubicBezTo>
                <a:cubicBezTo>
                  <a:pt x="158" y="117"/>
                  <a:pt x="157" y="116"/>
                  <a:pt x="156" y="116"/>
                </a:cubicBezTo>
                <a:cubicBezTo>
                  <a:pt x="156" y="115"/>
                  <a:pt x="156" y="115"/>
                  <a:pt x="156" y="116"/>
                </a:cubicBezTo>
                <a:cubicBezTo>
                  <a:pt x="156" y="117"/>
                  <a:pt x="155" y="117"/>
                  <a:pt x="155" y="116"/>
                </a:cubicBezTo>
                <a:cubicBezTo>
                  <a:pt x="155" y="115"/>
                  <a:pt x="155" y="115"/>
                  <a:pt x="155" y="116"/>
                </a:cubicBezTo>
                <a:cubicBezTo>
                  <a:pt x="155" y="117"/>
                  <a:pt x="154" y="117"/>
                  <a:pt x="154" y="116"/>
                </a:cubicBezTo>
                <a:cubicBezTo>
                  <a:pt x="154" y="116"/>
                  <a:pt x="154" y="116"/>
                  <a:pt x="154" y="117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2" y="116"/>
                  <a:pt x="152" y="116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0" y="117"/>
                  <a:pt x="150" y="117"/>
                </a:cubicBezTo>
                <a:cubicBezTo>
                  <a:pt x="150" y="117"/>
                  <a:pt x="150" y="117"/>
                  <a:pt x="150" y="117"/>
                </a:cubicBezTo>
                <a:cubicBezTo>
                  <a:pt x="150" y="118"/>
                  <a:pt x="150" y="118"/>
                  <a:pt x="150" y="118"/>
                </a:cubicBezTo>
                <a:cubicBezTo>
                  <a:pt x="150" y="118"/>
                  <a:pt x="149" y="118"/>
                  <a:pt x="148" y="118"/>
                </a:cubicBezTo>
                <a:cubicBezTo>
                  <a:pt x="147" y="119"/>
                  <a:pt x="147" y="119"/>
                  <a:pt x="147" y="119"/>
                </a:cubicBezTo>
                <a:cubicBezTo>
                  <a:pt x="147" y="119"/>
                  <a:pt x="146" y="119"/>
                  <a:pt x="145" y="120"/>
                </a:cubicBezTo>
                <a:cubicBezTo>
                  <a:pt x="144" y="120"/>
                  <a:pt x="143" y="120"/>
                  <a:pt x="142" y="120"/>
                </a:cubicBezTo>
                <a:cubicBezTo>
                  <a:pt x="141" y="120"/>
                  <a:pt x="141" y="119"/>
                  <a:pt x="141" y="120"/>
                </a:cubicBezTo>
                <a:cubicBezTo>
                  <a:pt x="141" y="120"/>
                  <a:pt x="140" y="120"/>
                  <a:pt x="140" y="120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39" y="121"/>
                  <a:pt x="140" y="121"/>
                  <a:pt x="141" y="121"/>
                </a:cubicBezTo>
                <a:cubicBezTo>
                  <a:pt x="145" y="122"/>
                  <a:pt x="146" y="123"/>
                  <a:pt x="146" y="123"/>
                </a:cubicBezTo>
                <a:cubicBezTo>
                  <a:pt x="146" y="123"/>
                  <a:pt x="147" y="123"/>
                  <a:pt x="147" y="123"/>
                </a:cubicBezTo>
                <a:cubicBezTo>
                  <a:pt x="148" y="123"/>
                  <a:pt x="148" y="123"/>
                  <a:pt x="148" y="123"/>
                </a:cubicBezTo>
                <a:cubicBezTo>
                  <a:pt x="148" y="123"/>
                  <a:pt x="149" y="123"/>
                  <a:pt x="149" y="123"/>
                </a:cubicBezTo>
                <a:cubicBezTo>
                  <a:pt x="150" y="123"/>
                  <a:pt x="151" y="123"/>
                  <a:pt x="152" y="123"/>
                </a:cubicBezTo>
                <a:cubicBezTo>
                  <a:pt x="155" y="123"/>
                  <a:pt x="157" y="123"/>
                  <a:pt x="157" y="123"/>
                </a:cubicBezTo>
                <a:cubicBezTo>
                  <a:pt x="158" y="123"/>
                  <a:pt x="158" y="123"/>
                  <a:pt x="158" y="123"/>
                </a:cubicBezTo>
                <a:cubicBezTo>
                  <a:pt x="159" y="123"/>
                  <a:pt x="160" y="123"/>
                  <a:pt x="160" y="123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61" y="123"/>
                  <a:pt x="161" y="123"/>
                </a:cubicBezTo>
                <a:cubicBezTo>
                  <a:pt x="162" y="124"/>
                  <a:pt x="167" y="125"/>
                  <a:pt x="167" y="125"/>
                </a:cubicBezTo>
                <a:cubicBezTo>
                  <a:pt x="167" y="125"/>
                  <a:pt x="170" y="126"/>
                  <a:pt x="170" y="126"/>
                </a:cubicBezTo>
                <a:cubicBezTo>
                  <a:pt x="170" y="126"/>
                  <a:pt x="170" y="127"/>
                  <a:pt x="171" y="127"/>
                </a:cubicBezTo>
                <a:cubicBezTo>
                  <a:pt x="171" y="128"/>
                  <a:pt x="172" y="129"/>
                  <a:pt x="172" y="129"/>
                </a:cubicBezTo>
                <a:cubicBezTo>
                  <a:pt x="172" y="129"/>
                  <a:pt x="172" y="129"/>
                  <a:pt x="172" y="129"/>
                </a:cubicBezTo>
                <a:cubicBezTo>
                  <a:pt x="173" y="130"/>
                  <a:pt x="175" y="132"/>
                  <a:pt x="175" y="133"/>
                </a:cubicBezTo>
                <a:cubicBezTo>
                  <a:pt x="175" y="133"/>
                  <a:pt x="175" y="133"/>
                  <a:pt x="175" y="133"/>
                </a:cubicBezTo>
                <a:cubicBezTo>
                  <a:pt x="176" y="133"/>
                  <a:pt x="176" y="133"/>
                  <a:pt x="176" y="134"/>
                </a:cubicBezTo>
                <a:cubicBezTo>
                  <a:pt x="177" y="134"/>
                  <a:pt x="177" y="135"/>
                  <a:pt x="177" y="135"/>
                </a:cubicBezTo>
                <a:cubicBezTo>
                  <a:pt x="177" y="134"/>
                  <a:pt x="178" y="135"/>
                  <a:pt x="178" y="135"/>
                </a:cubicBezTo>
                <a:cubicBezTo>
                  <a:pt x="178" y="135"/>
                  <a:pt x="178" y="136"/>
                  <a:pt x="178" y="136"/>
                </a:cubicBezTo>
                <a:cubicBezTo>
                  <a:pt x="179" y="136"/>
                  <a:pt x="179" y="136"/>
                  <a:pt x="179" y="137"/>
                </a:cubicBezTo>
                <a:cubicBezTo>
                  <a:pt x="179" y="137"/>
                  <a:pt x="179" y="138"/>
                  <a:pt x="179" y="138"/>
                </a:cubicBezTo>
                <a:cubicBezTo>
                  <a:pt x="180" y="138"/>
                  <a:pt x="180" y="138"/>
                  <a:pt x="180" y="139"/>
                </a:cubicBezTo>
                <a:cubicBezTo>
                  <a:pt x="180" y="139"/>
                  <a:pt x="181" y="139"/>
                  <a:pt x="181" y="139"/>
                </a:cubicBezTo>
                <a:cubicBezTo>
                  <a:pt x="182" y="140"/>
                  <a:pt x="184" y="142"/>
                  <a:pt x="183" y="142"/>
                </a:cubicBezTo>
                <a:cubicBezTo>
                  <a:pt x="183" y="143"/>
                  <a:pt x="183" y="143"/>
                  <a:pt x="184" y="143"/>
                </a:cubicBezTo>
                <a:cubicBezTo>
                  <a:pt x="184" y="143"/>
                  <a:pt x="184" y="143"/>
                  <a:pt x="184" y="144"/>
                </a:cubicBezTo>
                <a:cubicBezTo>
                  <a:pt x="184" y="144"/>
                  <a:pt x="185" y="144"/>
                  <a:pt x="185" y="144"/>
                </a:cubicBezTo>
                <a:cubicBezTo>
                  <a:pt x="185" y="144"/>
                  <a:pt x="186" y="144"/>
                  <a:pt x="186" y="145"/>
                </a:cubicBezTo>
                <a:cubicBezTo>
                  <a:pt x="186" y="145"/>
                  <a:pt x="186" y="145"/>
                  <a:pt x="186" y="145"/>
                </a:cubicBezTo>
                <a:cubicBezTo>
                  <a:pt x="186" y="145"/>
                  <a:pt x="187" y="146"/>
                  <a:pt x="187" y="146"/>
                </a:cubicBezTo>
                <a:cubicBezTo>
                  <a:pt x="187" y="146"/>
                  <a:pt x="187" y="146"/>
                  <a:pt x="187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48"/>
                  <a:pt x="189" y="148"/>
                  <a:pt x="189" y="148"/>
                </a:cubicBezTo>
                <a:cubicBezTo>
                  <a:pt x="189" y="149"/>
                  <a:pt x="190" y="150"/>
                  <a:pt x="191" y="150"/>
                </a:cubicBezTo>
                <a:cubicBezTo>
                  <a:pt x="191" y="150"/>
                  <a:pt x="191" y="151"/>
                  <a:pt x="191" y="151"/>
                </a:cubicBezTo>
                <a:cubicBezTo>
                  <a:pt x="191" y="151"/>
                  <a:pt x="191" y="151"/>
                  <a:pt x="191" y="151"/>
                </a:cubicBezTo>
                <a:cubicBezTo>
                  <a:pt x="191" y="151"/>
                  <a:pt x="191" y="151"/>
                  <a:pt x="191" y="151"/>
                </a:cubicBezTo>
                <a:cubicBezTo>
                  <a:pt x="191" y="151"/>
                  <a:pt x="191" y="152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cubicBezTo>
                  <a:pt x="193" y="154"/>
                  <a:pt x="193" y="154"/>
                  <a:pt x="193" y="154"/>
                </a:cubicBezTo>
                <a:cubicBezTo>
                  <a:pt x="193" y="154"/>
                  <a:pt x="194" y="154"/>
                  <a:pt x="194" y="154"/>
                </a:cubicBezTo>
                <a:cubicBezTo>
                  <a:pt x="194" y="155"/>
                  <a:pt x="194" y="155"/>
                  <a:pt x="195" y="155"/>
                </a:cubicBezTo>
                <a:cubicBezTo>
                  <a:pt x="195" y="156"/>
                  <a:pt x="196" y="156"/>
                  <a:pt x="196" y="156"/>
                </a:cubicBezTo>
                <a:cubicBezTo>
                  <a:pt x="196" y="156"/>
                  <a:pt x="196" y="157"/>
                  <a:pt x="196" y="157"/>
                </a:cubicBezTo>
                <a:cubicBezTo>
                  <a:pt x="196" y="157"/>
                  <a:pt x="197" y="157"/>
                  <a:pt x="197" y="157"/>
                </a:cubicBezTo>
                <a:cubicBezTo>
                  <a:pt x="197" y="158"/>
                  <a:pt x="197" y="158"/>
                  <a:pt x="198" y="158"/>
                </a:cubicBezTo>
                <a:cubicBezTo>
                  <a:pt x="198" y="158"/>
                  <a:pt x="198" y="158"/>
                  <a:pt x="199" y="159"/>
                </a:cubicBezTo>
                <a:cubicBezTo>
                  <a:pt x="199" y="160"/>
                  <a:pt x="200" y="160"/>
                  <a:pt x="200" y="160"/>
                </a:cubicBezTo>
                <a:cubicBezTo>
                  <a:pt x="200" y="160"/>
                  <a:pt x="201" y="161"/>
                  <a:pt x="202" y="162"/>
                </a:cubicBezTo>
                <a:cubicBezTo>
                  <a:pt x="202" y="163"/>
                  <a:pt x="203" y="164"/>
                  <a:pt x="203" y="164"/>
                </a:cubicBezTo>
                <a:cubicBezTo>
                  <a:pt x="204" y="164"/>
                  <a:pt x="204" y="164"/>
                  <a:pt x="204" y="165"/>
                </a:cubicBezTo>
                <a:cubicBezTo>
                  <a:pt x="205" y="165"/>
                  <a:pt x="205" y="166"/>
                  <a:pt x="205" y="166"/>
                </a:cubicBezTo>
                <a:cubicBezTo>
                  <a:pt x="206" y="166"/>
                  <a:pt x="206" y="166"/>
                  <a:pt x="206" y="166"/>
                </a:cubicBezTo>
                <a:cubicBezTo>
                  <a:pt x="206" y="166"/>
                  <a:pt x="206" y="167"/>
                  <a:pt x="207" y="167"/>
                </a:cubicBezTo>
                <a:cubicBezTo>
                  <a:pt x="208" y="167"/>
                  <a:pt x="208" y="167"/>
                  <a:pt x="208" y="168"/>
                </a:cubicBezTo>
                <a:cubicBezTo>
                  <a:pt x="208" y="168"/>
                  <a:pt x="208" y="169"/>
                  <a:pt x="209" y="169"/>
                </a:cubicBezTo>
                <a:cubicBezTo>
                  <a:pt x="209" y="168"/>
                  <a:pt x="209" y="169"/>
                  <a:pt x="210" y="169"/>
                </a:cubicBezTo>
                <a:cubicBezTo>
                  <a:pt x="210" y="169"/>
                  <a:pt x="211" y="170"/>
                  <a:pt x="212" y="171"/>
                </a:cubicBezTo>
                <a:cubicBezTo>
                  <a:pt x="212" y="171"/>
                  <a:pt x="213" y="172"/>
                  <a:pt x="213" y="172"/>
                </a:cubicBezTo>
                <a:cubicBezTo>
                  <a:pt x="213" y="172"/>
                  <a:pt x="214" y="173"/>
                  <a:pt x="215" y="173"/>
                </a:cubicBezTo>
                <a:cubicBezTo>
                  <a:pt x="215" y="173"/>
                  <a:pt x="216" y="174"/>
                  <a:pt x="216" y="174"/>
                </a:cubicBezTo>
                <a:cubicBezTo>
                  <a:pt x="216" y="174"/>
                  <a:pt x="216" y="174"/>
                  <a:pt x="217" y="175"/>
                </a:cubicBezTo>
                <a:cubicBezTo>
                  <a:pt x="218" y="175"/>
                  <a:pt x="218" y="175"/>
                  <a:pt x="218" y="176"/>
                </a:cubicBezTo>
                <a:cubicBezTo>
                  <a:pt x="218" y="176"/>
                  <a:pt x="219" y="176"/>
                  <a:pt x="219" y="176"/>
                </a:cubicBezTo>
                <a:cubicBezTo>
                  <a:pt x="219" y="176"/>
                  <a:pt x="219" y="176"/>
                  <a:pt x="220" y="176"/>
                </a:cubicBezTo>
                <a:close/>
                <a:moveTo>
                  <a:pt x="20" y="98"/>
                </a:moveTo>
                <a:cubicBezTo>
                  <a:pt x="20" y="98"/>
                  <a:pt x="21" y="98"/>
                  <a:pt x="21" y="98"/>
                </a:cubicBezTo>
                <a:cubicBezTo>
                  <a:pt x="22" y="98"/>
                  <a:pt x="22" y="98"/>
                  <a:pt x="23" y="98"/>
                </a:cubicBezTo>
                <a:cubicBezTo>
                  <a:pt x="23" y="98"/>
                  <a:pt x="24" y="98"/>
                  <a:pt x="24" y="98"/>
                </a:cubicBezTo>
                <a:cubicBezTo>
                  <a:pt x="24" y="98"/>
                  <a:pt x="25" y="98"/>
                  <a:pt x="25" y="98"/>
                </a:cubicBezTo>
                <a:cubicBezTo>
                  <a:pt x="26" y="98"/>
                  <a:pt x="27" y="98"/>
                  <a:pt x="28" y="98"/>
                </a:cubicBezTo>
                <a:cubicBezTo>
                  <a:pt x="29" y="99"/>
                  <a:pt x="30" y="98"/>
                  <a:pt x="34" y="97"/>
                </a:cubicBezTo>
                <a:cubicBezTo>
                  <a:pt x="36" y="96"/>
                  <a:pt x="37" y="96"/>
                  <a:pt x="37" y="96"/>
                </a:cubicBezTo>
                <a:cubicBezTo>
                  <a:pt x="38" y="96"/>
                  <a:pt x="41" y="94"/>
                  <a:pt x="45" y="92"/>
                </a:cubicBezTo>
                <a:cubicBezTo>
                  <a:pt x="47" y="91"/>
                  <a:pt x="49" y="91"/>
                  <a:pt x="50" y="90"/>
                </a:cubicBezTo>
                <a:cubicBezTo>
                  <a:pt x="50" y="90"/>
                  <a:pt x="51" y="90"/>
                  <a:pt x="51" y="90"/>
                </a:cubicBezTo>
                <a:cubicBezTo>
                  <a:pt x="51" y="90"/>
                  <a:pt x="53" y="89"/>
                  <a:pt x="54" y="89"/>
                </a:cubicBezTo>
                <a:cubicBezTo>
                  <a:pt x="55" y="89"/>
                  <a:pt x="56" y="89"/>
                  <a:pt x="56" y="88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88"/>
                  <a:pt x="59" y="88"/>
                  <a:pt x="59" y="88"/>
                </a:cubicBezTo>
                <a:cubicBezTo>
                  <a:pt x="60" y="87"/>
                  <a:pt x="61" y="87"/>
                  <a:pt x="61" y="87"/>
                </a:cubicBezTo>
                <a:cubicBezTo>
                  <a:pt x="62" y="87"/>
                  <a:pt x="63" y="87"/>
                  <a:pt x="63" y="87"/>
                </a:cubicBezTo>
                <a:cubicBezTo>
                  <a:pt x="63" y="87"/>
                  <a:pt x="63" y="87"/>
                  <a:pt x="64" y="87"/>
                </a:cubicBezTo>
                <a:cubicBezTo>
                  <a:pt x="64" y="87"/>
                  <a:pt x="64" y="87"/>
                  <a:pt x="65" y="87"/>
                </a:cubicBezTo>
                <a:cubicBezTo>
                  <a:pt x="65" y="87"/>
                  <a:pt x="65" y="87"/>
                  <a:pt x="66" y="87"/>
                </a:cubicBezTo>
                <a:cubicBezTo>
                  <a:pt x="67" y="87"/>
                  <a:pt x="67" y="87"/>
                  <a:pt x="67" y="87"/>
                </a:cubicBezTo>
                <a:cubicBezTo>
                  <a:pt x="67" y="87"/>
                  <a:pt x="67" y="87"/>
                  <a:pt x="68" y="87"/>
                </a:cubicBezTo>
                <a:cubicBezTo>
                  <a:pt x="68" y="87"/>
                  <a:pt x="68" y="87"/>
                  <a:pt x="68" y="86"/>
                </a:cubicBezTo>
                <a:cubicBezTo>
                  <a:pt x="68" y="86"/>
                  <a:pt x="68" y="86"/>
                  <a:pt x="69" y="86"/>
                </a:cubicBezTo>
                <a:cubicBezTo>
                  <a:pt x="69" y="86"/>
                  <a:pt x="70" y="86"/>
                  <a:pt x="70" y="86"/>
                </a:cubicBezTo>
                <a:cubicBezTo>
                  <a:pt x="70" y="86"/>
                  <a:pt x="71" y="86"/>
                  <a:pt x="72" y="86"/>
                </a:cubicBezTo>
                <a:cubicBezTo>
                  <a:pt x="72" y="87"/>
                  <a:pt x="73" y="87"/>
                  <a:pt x="73" y="87"/>
                </a:cubicBezTo>
                <a:cubicBezTo>
                  <a:pt x="73" y="86"/>
                  <a:pt x="74" y="86"/>
                  <a:pt x="76" y="86"/>
                </a:cubicBezTo>
                <a:cubicBezTo>
                  <a:pt x="76" y="87"/>
                  <a:pt x="77" y="87"/>
                  <a:pt x="77" y="87"/>
                </a:cubicBezTo>
                <a:cubicBezTo>
                  <a:pt x="77" y="87"/>
                  <a:pt x="78" y="87"/>
                  <a:pt x="78" y="87"/>
                </a:cubicBezTo>
                <a:cubicBezTo>
                  <a:pt x="79" y="87"/>
                  <a:pt x="80" y="87"/>
                  <a:pt x="81" y="87"/>
                </a:cubicBezTo>
                <a:cubicBezTo>
                  <a:pt x="83" y="87"/>
                  <a:pt x="87" y="88"/>
                  <a:pt x="87" y="89"/>
                </a:cubicBezTo>
                <a:cubicBezTo>
                  <a:pt x="87" y="89"/>
                  <a:pt x="88" y="89"/>
                  <a:pt x="88" y="89"/>
                </a:cubicBezTo>
                <a:cubicBezTo>
                  <a:pt x="90" y="89"/>
                  <a:pt x="92" y="89"/>
                  <a:pt x="92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3" y="90"/>
                  <a:pt x="93" y="90"/>
                  <a:pt x="93" y="90"/>
                </a:cubicBezTo>
                <a:cubicBezTo>
                  <a:pt x="93" y="90"/>
                  <a:pt x="93" y="91"/>
                  <a:pt x="93" y="91"/>
                </a:cubicBezTo>
                <a:cubicBezTo>
                  <a:pt x="93" y="91"/>
                  <a:pt x="94" y="90"/>
                  <a:pt x="94" y="90"/>
                </a:cubicBezTo>
                <a:cubicBezTo>
                  <a:pt x="94" y="90"/>
                  <a:pt x="94" y="90"/>
                  <a:pt x="95" y="91"/>
                </a:cubicBezTo>
                <a:cubicBezTo>
                  <a:pt x="96" y="91"/>
                  <a:pt x="97" y="91"/>
                  <a:pt x="97" y="91"/>
                </a:cubicBezTo>
                <a:cubicBezTo>
                  <a:pt x="97" y="92"/>
                  <a:pt x="97" y="92"/>
                  <a:pt x="97" y="92"/>
                </a:cubicBezTo>
                <a:cubicBezTo>
                  <a:pt x="98" y="92"/>
                  <a:pt x="98" y="92"/>
                  <a:pt x="98" y="92"/>
                </a:cubicBezTo>
                <a:cubicBezTo>
                  <a:pt x="98" y="93"/>
                  <a:pt x="98" y="93"/>
                  <a:pt x="98" y="92"/>
                </a:cubicBezTo>
                <a:cubicBezTo>
                  <a:pt x="98" y="92"/>
                  <a:pt x="99" y="92"/>
                  <a:pt x="99" y="93"/>
                </a:cubicBezTo>
                <a:cubicBezTo>
                  <a:pt x="99" y="93"/>
                  <a:pt x="100" y="93"/>
                  <a:pt x="101" y="93"/>
                </a:cubicBezTo>
                <a:cubicBezTo>
                  <a:pt x="102" y="93"/>
                  <a:pt x="102" y="93"/>
                  <a:pt x="102" y="94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02" y="93"/>
                  <a:pt x="104" y="94"/>
                  <a:pt x="104" y="94"/>
                </a:cubicBezTo>
                <a:cubicBezTo>
                  <a:pt x="104" y="95"/>
                  <a:pt x="104" y="95"/>
                  <a:pt x="105" y="95"/>
                </a:cubicBezTo>
                <a:cubicBezTo>
                  <a:pt x="106" y="95"/>
                  <a:pt x="108" y="97"/>
                  <a:pt x="108" y="97"/>
                </a:cubicBezTo>
                <a:cubicBezTo>
                  <a:pt x="108" y="97"/>
                  <a:pt x="108" y="98"/>
                  <a:pt x="108" y="98"/>
                </a:cubicBezTo>
                <a:cubicBezTo>
                  <a:pt x="109" y="98"/>
                  <a:pt x="109" y="98"/>
                  <a:pt x="109" y="98"/>
                </a:cubicBezTo>
                <a:cubicBezTo>
                  <a:pt x="109" y="99"/>
                  <a:pt x="109" y="99"/>
                  <a:pt x="109" y="98"/>
                </a:cubicBezTo>
                <a:cubicBezTo>
                  <a:pt x="110" y="98"/>
                  <a:pt x="110" y="97"/>
                  <a:pt x="110" y="97"/>
                </a:cubicBezTo>
                <a:cubicBezTo>
                  <a:pt x="110" y="97"/>
                  <a:pt x="110" y="98"/>
                  <a:pt x="110" y="98"/>
                </a:cubicBezTo>
                <a:cubicBezTo>
                  <a:pt x="110" y="99"/>
                  <a:pt x="110" y="99"/>
                  <a:pt x="110" y="99"/>
                </a:cubicBezTo>
                <a:cubicBezTo>
                  <a:pt x="110" y="99"/>
                  <a:pt x="110" y="99"/>
                  <a:pt x="110" y="99"/>
                </a:cubicBezTo>
                <a:cubicBezTo>
                  <a:pt x="110" y="97"/>
                  <a:pt x="113" y="99"/>
                  <a:pt x="114" y="100"/>
                </a:cubicBezTo>
                <a:cubicBezTo>
                  <a:pt x="114" y="101"/>
                  <a:pt x="115" y="101"/>
                  <a:pt x="115" y="102"/>
                </a:cubicBezTo>
                <a:cubicBezTo>
                  <a:pt x="115" y="102"/>
                  <a:pt x="117" y="103"/>
                  <a:pt x="117" y="103"/>
                </a:cubicBezTo>
                <a:cubicBezTo>
                  <a:pt x="117" y="103"/>
                  <a:pt x="117" y="102"/>
                  <a:pt x="117" y="101"/>
                </a:cubicBezTo>
                <a:cubicBezTo>
                  <a:pt x="117" y="99"/>
                  <a:pt x="116" y="98"/>
                  <a:pt x="115" y="97"/>
                </a:cubicBezTo>
                <a:cubicBezTo>
                  <a:pt x="115" y="97"/>
                  <a:pt x="114" y="97"/>
                  <a:pt x="114" y="97"/>
                </a:cubicBezTo>
                <a:cubicBezTo>
                  <a:pt x="114" y="97"/>
                  <a:pt x="114" y="96"/>
                  <a:pt x="114" y="96"/>
                </a:cubicBezTo>
                <a:cubicBezTo>
                  <a:pt x="113" y="95"/>
                  <a:pt x="112" y="94"/>
                  <a:pt x="112" y="94"/>
                </a:cubicBezTo>
                <a:cubicBezTo>
                  <a:pt x="111" y="94"/>
                  <a:pt x="111" y="94"/>
                  <a:pt x="111" y="93"/>
                </a:cubicBezTo>
                <a:cubicBezTo>
                  <a:pt x="111" y="93"/>
                  <a:pt x="111" y="93"/>
                  <a:pt x="111" y="93"/>
                </a:cubicBezTo>
                <a:cubicBezTo>
                  <a:pt x="110" y="93"/>
                  <a:pt x="110" y="93"/>
                  <a:pt x="110" y="92"/>
                </a:cubicBezTo>
                <a:cubicBezTo>
                  <a:pt x="110" y="92"/>
                  <a:pt x="110" y="92"/>
                  <a:pt x="109" y="92"/>
                </a:cubicBezTo>
                <a:cubicBezTo>
                  <a:pt x="109" y="92"/>
                  <a:pt x="108" y="91"/>
                  <a:pt x="108" y="91"/>
                </a:cubicBezTo>
                <a:cubicBezTo>
                  <a:pt x="107" y="90"/>
                  <a:pt x="106" y="90"/>
                  <a:pt x="106" y="89"/>
                </a:cubicBezTo>
                <a:cubicBezTo>
                  <a:pt x="104" y="89"/>
                  <a:pt x="100" y="87"/>
                  <a:pt x="98" y="86"/>
                </a:cubicBezTo>
                <a:cubicBezTo>
                  <a:pt x="97" y="86"/>
                  <a:pt x="94" y="85"/>
                  <a:pt x="94" y="84"/>
                </a:cubicBezTo>
                <a:cubicBezTo>
                  <a:pt x="93" y="84"/>
                  <a:pt x="92" y="84"/>
                  <a:pt x="91" y="84"/>
                </a:cubicBezTo>
                <a:cubicBezTo>
                  <a:pt x="90" y="84"/>
                  <a:pt x="90" y="83"/>
                  <a:pt x="90" y="83"/>
                </a:cubicBezTo>
                <a:cubicBezTo>
                  <a:pt x="90" y="83"/>
                  <a:pt x="89" y="82"/>
                  <a:pt x="88" y="83"/>
                </a:cubicBezTo>
                <a:cubicBezTo>
                  <a:pt x="88" y="83"/>
                  <a:pt x="87" y="82"/>
                  <a:pt x="86" y="82"/>
                </a:cubicBezTo>
                <a:cubicBezTo>
                  <a:pt x="85" y="82"/>
                  <a:pt x="84" y="81"/>
                  <a:pt x="84" y="81"/>
                </a:cubicBezTo>
                <a:cubicBezTo>
                  <a:pt x="83" y="82"/>
                  <a:pt x="83" y="82"/>
                  <a:pt x="83" y="81"/>
                </a:cubicBezTo>
                <a:cubicBezTo>
                  <a:pt x="83" y="81"/>
                  <a:pt x="83" y="81"/>
                  <a:pt x="82" y="81"/>
                </a:cubicBezTo>
                <a:cubicBezTo>
                  <a:pt x="82" y="81"/>
                  <a:pt x="82" y="81"/>
                  <a:pt x="82" y="81"/>
                </a:cubicBezTo>
                <a:cubicBezTo>
                  <a:pt x="82" y="81"/>
                  <a:pt x="82" y="81"/>
                  <a:pt x="81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82"/>
                  <a:pt x="80" y="82"/>
                  <a:pt x="80" y="81"/>
                </a:cubicBezTo>
                <a:cubicBezTo>
                  <a:pt x="80" y="81"/>
                  <a:pt x="80" y="81"/>
                  <a:pt x="80" y="81"/>
                </a:cubicBezTo>
                <a:cubicBezTo>
                  <a:pt x="80" y="82"/>
                  <a:pt x="77" y="82"/>
                  <a:pt x="77" y="82"/>
                </a:cubicBezTo>
                <a:cubicBezTo>
                  <a:pt x="77" y="81"/>
                  <a:pt x="75" y="81"/>
                  <a:pt x="74" y="82"/>
                </a:cubicBezTo>
                <a:cubicBezTo>
                  <a:pt x="73" y="83"/>
                  <a:pt x="71" y="83"/>
                  <a:pt x="71" y="82"/>
                </a:cubicBezTo>
                <a:cubicBezTo>
                  <a:pt x="71" y="82"/>
                  <a:pt x="70" y="82"/>
                  <a:pt x="70" y="82"/>
                </a:cubicBezTo>
                <a:cubicBezTo>
                  <a:pt x="70" y="82"/>
                  <a:pt x="70" y="82"/>
                  <a:pt x="69" y="82"/>
                </a:cubicBezTo>
                <a:cubicBezTo>
                  <a:pt x="69" y="82"/>
                  <a:pt x="68" y="82"/>
                  <a:pt x="68" y="82"/>
                </a:cubicBezTo>
                <a:cubicBezTo>
                  <a:pt x="67" y="83"/>
                  <a:pt x="66" y="83"/>
                  <a:pt x="66" y="83"/>
                </a:cubicBezTo>
                <a:cubicBezTo>
                  <a:pt x="66" y="82"/>
                  <a:pt x="65" y="83"/>
                  <a:pt x="64" y="83"/>
                </a:cubicBezTo>
                <a:cubicBezTo>
                  <a:pt x="63" y="83"/>
                  <a:pt x="62" y="83"/>
                  <a:pt x="62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61" y="84"/>
                  <a:pt x="59" y="84"/>
                  <a:pt x="58" y="83"/>
                </a:cubicBezTo>
                <a:cubicBezTo>
                  <a:pt x="58" y="83"/>
                  <a:pt x="58" y="83"/>
                  <a:pt x="58" y="84"/>
                </a:cubicBezTo>
                <a:cubicBezTo>
                  <a:pt x="57" y="85"/>
                  <a:pt x="55" y="85"/>
                  <a:pt x="53" y="85"/>
                </a:cubicBezTo>
                <a:cubicBezTo>
                  <a:pt x="52" y="85"/>
                  <a:pt x="52" y="86"/>
                  <a:pt x="52" y="86"/>
                </a:cubicBezTo>
                <a:cubicBezTo>
                  <a:pt x="52" y="86"/>
                  <a:pt x="47" y="88"/>
                  <a:pt x="47" y="88"/>
                </a:cubicBezTo>
                <a:cubicBezTo>
                  <a:pt x="46" y="88"/>
                  <a:pt x="46" y="88"/>
                  <a:pt x="46" y="88"/>
                </a:cubicBezTo>
                <a:cubicBezTo>
                  <a:pt x="45" y="89"/>
                  <a:pt x="45" y="89"/>
                  <a:pt x="44" y="89"/>
                </a:cubicBezTo>
                <a:cubicBezTo>
                  <a:pt x="44" y="88"/>
                  <a:pt x="43" y="89"/>
                  <a:pt x="4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4" y="89"/>
                  <a:pt x="44" y="89"/>
                  <a:pt x="44" y="89"/>
                </a:cubicBezTo>
                <a:cubicBezTo>
                  <a:pt x="43" y="89"/>
                  <a:pt x="43" y="89"/>
                  <a:pt x="42" y="89"/>
                </a:cubicBezTo>
                <a:cubicBezTo>
                  <a:pt x="42" y="89"/>
                  <a:pt x="41" y="89"/>
                  <a:pt x="41" y="89"/>
                </a:cubicBezTo>
                <a:cubicBezTo>
                  <a:pt x="41" y="90"/>
                  <a:pt x="41" y="90"/>
                  <a:pt x="41" y="90"/>
                </a:cubicBezTo>
                <a:cubicBezTo>
                  <a:pt x="40" y="90"/>
                  <a:pt x="40" y="90"/>
                  <a:pt x="40" y="90"/>
                </a:cubicBezTo>
                <a:cubicBezTo>
                  <a:pt x="40" y="90"/>
                  <a:pt x="39" y="91"/>
                  <a:pt x="39" y="91"/>
                </a:cubicBezTo>
                <a:cubicBezTo>
                  <a:pt x="38" y="91"/>
                  <a:pt x="37" y="91"/>
                  <a:pt x="37" y="92"/>
                </a:cubicBezTo>
                <a:cubicBezTo>
                  <a:pt x="37" y="92"/>
                  <a:pt x="37" y="92"/>
                  <a:pt x="36" y="92"/>
                </a:cubicBezTo>
                <a:cubicBezTo>
                  <a:pt x="36" y="92"/>
                  <a:pt x="36" y="93"/>
                  <a:pt x="36" y="93"/>
                </a:cubicBezTo>
                <a:cubicBezTo>
                  <a:pt x="35" y="93"/>
                  <a:pt x="35" y="93"/>
                  <a:pt x="35" y="93"/>
                </a:cubicBezTo>
                <a:cubicBezTo>
                  <a:pt x="34" y="93"/>
                  <a:pt x="33" y="93"/>
                  <a:pt x="31" y="94"/>
                </a:cubicBezTo>
                <a:cubicBezTo>
                  <a:pt x="30" y="95"/>
                  <a:pt x="30" y="95"/>
                  <a:pt x="29" y="95"/>
                </a:cubicBezTo>
                <a:cubicBezTo>
                  <a:pt x="28" y="94"/>
                  <a:pt x="28" y="94"/>
                  <a:pt x="27" y="94"/>
                </a:cubicBezTo>
                <a:cubicBezTo>
                  <a:pt x="27" y="95"/>
                  <a:pt x="27" y="95"/>
                  <a:pt x="27" y="95"/>
                </a:cubicBezTo>
                <a:cubicBezTo>
                  <a:pt x="28" y="95"/>
                  <a:pt x="28" y="96"/>
                  <a:pt x="27" y="96"/>
                </a:cubicBezTo>
                <a:cubicBezTo>
                  <a:pt x="26" y="97"/>
                  <a:pt x="26" y="96"/>
                  <a:pt x="26" y="96"/>
                </a:cubicBezTo>
                <a:cubicBezTo>
                  <a:pt x="26" y="96"/>
                  <a:pt x="26" y="95"/>
                  <a:pt x="25" y="96"/>
                </a:cubicBezTo>
                <a:cubicBezTo>
                  <a:pt x="25" y="96"/>
                  <a:pt x="24" y="96"/>
                  <a:pt x="23" y="96"/>
                </a:cubicBezTo>
                <a:cubicBezTo>
                  <a:pt x="23" y="95"/>
                  <a:pt x="22" y="95"/>
                  <a:pt x="22" y="96"/>
                </a:cubicBezTo>
                <a:cubicBezTo>
                  <a:pt x="22" y="96"/>
                  <a:pt x="21" y="96"/>
                  <a:pt x="21" y="96"/>
                </a:cubicBezTo>
                <a:cubicBezTo>
                  <a:pt x="20" y="95"/>
                  <a:pt x="17" y="95"/>
                  <a:pt x="16" y="95"/>
                </a:cubicBezTo>
                <a:cubicBezTo>
                  <a:pt x="16" y="96"/>
                  <a:pt x="16" y="97"/>
                  <a:pt x="18" y="97"/>
                </a:cubicBezTo>
                <a:cubicBezTo>
                  <a:pt x="19" y="98"/>
                  <a:pt x="19" y="98"/>
                  <a:pt x="19" y="98"/>
                </a:cubicBezTo>
                <a:cubicBezTo>
                  <a:pt x="19" y="98"/>
                  <a:pt x="20" y="98"/>
                  <a:pt x="20" y="98"/>
                </a:cubicBezTo>
                <a:close/>
                <a:moveTo>
                  <a:pt x="218" y="168"/>
                </a:moveTo>
                <a:cubicBezTo>
                  <a:pt x="218" y="168"/>
                  <a:pt x="218" y="168"/>
                  <a:pt x="218" y="168"/>
                </a:cubicBezTo>
                <a:cubicBezTo>
                  <a:pt x="219" y="168"/>
                  <a:pt x="219" y="168"/>
                  <a:pt x="219" y="168"/>
                </a:cubicBezTo>
                <a:cubicBezTo>
                  <a:pt x="219" y="168"/>
                  <a:pt x="219" y="167"/>
                  <a:pt x="218" y="167"/>
                </a:cubicBezTo>
                <a:cubicBezTo>
                  <a:pt x="218" y="166"/>
                  <a:pt x="217" y="165"/>
                  <a:pt x="217" y="165"/>
                </a:cubicBezTo>
                <a:cubicBezTo>
                  <a:pt x="217" y="165"/>
                  <a:pt x="216" y="164"/>
                  <a:pt x="216" y="164"/>
                </a:cubicBezTo>
                <a:cubicBezTo>
                  <a:pt x="215" y="164"/>
                  <a:pt x="215" y="163"/>
                  <a:pt x="215" y="163"/>
                </a:cubicBezTo>
                <a:cubicBezTo>
                  <a:pt x="215" y="162"/>
                  <a:pt x="214" y="162"/>
                  <a:pt x="214" y="162"/>
                </a:cubicBezTo>
                <a:cubicBezTo>
                  <a:pt x="213" y="162"/>
                  <a:pt x="212" y="161"/>
                  <a:pt x="211" y="160"/>
                </a:cubicBezTo>
                <a:cubicBezTo>
                  <a:pt x="210" y="159"/>
                  <a:pt x="209" y="158"/>
                  <a:pt x="209" y="158"/>
                </a:cubicBezTo>
                <a:cubicBezTo>
                  <a:pt x="209" y="158"/>
                  <a:pt x="209" y="157"/>
                  <a:pt x="209" y="157"/>
                </a:cubicBezTo>
                <a:cubicBezTo>
                  <a:pt x="208" y="156"/>
                  <a:pt x="208" y="156"/>
                  <a:pt x="208" y="156"/>
                </a:cubicBezTo>
                <a:cubicBezTo>
                  <a:pt x="208" y="156"/>
                  <a:pt x="208" y="156"/>
                  <a:pt x="207" y="155"/>
                </a:cubicBezTo>
                <a:cubicBezTo>
                  <a:pt x="207" y="155"/>
                  <a:pt x="207" y="154"/>
                  <a:pt x="207" y="155"/>
                </a:cubicBezTo>
                <a:cubicBezTo>
                  <a:pt x="206" y="155"/>
                  <a:pt x="206" y="155"/>
                  <a:pt x="206" y="154"/>
                </a:cubicBezTo>
                <a:cubicBezTo>
                  <a:pt x="206" y="154"/>
                  <a:pt x="206" y="154"/>
                  <a:pt x="206" y="154"/>
                </a:cubicBezTo>
                <a:cubicBezTo>
                  <a:pt x="205" y="154"/>
                  <a:pt x="204" y="152"/>
                  <a:pt x="203" y="150"/>
                </a:cubicBezTo>
                <a:cubicBezTo>
                  <a:pt x="203" y="149"/>
                  <a:pt x="202" y="148"/>
                  <a:pt x="201" y="148"/>
                </a:cubicBezTo>
                <a:cubicBezTo>
                  <a:pt x="200" y="146"/>
                  <a:pt x="199" y="145"/>
                  <a:pt x="199" y="145"/>
                </a:cubicBezTo>
                <a:cubicBezTo>
                  <a:pt x="199" y="145"/>
                  <a:pt x="199" y="144"/>
                  <a:pt x="198" y="144"/>
                </a:cubicBezTo>
                <a:cubicBezTo>
                  <a:pt x="198" y="143"/>
                  <a:pt x="197" y="142"/>
                  <a:pt x="197" y="142"/>
                </a:cubicBezTo>
                <a:cubicBezTo>
                  <a:pt x="197" y="141"/>
                  <a:pt x="196" y="140"/>
                  <a:pt x="196" y="140"/>
                </a:cubicBezTo>
                <a:cubicBezTo>
                  <a:pt x="195" y="140"/>
                  <a:pt x="195" y="139"/>
                  <a:pt x="195" y="139"/>
                </a:cubicBezTo>
                <a:cubicBezTo>
                  <a:pt x="195" y="138"/>
                  <a:pt x="194" y="138"/>
                  <a:pt x="194" y="138"/>
                </a:cubicBezTo>
                <a:cubicBezTo>
                  <a:pt x="194" y="138"/>
                  <a:pt x="193" y="137"/>
                  <a:pt x="193" y="136"/>
                </a:cubicBezTo>
                <a:cubicBezTo>
                  <a:pt x="193" y="136"/>
                  <a:pt x="192" y="135"/>
                  <a:pt x="192" y="135"/>
                </a:cubicBezTo>
                <a:cubicBezTo>
                  <a:pt x="192" y="135"/>
                  <a:pt x="192" y="135"/>
                  <a:pt x="192" y="135"/>
                </a:cubicBezTo>
                <a:cubicBezTo>
                  <a:pt x="192" y="135"/>
                  <a:pt x="192" y="134"/>
                  <a:pt x="192" y="134"/>
                </a:cubicBezTo>
                <a:cubicBezTo>
                  <a:pt x="192" y="134"/>
                  <a:pt x="191" y="134"/>
                  <a:pt x="191" y="133"/>
                </a:cubicBezTo>
                <a:cubicBezTo>
                  <a:pt x="191" y="133"/>
                  <a:pt x="190" y="132"/>
                  <a:pt x="190" y="132"/>
                </a:cubicBezTo>
                <a:cubicBezTo>
                  <a:pt x="190" y="132"/>
                  <a:pt x="190" y="132"/>
                  <a:pt x="190" y="132"/>
                </a:cubicBezTo>
                <a:cubicBezTo>
                  <a:pt x="190" y="131"/>
                  <a:pt x="189" y="130"/>
                  <a:pt x="189" y="130"/>
                </a:cubicBezTo>
                <a:cubicBezTo>
                  <a:pt x="188" y="130"/>
                  <a:pt x="188" y="129"/>
                  <a:pt x="188" y="128"/>
                </a:cubicBezTo>
                <a:cubicBezTo>
                  <a:pt x="186" y="126"/>
                  <a:pt x="181" y="120"/>
                  <a:pt x="181" y="120"/>
                </a:cubicBezTo>
                <a:cubicBezTo>
                  <a:pt x="180" y="120"/>
                  <a:pt x="180" y="120"/>
                  <a:pt x="180" y="120"/>
                </a:cubicBezTo>
                <a:cubicBezTo>
                  <a:pt x="180" y="119"/>
                  <a:pt x="179" y="119"/>
                  <a:pt x="179" y="118"/>
                </a:cubicBezTo>
                <a:cubicBezTo>
                  <a:pt x="178" y="118"/>
                  <a:pt x="177" y="117"/>
                  <a:pt x="177" y="117"/>
                </a:cubicBezTo>
                <a:cubicBezTo>
                  <a:pt x="176" y="116"/>
                  <a:pt x="171" y="113"/>
                  <a:pt x="170" y="112"/>
                </a:cubicBezTo>
                <a:cubicBezTo>
                  <a:pt x="167" y="111"/>
                  <a:pt x="165" y="110"/>
                  <a:pt x="164" y="110"/>
                </a:cubicBezTo>
                <a:cubicBezTo>
                  <a:pt x="164" y="110"/>
                  <a:pt x="163" y="110"/>
                  <a:pt x="163" y="110"/>
                </a:cubicBezTo>
                <a:cubicBezTo>
                  <a:pt x="162" y="110"/>
                  <a:pt x="161" y="109"/>
                  <a:pt x="160" y="109"/>
                </a:cubicBezTo>
                <a:cubicBezTo>
                  <a:pt x="160" y="109"/>
                  <a:pt x="159" y="109"/>
                  <a:pt x="159" y="109"/>
                </a:cubicBezTo>
                <a:cubicBezTo>
                  <a:pt x="159" y="109"/>
                  <a:pt x="158" y="109"/>
                  <a:pt x="158" y="109"/>
                </a:cubicBezTo>
                <a:cubicBezTo>
                  <a:pt x="158" y="109"/>
                  <a:pt x="157" y="109"/>
                  <a:pt x="157" y="109"/>
                </a:cubicBezTo>
                <a:cubicBezTo>
                  <a:pt x="157" y="109"/>
                  <a:pt x="153" y="110"/>
                  <a:pt x="152" y="110"/>
                </a:cubicBezTo>
                <a:cubicBezTo>
                  <a:pt x="152" y="110"/>
                  <a:pt x="152" y="110"/>
                  <a:pt x="152" y="110"/>
                </a:cubicBezTo>
                <a:cubicBezTo>
                  <a:pt x="151" y="110"/>
                  <a:pt x="151" y="110"/>
                  <a:pt x="151" y="110"/>
                </a:cubicBezTo>
                <a:cubicBezTo>
                  <a:pt x="150" y="110"/>
                  <a:pt x="150" y="110"/>
                  <a:pt x="149" y="110"/>
                </a:cubicBezTo>
                <a:cubicBezTo>
                  <a:pt x="149" y="110"/>
                  <a:pt x="149" y="110"/>
                  <a:pt x="149" y="110"/>
                </a:cubicBezTo>
                <a:cubicBezTo>
                  <a:pt x="149" y="111"/>
                  <a:pt x="148" y="111"/>
                  <a:pt x="148" y="111"/>
                </a:cubicBezTo>
                <a:cubicBezTo>
                  <a:pt x="147" y="111"/>
                  <a:pt x="147" y="111"/>
                  <a:pt x="146" y="111"/>
                </a:cubicBezTo>
                <a:cubicBezTo>
                  <a:pt x="146" y="111"/>
                  <a:pt x="146" y="111"/>
                  <a:pt x="146" y="111"/>
                </a:cubicBezTo>
                <a:cubicBezTo>
                  <a:pt x="146" y="111"/>
                  <a:pt x="145" y="112"/>
                  <a:pt x="144" y="112"/>
                </a:cubicBezTo>
                <a:cubicBezTo>
                  <a:pt x="143" y="112"/>
                  <a:pt x="142" y="113"/>
                  <a:pt x="142" y="113"/>
                </a:cubicBezTo>
                <a:cubicBezTo>
                  <a:pt x="142" y="113"/>
                  <a:pt x="140" y="114"/>
                  <a:pt x="140" y="114"/>
                </a:cubicBezTo>
                <a:cubicBezTo>
                  <a:pt x="140" y="114"/>
                  <a:pt x="140" y="115"/>
                  <a:pt x="140" y="115"/>
                </a:cubicBezTo>
                <a:cubicBezTo>
                  <a:pt x="141" y="115"/>
                  <a:pt x="141" y="115"/>
                  <a:pt x="141" y="115"/>
                </a:cubicBezTo>
                <a:cubicBezTo>
                  <a:pt x="141" y="114"/>
                  <a:pt x="143" y="114"/>
                  <a:pt x="143" y="114"/>
                </a:cubicBezTo>
                <a:cubicBezTo>
                  <a:pt x="143" y="114"/>
                  <a:pt x="144" y="114"/>
                  <a:pt x="144" y="114"/>
                </a:cubicBezTo>
                <a:cubicBezTo>
                  <a:pt x="145" y="113"/>
                  <a:pt x="149" y="114"/>
                  <a:pt x="150" y="114"/>
                </a:cubicBezTo>
                <a:cubicBezTo>
                  <a:pt x="150" y="114"/>
                  <a:pt x="150" y="114"/>
                  <a:pt x="150" y="114"/>
                </a:cubicBezTo>
                <a:cubicBezTo>
                  <a:pt x="150" y="114"/>
                  <a:pt x="151" y="113"/>
                  <a:pt x="151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4"/>
                  <a:pt x="151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3"/>
                  <a:pt x="153" y="113"/>
                  <a:pt x="154" y="113"/>
                </a:cubicBezTo>
                <a:cubicBezTo>
                  <a:pt x="155" y="113"/>
                  <a:pt x="155" y="113"/>
                  <a:pt x="155" y="113"/>
                </a:cubicBezTo>
                <a:cubicBezTo>
                  <a:pt x="156" y="114"/>
                  <a:pt x="156" y="113"/>
                  <a:pt x="156" y="113"/>
                </a:cubicBezTo>
                <a:cubicBezTo>
                  <a:pt x="156" y="113"/>
                  <a:pt x="157" y="113"/>
                  <a:pt x="157" y="113"/>
                </a:cubicBezTo>
                <a:cubicBezTo>
                  <a:pt x="157" y="113"/>
                  <a:pt x="157" y="113"/>
                  <a:pt x="158" y="112"/>
                </a:cubicBezTo>
                <a:cubicBezTo>
                  <a:pt x="158" y="112"/>
                  <a:pt x="159" y="112"/>
                  <a:pt x="159" y="112"/>
                </a:cubicBezTo>
                <a:cubicBezTo>
                  <a:pt x="159" y="113"/>
                  <a:pt x="159" y="113"/>
                  <a:pt x="160" y="113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61" y="112"/>
                  <a:pt x="161" y="112"/>
                  <a:pt x="161" y="112"/>
                </a:cubicBezTo>
                <a:cubicBezTo>
                  <a:pt x="161" y="112"/>
                  <a:pt x="161" y="112"/>
                  <a:pt x="162" y="112"/>
                </a:cubicBezTo>
                <a:cubicBezTo>
                  <a:pt x="162" y="112"/>
                  <a:pt x="162" y="112"/>
                  <a:pt x="163" y="112"/>
                </a:cubicBezTo>
                <a:cubicBezTo>
                  <a:pt x="163" y="113"/>
                  <a:pt x="164" y="113"/>
                  <a:pt x="164" y="113"/>
                </a:cubicBezTo>
                <a:cubicBezTo>
                  <a:pt x="164" y="114"/>
                  <a:pt x="164" y="114"/>
                  <a:pt x="165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4"/>
                  <a:pt x="166" y="114"/>
                </a:cubicBezTo>
                <a:cubicBezTo>
                  <a:pt x="167" y="115"/>
                  <a:pt x="169" y="115"/>
                  <a:pt x="169" y="116"/>
                </a:cubicBezTo>
                <a:cubicBezTo>
                  <a:pt x="170" y="116"/>
                  <a:pt x="171" y="117"/>
                  <a:pt x="171" y="117"/>
                </a:cubicBezTo>
                <a:cubicBezTo>
                  <a:pt x="171" y="117"/>
                  <a:pt x="171" y="117"/>
                  <a:pt x="171" y="117"/>
                </a:cubicBezTo>
                <a:cubicBezTo>
                  <a:pt x="171" y="118"/>
                  <a:pt x="171" y="118"/>
                  <a:pt x="171" y="118"/>
                </a:cubicBezTo>
                <a:cubicBezTo>
                  <a:pt x="171" y="118"/>
                  <a:pt x="171" y="118"/>
                  <a:pt x="172" y="118"/>
                </a:cubicBezTo>
                <a:cubicBezTo>
                  <a:pt x="172" y="118"/>
                  <a:pt x="172" y="118"/>
                  <a:pt x="172" y="118"/>
                </a:cubicBezTo>
                <a:cubicBezTo>
                  <a:pt x="172" y="118"/>
                  <a:pt x="173" y="119"/>
                  <a:pt x="173" y="119"/>
                </a:cubicBezTo>
                <a:cubicBezTo>
                  <a:pt x="173" y="119"/>
                  <a:pt x="174" y="119"/>
                  <a:pt x="174" y="119"/>
                </a:cubicBezTo>
                <a:cubicBezTo>
                  <a:pt x="174" y="120"/>
                  <a:pt x="174" y="120"/>
                  <a:pt x="175" y="120"/>
                </a:cubicBezTo>
                <a:cubicBezTo>
                  <a:pt x="175" y="120"/>
                  <a:pt x="176" y="121"/>
                  <a:pt x="176" y="122"/>
                </a:cubicBezTo>
                <a:cubicBezTo>
                  <a:pt x="177" y="122"/>
                  <a:pt x="178" y="123"/>
                  <a:pt x="178" y="124"/>
                </a:cubicBezTo>
                <a:cubicBezTo>
                  <a:pt x="179" y="124"/>
                  <a:pt x="179" y="125"/>
                  <a:pt x="179" y="126"/>
                </a:cubicBezTo>
                <a:cubicBezTo>
                  <a:pt x="179" y="126"/>
                  <a:pt x="180" y="126"/>
                  <a:pt x="180" y="127"/>
                </a:cubicBezTo>
                <a:cubicBezTo>
                  <a:pt x="180" y="127"/>
                  <a:pt x="180" y="127"/>
                  <a:pt x="180" y="127"/>
                </a:cubicBezTo>
                <a:cubicBezTo>
                  <a:pt x="180" y="127"/>
                  <a:pt x="180" y="128"/>
                  <a:pt x="181" y="128"/>
                </a:cubicBezTo>
                <a:cubicBezTo>
                  <a:pt x="182" y="129"/>
                  <a:pt x="182" y="129"/>
                  <a:pt x="181" y="129"/>
                </a:cubicBezTo>
                <a:cubicBezTo>
                  <a:pt x="181" y="129"/>
                  <a:pt x="181" y="129"/>
                  <a:pt x="181" y="130"/>
                </a:cubicBezTo>
                <a:cubicBezTo>
                  <a:pt x="181" y="130"/>
                  <a:pt x="182" y="130"/>
                  <a:pt x="182" y="130"/>
                </a:cubicBezTo>
                <a:cubicBezTo>
                  <a:pt x="182" y="130"/>
                  <a:pt x="183" y="130"/>
                  <a:pt x="183" y="130"/>
                </a:cubicBezTo>
                <a:cubicBezTo>
                  <a:pt x="183" y="131"/>
                  <a:pt x="183" y="131"/>
                  <a:pt x="183" y="131"/>
                </a:cubicBezTo>
                <a:cubicBezTo>
                  <a:pt x="184" y="132"/>
                  <a:pt x="184" y="132"/>
                  <a:pt x="184" y="132"/>
                </a:cubicBezTo>
                <a:cubicBezTo>
                  <a:pt x="183" y="132"/>
                  <a:pt x="184" y="133"/>
                  <a:pt x="185" y="133"/>
                </a:cubicBezTo>
                <a:cubicBezTo>
                  <a:pt x="185" y="133"/>
                  <a:pt x="185" y="133"/>
                  <a:pt x="185" y="134"/>
                </a:cubicBezTo>
                <a:cubicBezTo>
                  <a:pt x="185" y="134"/>
                  <a:pt x="186" y="135"/>
                  <a:pt x="186" y="134"/>
                </a:cubicBezTo>
                <a:cubicBezTo>
                  <a:pt x="186" y="134"/>
                  <a:pt x="186" y="134"/>
                  <a:pt x="186" y="135"/>
                </a:cubicBezTo>
                <a:cubicBezTo>
                  <a:pt x="186" y="135"/>
                  <a:pt x="186" y="136"/>
                  <a:pt x="187" y="136"/>
                </a:cubicBezTo>
                <a:cubicBezTo>
                  <a:pt x="187" y="136"/>
                  <a:pt x="187" y="136"/>
                  <a:pt x="187" y="136"/>
                </a:cubicBezTo>
                <a:cubicBezTo>
                  <a:pt x="187" y="137"/>
                  <a:pt x="187" y="137"/>
                  <a:pt x="187" y="137"/>
                </a:cubicBezTo>
                <a:cubicBezTo>
                  <a:pt x="187" y="137"/>
                  <a:pt x="188" y="138"/>
                  <a:pt x="188" y="139"/>
                </a:cubicBezTo>
                <a:cubicBezTo>
                  <a:pt x="189" y="140"/>
                  <a:pt x="189" y="141"/>
                  <a:pt x="190" y="141"/>
                </a:cubicBezTo>
                <a:cubicBezTo>
                  <a:pt x="190" y="141"/>
                  <a:pt x="190" y="142"/>
                  <a:pt x="190" y="142"/>
                </a:cubicBezTo>
                <a:cubicBezTo>
                  <a:pt x="190" y="142"/>
                  <a:pt x="190" y="142"/>
                  <a:pt x="191" y="142"/>
                </a:cubicBezTo>
                <a:cubicBezTo>
                  <a:pt x="191" y="142"/>
                  <a:pt x="191" y="143"/>
                  <a:pt x="191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2" y="143"/>
                  <a:pt x="192" y="143"/>
                  <a:pt x="192" y="144"/>
                </a:cubicBezTo>
                <a:cubicBezTo>
                  <a:pt x="192" y="144"/>
                  <a:pt x="192" y="144"/>
                  <a:pt x="193" y="144"/>
                </a:cubicBezTo>
                <a:cubicBezTo>
                  <a:pt x="193" y="144"/>
                  <a:pt x="193" y="145"/>
                  <a:pt x="193" y="145"/>
                </a:cubicBezTo>
                <a:cubicBezTo>
                  <a:pt x="193" y="145"/>
                  <a:pt x="193" y="145"/>
                  <a:pt x="193" y="145"/>
                </a:cubicBezTo>
                <a:cubicBezTo>
                  <a:pt x="194" y="145"/>
                  <a:pt x="194" y="146"/>
                  <a:pt x="194" y="146"/>
                </a:cubicBezTo>
                <a:cubicBezTo>
                  <a:pt x="193" y="146"/>
                  <a:pt x="193" y="147"/>
                  <a:pt x="194" y="147"/>
                </a:cubicBezTo>
                <a:cubicBezTo>
                  <a:pt x="195" y="147"/>
                  <a:pt x="196" y="148"/>
                  <a:pt x="196" y="149"/>
                </a:cubicBezTo>
                <a:cubicBezTo>
                  <a:pt x="196" y="149"/>
                  <a:pt x="196" y="149"/>
                  <a:pt x="197" y="149"/>
                </a:cubicBezTo>
                <a:cubicBezTo>
                  <a:pt x="198" y="150"/>
                  <a:pt x="198" y="150"/>
                  <a:pt x="198" y="151"/>
                </a:cubicBezTo>
                <a:cubicBezTo>
                  <a:pt x="198" y="151"/>
                  <a:pt x="198" y="152"/>
                  <a:pt x="198" y="152"/>
                </a:cubicBezTo>
                <a:cubicBezTo>
                  <a:pt x="199" y="152"/>
                  <a:pt x="199" y="152"/>
                  <a:pt x="200" y="153"/>
                </a:cubicBezTo>
                <a:cubicBezTo>
                  <a:pt x="200" y="154"/>
                  <a:pt x="201" y="154"/>
                  <a:pt x="201" y="154"/>
                </a:cubicBezTo>
                <a:cubicBezTo>
                  <a:pt x="201" y="154"/>
                  <a:pt x="202" y="155"/>
                  <a:pt x="202" y="156"/>
                </a:cubicBezTo>
                <a:cubicBezTo>
                  <a:pt x="203" y="157"/>
                  <a:pt x="203" y="158"/>
                  <a:pt x="203" y="158"/>
                </a:cubicBezTo>
                <a:cubicBezTo>
                  <a:pt x="204" y="158"/>
                  <a:pt x="204" y="159"/>
                  <a:pt x="205" y="159"/>
                </a:cubicBezTo>
                <a:cubicBezTo>
                  <a:pt x="206" y="160"/>
                  <a:pt x="206" y="160"/>
                  <a:pt x="207" y="161"/>
                </a:cubicBezTo>
                <a:cubicBezTo>
                  <a:pt x="207" y="161"/>
                  <a:pt x="207" y="161"/>
                  <a:pt x="207" y="161"/>
                </a:cubicBezTo>
                <a:cubicBezTo>
                  <a:pt x="207" y="161"/>
                  <a:pt x="207" y="161"/>
                  <a:pt x="208" y="161"/>
                </a:cubicBezTo>
                <a:cubicBezTo>
                  <a:pt x="208" y="161"/>
                  <a:pt x="208" y="161"/>
                  <a:pt x="209" y="162"/>
                </a:cubicBezTo>
                <a:cubicBezTo>
                  <a:pt x="209" y="162"/>
                  <a:pt x="210" y="162"/>
                  <a:pt x="210" y="162"/>
                </a:cubicBezTo>
                <a:cubicBezTo>
                  <a:pt x="210" y="163"/>
                  <a:pt x="210" y="163"/>
                  <a:pt x="211" y="163"/>
                </a:cubicBezTo>
                <a:cubicBezTo>
                  <a:pt x="211" y="163"/>
                  <a:pt x="211" y="163"/>
                  <a:pt x="211" y="164"/>
                </a:cubicBezTo>
                <a:cubicBezTo>
                  <a:pt x="210" y="164"/>
                  <a:pt x="211" y="165"/>
                  <a:pt x="212" y="164"/>
                </a:cubicBezTo>
                <a:cubicBezTo>
                  <a:pt x="212" y="164"/>
                  <a:pt x="214" y="165"/>
                  <a:pt x="213" y="165"/>
                </a:cubicBezTo>
                <a:cubicBezTo>
                  <a:pt x="213" y="166"/>
                  <a:pt x="214" y="166"/>
                  <a:pt x="215" y="166"/>
                </a:cubicBezTo>
                <a:cubicBezTo>
                  <a:pt x="216" y="166"/>
                  <a:pt x="217" y="167"/>
                  <a:pt x="217" y="167"/>
                </a:cubicBezTo>
                <a:cubicBezTo>
                  <a:pt x="217" y="167"/>
                  <a:pt x="217" y="167"/>
                  <a:pt x="217" y="167"/>
                </a:cubicBezTo>
                <a:cubicBezTo>
                  <a:pt x="217" y="167"/>
                  <a:pt x="217" y="167"/>
                  <a:pt x="217" y="168"/>
                </a:cubicBezTo>
                <a:cubicBezTo>
                  <a:pt x="217" y="168"/>
                  <a:pt x="217" y="168"/>
                  <a:pt x="217" y="168"/>
                </a:cubicBezTo>
                <a:cubicBezTo>
                  <a:pt x="217" y="168"/>
                  <a:pt x="218" y="168"/>
                  <a:pt x="218" y="168"/>
                </a:cubicBezTo>
                <a:close/>
                <a:moveTo>
                  <a:pt x="243" y="176"/>
                </a:moveTo>
                <a:cubicBezTo>
                  <a:pt x="244" y="175"/>
                  <a:pt x="244" y="175"/>
                  <a:pt x="245" y="173"/>
                </a:cubicBezTo>
                <a:cubicBezTo>
                  <a:pt x="246" y="170"/>
                  <a:pt x="247" y="169"/>
                  <a:pt x="247" y="169"/>
                </a:cubicBezTo>
                <a:cubicBezTo>
                  <a:pt x="247" y="169"/>
                  <a:pt x="247" y="169"/>
                  <a:pt x="247" y="169"/>
                </a:cubicBezTo>
                <a:cubicBezTo>
                  <a:pt x="247" y="168"/>
                  <a:pt x="247" y="168"/>
                  <a:pt x="247" y="168"/>
                </a:cubicBezTo>
                <a:cubicBezTo>
                  <a:pt x="248" y="168"/>
                  <a:pt x="248" y="167"/>
                  <a:pt x="249" y="166"/>
                </a:cubicBezTo>
                <a:cubicBezTo>
                  <a:pt x="251" y="160"/>
                  <a:pt x="252" y="157"/>
                  <a:pt x="253" y="157"/>
                </a:cubicBezTo>
                <a:cubicBezTo>
                  <a:pt x="253" y="157"/>
                  <a:pt x="254" y="156"/>
                  <a:pt x="254" y="156"/>
                </a:cubicBezTo>
                <a:cubicBezTo>
                  <a:pt x="254" y="155"/>
                  <a:pt x="255" y="154"/>
                  <a:pt x="255" y="154"/>
                </a:cubicBezTo>
                <a:cubicBezTo>
                  <a:pt x="255" y="154"/>
                  <a:pt x="256" y="153"/>
                  <a:pt x="258" y="149"/>
                </a:cubicBezTo>
                <a:cubicBezTo>
                  <a:pt x="258" y="149"/>
                  <a:pt x="258" y="148"/>
                  <a:pt x="259" y="148"/>
                </a:cubicBezTo>
                <a:cubicBezTo>
                  <a:pt x="259" y="148"/>
                  <a:pt x="259" y="147"/>
                  <a:pt x="260" y="145"/>
                </a:cubicBezTo>
                <a:cubicBezTo>
                  <a:pt x="261" y="142"/>
                  <a:pt x="263" y="139"/>
                  <a:pt x="264" y="138"/>
                </a:cubicBezTo>
                <a:cubicBezTo>
                  <a:pt x="264" y="137"/>
                  <a:pt x="265" y="136"/>
                  <a:pt x="265" y="135"/>
                </a:cubicBezTo>
                <a:cubicBezTo>
                  <a:pt x="266" y="133"/>
                  <a:pt x="267" y="132"/>
                  <a:pt x="267" y="132"/>
                </a:cubicBezTo>
                <a:cubicBezTo>
                  <a:pt x="267" y="132"/>
                  <a:pt x="267" y="132"/>
                  <a:pt x="268" y="131"/>
                </a:cubicBezTo>
                <a:cubicBezTo>
                  <a:pt x="268" y="130"/>
                  <a:pt x="268" y="130"/>
                  <a:pt x="268" y="130"/>
                </a:cubicBezTo>
                <a:cubicBezTo>
                  <a:pt x="269" y="129"/>
                  <a:pt x="269" y="129"/>
                  <a:pt x="269" y="129"/>
                </a:cubicBezTo>
                <a:cubicBezTo>
                  <a:pt x="268" y="129"/>
                  <a:pt x="269" y="128"/>
                  <a:pt x="269" y="128"/>
                </a:cubicBezTo>
                <a:cubicBezTo>
                  <a:pt x="269" y="127"/>
                  <a:pt x="270" y="127"/>
                  <a:pt x="270" y="126"/>
                </a:cubicBezTo>
                <a:cubicBezTo>
                  <a:pt x="270" y="126"/>
                  <a:pt x="270" y="126"/>
                  <a:pt x="270" y="125"/>
                </a:cubicBezTo>
                <a:cubicBezTo>
                  <a:pt x="271" y="125"/>
                  <a:pt x="271" y="124"/>
                  <a:pt x="271" y="124"/>
                </a:cubicBezTo>
                <a:cubicBezTo>
                  <a:pt x="272" y="122"/>
                  <a:pt x="272" y="122"/>
                  <a:pt x="273" y="121"/>
                </a:cubicBezTo>
                <a:cubicBezTo>
                  <a:pt x="273" y="121"/>
                  <a:pt x="274" y="120"/>
                  <a:pt x="274" y="120"/>
                </a:cubicBezTo>
                <a:cubicBezTo>
                  <a:pt x="273" y="120"/>
                  <a:pt x="275" y="117"/>
                  <a:pt x="275" y="116"/>
                </a:cubicBezTo>
                <a:cubicBezTo>
                  <a:pt x="275" y="116"/>
                  <a:pt x="275" y="116"/>
                  <a:pt x="275" y="115"/>
                </a:cubicBezTo>
                <a:cubicBezTo>
                  <a:pt x="275" y="115"/>
                  <a:pt x="276" y="114"/>
                  <a:pt x="276" y="114"/>
                </a:cubicBezTo>
                <a:cubicBezTo>
                  <a:pt x="276" y="114"/>
                  <a:pt x="277" y="114"/>
                  <a:pt x="277" y="114"/>
                </a:cubicBezTo>
                <a:cubicBezTo>
                  <a:pt x="277" y="113"/>
                  <a:pt x="277" y="112"/>
                  <a:pt x="277" y="112"/>
                </a:cubicBezTo>
                <a:cubicBezTo>
                  <a:pt x="278" y="112"/>
                  <a:pt x="278" y="110"/>
                  <a:pt x="279" y="109"/>
                </a:cubicBezTo>
                <a:cubicBezTo>
                  <a:pt x="279" y="108"/>
                  <a:pt x="279" y="108"/>
                  <a:pt x="280" y="107"/>
                </a:cubicBezTo>
                <a:cubicBezTo>
                  <a:pt x="280" y="107"/>
                  <a:pt x="280" y="106"/>
                  <a:pt x="279" y="106"/>
                </a:cubicBezTo>
                <a:cubicBezTo>
                  <a:pt x="279" y="106"/>
                  <a:pt x="279" y="106"/>
                  <a:pt x="279" y="106"/>
                </a:cubicBezTo>
                <a:cubicBezTo>
                  <a:pt x="279" y="106"/>
                  <a:pt x="278" y="106"/>
                  <a:pt x="278" y="106"/>
                </a:cubicBezTo>
                <a:cubicBezTo>
                  <a:pt x="278" y="105"/>
                  <a:pt x="278" y="105"/>
                  <a:pt x="278" y="106"/>
                </a:cubicBezTo>
                <a:cubicBezTo>
                  <a:pt x="277" y="107"/>
                  <a:pt x="277" y="107"/>
                  <a:pt x="277" y="106"/>
                </a:cubicBezTo>
                <a:cubicBezTo>
                  <a:pt x="277" y="106"/>
                  <a:pt x="277" y="106"/>
                  <a:pt x="277" y="106"/>
                </a:cubicBezTo>
                <a:cubicBezTo>
                  <a:pt x="277" y="106"/>
                  <a:pt x="277" y="106"/>
                  <a:pt x="276" y="106"/>
                </a:cubicBezTo>
                <a:cubicBezTo>
                  <a:pt x="276" y="106"/>
                  <a:pt x="276" y="106"/>
                  <a:pt x="276" y="106"/>
                </a:cubicBezTo>
                <a:cubicBezTo>
                  <a:pt x="275" y="106"/>
                  <a:pt x="273" y="105"/>
                  <a:pt x="271" y="104"/>
                </a:cubicBezTo>
                <a:cubicBezTo>
                  <a:pt x="271" y="104"/>
                  <a:pt x="270" y="103"/>
                  <a:pt x="270" y="103"/>
                </a:cubicBezTo>
                <a:cubicBezTo>
                  <a:pt x="269" y="103"/>
                  <a:pt x="269" y="102"/>
                  <a:pt x="269" y="102"/>
                </a:cubicBezTo>
                <a:cubicBezTo>
                  <a:pt x="268" y="101"/>
                  <a:pt x="268" y="101"/>
                  <a:pt x="268" y="102"/>
                </a:cubicBezTo>
                <a:cubicBezTo>
                  <a:pt x="268" y="102"/>
                  <a:pt x="268" y="102"/>
                  <a:pt x="268" y="101"/>
                </a:cubicBezTo>
                <a:cubicBezTo>
                  <a:pt x="268" y="100"/>
                  <a:pt x="267" y="100"/>
                  <a:pt x="267" y="101"/>
                </a:cubicBezTo>
                <a:cubicBezTo>
                  <a:pt x="267" y="101"/>
                  <a:pt x="267" y="101"/>
                  <a:pt x="266" y="100"/>
                </a:cubicBezTo>
                <a:cubicBezTo>
                  <a:pt x="266" y="100"/>
                  <a:pt x="266" y="100"/>
                  <a:pt x="266" y="100"/>
                </a:cubicBezTo>
                <a:cubicBezTo>
                  <a:pt x="267" y="100"/>
                  <a:pt x="267" y="100"/>
                  <a:pt x="265" y="98"/>
                </a:cubicBezTo>
                <a:cubicBezTo>
                  <a:pt x="264" y="96"/>
                  <a:pt x="261" y="92"/>
                  <a:pt x="261" y="91"/>
                </a:cubicBezTo>
                <a:cubicBezTo>
                  <a:pt x="260" y="90"/>
                  <a:pt x="260" y="90"/>
                  <a:pt x="260" y="90"/>
                </a:cubicBezTo>
                <a:cubicBezTo>
                  <a:pt x="260" y="90"/>
                  <a:pt x="260" y="90"/>
                  <a:pt x="260" y="90"/>
                </a:cubicBezTo>
                <a:cubicBezTo>
                  <a:pt x="260" y="90"/>
                  <a:pt x="260" y="89"/>
                  <a:pt x="260" y="89"/>
                </a:cubicBezTo>
                <a:cubicBezTo>
                  <a:pt x="259" y="89"/>
                  <a:pt x="258" y="87"/>
                  <a:pt x="258" y="87"/>
                </a:cubicBezTo>
                <a:cubicBezTo>
                  <a:pt x="258" y="86"/>
                  <a:pt x="258" y="86"/>
                  <a:pt x="258" y="86"/>
                </a:cubicBezTo>
                <a:cubicBezTo>
                  <a:pt x="258" y="86"/>
                  <a:pt x="257" y="86"/>
                  <a:pt x="257" y="85"/>
                </a:cubicBezTo>
                <a:cubicBezTo>
                  <a:pt x="257" y="85"/>
                  <a:pt x="256" y="84"/>
                  <a:pt x="256" y="84"/>
                </a:cubicBezTo>
                <a:cubicBezTo>
                  <a:pt x="255" y="83"/>
                  <a:pt x="254" y="82"/>
                  <a:pt x="254" y="81"/>
                </a:cubicBezTo>
                <a:cubicBezTo>
                  <a:pt x="252" y="79"/>
                  <a:pt x="252" y="78"/>
                  <a:pt x="252" y="78"/>
                </a:cubicBezTo>
                <a:cubicBezTo>
                  <a:pt x="252" y="78"/>
                  <a:pt x="251" y="77"/>
                  <a:pt x="251" y="77"/>
                </a:cubicBezTo>
                <a:cubicBezTo>
                  <a:pt x="250" y="76"/>
                  <a:pt x="250" y="75"/>
                  <a:pt x="250" y="75"/>
                </a:cubicBezTo>
                <a:cubicBezTo>
                  <a:pt x="250" y="75"/>
                  <a:pt x="250" y="75"/>
                  <a:pt x="250" y="75"/>
                </a:cubicBezTo>
                <a:cubicBezTo>
                  <a:pt x="250" y="74"/>
                  <a:pt x="249" y="74"/>
                  <a:pt x="249" y="73"/>
                </a:cubicBezTo>
                <a:cubicBezTo>
                  <a:pt x="247" y="72"/>
                  <a:pt x="244" y="68"/>
                  <a:pt x="244" y="67"/>
                </a:cubicBezTo>
                <a:cubicBezTo>
                  <a:pt x="244" y="66"/>
                  <a:pt x="240" y="62"/>
                  <a:pt x="237" y="60"/>
                </a:cubicBezTo>
                <a:cubicBezTo>
                  <a:pt x="235" y="58"/>
                  <a:pt x="233" y="56"/>
                  <a:pt x="231" y="54"/>
                </a:cubicBezTo>
                <a:cubicBezTo>
                  <a:pt x="231" y="54"/>
                  <a:pt x="230" y="53"/>
                  <a:pt x="230" y="5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29" y="52"/>
                  <a:pt x="229" y="52"/>
                  <a:pt x="229" y="52"/>
                </a:cubicBezTo>
                <a:cubicBezTo>
                  <a:pt x="229" y="52"/>
                  <a:pt x="228" y="51"/>
                  <a:pt x="228" y="51"/>
                </a:cubicBezTo>
                <a:cubicBezTo>
                  <a:pt x="228" y="51"/>
                  <a:pt x="227" y="50"/>
                  <a:pt x="227" y="50"/>
                </a:cubicBezTo>
                <a:cubicBezTo>
                  <a:pt x="226" y="50"/>
                  <a:pt x="226" y="50"/>
                  <a:pt x="225" y="49"/>
                </a:cubicBezTo>
                <a:cubicBezTo>
                  <a:pt x="225" y="49"/>
                  <a:pt x="224" y="48"/>
                  <a:pt x="224" y="48"/>
                </a:cubicBezTo>
                <a:cubicBezTo>
                  <a:pt x="224" y="48"/>
                  <a:pt x="223" y="48"/>
                  <a:pt x="223" y="48"/>
                </a:cubicBezTo>
                <a:cubicBezTo>
                  <a:pt x="223" y="48"/>
                  <a:pt x="223" y="47"/>
                  <a:pt x="222" y="47"/>
                </a:cubicBezTo>
                <a:cubicBezTo>
                  <a:pt x="221" y="47"/>
                  <a:pt x="220" y="46"/>
                  <a:pt x="220" y="46"/>
                </a:cubicBezTo>
                <a:cubicBezTo>
                  <a:pt x="220" y="46"/>
                  <a:pt x="219" y="46"/>
                  <a:pt x="218" y="46"/>
                </a:cubicBezTo>
                <a:cubicBezTo>
                  <a:pt x="217" y="45"/>
                  <a:pt x="215" y="45"/>
                  <a:pt x="214" y="44"/>
                </a:cubicBezTo>
                <a:cubicBezTo>
                  <a:pt x="212" y="44"/>
                  <a:pt x="211" y="43"/>
                  <a:pt x="210" y="43"/>
                </a:cubicBezTo>
                <a:cubicBezTo>
                  <a:pt x="210" y="43"/>
                  <a:pt x="209" y="43"/>
                  <a:pt x="209" y="43"/>
                </a:cubicBezTo>
                <a:cubicBezTo>
                  <a:pt x="208" y="43"/>
                  <a:pt x="208" y="43"/>
                  <a:pt x="207" y="43"/>
                </a:cubicBezTo>
                <a:cubicBezTo>
                  <a:pt x="207" y="43"/>
                  <a:pt x="206" y="42"/>
                  <a:pt x="205" y="42"/>
                </a:cubicBezTo>
                <a:cubicBezTo>
                  <a:pt x="204" y="42"/>
                  <a:pt x="203" y="41"/>
                  <a:pt x="203" y="42"/>
                </a:cubicBezTo>
                <a:cubicBezTo>
                  <a:pt x="203" y="42"/>
                  <a:pt x="203" y="42"/>
                  <a:pt x="202" y="42"/>
                </a:cubicBezTo>
                <a:cubicBezTo>
                  <a:pt x="201" y="41"/>
                  <a:pt x="198" y="41"/>
                  <a:pt x="198" y="42"/>
                </a:cubicBezTo>
                <a:cubicBezTo>
                  <a:pt x="198" y="42"/>
                  <a:pt x="198" y="42"/>
                  <a:pt x="198" y="42"/>
                </a:cubicBezTo>
                <a:cubicBezTo>
                  <a:pt x="197" y="42"/>
                  <a:pt x="197" y="42"/>
                  <a:pt x="197" y="42"/>
                </a:cubicBezTo>
                <a:cubicBezTo>
                  <a:pt x="195" y="42"/>
                  <a:pt x="193" y="42"/>
                  <a:pt x="192" y="42"/>
                </a:cubicBezTo>
                <a:cubicBezTo>
                  <a:pt x="191" y="42"/>
                  <a:pt x="191" y="42"/>
                  <a:pt x="191" y="42"/>
                </a:cubicBezTo>
                <a:cubicBezTo>
                  <a:pt x="191" y="42"/>
                  <a:pt x="190" y="42"/>
                  <a:pt x="190" y="42"/>
                </a:cubicBezTo>
                <a:cubicBezTo>
                  <a:pt x="189" y="42"/>
                  <a:pt x="188" y="42"/>
                  <a:pt x="188" y="42"/>
                </a:cubicBezTo>
                <a:cubicBezTo>
                  <a:pt x="187" y="42"/>
                  <a:pt x="186" y="42"/>
                  <a:pt x="185" y="41"/>
                </a:cubicBezTo>
                <a:cubicBezTo>
                  <a:pt x="184" y="40"/>
                  <a:pt x="184" y="39"/>
                  <a:pt x="184" y="39"/>
                </a:cubicBezTo>
                <a:cubicBezTo>
                  <a:pt x="184" y="39"/>
                  <a:pt x="183" y="40"/>
                  <a:pt x="183" y="40"/>
                </a:cubicBezTo>
                <a:cubicBezTo>
                  <a:pt x="183" y="42"/>
                  <a:pt x="182" y="42"/>
                  <a:pt x="181" y="42"/>
                </a:cubicBezTo>
                <a:cubicBezTo>
                  <a:pt x="181" y="42"/>
                  <a:pt x="181" y="42"/>
                  <a:pt x="180" y="43"/>
                </a:cubicBezTo>
                <a:cubicBezTo>
                  <a:pt x="178" y="46"/>
                  <a:pt x="177" y="47"/>
                  <a:pt x="175" y="48"/>
                </a:cubicBezTo>
                <a:cubicBezTo>
                  <a:pt x="174" y="49"/>
                  <a:pt x="174" y="49"/>
                  <a:pt x="173" y="51"/>
                </a:cubicBezTo>
                <a:cubicBezTo>
                  <a:pt x="172" y="53"/>
                  <a:pt x="170" y="56"/>
                  <a:pt x="170" y="56"/>
                </a:cubicBezTo>
                <a:cubicBezTo>
                  <a:pt x="169" y="56"/>
                  <a:pt x="169" y="56"/>
                  <a:pt x="169" y="57"/>
                </a:cubicBezTo>
                <a:cubicBezTo>
                  <a:pt x="168" y="57"/>
                  <a:pt x="168" y="58"/>
                  <a:pt x="168" y="58"/>
                </a:cubicBezTo>
                <a:cubicBezTo>
                  <a:pt x="167" y="58"/>
                  <a:pt x="167" y="58"/>
                  <a:pt x="167" y="59"/>
                </a:cubicBezTo>
                <a:cubicBezTo>
                  <a:pt x="167" y="60"/>
                  <a:pt x="167" y="61"/>
                  <a:pt x="167" y="61"/>
                </a:cubicBezTo>
                <a:cubicBezTo>
                  <a:pt x="167" y="62"/>
                  <a:pt x="166" y="66"/>
                  <a:pt x="165" y="67"/>
                </a:cubicBezTo>
                <a:cubicBezTo>
                  <a:pt x="165" y="67"/>
                  <a:pt x="165" y="68"/>
                  <a:pt x="165" y="68"/>
                </a:cubicBezTo>
                <a:cubicBezTo>
                  <a:pt x="165" y="68"/>
                  <a:pt x="164" y="68"/>
                  <a:pt x="164" y="69"/>
                </a:cubicBezTo>
                <a:cubicBezTo>
                  <a:pt x="164" y="69"/>
                  <a:pt x="163" y="69"/>
                  <a:pt x="163" y="69"/>
                </a:cubicBezTo>
                <a:cubicBezTo>
                  <a:pt x="163" y="69"/>
                  <a:pt x="162" y="70"/>
                  <a:pt x="161" y="72"/>
                </a:cubicBezTo>
                <a:cubicBezTo>
                  <a:pt x="160" y="73"/>
                  <a:pt x="160" y="74"/>
                  <a:pt x="160" y="74"/>
                </a:cubicBezTo>
                <a:cubicBezTo>
                  <a:pt x="160" y="73"/>
                  <a:pt x="159" y="74"/>
                  <a:pt x="159" y="75"/>
                </a:cubicBezTo>
                <a:cubicBezTo>
                  <a:pt x="159" y="76"/>
                  <a:pt x="158" y="76"/>
                  <a:pt x="157" y="77"/>
                </a:cubicBezTo>
                <a:cubicBezTo>
                  <a:pt x="157" y="78"/>
                  <a:pt x="156" y="78"/>
                  <a:pt x="156" y="78"/>
                </a:cubicBezTo>
                <a:cubicBezTo>
                  <a:pt x="156" y="78"/>
                  <a:pt x="156" y="79"/>
                  <a:pt x="156" y="80"/>
                </a:cubicBezTo>
                <a:cubicBezTo>
                  <a:pt x="155" y="81"/>
                  <a:pt x="155" y="82"/>
                  <a:pt x="155" y="83"/>
                </a:cubicBezTo>
                <a:cubicBezTo>
                  <a:pt x="155" y="83"/>
                  <a:pt x="155" y="84"/>
                  <a:pt x="154" y="85"/>
                </a:cubicBezTo>
                <a:cubicBezTo>
                  <a:pt x="153" y="86"/>
                  <a:pt x="152" y="86"/>
                  <a:pt x="152" y="87"/>
                </a:cubicBezTo>
                <a:cubicBezTo>
                  <a:pt x="152" y="88"/>
                  <a:pt x="152" y="88"/>
                  <a:pt x="151" y="87"/>
                </a:cubicBezTo>
                <a:cubicBezTo>
                  <a:pt x="151" y="87"/>
                  <a:pt x="151" y="87"/>
                  <a:pt x="151" y="87"/>
                </a:cubicBezTo>
                <a:cubicBezTo>
                  <a:pt x="150" y="88"/>
                  <a:pt x="150" y="88"/>
                  <a:pt x="150" y="87"/>
                </a:cubicBezTo>
                <a:cubicBezTo>
                  <a:pt x="150" y="87"/>
                  <a:pt x="150" y="87"/>
                  <a:pt x="150" y="87"/>
                </a:cubicBezTo>
                <a:cubicBezTo>
                  <a:pt x="149" y="88"/>
                  <a:pt x="149" y="88"/>
                  <a:pt x="148" y="89"/>
                </a:cubicBezTo>
                <a:cubicBezTo>
                  <a:pt x="148" y="89"/>
                  <a:pt x="148" y="89"/>
                  <a:pt x="148" y="90"/>
                </a:cubicBezTo>
                <a:cubicBezTo>
                  <a:pt x="148" y="90"/>
                  <a:pt x="148" y="91"/>
                  <a:pt x="148" y="92"/>
                </a:cubicBezTo>
                <a:cubicBezTo>
                  <a:pt x="147" y="92"/>
                  <a:pt x="147" y="94"/>
                  <a:pt x="147" y="95"/>
                </a:cubicBezTo>
                <a:cubicBezTo>
                  <a:pt x="146" y="97"/>
                  <a:pt x="145" y="99"/>
                  <a:pt x="144" y="99"/>
                </a:cubicBezTo>
                <a:cubicBezTo>
                  <a:pt x="144" y="99"/>
                  <a:pt x="143" y="101"/>
                  <a:pt x="143" y="101"/>
                </a:cubicBezTo>
                <a:cubicBezTo>
                  <a:pt x="143" y="101"/>
                  <a:pt x="143" y="102"/>
                  <a:pt x="143" y="102"/>
                </a:cubicBezTo>
                <a:cubicBezTo>
                  <a:pt x="143" y="102"/>
                  <a:pt x="142" y="104"/>
                  <a:pt x="142" y="105"/>
                </a:cubicBezTo>
                <a:cubicBezTo>
                  <a:pt x="141" y="106"/>
                  <a:pt x="141" y="107"/>
                  <a:pt x="141" y="107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0" y="108"/>
                  <a:pt x="140" y="108"/>
                  <a:pt x="140" y="108"/>
                </a:cubicBezTo>
                <a:cubicBezTo>
                  <a:pt x="139" y="108"/>
                  <a:pt x="139" y="108"/>
                  <a:pt x="139" y="108"/>
                </a:cubicBezTo>
                <a:cubicBezTo>
                  <a:pt x="139" y="109"/>
                  <a:pt x="139" y="109"/>
                  <a:pt x="138" y="109"/>
                </a:cubicBezTo>
                <a:cubicBezTo>
                  <a:pt x="136" y="109"/>
                  <a:pt x="135" y="111"/>
                  <a:pt x="136" y="111"/>
                </a:cubicBezTo>
                <a:cubicBezTo>
                  <a:pt x="137" y="112"/>
                  <a:pt x="139" y="112"/>
                  <a:pt x="139" y="112"/>
                </a:cubicBezTo>
                <a:cubicBezTo>
                  <a:pt x="139" y="111"/>
                  <a:pt x="142" y="110"/>
                  <a:pt x="142" y="110"/>
                </a:cubicBezTo>
                <a:cubicBezTo>
                  <a:pt x="142" y="110"/>
                  <a:pt x="142" y="110"/>
                  <a:pt x="143" y="110"/>
                </a:cubicBezTo>
                <a:cubicBezTo>
                  <a:pt x="144" y="110"/>
                  <a:pt x="144" y="109"/>
                  <a:pt x="144" y="109"/>
                </a:cubicBezTo>
                <a:cubicBezTo>
                  <a:pt x="144" y="109"/>
                  <a:pt x="145" y="109"/>
                  <a:pt x="145" y="109"/>
                </a:cubicBezTo>
                <a:cubicBezTo>
                  <a:pt x="146" y="109"/>
                  <a:pt x="146" y="109"/>
                  <a:pt x="146" y="109"/>
                </a:cubicBezTo>
                <a:cubicBezTo>
                  <a:pt x="147" y="109"/>
                  <a:pt x="147" y="109"/>
                  <a:pt x="147" y="109"/>
                </a:cubicBezTo>
                <a:cubicBezTo>
                  <a:pt x="148" y="108"/>
                  <a:pt x="151" y="107"/>
                  <a:pt x="152" y="107"/>
                </a:cubicBezTo>
                <a:cubicBezTo>
                  <a:pt x="152" y="107"/>
                  <a:pt x="152" y="107"/>
                  <a:pt x="152" y="107"/>
                </a:cubicBezTo>
                <a:cubicBezTo>
                  <a:pt x="152" y="107"/>
                  <a:pt x="153" y="107"/>
                  <a:pt x="154" y="107"/>
                </a:cubicBezTo>
                <a:cubicBezTo>
                  <a:pt x="154" y="107"/>
                  <a:pt x="154" y="107"/>
                  <a:pt x="155" y="107"/>
                </a:cubicBezTo>
                <a:cubicBezTo>
                  <a:pt x="155" y="107"/>
                  <a:pt x="155" y="107"/>
                  <a:pt x="155" y="107"/>
                </a:cubicBezTo>
                <a:cubicBezTo>
                  <a:pt x="155" y="107"/>
                  <a:pt x="156" y="107"/>
                  <a:pt x="157" y="107"/>
                </a:cubicBezTo>
                <a:cubicBezTo>
                  <a:pt x="158" y="106"/>
                  <a:pt x="161" y="106"/>
                  <a:pt x="161" y="107"/>
                </a:cubicBezTo>
                <a:cubicBezTo>
                  <a:pt x="161" y="107"/>
                  <a:pt x="162" y="107"/>
                  <a:pt x="162" y="107"/>
                </a:cubicBezTo>
                <a:cubicBezTo>
                  <a:pt x="162" y="107"/>
                  <a:pt x="167" y="107"/>
                  <a:pt x="168" y="108"/>
                </a:cubicBezTo>
                <a:cubicBezTo>
                  <a:pt x="169" y="109"/>
                  <a:pt x="172" y="110"/>
                  <a:pt x="173" y="110"/>
                </a:cubicBezTo>
                <a:cubicBezTo>
                  <a:pt x="173" y="110"/>
                  <a:pt x="174" y="110"/>
                  <a:pt x="174" y="111"/>
                </a:cubicBezTo>
                <a:cubicBezTo>
                  <a:pt x="175" y="111"/>
                  <a:pt x="175" y="112"/>
                  <a:pt x="176" y="112"/>
                </a:cubicBezTo>
                <a:cubicBezTo>
                  <a:pt x="176" y="112"/>
                  <a:pt x="176" y="112"/>
                  <a:pt x="176" y="112"/>
                </a:cubicBezTo>
                <a:cubicBezTo>
                  <a:pt x="176" y="112"/>
                  <a:pt x="176" y="113"/>
                  <a:pt x="177" y="113"/>
                </a:cubicBezTo>
                <a:cubicBezTo>
                  <a:pt x="177" y="113"/>
                  <a:pt x="178" y="113"/>
                  <a:pt x="178" y="113"/>
                </a:cubicBezTo>
                <a:cubicBezTo>
                  <a:pt x="177" y="114"/>
                  <a:pt x="179" y="115"/>
                  <a:pt x="179" y="115"/>
                </a:cubicBezTo>
                <a:cubicBezTo>
                  <a:pt x="180" y="115"/>
                  <a:pt x="180" y="115"/>
                  <a:pt x="180" y="115"/>
                </a:cubicBezTo>
                <a:cubicBezTo>
                  <a:pt x="179" y="115"/>
                  <a:pt x="180" y="116"/>
                  <a:pt x="181" y="116"/>
                </a:cubicBezTo>
                <a:cubicBezTo>
                  <a:pt x="181" y="116"/>
                  <a:pt x="183" y="117"/>
                  <a:pt x="183" y="118"/>
                </a:cubicBezTo>
                <a:cubicBezTo>
                  <a:pt x="183" y="118"/>
                  <a:pt x="183" y="118"/>
                  <a:pt x="183" y="118"/>
                </a:cubicBezTo>
                <a:cubicBezTo>
                  <a:pt x="183" y="118"/>
                  <a:pt x="183" y="118"/>
                  <a:pt x="183" y="118"/>
                </a:cubicBezTo>
                <a:cubicBezTo>
                  <a:pt x="183" y="118"/>
                  <a:pt x="184" y="117"/>
                  <a:pt x="184" y="117"/>
                </a:cubicBezTo>
                <a:cubicBezTo>
                  <a:pt x="184" y="117"/>
                  <a:pt x="184" y="118"/>
                  <a:pt x="184" y="118"/>
                </a:cubicBezTo>
                <a:cubicBezTo>
                  <a:pt x="184" y="118"/>
                  <a:pt x="184" y="118"/>
                  <a:pt x="184" y="119"/>
                </a:cubicBezTo>
                <a:cubicBezTo>
                  <a:pt x="184" y="120"/>
                  <a:pt x="184" y="120"/>
                  <a:pt x="184" y="119"/>
                </a:cubicBezTo>
                <a:cubicBezTo>
                  <a:pt x="185" y="119"/>
                  <a:pt x="185" y="119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6" y="120"/>
                  <a:pt x="186" y="120"/>
                </a:cubicBezTo>
                <a:cubicBezTo>
                  <a:pt x="185" y="121"/>
                  <a:pt x="185" y="121"/>
                  <a:pt x="186" y="121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6" y="120"/>
                  <a:pt x="186" y="120"/>
                  <a:pt x="187" y="122"/>
                </a:cubicBezTo>
                <a:cubicBezTo>
                  <a:pt x="188" y="123"/>
                  <a:pt x="188" y="123"/>
                  <a:pt x="188" y="123"/>
                </a:cubicBezTo>
                <a:cubicBezTo>
                  <a:pt x="188" y="123"/>
                  <a:pt x="189" y="124"/>
                  <a:pt x="189" y="124"/>
                </a:cubicBezTo>
                <a:cubicBezTo>
                  <a:pt x="189" y="125"/>
                  <a:pt x="189" y="125"/>
                  <a:pt x="190" y="126"/>
                </a:cubicBezTo>
                <a:cubicBezTo>
                  <a:pt x="190" y="126"/>
                  <a:pt x="190" y="126"/>
                  <a:pt x="190" y="126"/>
                </a:cubicBezTo>
                <a:cubicBezTo>
                  <a:pt x="190" y="127"/>
                  <a:pt x="190" y="127"/>
                  <a:pt x="191" y="127"/>
                </a:cubicBezTo>
                <a:cubicBezTo>
                  <a:pt x="191" y="127"/>
                  <a:pt x="191" y="127"/>
                  <a:pt x="191" y="127"/>
                </a:cubicBezTo>
                <a:cubicBezTo>
                  <a:pt x="191" y="127"/>
                  <a:pt x="191" y="128"/>
                  <a:pt x="191" y="128"/>
                </a:cubicBezTo>
                <a:cubicBezTo>
                  <a:pt x="191" y="128"/>
                  <a:pt x="192" y="128"/>
                  <a:pt x="192" y="129"/>
                </a:cubicBezTo>
                <a:cubicBezTo>
                  <a:pt x="192" y="129"/>
                  <a:pt x="192" y="129"/>
                  <a:pt x="192" y="129"/>
                </a:cubicBezTo>
                <a:cubicBezTo>
                  <a:pt x="192" y="129"/>
                  <a:pt x="193" y="130"/>
                  <a:pt x="193" y="130"/>
                </a:cubicBezTo>
                <a:cubicBezTo>
                  <a:pt x="193" y="131"/>
                  <a:pt x="193" y="131"/>
                  <a:pt x="193" y="131"/>
                </a:cubicBezTo>
                <a:cubicBezTo>
                  <a:pt x="193" y="131"/>
                  <a:pt x="193" y="131"/>
                  <a:pt x="193" y="132"/>
                </a:cubicBezTo>
                <a:cubicBezTo>
                  <a:pt x="194" y="132"/>
                  <a:pt x="194" y="132"/>
                  <a:pt x="194" y="133"/>
                </a:cubicBezTo>
                <a:cubicBezTo>
                  <a:pt x="194" y="133"/>
                  <a:pt x="195" y="134"/>
                  <a:pt x="196" y="135"/>
                </a:cubicBezTo>
                <a:cubicBezTo>
                  <a:pt x="196" y="136"/>
                  <a:pt x="196" y="136"/>
                  <a:pt x="196" y="136"/>
                </a:cubicBezTo>
                <a:cubicBezTo>
                  <a:pt x="197" y="136"/>
                  <a:pt x="198" y="138"/>
                  <a:pt x="198" y="138"/>
                </a:cubicBezTo>
                <a:cubicBezTo>
                  <a:pt x="198" y="138"/>
                  <a:pt x="198" y="138"/>
                  <a:pt x="198" y="138"/>
                </a:cubicBezTo>
                <a:cubicBezTo>
                  <a:pt x="198" y="138"/>
                  <a:pt x="199" y="139"/>
                  <a:pt x="199" y="139"/>
                </a:cubicBezTo>
                <a:cubicBezTo>
                  <a:pt x="199" y="140"/>
                  <a:pt x="199" y="140"/>
                  <a:pt x="200" y="140"/>
                </a:cubicBezTo>
                <a:cubicBezTo>
                  <a:pt x="200" y="140"/>
                  <a:pt x="200" y="141"/>
                  <a:pt x="200" y="141"/>
                </a:cubicBezTo>
                <a:cubicBezTo>
                  <a:pt x="200" y="142"/>
                  <a:pt x="200" y="142"/>
                  <a:pt x="201" y="142"/>
                </a:cubicBezTo>
                <a:cubicBezTo>
                  <a:pt x="201" y="142"/>
                  <a:pt x="201" y="142"/>
                  <a:pt x="201" y="142"/>
                </a:cubicBezTo>
                <a:cubicBezTo>
                  <a:pt x="201" y="143"/>
                  <a:pt x="202" y="143"/>
                  <a:pt x="202" y="143"/>
                </a:cubicBezTo>
                <a:cubicBezTo>
                  <a:pt x="202" y="143"/>
                  <a:pt x="203" y="144"/>
                  <a:pt x="203" y="145"/>
                </a:cubicBezTo>
                <a:cubicBezTo>
                  <a:pt x="203" y="145"/>
                  <a:pt x="203" y="145"/>
                  <a:pt x="203" y="145"/>
                </a:cubicBezTo>
                <a:cubicBezTo>
                  <a:pt x="203" y="145"/>
                  <a:pt x="204" y="145"/>
                  <a:pt x="204" y="146"/>
                </a:cubicBezTo>
                <a:cubicBezTo>
                  <a:pt x="205" y="147"/>
                  <a:pt x="205" y="148"/>
                  <a:pt x="205" y="148"/>
                </a:cubicBezTo>
                <a:cubicBezTo>
                  <a:pt x="206" y="148"/>
                  <a:pt x="206" y="148"/>
                  <a:pt x="206" y="149"/>
                </a:cubicBezTo>
                <a:cubicBezTo>
                  <a:pt x="206" y="149"/>
                  <a:pt x="206" y="149"/>
                  <a:pt x="206" y="149"/>
                </a:cubicBezTo>
                <a:cubicBezTo>
                  <a:pt x="207" y="150"/>
                  <a:pt x="208" y="151"/>
                  <a:pt x="210" y="153"/>
                </a:cubicBezTo>
                <a:cubicBezTo>
                  <a:pt x="210" y="153"/>
                  <a:pt x="211" y="154"/>
                  <a:pt x="211" y="155"/>
                </a:cubicBezTo>
                <a:cubicBezTo>
                  <a:pt x="211" y="155"/>
                  <a:pt x="212" y="156"/>
                  <a:pt x="212" y="156"/>
                </a:cubicBezTo>
                <a:cubicBezTo>
                  <a:pt x="212" y="156"/>
                  <a:pt x="212" y="156"/>
                  <a:pt x="213" y="157"/>
                </a:cubicBezTo>
                <a:cubicBezTo>
                  <a:pt x="213" y="157"/>
                  <a:pt x="214" y="158"/>
                  <a:pt x="214" y="158"/>
                </a:cubicBezTo>
                <a:cubicBezTo>
                  <a:pt x="215" y="158"/>
                  <a:pt x="216" y="159"/>
                  <a:pt x="216" y="160"/>
                </a:cubicBezTo>
                <a:cubicBezTo>
                  <a:pt x="217" y="160"/>
                  <a:pt x="217" y="161"/>
                  <a:pt x="217" y="161"/>
                </a:cubicBezTo>
                <a:cubicBezTo>
                  <a:pt x="218" y="161"/>
                  <a:pt x="218" y="162"/>
                  <a:pt x="218" y="162"/>
                </a:cubicBezTo>
                <a:cubicBezTo>
                  <a:pt x="219" y="163"/>
                  <a:pt x="219" y="164"/>
                  <a:pt x="220" y="164"/>
                </a:cubicBezTo>
                <a:cubicBezTo>
                  <a:pt x="220" y="164"/>
                  <a:pt x="220" y="164"/>
                  <a:pt x="220" y="165"/>
                </a:cubicBezTo>
                <a:cubicBezTo>
                  <a:pt x="221" y="165"/>
                  <a:pt x="221" y="165"/>
                  <a:pt x="222" y="166"/>
                </a:cubicBezTo>
                <a:cubicBezTo>
                  <a:pt x="222" y="166"/>
                  <a:pt x="223" y="167"/>
                  <a:pt x="223" y="167"/>
                </a:cubicBezTo>
                <a:cubicBezTo>
                  <a:pt x="223" y="167"/>
                  <a:pt x="225" y="168"/>
                  <a:pt x="226" y="169"/>
                </a:cubicBezTo>
                <a:cubicBezTo>
                  <a:pt x="226" y="169"/>
                  <a:pt x="226" y="169"/>
                  <a:pt x="226" y="169"/>
                </a:cubicBezTo>
                <a:cubicBezTo>
                  <a:pt x="226" y="169"/>
                  <a:pt x="226" y="170"/>
                  <a:pt x="227" y="170"/>
                </a:cubicBezTo>
                <a:cubicBezTo>
                  <a:pt x="227" y="170"/>
                  <a:pt x="227" y="170"/>
                  <a:pt x="227" y="170"/>
                </a:cubicBezTo>
                <a:cubicBezTo>
                  <a:pt x="227" y="170"/>
                  <a:pt x="228" y="171"/>
                  <a:pt x="229" y="171"/>
                </a:cubicBezTo>
                <a:cubicBezTo>
                  <a:pt x="229" y="171"/>
                  <a:pt x="230" y="171"/>
                  <a:pt x="231" y="172"/>
                </a:cubicBezTo>
                <a:cubicBezTo>
                  <a:pt x="233" y="173"/>
                  <a:pt x="234" y="174"/>
                  <a:pt x="237" y="175"/>
                </a:cubicBezTo>
                <a:cubicBezTo>
                  <a:pt x="241" y="176"/>
                  <a:pt x="241" y="176"/>
                  <a:pt x="241" y="176"/>
                </a:cubicBezTo>
                <a:lnTo>
                  <a:pt x="243" y="176"/>
                </a:lnTo>
                <a:close/>
                <a:moveTo>
                  <a:pt x="226" y="160"/>
                </a:moveTo>
                <a:cubicBezTo>
                  <a:pt x="226" y="160"/>
                  <a:pt x="226" y="159"/>
                  <a:pt x="225" y="159"/>
                </a:cubicBezTo>
                <a:cubicBezTo>
                  <a:pt x="225" y="158"/>
                  <a:pt x="224" y="158"/>
                  <a:pt x="224" y="157"/>
                </a:cubicBezTo>
                <a:cubicBezTo>
                  <a:pt x="224" y="155"/>
                  <a:pt x="224" y="155"/>
                  <a:pt x="224" y="156"/>
                </a:cubicBezTo>
                <a:cubicBezTo>
                  <a:pt x="223" y="157"/>
                  <a:pt x="223" y="157"/>
                  <a:pt x="222" y="156"/>
                </a:cubicBezTo>
                <a:cubicBezTo>
                  <a:pt x="222" y="155"/>
                  <a:pt x="222" y="155"/>
                  <a:pt x="222" y="155"/>
                </a:cubicBezTo>
                <a:cubicBezTo>
                  <a:pt x="221" y="156"/>
                  <a:pt x="220" y="155"/>
                  <a:pt x="220" y="155"/>
                </a:cubicBezTo>
                <a:cubicBezTo>
                  <a:pt x="220" y="154"/>
                  <a:pt x="219" y="154"/>
                  <a:pt x="219" y="154"/>
                </a:cubicBezTo>
                <a:cubicBezTo>
                  <a:pt x="218" y="153"/>
                  <a:pt x="218" y="153"/>
                  <a:pt x="218" y="152"/>
                </a:cubicBezTo>
                <a:cubicBezTo>
                  <a:pt x="218" y="152"/>
                  <a:pt x="218" y="151"/>
                  <a:pt x="218" y="151"/>
                </a:cubicBezTo>
                <a:cubicBezTo>
                  <a:pt x="218" y="151"/>
                  <a:pt x="217" y="151"/>
                  <a:pt x="218" y="151"/>
                </a:cubicBezTo>
                <a:cubicBezTo>
                  <a:pt x="218" y="150"/>
                  <a:pt x="218" y="150"/>
                  <a:pt x="217" y="150"/>
                </a:cubicBezTo>
                <a:cubicBezTo>
                  <a:pt x="217" y="150"/>
                  <a:pt x="217" y="150"/>
                  <a:pt x="217" y="149"/>
                </a:cubicBezTo>
                <a:cubicBezTo>
                  <a:pt x="217" y="148"/>
                  <a:pt x="217" y="148"/>
                  <a:pt x="217" y="149"/>
                </a:cubicBezTo>
                <a:cubicBezTo>
                  <a:pt x="216" y="149"/>
                  <a:pt x="216" y="149"/>
                  <a:pt x="216" y="148"/>
                </a:cubicBezTo>
                <a:cubicBezTo>
                  <a:pt x="216" y="148"/>
                  <a:pt x="216" y="148"/>
                  <a:pt x="215" y="149"/>
                </a:cubicBezTo>
                <a:cubicBezTo>
                  <a:pt x="214" y="149"/>
                  <a:pt x="214" y="149"/>
                  <a:pt x="213" y="149"/>
                </a:cubicBezTo>
                <a:cubicBezTo>
                  <a:pt x="213" y="149"/>
                  <a:pt x="213" y="149"/>
                  <a:pt x="213" y="149"/>
                </a:cubicBezTo>
                <a:cubicBezTo>
                  <a:pt x="213" y="150"/>
                  <a:pt x="211" y="150"/>
                  <a:pt x="211" y="150"/>
                </a:cubicBezTo>
                <a:cubicBezTo>
                  <a:pt x="211" y="150"/>
                  <a:pt x="211" y="150"/>
                  <a:pt x="210" y="150"/>
                </a:cubicBezTo>
                <a:cubicBezTo>
                  <a:pt x="210" y="150"/>
                  <a:pt x="210" y="150"/>
                  <a:pt x="210" y="149"/>
                </a:cubicBezTo>
                <a:cubicBezTo>
                  <a:pt x="210" y="149"/>
                  <a:pt x="210" y="149"/>
                  <a:pt x="209" y="149"/>
                </a:cubicBezTo>
                <a:cubicBezTo>
                  <a:pt x="209" y="149"/>
                  <a:pt x="208" y="148"/>
                  <a:pt x="208" y="148"/>
                </a:cubicBezTo>
                <a:cubicBezTo>
                  <a:pt x="208" y="147"/>
                  <a:pt x="208" y="147"/>
                  <a:pt x="208" y="146"/>
                </a:cubicBezTo>
                <a:cubicBezTo>
                  <a:pt x="207" y="146"/>
                  <a:pt x="207" y="145"/>
                  <a:pt x="208" y="145"/>
                </a:cubicBezTo>
                <a:cubicBezTo>
                  <a:pt x="208" y="144"/>
                  <a:pt x="208" y="144"/>
                  <a:pt x="207" y="143"/>
                </a:cubicBezTo>
                <a:cubicBezTo>
                  <a:pt x="207" y="143"/>
                  <a:pt x="207" y="143"/>
                  <a:pt x="207" y="143"/>
                </a:cubicBezTo>
                <a:cubicBezTo>
                  <a:pt x="207" y="142"/>
                  <a:pt x="206" y="142"/>
                  <a:pt x="206" y="142"/>
                </a:cubicBezTo>
                <a:cubicBezTo>
                  <a:pt x="206" y="142"/>
                  <a:pt x="206" y="142"/>
                  <a:pt x="205" y="142"/>
                </a:cubicBezTo>
                <a:cubicBezTo>
                  <a:pt x="205" y="141"/>
                  <a:pt x="205" y="141"/>
                  <a:pt x="205" y="141"/>
                </a:cubicBezTo>
                <a:cubicBezTo>
                  <a:pt x="204" y="142"/>
                  <a:pt x="203" y="141"/>
                  <a:pt x="203" y="141"/>
                </a:cubicBezTo>
                <a:cubicBezTo>
                  <a:pt x="203" y="141"/>
                  <a:pt x="203" y="141"/>
                  <a:pt x="203" y="141"/>
                </a:cubicBezTo>
                <a:cubicBezTo>
                  <a:pt x="201" y="140"/>
                  <a:pt x="199" y="133"/>
                  <a:pt x="200" y="133"/>
                </a:cubicBezTo>
                <a:cubicBezTo>
                  <a:pt x="200" y="133"/>
                  <a:pt x="200" y="133"/>
                  <a:pt x="200" y="133"/>
                </a:cubicBezTo>
                <a:cubicBezTo>
                  <a:pt x="200" y="132"/>
                  <a:pt x="200" y="132"/>
                  <a:pt x="200" y="131"/>
                </a:cubicBezTo>
                <a:cubicBezTo>
                  <a:pt x="200" y="130"/>
                  <a:pt x="200" y="129"/>
                  <a:pt x="198" y="128"/>
                </a:cubicBezTo>
                <a:cubicBezTo>
                  <a:pt x="196" y="126"/>
                  <a:pt x="196" y="126"/>
                  <a:pt x="196" y="125"/>
                </a:cubicBezTo>
                <a:cubicBezTo>
                  <a:pt x="197" y="122"/>
                  <a:pt x="195" y="120"/>
                  <a:pt x="194" y="121"/>
                </a:cubicBezTo>
                <a:cubicBezTo>
                  <a:pt x="194" y="121"/>
                  <a:pt x="194" y="121"/>
                  <a:pt x="193" y="120"/>
                </a:cubicBezTo>
                <a:cubicBezTo>
                  <a:pt x="193" y="120"/>
                  <a:pt x="193" y="120"/>
                  <a:pt x="192" y="120"/>
                </a:cubicBezTo>
                <a:cubicBezTo>
                  <a:pt x="192" y="121"/>
                  <a:pt x="192" y="121"/>
                  <a:pt x="192" y="121"/>
                </a:cubicBezTo>
                <a:cubicBezTo>
                  <a:pt x="191" y="121"/>
                  <a:pt x="190" y="120"/>
                  <a:pt x="190" y="120"/>
                </a:cubicBezTo>
                <a:cubicBezTo>
                  <a:pt x="189" y="120"/>
                  <a:pt x="188" y="120"/>
                  <a:pt x="188" y="118"/>
                </a:cubicBezTo>
                <a:cubicBezTo>
                  <a:pt x="187" y="117"/>
                  <a:pt x="187" y="116"/>
                  <a:pt x="187" y="116"/>
                </a:cubicBezTo>
                <a:cubicBezTo>
                  <a:pt x="187" y="115"/>
                  <a:pt x="187" y="115"/>
                  <a:pt x="186" y="114"/>
                </a:cubicBezTo>
                <a:cubicBezTo>
                  <a:pt x="186" y="114"/>
                  <a:pt x="186" y="113"/>
                  <a:pt x="186" y="112"/>
                </a:cubicBezTo>
                <a:cubicBezTo>
                  <a:pt x="186" y="111"/>
                  <a:pt x="186" y="111"/>
                  <a:pt x="185" y="112"/>
                </a:cubicBezTo>
                <a:cubicBezTo>
                  <a:pt x="185" y="112"/>
                  <a:pt x="185" y="112"/>
                  <a:pt x="184" y="112"/>
                </a:cubicBezTo>
                <a:cubicBezTo>
                  <a:pt x="184" y="112"/>
                  <a:pt x="183" y="111"/>
                  <a:pt x="183" y="111"/>
                </a:cubicBezTo>
                <a:cubicBezTo>
                  <a:pt x="182" y="111"/>
                  <a:pt x="182" y="111"/>
                  <a:pt x="182" y="111"/>
                </a:cubicBezTo>
                <a:cubicBezTo>
                  <a:pt x="182" y="111"/>
                  <a:pt x="182" y="111"/>
                  <a:pt x="182" y="111"/>
                </a:cubicBezTo>
                <a:cubicBezTo>
                  <a:pt x="181" y="111"/>
                  <a:pt x="181" y="110"/>
                  <a:pt x="181" y="110"/>
                </a:cubicBezTo>
                <a:cubicBezTo>
                  <a:pt x="181" y="110"/>
                  <a:pt x="180" y="109"/>
                  <a:pt x="180" y="109"/>
                </a:cubicBezTo>
                <a:cubicBezTo>
                  <a:pt x="179" y="109"/>
                  <a:pt x="179" y="108"/>
                  <a:pt x="179" y="108"/>
                </a:cubicBezTo>
                <a:cubicBezTo>
                  <a:pt x="179" y="108"/>
                  <a:pt x="179" y="107"/>
                  <a:pt x="179" y="107"/>
                </a:cubicBezTo>
                <a:cubicBezTo>
                  <a:pt x="179" y="106"/>
                  <a:pt x="179" y="106"/>
                  <a:pt x="178" y="107"/>
                </a:cubicBezTo>
                <a:cubicBezTo>
                  <a:pt x="178" y="107"/>
                  <a:pt x="178" y="108"/>
                  <a:pt x="178" y="108"/>
                </a:cubicBezTo>
                <a:cubicBezTo>
                  <a:pt x="179" y="108"/>
                  <a:pt x="179" y="109"/>
                  <a:pt x="178" y="109"/>
                </a:cubicBezTo>
                <a:cubicBezTo>
                  <a:pt x="178" y="109"/>
                  <a:pt x="178" y="109"/>
                  <a:pt x="178" y="109"/>
                </a:cubicBezTo>
                <a:cubicBezTo>
                  <a:pt x="178" y="108"/>
                  <a:pt x="178" y="108"/>
                  <a:pt x="178" y="109"/>
                </a:cubicBezTo>
                <a:cubicBezTo>
                  <a:pt x="178" y="109"/>
                  <a:pt x="177" y="109"/>
                  <a:pt x="176" y="108"/>
                </a:cubicBezTo>
                <a:cubicBezTo>
                  <a:pt x="176" y="107"/>
                  <a:pt x="176" y="107"/>
                  <a:pt x="175" y="108"/>
                </a:cubicBezTo>
                <a:cubicBezTo>
                  <a:pt x="175" y="108"/>
                  <a:pt x="175" y="108"/>
                  <a:pt x="173" y="107"/>
                </a:cubicBezTo>
                <a:cubicBezTo>
                  <a:pt x="172" y="107"/>
                  <a:pt x="171" y="104"/>
                  <a:pt x="171" y="103"/>
                </a:cubicBezTo>
                <a:cubicBezTo>
                  <a:pt x="171" y="103"/>
                  <a:pt x="171" y="103"/>
                  <a:pt x="171" y="103"/>
                </a:cubicBezTo>
                <a:cubicBezTo>
                  <a:pt x="171" y="103"/>
                  <a:pt x="170" y="102"/>
                  <a:pt x="170" y="100"/>
                </a:cubicBezTo>
                <a:cubicBezTo>
                  <a:pt x="170" y="100"/>
                  <a:pt x="169" y="100"/>
                  <a:pt x="168" y="100"/>
                </a:cubicBezTo>
                <a:cubicBezTo>
                  <a:pt x="167" y="100"/>
                  <a:pt x="167" y="100"/>
                  <a:pt x="166" y="100"/>
                </a:cubicBezTo>
                <a:cubicBezTo>
                  <a:pt x="166" y="101"/>
                  <a:pt x="165" y="101"/>
                  <a:pt x="165" y="101"/>
                </a:cubicBezTo>
                <a:cubicBezTo>
                  <a:pt x="165" y="101"/>
                  <a:pt x="164" y="101"/>
                  <a:pt x="164" y="102"/>
                </a:cubicBezTo>
                <a:cubicBezTo>
                  <a:pt x="164" y="102"/>
                  <a:pt x="161" y="103"/>
                  <a:pt x="160" y="103"/>
                </a:cubicBezTo>
                <a:cubicBezTo>
                  <a:pt x="159" y="102"/>
                  <a:pt x="160" y="101"/>
                  <a:pt x="162" y="100"/>
                </a:cubicBezTo>
                <a:cubicBezTo>
                  <a:pt x="163" y="100"/>
                  <a:pt x="164" y="99"/>
                  <a:pt x="164" y="99"/>
                </a:cubicBezTo>
                <a:cubicBezTo>
                  <a:pt x="165" y="98"/>
                  <a:pt x="167" y="97"/>
                  <a:pt x="168" y="97"/>
                </a:cubicBezTo>
                <a:cubicBezTo>
                  <a:pt x="169" y="98"/>
                  <a:pt x="169" y="98"/>
                  <a:pt x="169" y="98"/>
                </a:cubicBezTo>
                <a:cubicBezTo>
                  <a:pt x="170" y="97"/>
                  <a:pt x="171" y="98"/>
                  <a:pt x="172" y="99"/>
                </a:cubicBezTo>
                <a:cubicBezTo>
                  <a:pt x="173" y="101"/>
                  <a:pt x="174" y="103"/>
                  <a:pt x="174" y="103"/>
                </a:cubicBezTo>
                <a:cubicBezTo>
                  <a:pt x="174" y="103"/>
                  <a:pt x="174" y="104"/>
                  <a:pt x="174" y="104"/>
                </a:cubicBezTo>
                <a:cubicBezTo>
                  <a:pt x="174" y="104"/>
                  <a:pt x="174" y="104"/>
                  <a:pt x="174" y="105"/>
                </a:cubicBezTo>
                <a:cubicBezTo>
                  <a:pt x="174" y="105"/>
                  <a:pt x="174" y="105"/>
                  <a:pt x="174" y="105"/>
                </a:cubicBezTo>
                <a:cubicBezTo>
                  <a:pt x="174" y="105"/>
                  <a:pt x="174" y="105"/>
                  <a:pt x="175" y="105"/>
                </a:cubicBezTo>
                <a:cubicBezTo>
                  <a:pt x="175" y="105"/>
                  <a:pt x="176" y="105"/>
                  <a:pt x="176" y="105"/>
                </a:cubicBezTo>
                <a:cubicBezTo>
                  <a:pt x="177" y="105"/>
                  <a:pt x="177" y="105"/>
                  <a:pt x="177" y="105"/>
                </a:cubicBezTo>
                <a:cubicBezTo>
                  <a:pt x="177" y="105"/>
                  <a:pt x="178" y="105"/>
                  <a:pt x="178" y="105"/>
                </a:cubicBezTo>
                <a:cubicBezTo>
                  <a:pt x="178" y="105"/>
                  <a:pt x="179" y="105"/>
                  <a:pt x="179" y="105"/>
                </a:cubicBezTo>
                <a:cubicBezTo>
                  <a:pt x="180" y="104"/>
                  <a:pt x="181" y="105"/>
                  <a:pt x="181" y="106"/>
                </a:cubicBezTo>
                <a:cubicBezTo>
                  <a:pt x="182" y="107"/>
                  <a:pt x="184" y="109"/>
                  <a:pt x="185" y="109"/>
                </a:cubicBezTo>
                <a:cubicBezTo>
                  <a:pt x="185" y="109"/>
                  <a:pt x="185" y="109"/>
                  <a:pt x="185" y="109"/>
                </a:cubicBezTo>
                <a:cubicBezTo>
                  <a:pt x="185" y="109"/>
                  <a:pt x="186" y="109"/>
                  <a:pt x="187" y="109"/>
                </a:cubicBezTo>
                <a:cubicBezTo>
                  <a:pt x="188" y="109"/>
                  <a:pt x="189" y="110"/>
                  <a:pt x="188" y="110"/>
                </a:cubicBezTo>
                <a:cubicBezTo>
                  <a:pt x="188" y="111"/>
                  <a:pt x="188" y="111"/>
                  <a:pt x="189" y="111"/>
                </a:cubicBezTo>
                <a:cubicBezTo>
                  <a:pt x="189" y="112"/>
                  <a:pt x="189" y="112"/>
                  <a:pt x="189" y="113"/>
                </a:cubicBezTo>
                <a:cubicBezTo>
                  <a:pt x="188" y="113"/>
                  <a:pt x="188" y="114"/>
                  <a:pt x="189" y="114"/>
                </a:cubicBezTo>
                <a:cubicBezTo>
                  <a:pt x="190" y="115"/>
                  <a:pt x="190" y="115"/>
                  <a:pt x="191" y="117"/>
                </a:cubicBezTo>
                <a:cubicBezTo>
                  <a:pt x="191" y="118"/>
                  <a:pt x="191" y="118"/>
                  <a:pt x="191" y="118"/>
                </a:cubicBezTo>
                <a:cubicBezTo>
                  <a:pt x="191" y="118"/>
                  <a:pt x="192" y="118"/>
                  <a:pt x="192" y="118"/>
                </a:cubicBezTo>
                <a:cubicBezTo>
                  <a:pt x="192" y="118"/>
                  <a:pt x="193" y="118"/>
                  <a:pt x="193" y="118"/>
                </a:cubicBezTo>
                <a:cubicBezTo>
                  <a:pt x="193" y="118"/>
                  <a:pt x="193" y="118"/>
                  <a:pt x="193" y="118"/>
                </a:cubicBezTo>
                <a:cubicBezTo>
                  <a:pt x="194" y="118"/>
                  <a:pt x="194" y="118"/>
                  <a:pt x="194" y="118"/>
                </a:cubicBezTo>
                <a:cubicBezTo>
                  <a:pt x="194" y="118"/>
                  <a:pt x="194" y="118"/>
                  <a:pt x="195" y="118"/>
                </a:cubicBezTo>
                <a:cubicBezTo>
                  <a:pt x="195" y="118"/>
                  <a:pt x="195" y="119"/>
                  <a:pt x="195" y="119"/>
                </a:cubicBezTo>
                <a:cubicBezTo>
                  <a:pt x="196" y="119"/>
                  <a:pt x="196" y="119"/>
                  <a:pt x="196" y="119"/>
                </a:cubicBezTo>
                <a:cubicBezTo>
                  <a:pt x="196" y="119"/>
                  <a:pt x="196" y="118"/>
                  <a:pt x="196" y="119"/>
                </a:cubicBezTo>
                <a:cubicBezTo>
                  <a:pt x="196" y="119"/>
                  <a:pt x="196" y="119"/>
                  <a:pt x="197" y="119"/>
                </a:cubicBezTo>
                <a:cubicBezTo>
                  <a:pt x="197" y="119"/>
                  <a:pt x="197" y="119"/>
                  <a:pt x="197" y="119"/>
                </a:cubicBezTo>
                <a:cubicBezTo>
                  <a:pt x="196" y="120"/>
                  <a:pt x="196" y="120"/>
                  <a:pt x="197" y="119"/>
                </a:cubicBezTo>
                <a:cubicBezTo>
                  <a:pt x="198" y="119"/>
                  <a:pt x="198" y="119"/>
                  <a:pt x="199" y="120"/>
                </a:cubicBezTo>
                <a:cubicBezTo>
                  <a:pt x="199" y="121"/>
                  <a:pt x="199" y="121"/>
                  <a:pt x="199" y="121"/>
                </a:cubicBezTo>
                <a:cubicBezTo>
                  <a:pt x="198" y="121"/>
                  <a:pt x="198" y="121"/>
                  <a:pt x="199" y="122"/>
                </a:cubicBezTo>
                <a:cubicBezTo>
                  <a:pt x="199" y="122"/>
                  <a:pt x="200" y="123"/>
                  <a:pt x="199" y="124"/>
                </a:cubicBezTo>
                <a:cubicBezTo>
                  <a:pt x="199" y="125"/>
                  <a:pt x="200" y="125"/>
                  <a:pt x="200" y="125"/>
                </a:cubicBezTo>
                <a:cubicBezTo>
                  <a:pt x="201" y="125"/>
                  <a:pt x="201" y="126"/>
                  <a:pt x="201" y="126"/>
                </a:cubicBezTo>
                <a:cubicBezTo>
                  <a:pt x="201" y="127"/>
                  <a:pt x="201" y="127"/>
                  <a:pt x="201" y="127"/>
                </a:cubicBezTo>
                <a:cubicBezTo>
                  <a:pt x="202" y="127"/>
                  <a:pt x="203" y="128"/>
                  <a:pt x="203" y="130"/>
                </a:cubicBezTo>
                <a:cubicBezTo>
                  <a:pt x="203" y="132"/>
                  <a:pt x="203" y="133"/>
                  <a:pt x="202" y="133"/>
                </a:cubicBezTo>
                <a:cubicBezTo>
                  <a:pt x="202" y="133"/>
                  <a:pt x="202" y="134"/>
                  <a:pt x="202" y="134"/>
                </a:cubicBezTo>
                <a:cubicBezTo>
                  <a:pt x="202" y="134"/>
                  <a:pt x="202" y="134"/>
                  <a:pt x="202" y="134"/>
                </a:cubicBezTo>
                <a:cubicBezTo>
                  <a:pt x="202" y="134"/>
                  <a:pt x="203" y="134"/>
                  <a:pt x="203" y="135"/>
                </a:cubicBezTo>
                <a:cubicBezTo>
                  <a:pt x="203" y="135"/>
                  <a:pt x="203" y="136"/>
                  <a:pt x="203" y="136"/>
                </a:cubicBezTo>
                <a:cubicBezTo>
                  <a:pt x="203" y="136"/>
                  <a:pt x="203" y="136"/>
                  <a:pt x="203" y="136"/>
                </a:cubicBezTo>
                <a:cubicBezTo>
                  <a:pt x="202" y="137"/>
                  <a:pt x="202" y="137"/>
                  <a:pt x="203" y="138"/>
                </a:cubicBezTo>
                <a:cubicBezTo>
                  <a:pt x="203" y="138"/>
                  <a:pt x="203" y="137"/>
                  <a:pt x="203" y="137"/>
                </a:cubicBezTo>
                <a:cubicBezTo>
                  <a:pt x="204" y="136"/>
                  <a:pt x="204" y="137"/>
                  <a:pt x="204" y="137"/>
                </a:cubicBezTo>
                <a:cubicBezTo>
                  <a:pt x="204" y="138"/>
                  <a:pt x="206" y="139"/>
                  <a:pt x="208" y="139"/>
                </a:cubicBezTo>
                <a:cubicBezTo>
                  <a:pt x="209" y="140"/>
                  <a:pt x="210" y="140"/>
                  <a:pt x="210" y="140"/>
                </a:cubicBezTo>
                <a:cubicBezTo>
                  <a:pt x="209" y="140"/>
                  <a:pt x="209" y="141"/>
                  <a:pt x="210" y="141"/>
                </a:cubicBezTo>
                <a:cubicBezTo>
                  <a:pt x="210" y="141"/>
                  <a:pt x="211" y="146"/>
                  <a:pt x="211" y="146"/>
                </a:cubicBezTo>
                <a:cubicBezTo>
                  <a:pt x="211" y="146"/>
                  <a:pt x="211" y="147"/>
                  <a:pt x="211" y="147"/>
                </a:cubicBezTo>
                <a:cubicBezTo>
                  <a:pt x="211" y="147"/>
                  <a:pt x="212" y="147"/>
                  <a:pt x="212" y="147"/>
                </a:cubicBezTo>
                <a:cubicBezTo>
                  <a:pt x="212" y="146"/>
                  <a:pt x="212" y="146"/>
                  <a:pt x="212" y="147"/>
                </a:cubicBezTo>
                <a:cubicBezTo>
                  <a:pt x="212" y="147"/>
                  <a:pt x="213" y="147"/>
                  <a:pt x="213" y="147"/>
                </a:cubicBezTo>
                <a:cubicBezTo>
                  <a:pt x="214" y="146"/>
                  <a:pt x="215" y="146"/>
                  <a:pt x="216" y="146"/>
                </a:cubicBezTo>
                <a:cubicBezTo>
                  <a:pt x="216" y="146"/>
                  <a:pt x="218" y="146"/>
                  <a:pt x="218" y="146"/>
                </a:cubicBezTo>
                <a:cubicBezTo>
                  <a:pt x="219" y="146"/>
                  <a:pt x="220" y="146"/>
                  <a:pt x="220" y="146"/>
                </a:cubicBezTo>
                <a:cubicBezTo>
                  <a:pt x="220" y="146"/>
                  <a:pt x="220" y="147"/>
                  <a:pt x="220" y="147"/>
                </a:cubicBezTo>
                <a:cubicBezTo>
                  <a:pt x="220" y="147"/>
                  <a:pt x="221" y="147"/>
                  <a:pt x="220" y="147"/>
                </a:cubicBezTo>
                <a:cubicBezTo>
                  <a:pt x="220" y="148"/>
                  <a:pt x="220" y="148"/>
                  <a:pt x="220" y="148"/>
                </a:cubicBezTo>
                <a:cubicBezTo>
                  <a:pt x="221" y="148"/>
                  <a:pt x="221" y="149"/>
                  <a:pt x="221" y="149"/>
                </a:cubicBezTo>
                <a:cubicBezTo>
                  <a:pt x="221" y="150"/>
                  <a:pt x="221" y="151"/>
                  <a:pt x="222" y="151"/>
                </a:cubicBezTo>
                <a:cubicBezTo>
                  <a:pt x="222" y="152"/>
                  <a:pt x="222" y="152"/>
                  <a:pt x="222" y="153"/>
                </a:cubicBezTo>
                <a:cubicBezTo>
                  <a:pt x="222" y="153"/>
                  <a:pt x="222" y="153"/>
                  <a:pt x="222" y="153"/>
                </a:cubicBezTo>
                <a:cubicBezTo>
                  <a:pt x="223" y="153"/>
                  <a:pt x="223" y="153"/>
                  <a:pt x="223" y="153"/>
                </a:cubicBezTo>
                <a:cubicBezTo>
                  <a:pt x="223" y="153"/>
                  <a:pt x="224" y="153"/>
                  <a:pt x="224" y="153"/>
                </a:cubicBezTo>
                <a:cubicBezTo>
                  <a:pt x="226" y="153"/>
                  <a:pt x="227" y="153"/>
                  <a:pt x="228" y="153"/>
                </a:cubicBezTo>
                <a:cubicBezTo>
                  <a:pt x="228" y="154"/>
                  <a:pt x="228" y="154"/>
                  <a:pt x="228" y="155"/>
                </a:cubicBezTo>
                <a:cubicBezTo>
                  <a:pt x="228" y="155"/>
                  <a:pt x="228" y="155"/>
                  <a:pt x="228" y="156"/>
                </a:cubicBezTo>
                <a:cubicBezTo>
                  <a:pt x="228" y="156"/>
                  <a:pt x="228" y="157"/>
                  <a:pt x="228" y="157"/>
                </a:cubicBezTo>
                <a:cubicBezTo>
                  <a:pt x="228" y="157"/>
                  <a:pt x="228" y="158"/>
                  <a:pt x="228" y="158"/>
                </a:cubicBezTo>
                <a:cubicBezTo>
                  <a:pt x="229" y="159"/>
                  <a:pt x="229" y="159"/>
                  <a:pt x="229" y="158"/>
                </a:cubicBezTo>
                <a:cubicBezTo>
                  <a:pt x="229" y="158"/>
                  <a:pt x="229" y="158"/>
                  <a:pt x="230" y="159"/>
                </a:cubicBezTo>
                <a:cubicBezTo>
                  <a:pt x="231" y="160"/>
                  <a:pt x="231" y="160"/>
                  <a:pt x="231" y="160"/>
                </a:cubicBezTo>
                <a:cubicBezTo>
                  <a:pt x="232" y="159"/>
                  <a:pt x="232" y="159"/>
                  <a:pt x="232" y="159"/>
                </a:cubicBezTo>
                <a:cubicBezTo>
                  <a:pt x="233" y="159"/>
                  <a:pt x="235" y="159"/>
                  <a:pt x="236" y="158"/>
                </a:cubicBezTo>
                <a:cubicBezTo>
                  <a:pt x="237" y="158"/>
                  <a:pt x="239" y="157"/>
                  <a:pt x="239" y="158"/>
                </a:cubicBezTo>
                <a:cubicBezTo>
                  <a:pt x="239" y="158"/>
                  <a:pt x="239" y="158"/>
                  <a:pt x="239" y="158"/>
                </a:cubicBezTo>
                <a:cubicBezTo>
                  <a:pt x="240" y="157"/>
                  <a:pt x="240" y="157"/>
                  <a:pt x="240" y="157"/>
                </a:cubicBezTo>
                <a:cubicBezTo>
                  <a:pt x="241" y="157"/>
                  <a:pt x="241" y="158"/>
                  <a:pt x="241" y="158"/>
                </a:cubicBezTo>
                <a:cubicBezTo>
                  <a:pt x="241" y="159"/>
                  <a:pt x="241" y="159"/>
                  <a:pt x="240" y="159"/>
                </a:cubicBezTo>
                <a:cubicBezTo>
                  <a:pt x="240" y="159"/>
                  <a:pt x="239" y="160"/>
                  <a:pt x="239" y="160"/>
                </a:cubicBezTo>
                <a:cubicBezTo>
                  <a:pt x="239" y="160"/>
                  <a:pt x="239" y="161"/>
                  <a:pt x="238" y="161"/>
                </a:cubicBezTo>
                <a:cubicBezTo>
                  <a:pt x="238" y="160"/>
                  <a:pt x="238" y="161"/>
                  <a:pt x="238" y="161"/>
                </a:cubicBezTo>
                <a:cubicBezTo>
                  <a:pt x="237" y="161"/>
                  <a:pt x="237" y="161"/>
                  <a:pt x="237" y="161"/>
                </a:cubicBezTo>
                <a:cubicBezTo>
                  <a:pt x="237" y="161"/>
                  <a:pt x="237" y="161"/>
                  <a:pt x="237" y="161"/>
                </a:cubicBezTo>
                <a:cubicBezTo>
                  <a:pt x="236" y="162"/>
                  <a:pt x="236" y="162"/>
                  <a:pt x="235" y="162"/>
                </a:cubicBezTo>
                <a:cubicBezTo>
                  <a:pt x="235" y="162"/>
                  <a:pt x="234" y="162"/>
                  <a:pt x="234" y="162"/>
                </a:cubicBezTo>
                <a:cubicBezTo>
                  <a:pt x="233" y="163"/>
                  <a:pt x="233" y="163"/>
                  <a:pt x="232" y="163"/>
                </a:cubicBezTo>
                <a:cubicBezTo>
                  <a:pt x="230" y="162"/>
                  <a:pt x="227" y="161"/>
                  <a:pt x="227" y="161"/>
                </a:cubicBezTo>
                <a:cubicBezTo>
                  <a:pt x="227" y="160"/>
                  <a:pt x="227" y="160"/>
                  <a:pt x="226" y="160"/>
                </a:cubicBezTo>
                <a:cubicBezTo>
                  <a:pt x="226" y="161"/>
                  <a:pt x="226" y="160"/>
                  <a:pt x="226" y="160"/>
                </a:cubicBezTo>
                <a:close/>
                <a:moveTo>
                  <a:pt x="225" y="160"/>
                </a:moveTo>
                <a:cubicBezTo>
                  <a:pt x="225" y="159"/>
                  <a:pt x="225" y="159"/>
                  <a:pt x="225" y="159"/>
                </a:cubicBezTo>
                <a:cubicBezTo>
                  <a:pt x="226" y="159"/>
                  <a:pt x="226" y="160"/>
                  <a:pt x="226" y="160"/>
                </a:cubicBezTo>
                <a:cubicBezTo>
                  <a:pt x="226" y="160"/>
                  <a:pt x="225" y="160"/>
                  <a:pt x="225" y="160"/>
                </a:cubicBezTo>
                <a:close/>
                <a:moveTo>
                  <a:pt x="238" y="143"/>
                </a:moveTo>
                <a:cubicBezTo>
                  <a:pt x="238" y="142"/>
                  <a:pt x="238" y="142"/>
                  <a:pt x="238" y="142"/>
                </a:cubicBezTo>
                <a:cubicBezTo>
                  <a:pt x="237" y="142"/>
                  <a:pt x="237" y="141"/>
                  <a:pt x="237" y="140"/>
                </a:cubicBezTo>
                <a:cubicBezTo>
                  <a:pt x="237" y="139"/>
                  <a:pt x="236" y="139"/>
                  <a:pt x="236" y="139"/>
                </a:cubicBezTo>
                <a:cubicBezTo>
                  <a:pt x="236" y="139"/>
                  <a:pt x="235" y="139"/>
                  <a:pt x="235" y="138"/>
                </a:cubicBezTo>
                <a:cubicBezTo>
                  <a:pt x="235" y="138"/>
                  <a:pt x="235" y="138"/>
                  <a:pt x="234" y="138"/>
                </a:cubicBezTo>
                <a:cubicBezTo>
                  <a:pt x="234" y="138"/>
                  <a:pt x="233" y="138"/>
                  <a:pt x="233" y="137"/>
                </a:cubicBezTo>
                <a:cubicBezTo>
                  <a:pt x="233" y="137"/>
                  <a:pt x="234" y="137"/>
                  <a:pt x="234" y="137"/>
                </a:cubicBezTo>
                <a:cubicBezTo>
                  <a:pt x="234" y="137"/>
                  <a:pt x="234" y="137"/>
                  <a:pt x="234" y="136"/>
                </a:cubicBezTo>
                <a:cubicBezTo>
                  <a:pt x="234" y="136"/>
                  <a:pt x="234" y="135"/>
                  <a:pt x="234" y="135"/>
                </a:cubicBezTo>
                <a:cubicBezTo>
                  <a:pt x="234" y="134"/>
                  <a:pt x="234" y="134"/>
                  <a:pt x="233" y="135"/>
                </a:cubicBezTo>
                <a:cubicBezTo>
                  <a:pt x="233" y="136"/>
                  <a:pt x="233" y="136"/>
                  <a:pt x="233" y="136"/>
                </a:cubicBezTo>
                <a:cubicBezTo>
                  <a:pt x="233" y="135"/>
                  <a:pt x="233" y="135"/>
                  <a:pt x="232" y="135"/>
                </a:cubicBezTo>
                <a:cubicBezTo>
                  <a:pt x="232" y="135"/>
                  <a:pt x="232" y="135"/>
                  <a:pt x="232" y="135"/>
                </a:cubicBezTo>
                <a:cubicBezTo>
                  <a:pt x="231" y="134"/>
                  <a:pt x="231" y="134"/>
                  <a:pt x="231" y="134"/>
                </a:cubicBezTo>
                <a:cubicBezTo>
                  <a:pt x="230" y="135"/>
                  <a:pt x="230" y="134"/>
                  <a:pt x="229" y="133"/>
                </a:cubicBezTo>
                <a:cubicBezTo>
                  <a:pt x="229" y="133"/>
                  <a:pt x="228" y="132"/>
                  <a:pt x="228" y="132"/>
                </a:cubicBezTo>
                <a:cubicBezTo>
                  <a:pt x="228" y="132"/>
                  <a:pt x="227" y="132"/>
                  <a:pt x="228" y="132"/>
                </a:cubicBezTo>
                <a:cubicBezTo>
                  <a:pt x="228" y="132"/>
                  <a:pt x="227" y="131"/>
                  <a:pt x="227" y="131"/>
                </a:cubicBezTo>
                <a:cubicBezTo>
                  <a:pt x="227" y="130"/>
                  <a:pt x="227" y="129"/>
                  <a:pt x="227" y="129"/>
                </a:cubicBezTo>
                <a:cubicBezTo>
                  <a:pt x="227" y="129"/>
                  <a:pt x="226" y="126"/>
                  <a:pt x="225" y="127"/>
                </a:cubicBezTo>
                <a:cubicBezTo>
                  <a:pt x="225" y="127"/>
                  <a:pt x="225" y="127"/>
                  <a:pt x="225" y="127"/>
                </a:cubicBezTo>
                <a:cubicBezTo>
                  <a:pt x="224" y="126"/>
                  <a:pt x="224" y="126"/>
                  <a:pt x="224" y="127"/>
                </a:cubicBezTo>
                <a:cubicBezTo>
                  <a:pt x="224" y="127"/>
                  <a:pt x="222" y="127"/>
                  <a:pt x="222" y="126"/>
                </a:cubicBezTo>
                <a:cubicBezTo>
                  <a:pt x="221" y="125"/>
                  <a:pt x="221" y="125"/>
                  <a:pt x="221" y="125"/>
                </a:cubicBezTo>
                <a:cubicBezTo>
                  <a:pt x="220" y="124"/>
                  <a:pt x="220" y="124"/>
                  <a:pt x="220" y="123"/>
                </a:cubicBezTo>
                <a:cubicBezTo>
                  <a:pt x="220" y="123"/>
                  <a:pt x="220" y="123"/>
                  <a:pt x="220" y="123"/>
                </a:cubicBezTo>
                <a:cubicBezTo>
                  <a:pt x="220" y="122"/>
                  <a:pt x="220" y="122"/>
                  <a:pt x="220" y="121"/>
                </a:cubicBezTo>
                <a:cubicBezTo>
                  <a:pt x="220" y="119"/>
                  <a:pt x="219" y="118"/>
                  <a:pt x="219" y="118"/>
                </a:cubicBezTo>
                <a:cubicBezTo>
                  <a:pt x="219" y="118"/>
                  <a:pt x="218" y="118"/>
                  <a:pt x="218" y="118"/>
                </a:cubicBezTo>
                <a:cubicBezTo>
                  <a:pt x="215" y="118"/>
                  <a:pt x="213" y="117"/>
                  <a:pt x="212" y="116"/>
                </a:cubicBezTo>
                <a:cubicBezTo>
                  <a:pt x="208" y="113"/>
                  <a:pt x="206" y="110"/>
                  <a:pt x="206" y="109"/>
                </a:cubicBezTo>
                <a:cubicBezTo>
                  <a:pt x="206" y="109"/>
                  <a:pt x="206" y="108"/>
                  <a:pt x="205" y="107"/>
                </a:cubicBezTo>
                <a:cubicBezTo>
                  <a:pt x="205" y="106"/>
                  <a:pt x="204" y="105"/>
                  <a:pt x="203" y="105"/>
                </a:cubicBezTo>
                <a:cubicBezTo>
                  <a:pt x="203" y="105"/>
                  <a:pt x="202" y="104"/>
                  <a:pt x="202" y="104"/>
                </a:cubicBezTo>
                <a:cubicBezTo>
                  <a:pt x="202" y="104"/>
                  <a:pt x="202" y="104"/>
                  <a:pt x="201" y="104"/>
                </a:cubicBezTo>
                <a:cubicBezTo>
                  <a:pt x="201" y="104"/>
                  <a:pt x="200" y="103"/>
                  <a:pt x="198" y="103"/>
                </a:cubicBezTo>
                <a:cubicBezTo>
                  <a:pt x="197" y="102"/>
                  <a:pt x="196" y="102"/>
                  <a:pt x="195" y="101"/>
                </a:cubicBezTo>
                <a:cubicBezTo>
                  <a:pt x="195" y="101"/>
                  <a:pt x="195" y="100"/>
                  <a:pt x="195" y="100"/>
                </a:cubicBezTo>
                <a:cubicBezTo>
                  <a:pt x="195" y="99"/>
                  <a:pt x="194" y="98"/>
                  <a:pt x="193" y="98"/>
                </a:cubicBezTo>
                <a:cubicBezTo>
                  <a:pt x="193" y="99"/>
                  <a:pt x="193" y="99"/>
                  <a:pt x="193" y="98"/>
                </a:cubicBezTo>
                <a:cubicBezTo>
                  <a:pt x="193" y="98"/>
                  <a:pt x="193" y="98"/>
                  <a:pt x="192" y="98"/>
                </a:cubicBezTo>
                <a:cubicBezTo>
                  <a:pt x="191" y="98"/>
                  <a:pt x="189" y="97"/>
                  <a:pt x="189" y="97"/>
                </a:cubicBezTo>
                <a:cubicBezTo>
                  <a:pt x="189" y="96"/>
                  <a:pt x="188" y="96"/>
                  <a:pt x="188" y="96"/>
                </a:cubicBezTo>
                <a:cubicBezTo>
                  <a:pt x="187" y="95"/>
                  <a:pt x="186" y="92"/>
                  <a:pt x="186" y="92"/>
                </a:cubicBezTo>
                <a:cubicBezTo>
                  <a:pt x="186" y="91"/>
                  <a:pt x="186" y="91"/>
                  <a:pt x="185" y="91"/>
                </a:cubicBezTo>
                <a:cubicBezTo>
                  <a:pt x="185" y="92"/>
                  <a:pt x="184" y="91"/>
                  <a:pt x="183" y="91"/>
                </a:cubicBezTo>
                <a:cubicBezTo>
                  <a:pt x="181" y="91"/>
                  <a:pt x="181" y="91"/>
                  <a:pt x="179" y="90"/>
                </a:cubicBezTo>
                <a:cubicBezTo>
                  <a:pt x="178" y="89"/>
                  <a:pt x="177" y="88"/>
                  <a:pt x="177" y="87"/>
                </a:cubicBezTo>
                <a:cubicBezTo>
                  <a:pt x="177" y="86"/>
                  <a:pt x="177" y="86"/>
                  <a:pt x="177" y="86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5" y="87"/>
                  <a:pt x="175" y="87"/>
                  <a:pt x="172" y="90"/>
                </a:cubicBezTo>
                <a:cubicBezTo>
                  <a:pt x="170" y="91"/>
                  <a:pt x="169" y="92"/>
                  <a:pt x="169" y="92"/>
                </a:cubicBezTo>
                <a:cubicBezTo>
                  <a:pt x="169" y="92"/>
                  <a:pt x="169" y="92"/>
                  <a:pt x="168" y="91"/>
                </a:cubicBezTo>
                <a:cubicBezTo>
                  <a:pt x="168" y="91"/>
                  <a:pt x="168" y="89"/>
                  <a:pt x="169" y="89"/>
                </a:cubicBezTo>
                <a:cubicBezTo>
                  <a:pt x="169" y="89"/>
                  <a:pt x="169" y="89"/>
                  <a:pt x="170" y="88"/>
                </a:cubicBezTo>
                <a:cubicBezTo>
                  <a:pt x="170" y="88"/>
                  <a:pt x="170" y="88"/>
                  <a:pt x="171" y="88"/>
                </a:cubicBezTo>
                <a:cubicBezTo>
                  <a:pt x="172" y="88"/>
                  <a:pt x="172" y="88"/>
                  <a:pt x="171" y="87"/>
                </a:cubicBezTo>
                <a:cubicBezTo>
                  <a:pt x="171" y="87"/>
                  <a:pt x="171" y="87"/>
                  <a:pt x="171" y="87"/>
                </a:cubicBezTo>
                <a:cubicBezTo>
                  <a:pt x="171" y="87"/>
                  <a:pt x="171" y="87"/>
                  <a:pt x="171" y="87"/>
                </a:cubicBezTo>
                <a:cubicBezTo>
                  <a:pt x="172" y="87"/>
                  <a:pt x="172" y="87"/>
                  <a:pt x="172" y="86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73" y="86"/>
                  <a:pt x="173" y="86"/>
                  <a:pt x="173" y="86"/>
                </a:cubicBezTo>
                <a:cubicBezTo>
                  <a:pt x="173" y="85"/>
                  <a:pt x="173" y="85"/>
                  <a:pt x="174" y="85"/>
                </a:cubicBezTo>
                <a:cubicBezTo>
                  <a:pt x="174" y="85"/>
                  <a:pt x="174" y="85"/>
                  <a:pt x="174" y="85"/>
                </a:cubicBezTo>
                <a:cubicBezTo>
                  <a:pt x="175" y="84"/>
                  <a:pt x="175" y="84"/>
                  <a:pt x="175" y="84"/>
                </a:cubicBezTo>
                <a:cubicBezTo>
                  <a:pt x="175" y="84"/>
                  <a:pt x="177" y="84"/>
                  <a:pt x="177" y="83"/>
                </a:cubicBezTo>
                <a:cubicBezTo>
                  <a:pt x="177" y="82"/>
                  <a:pt x="177" y="83"/>
                  <a:pt x="177" y="83"/>
                </a:cubicBezTo>
                <a:cubicBezTo>
                  <a:pt x="178" y="84"/>
                  <a:pt x="178" y="84"/>
                  <a:pt x="178" y="83"/>
                </a:cubicBezTo>
                <a:cubicBezTo>
                  <a:pt x="178" y="81"/>
                  <a:pt x="178" y="81"/>
                  <a:pt x="179" y="82"/>
                </a:cubicBezTo>
                <a:cubicBezTo>
                  <a:pt x="180" y="82"/>
                  <a:pt x="180" y="82"/>
                  <a:pt x="180" y="83"/>
                </a:cubicBezTo>
                <a:cubicBezTo>
                  <a:pt x="180" y="83"/>
                  <a:pt x="180" y="84"/>
                  <a:pt x="180" y="84"/>
                </a:cubicBezTo>
                <a:cubicBezTo>
                  <a:pt x="181" y="85"/>
                  <a:pt x="181" y="86"/>
                  <a:pt x="181" y="86"/>
                </a:cubicBezTo>
                <a:cubicBezTo>
                  <a:pt x="181" y="87"/>
                  <a:pt x="181" y="87"/>
                  <a:pt x="183" y="88"/>
                </a:cubicBezTo>
                <a:cubicBezTo>
                  <a:pt x="184" y="88"/>
                  <a:pt x="185" y="88"/>
                  <a:pt x="185" y="88"/>
                </a:cubicBezTo>
                <a:cubicBezTo>
                  <a:pt x="185" y="88"/>
                  <a:pt x="186" y="88"/>
                  <a:pt x="187" y="88"/>
                </a:cubicBezTo>
                <a:cubicBezTo>
                  <a:pt x="188" y="88"/>
                  <a:pt x="188" y="87"/>
                  <a:pt x="189" y="87"/>
                </a:cubicBezTo>
                <a:cubicBezTo>
                  <a:pt x="190" y="86"/>
                  <a:pt x="191" y="86"/>
                  <a:pt x="191" y="87"/>
                </a:cubicBezTo>
                <a:cubicBezTo>
                  <a:pt x="191" y="87"/>
                  <a:pt x="191" y="87"/>
                  <a:pt x="191" y="87"/>
                </a:cubicBezTo>
                <a:cubicBezTo>
                  <a:pt x="192" y="88"/>
                  <a:pt x="192" y="89"/>
                  <a:pt x="191" y="89"/>
                </a:cubicBezTo>
                <a:cubicBezTo>
                  <a:pt x="191" y="89"/>
                  <a:pt x="191" y="89"/>
                  <a:pt x="191" y="89"/>
                </a:cubicBezTo>
                <a:cubicBezTo>
                  <a:pt x="192" y="90"/>
                  <a:pt x="191" y="90"/>
                  <a:pt x="191" y="90"/>
                </a:cubicBezTo>
                <a:cubicBezTo>
                  <a:pt x="191" y="91"/>
                  <a:pt x="191" y="91"/>
                  <a:pt x="191" y="91"/>
                </a:cubicBezTo>
                <a:cubicBezTo>
                  <a:pt x="191" y="91"/>
                  <a:pt x="191" y="91"/>
                  <a:pt x="191" y="91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1" y="92"/>
                  <a:pt x="192" y="94"/>
                  <a:pt x="192" y="94"/>
                </a:cubicBezTo>
                <a:cubicBezTo>
                  <a:pt x="192" y="94"/>
                  <a:pt x="192" y="94"/>
                  <a:pt x="192" y="95"/>
                </a:cubicBezTo>
                <a:cubicBezTo>
                  <a:pt x="193" y="95"/>
                  <a:pt x="193" y="95"/>
                  <a:pt x="193" y="95"/>
                </a:cubicBezTo>
                <a:cubicBezTo>
                  <a:pt x="194" y="94"/>
                  <a:pt x="194" y="94"/>
                  <a:pt x="194" y="95"/>
                </a:cubicBezTo>
                <a:cubicBezTo>
                  <a:pt x="194" y="95"/>
                  <a:pt x="194" y="96"/>
                  <a:pt x="195" y="95"/>
                </a:cubicBezTo>
                <a:cubicBezTo>
                  <a:pt x="195" y="95"/>
                  <a:pt x="195" y="95"/>
                  <a:pt x="195" y="95"/>
                </a:cubicBezTo>
                <a:cubicBezTo>
                  <a:pt x="195" y="95"/>
                  <a:pt x="196" y="95"/>
                  <a:pt x="196" y="95"/>
                </a:cubicBezTo>
                <a:cubicBezTo>
                  <a:pt x="197" y="95"/>
                  <a:pt x="197" y="95"/>
                  <a:pt x="197" y="96"/>
                </a:cubicBezTo>
                <a:cubicBezTo>
                  <a:pt x="197" y="96"/>
                  <a:pt x="197" y="96"/>
                  <a:pt x="197" y="97"/>
                </a:cubicBezTo>
                <a:cubicBezTo>
                  <a:pt x="197" y="97"/>
                  <a:pt x="197" y="97"/>
                  <a:pt x="197" y="97"/>
                </a:cubicBezTo>
                <a:cubicBezTo>
                  <a:pt x="197" y="97"/>
                  <a:pt x="198" y="98"/>
                  <a:pt x="197" y="98"/>
                </a:cubicBezTo>
                <a:cubicBezTo>
                  <a:pt x="197" y="98"/>
                  <a:pt x="197" y="99"/>
                  <a:pt x="198" y="99"/>
                </a:cubicBezTo>
                <a:cubicBezTo>
                  <a:pt x="198" y="99"/>
                  <a:pt x="198" y="99"/>
                  <a:pt x="198" y="99"/>
                </a:cubicBezTo>
                <a:cubicBezTo>
                  <a:pt x="197" y="100"/>
                  <a:pt x="198" y="100"/>
                  <a:pt x="199" y="100"/>
                </a:cubicBezTo>
                <a:cubicBezTo>
                  <a:pt x="200" y="99"/>
                  <a:pt x="200" y="99"/>
                  <a:pt x="200" y="100"/>
                </a:cubicBezTo>
                <a:cubicBezTo>
                  <a:pt x="200" y="101"/>
                  <a:pt x="200" y="101"/>
                  <a:pt x="200" y="100"/>
                </a:cubicBezTo>
                <a:cubicBezTo>
                  <a:pt x="201" y="100"/>
                  <a:pt x="201" y="100"/>
                  <a:pt x="201" y="100"/>
                </a:cubicBezTo>
                <a:cubicBezTo>
                  <a:pt x="201" y="100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3" y="101"/>
                  <a:pt x="204" y="101"/>
                  <a:pt x="204" y="101"/>
                </a:cubicBezTo>
                <a:cubicBezTo>
                  <a:pt x="204" y="101"/>
                  <a:pt x="204" y="101"/>
                  <a:pt x="204" y="102"/>
                </a:cubicBezTo>
                <a:cubicBezTo>
                  <a:pt x="205" y="102"/>
                  <a:pt x="205" y="103"/>
                  <a:pt x="205" y="102"/>
                </a:cubicBezTo>
                <a:cubicBezTo>
                  <a:pt x="205" y="102"/>
                  <a:pt x="206" y="102"/>
                  <a:pt x="206" y="102"/>
                </a:cubicBezTo>
                <a:cubicBezTo>
                  <a:pt x="206" y="102"/>
                  <a:pt x="207" y="103"/>
                  <a:pt x="208" y="105"/>
                </a:cubicBezTo>
                <a:cubicBezTo>
                  <a:pt x="208" y="106"/>
                  <a:pt x="208" y="107"/>
                  <a:pt x="208" y="108"/>
                </a:cubicBezTo>
                <a:cubicBezTo>
                  <a:pt x="208" y="108"/>
                  <a:pt x="208" y="108"/>
                  <a:pt x="208" y="109"/>
                </a:cubicBezTo>
                <a:cubicBezTo>
                  <a:pt x="208" y="109"/>
                  <a:pt x="209" y="109"/>
                  <a:pt x="209" y="109"/>
                </a:cubicBezTo>
                <a:cubicBezTo>
                  <a:pt x="209" y="108"/>
                  <a:pt x="209" y="108"/>
                  <a:pt x="209" y="109"/>
                </a:cubicBezTo>
                <a:cubicBezTo>
                  <a:pt x="210" y="109"/>
                  <a:pt x="210" y="109"/>
                  <a:pt x="210" y="109"/>
                </a:cubicBezTo>
                <a:cubicBezTo>
                  <a:pt x="211" y="109"/>
                  <a:pt x="211" y="110"/>
                  <a:pt x="211" y="110"/>
                </a:cubicBezTo>
                <a:cubicBezTo>
                  <a:pt x="210" y="110"/>
                  <a:pt x="211" y="110"/>
                  <a:pt x="211" y="110"/>
                </a:cubicBezTo>
                <a:cubicBezTo>
                  <a:pt x="211" y="111"/>
                  <a:pt x="211" y="110"/>
                  <a:pt x="211" y="110"/>
                </a:cubicBezTo>
                <a:cubicBezTo>
                  <a:pt x="211" y="110"/>
                  <a:pt x="211" y="110"/>
                  <a:pt x="212" y="110"/>
                </a:cubicBezTo>
                <a:cubicBezTo>
                  <a:pt x="212" y="110"/>
                  <a:pt x="212" y="111"/>
                  <a:pt x="212" y="111"/>
                </a:cubicBezTo>
                <a:cubicBezTo>
                  <a:pt x="212" y="111"/>
                  <a:pt x="212" y="111"/>
                  <a:pt x="213" y="111"/>
                </a:cubicBezTo>
                <a:cubicBezTo>
                  <a:pt x="213" y="111"/>
                  <a:pt x="213" y="112"/>
                  <a:pt x="213" y="112"/>
                </a:cubicBezTo>
                <a:cubicBezTo>
                  <a:pt x="213" y="113"/>
                  <a:pt x="214" y="113"/>
                  <a:pt x="216" y="114"/>
                </a:cubicBezTo>
                <a:cubicBezTo>
                  <a:pt x="217" y="114"/>
                  <a:pt x="218" y="114"/>
                  <a:pt x="218" y="114"/>
                </a:cubicBezTo>
                <a:cubicBezTo>
                  <a:pt x="219" y="114"/>
                  <a:pt x="222" y="115"/>
                  <a:pt x="222" y="116"/>
                </a:cubicBezTo>
                <a:cubicBezTo>
                  <a:pt x="222" y="117"/>
                  <a:pt x="222" y="117"/>
                  <a:pt x="222" y="117"/>
                </a:cubicBezTo>
                <a:cubicBezTo>
                  <a:pt x="222" y="117"/>
                  <a:pt x="222" y="117"/>
                  <a:pt x="222" y="117"/>
                </a:cubicBezTo>
                <a:cubicBezTo>
                  <a:pt x="222" y="117"/>
                  <a:pt x="222" y="118"/>
                  <a:pt x="222" y="119"/>
                </a:cubicBezTo>
                <a:cubicBezTo>
                  <a:pt x="222" y="119"/>
                  <a:pt x="222" y="120"/>
                  <a:pt x="222" y="120"/>
                </a:cubicBezTo>
                <a:cubicBezTo>
                  <a:pt x="223" y="120"/>
                  <a:pt x="223" y="120"/>
                  <a:pt x="223" y="121"/>
                </a:cubicBezTo>
                <a:cubicBezTo>
                  <a:pt x="222" y="121"/>
                  <a:pt x="224" y="123"/>
                  <a:pt x="225" y="123"/>
                </a:cubicBezTo>
                <a:cubicBezTo>
                  <a:pt x="226" y="124"/>
                  <a:pt x="227" y="124"/>
                  <a:pt x="227" y="124"/>
                </a:cubicBezTo>
                <a:cubicBezTo>
                  <a:pt x="227" y="123"/>
                  <a:pt x="227" y="123"/>
                  <a:pt x="227" y="123"/>
                </a:cubicBezTo>
                <a:cubicBezTo>
                  <a:pt x="228" y="123"/>
                  <a:pt x="228" y="124"/>
                  <a:pt x="229" y="126"/>
                </a:cubicBezTo>
                <a:cubicBezTo>
                  <a:pt x="229" y="127"/>
                  <a:pt x="229" y="127"/>
                  <a:pt x="229" y="128"/>
                </a:cubicBezTo>
                <a:cubicBezTo>
                  <a:pt x="229" y="128"/>
                  <a:pt x="229" y="128"/>
                  <a:pt x="229" y="129"/>
                </a:cubicBezTo>
                <a:cubicBezTo>
                  <a:pt x="229" y="129"/>
                  <a:pt x="229" y="129"/>
                  <a:pt x="229" y="129"/>
                </a:cubicBezTo>
                <a:cubicBezTo>
                  <a:pt x="229" y="129"/>
                  <a:pt x="230" y="129"/>
                  <a:pt x="230" y="130"/>
                </a:cubicBezTo>
                <a:cubicBezTo>
                  <a:pt x="231" y="130"/>
                  <a:pt x="231" y="131"/>
                  <a:pt x="233" y="131"/>
                </a:cubicBezTo>
                <a:cubicBezTo>
                  <a:pt x="235" y="132"/>
                  <a:pt x="236" y="133"/>
                  <a:pt x="236" y="133"/>
                </a:cubicBezTo>
                <a:cubicBezTo>
                  <a:pt x="236" y="133"/>
                  <a:pt x="236" y="134"/>
                  <a:pt x="237" y="135"/>
                </a:cubicBezTo>
                <a:cubicBezTo>
                  <a:pt x="237" y="135"/>
                  <a:pt x="237" y="136"/>
                  <a:pt x="237" y="136"/>
                </a:cubicBezTo>
                <a:cubicBezTo>
                  <a:pt x="237" y="136"/>
                  <a:pt x="237" y="137"/>
                  <a:pt x="237" y="137"/>
                </a:cubicBezTo>
                <a:cubicBezTo>
                  <a:pt x="237" y="137"/>
                  <a:pt x="237" y="137"/>
                  <a:pt x="237" y="137"/>
                </a:cubicBezTo>
                <a:cubicBezTo>
                  <a:pt x="237" y="138"/>
                  <a:pt x="238" y="138"/>
                  <a:pt x="238" y="139"/>
                </a:cubicBezTo>
                <a:cubicBezTo>
                  <a:pt x="239" y="139"/>
                  <a:pt x="239" y="139"/>
                  <a:pt x="240" y="140"/>
                </a:cubicBezTo>
                <a:cubicBezTo>
                  <a:pt x="240" y="140"/>
                  <a:pt x="240" y="140"/>
                  <a:pt x="242" y="140"/>
                </a:cubicBezTo>
                <a:cubicBezTo>
                  <a:pt x="244" y="140"/>
                  <a:pt x="245" y="140"/>
                  <a:pt x="245" y="140"/>
                </a:cubicBezTo>
                <a:cubicBezTo>
                  <a:pt x="245" y="141"/>
                  <a:pt x="245" y="140"/>
                  <a:pt x="246" y="140"/>
                </a:cubicBezTo>
                <a:cubicBezTo>
                  <a:pt x="246" y="139"/>
                  <a:pt x="248" y="139"/>
                  <a:pt x="248" y="140"/>
                </a:cubicBezTo>
                <a:cubicBezTo>
                  <a:pt x="249" y="140"/>
                  <a:pt x="249" y="141"/>
                  <a:pt x="249" y="141"/>
                </a:cubicBezTo>
                <a:cubicBezTo>
                  <a:pt x="249" y="141"/>
                  <a:pt x="249" y="141"/>
                  <a:pt x="250" y="141"/>
                </a:cubicBezTo>
                <a:cubicBezTo>
                  <a:pt x="250" y="142"/>
                  <a:pt x="250" y="142"/>
                  <a:pt x="250" y="142"/>
                </a:cubicBezTo>
                <a:cubicBezTo>
                  <a:pt x="250" y="142"/>
                  <a:pt x="250" y="142"/>
                  <a:pt x="250" y="142"/>
                </a:cubicBezTo>
                <a:cubicBezTo>
                  <a:pt x="251" y="142"/>
                  <a:pt x="251" y="142"/>
                  <a:pt x="251" y="142"/>
                </a:cubicBezTo>
                <a:cubicBezTo>
                  <a:pt x="251" y="143"/>
                  <a:pt x="251" y="143"/>
                  <a:pt x="252" y="143"/>
                </a:cubicBezTo>
                <a:cubicBezTo>
                  <a:pt x="253" y="143"/>
                  <a:pt x="253" y="143"/>
                  <a:pt x="252" y="144"/>
                </a:cubicBezTo>
                <a:cubicBezTo>
                  <a:pt x="252" y="145"/>
                  <a:pt x="252" y="145"/>
                  <a:pt x="251" y="144"/>
                </a:cubicBezTo>
                <a:cubicBezTo>
                  <a:pt x="251" y="144"/>
                  <a:pt x="251" y="144"/>
                  <a:pt x="251" y="145"/>
                </a:cubicBezTo>
                <a:cubicBezTo>
                  <a:pt x="251" y="146"/>
                  <a:pt x="249" y="145"/>
                  <a:pt x="248" y="144"/>
                </a:cubicBezTo>
                <a:cubicBezTo>
                  <a:pt x="247" y="143"/>
                  <a:pt x="246" y="143"/>
                  <a:pt x="246" y="143"/>
                </a:cubicBezTo>
                <a:cubicBezTo>
                  <a:pt x="246" y="144"/>
                  <a:pt x="245" y="144"/>
                  <a:pt x="245" y="143"/>
                </a:cubicBezTo>
                <a:cubicBezTo>
                  <a:pt x="245" y="143"/>
                  <a:pt x="245" y="143"/>
                  <a:pt x="245" y="143"/>
                </a:cubicBezTo>
                <a:cubicBezTo>
                  <a:pt x="245" y="143"/>
                  <a:pt x="244" y="143"/>
                  <a:pt x="244" y="143"/>
                </a:cubicBezTo>
                <a:cubicBezTo>
                  <a:pt x="244" y="143"/>
                  <a:pt x="243" y="143"/>
                  <a:pt x="243" y="143"/>
                </a:cubicBezTo>
                <a:cubicBezTo>
                  <a:pt x="243" y="143"/>
                  <a:pt x="243" y="144"/>
                  <a:pt x="243" y="143"/>
                </a:cubicBezTo>
                <a:cubicBezTo>
                  <a:pt x="243" y="143"/>
                  <a:pt x="243" y="143"/>
                  <a:pt x="242" y="144"/>
                </a:cubicBezTo>
                <a:cubicBezTo>
                  <a:pt x="242" y="144"/>
                  <a:pt x="242" y="144"/>
                  <a:pt x="242" y="143"/>
                </a:cubicBezTo>
                <a:cubicBezTo>
                  <a:pt x="242" y="143"/>
                  <a:pt x="241" y="143"/>
                  <a:pt x="241" y="143"/>
                </a:cubicBezTo>
                <a:cubicBezTo>
                  <a:pt x="240" y="144"/>
                  <a:pt x="238" y="143"/>
                  <a:pt x="238" y="143"/>
                </a:cubicBezTo>
                <a:close/>
                <a:moveTo>
                  <a:pt x="244" y="125"/>
                </a:moveTo>
                <a:cubicBezTo>
                  <a:pt x="244" y="125"/>
                  <a:pt x="243" y="124"/>
                  <a:pt x="243" y="123"/>
                </a:cubicBezTo>
                <a:cubicBezTo>
                  <a:pt x="243" y="123"/>
                  <a:pt x="242" y="122"/>
                  <a:pt x="242" y="122"/>
                </a:cubicBezTo>
                <a:cubicBezTo>
                  <a:pt x="242" y="122"/>
                  <a:pt x="242" y="122"/>
                  <a:pt x="242" y="122"/>
                </a:cubicBezTo>
                <a:cubicBezTo>
                  <a:pt x="242" y="121"/>
                  <a:pt x="242" y="121"/>
                  <a:pt x="241" y="121"/>
                </a:cubicBezTo>
                <a:cubicBezTo>
                  <a:pt x="241" y="121"/>
                  <a:pt x="241" y="121"/>
                  <a:pt x="241" y="120"/>
                </a:cubicBezTo>
                <a:cubicBezTo>
                  <a:pt x="241" y="120"/>
                  <a:pt x="241" y="119"/>
                  <a:pt x="240" y="120"/>
                </a:cubicBezTo>
                <a:cubicBezTo>
                  <a:pt x="240" y="121"/>
                  <a:pt x="240" y="121"/>
                  <a:pt x="238" y="119"/>
                </a:cubicBezTo>
                <a:cubicBezTo>
                  <a:pt x="237" y="119"/>
                  <a:pt x="237" y="118"/>
                  <a:pt x="237" y="118"/>
                </a:cubicBezTo>
                <a:cubicBezTo>
                  <a:pt x="237" y="118"/>
                  <a:pt x="237" y="118"/>
                  <a:pt x="236" y="117"/>
                </a:cubicBezTo>
                <a:cubicBezTo>
                  <a:pt x="235" y="117"/>
                  <a:pt x="235" y="117"/>
                  <a:pt x="235" y="117"/>
                </a:cubicBezTo>
                <a:cubicBezTo>
                  <a:pt x="235" y="116"/>
                  <a:pt x="235" y="116"/>
                  <a:pt x="234" y="116"/>
                </a:cubicBezTo>
                <a:cubicBezTo>
                  <a:pt x="233" y="116"/>
                  <a:pt x="233" y="116"/>
                  <a:pt x="233" y="116"/>
                </a:cubicBezTo>
                <a:cubicBezTo>
                  <a:pt x="233" y="116"/>
                  <a:pt x="233" y="116"/>
                  <a:pt x="232" y="116"/>
                </a:cubicBezTo>
                <a:cubicBezTo>
                  <a:pt x="231" y="116"/>
                  <a:pt x="231" y="115"/>
                  <a:pt x="231" y="115"/>
                </a:cubicBezTo>
                <a:cubicBezTo>
                  <a:pt x="231" y="115"/>
                  <a:pt x="231" y="115"/>
                  <a:pt x="230" y="115"/>
                </a:cubicBezTo>
                <a:cubicBezTo>
                  <a:pt x="230" y="115"/>
                  <a:pt x="230" y="114"/>
                  <a:pt x="229" y="113"/>
                </a:cubicBezTo>
                <a:cubicBezTo>
                  <a:pt x="229" y="112"/>
                  <a:pt x="228" y="111"/>
                  <a:pt x="228" y="111"/>
                </a:cubicBezTo>
                <a:cubicBezTo>
                  <a:pt x="227" y="111"/>
                  <a:pt x="227" y="110"/>
                  <a:pt x="228" y="110"/>
                </a:cubicBezTo>
                <a:cubicBezTo>
                  <a:pt x="228" y="110"/>
                  <a:pt x="228" y="109"/>
                  <a:pt x="228" y="109"/>
                </a:cubicBezTo>
                <a:cubicBezTo>
                  <a:pt x="227" y="109"/>
                  <a:pt x="227" y="109"/>
                  <a:pt x="227" y="109"/>
                </a:cubicBezTo>
                <a:cubicBezTo>
                  <a:pt x="227" y="109"/>
                  <a:pt x="227" y="109"/>
                  <a:pt x="227" y="109"/>
                </a:cubicBezTo>
                <a:cubicBezTo>
                  <a:pt x="226" y="109"/>
                  <a:pt x="226" y="109"/>
                  <a:pt x="226" y="109"/>
                </a:cubicBezTo>
                <a:cubicBezTo>
                  <a:pt x="225" y="109"/>
                  <a:pt x="225" y="109"/>
                  <a:pt x="224" y="109"/>
                </a:cubicBezTo>
                <a:cubicBezTo>
                  <a:pt x="224" y="109"/>
                  <a:pt x="223" y="110"/>
                  <a:pt x="222" y="109"/>
                </a:cubicBezTo>
                <a:cubicBezTo>
                  <a:pt x="220" y="109"/>
                  <a:pt x="220" y="108"/>
                  <a:pt x="220" y="104"/>
                </a:cubicBezTo>
                <a:cubicBezTo>
                  <a:pt x="220" y="103"/>
                  <a:pt x="220" y="103"/>
                  <a:pt x="220" y="102"/>
                </a:cubicBezTo>
                <a:cubicBezTo>
                  <a:pt x="220" y="101"/>
                  <a:pt x="219" y="101"/>
                  <a:pt x="219" y="102"/>
                </a:cubicBezTo>
                <a:cubicBezTo>
                  <a:pt x="218" y="102"/>
                  <a:pt x="218" y="102"/>
                  <a:pt x="218" y="101"/>
                </a:cubicBezTo>
                <a:cubicBezTo>
                  <a:pt x="217" y="101"/>
                  <a:pt x="217" y="101"/>
                  <a:pt x="217" y="101"/>
                </a:cubicBezTo>
                <a:cubicBezTo>
                  <a:pt x="217" y="102"/>
                  <a:pt x="217" y="102"/>
                  <a:pt x="216" y="102"/>
                </a:cubicBezTo>
                <a:cubicBezTo>
                  <a:pt x="215" y="101"/>
                  <a:pt x="215" y="101"/>
                  <a:pt x="215" y="99"/>
                </a:cubicBezTo>
                <a:cubicBezTo>
                  <a:pt x="215" y="99"/>
                  <a:pt x="215" y="98"/>
                  <a:pt x="214" y="98"/>
                </a:cubicBezTo>
                <a:cubicBezTo>
                  <a:pt x="214" y="98"/>
                  <a:pt x="214" y="97"/>
                  <a:pt x="214" y="97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213" y="96"/>
                  <a:pt x="213" y="95"/>
                  <a:pt x="213" y="95"/>
                </a:cubicBezTo>
                <a:cubicBezTo>
                  <a:pt x="213" y="95"/>
                  <a:pt x="213" y="95"/>
                  <a:pt x="213" y="95"/>
                </a:cubicBezTo>
                <a:cubicBezTo>
                  <a:pt x="213" y="95"/>
                  <a:pt x="213" y="95"/>
                  <a:pt x="213" y="95"/>
                </a:cubicBezTo>
                <a:cubicBezTo>
                  <a:pt x="213" y="96"/>
                  <a:pt x="212" y="96"/>
                  <a:pt x="212" y="96"/>
                </a:cubicBezTo>
                <a:cubicBezTo>
                  <a:pt x="212" y="95"/>
                  <a:pt x="211" y="96"/>
                  <a:pt x="211" y="96"/>
                </a:cubicBezTo>
                <a:cubicBezTo>
                  <a:pt x="211" y="96"/>
                  <a:pt x="211" y="96"/>
                  <a:pt x="211" y="96"/>
                </a:cubicBezTo>
                <a:cubicBezTo>
                  <a:pt x="210" y="96"/>
                  <a:pt x="209" y="93"/>
                  <a:pt x="209" y="91"/>
                </a:cubicBezTo>
                <a:cubicBezTo>
                  <a:pt x="209" y="89"/>
                  <a:pt x="208" y="88"/>
                  <a:pt x="206" y="87"/>
                </a:cubicBezTo>
                <a:cubicBezTo>
                  <a:pt x="206" y="87"/>
                  <a:pt x="205" y="87"/>
                  <a:pt x="205" y="87"/>
                </a:cubicBezTo>
                <a:cubicBezTo>
                  <a:pt x="205" y="87"/>
                  <a:pt x="205" y="88"/>
                  <a:pt x="205" y="87"/>
                </a:cubicBezTo>
                <a:cubicBezTo>
                  <a:pt x="205" y="87"/>
                  <a:pt x="204" y="87"/>
                  <a:pt x="204" y="88"/>
                </a:cubicBezTo>
                <a:cubicBezTo>
                  <a:pt x="204" y="89"/>
                  <a:pt x="202" y="85"/>
                  <a:pt x="202" y="84"/>
                </a:cubicBezTo>
                <a:cubicBezTo>
                  <a:pt x="203" y="83"/>
                  <a:pt x="203" y="82"/>
                  <a:pt x="202" y="82"/>
                </a:cubicBezTo>
                <a:cubicBezTo>
                  <a:pt x="202" y="82"/>
                  <a:pt x="202" y="82"/>
                  <a:pt x="202" y="81"/>
                </a:cubicBezTo>
                <a:cubicBezTo>
                  <a:pt x="203" y="81"/>
                  <a:pt x="203" y="80"/>
                  <a:pt x="202" y="80"/>
                </a:cubicBezTo>
                <a:cubicBezTo>
                  <a:pt x="201" y="78"/>
                  <a:pt x="200" y="78"/>
                  <a:pt x="199" y="79"/>
                </a:cubicBezTo>
                <a:cubicBezTo>
                  <a:pt x="198" y="79"/>
                  <a:pt x="198" y="79"/>
                  <a:pt x="198" y="79"/>
                </a:cubicBezTo>
                <a:cubicBezTo>
                  <a:pt x="197" y="79"/>
                  <a:pt x="196" y="76"/>
                  <a:pt x="196" y="76"/>
                </a:cubicBezTo>
                <a:cubicBezTo>
                  <a:pt x="196" y="76"/>
                  <a:pt x="196" y="75"/>
                  <a:pt x="196" y="74"/>
                </a:cubicBezTo>
                <a:cubicBezTo>
                  <a:pt x="195" y="73"/>
                  <a:pt x="194" y="72"/>
                  <a:pt x="194" y="73"/>
                </a:cubicBezTo>
                <a:cubicBezTo>
                  <a:pt x="194" y="73"/>
                  <a:pt x="194" y="73"/>
                  <a:pt x="194" y="73"/>
                </a:cubicBezTo>
                <a:cubicBezTo>
                  <a:pt x="193" y="73"/>
                  <a:pt x="193" y="73"/>
                  <a:pt x="193" y="74"/>
                </a:cubicBezTo>
                <a:cubicBezTo>
                  <a:pt x="193" y="74"/>
                  <a:pt x="193" y="74"/>
                  <a:pt x="192" y="75"/>
                </a:cubicBezTo>
                <a:cubicBezTo>
                  <a:pt x="191" y="75"/>
                  <a:pt x="191" y="75"/>
                  <a:pt x="191" y="75"/>
                </a:cubicBezTo>
                <a:cubicBezTo>
                  <a:pt x="190" y="74"/>
                  <a:pt x="190" y="74"/>
                  <a:pt x="190" y="74"/>
                </a:cubicBezTo>
                <a:cubicBezTo>
                  <a:pt x="190" y="74"/>
                  <a:pt x="190" y="73"/>
                  <a:pt x="190" y="73"/>
                </a:cubicBezTo>
                <a:cubicBezTo>
                  <a:pt x="190" y="73"/>
                  <a:pt x="190" y="72"/>
                  <a:pt x="189" y="70"/>
                </a:cubicBezTo>
                <a:cubicBezTo>
                  <a:pt x="187" y="69"/>
                  <a:pt x="187" y="69"/>
                  <a:pt x="186" y="70"/>
                </a:cubicBezTo>
                <a:cubicBezTo>
                  <a:pt x="186" y="71"/>
                  <a:pt x="185" y="71"/>
                  <a:pt x="185" y="71"/>
                </a:cubicBezTo>
                <a:cubicBezTo>
                  <a:pt x="185" y="70"/>
                  <a:pt x="185" y="70"/>
                  <a:pt x="184" y="71"/>
                </a:cubicBezTo>
                <a:cubicBezTo>
                  <a:pt x="184" y="72"/>
                  <a:pt x="183" y="73"/>
                  <a:pt x="183" y="72"/>
                </a:cubicBezTo>
                <a:cubicBezTo>
                  <a:pt x="183" y="72"/>
                  <a:pt x="182" y="73"/>
                  <a:pt x="182" y="73"/>
                </a:cubicBezTo>
                <a:cubicBezTo>
                  <a:pt x="182" y="74"/>
                  <a:pt x="182" y="74"/>
                  <a:pt x="182" y="74"/>
                </a:cubicBezTo>
                <a:cubicBezTo>
                  <a:pt x="181" y="74"/>
                  <a:pt x="180" y="71"/>
                  <a:pt x="181" y="70"/>
                </a:cubicBezTo>
                <a:cubicBezTo>
                  <a:pt x="182" y="69"/>
                  <a:pt x="182" y="69"/>
                  <a:pt x="182" y="69"/>
                </a:cubicBezTo>
                <a:cubicBezTo>
                  <a:pt x="182" y="69"/>
                  <a:pt x="183" y="69"/>
                  <a:pt x="183" y="68"/>
                </a:cubicBezTo>
                <a:cubicBezTo>
                  <a:pt x="183" y="68"/>
                  <a:pt x="183" y="68"/>
                  <a:pt x="184" y="67"/>
                </a:cubicBezTo>
                <a:cubicBezTo>
                  <a:pt x="184" y="67"/>
                  <a:pt x="185" y="66"/>
                  <a:pt x="185" y="66"/>
                </a:cubicBezTo>
                <a:cubicBezTo>
                  <a:pt x="185" y="66"/>
                  <a:pt x="186" y="65"/>
                  <a:pt x="187" y="65"/>
                </a:cubicBezTo>
                <a:cubicBezTo>
                  <a:pt x="188" y="64"/>
                  <a:pt x="188" y="64"/>
                  <a:pt x="189" y="65"/>
                </a:cubicBezTo>
                <a:cubicBezTo>
                  <a:pt x="189" y="65"/>
                  <a:pt x="189" y="65"/>
                  <a:pt x="189" y="65"/>
                </a:cubicBezTo>
                <a:cubicBezTo>
                  <a:pt x="189" y="65"/>
                  <a:pt x="189" y="65"/>
                  <a:pt x="189" y="65"/>
                </a:cubicBezTo>
                <a:cubicBezTo>
                  <a:pt x="190" y="66"/>
                  <a:pt x="190" y="66"/>
                  <a:pt x="190" y="66"/>
                </a:cubicBezTo>
                <a:cubicBezTo>
                  <a:pt x="191" y="66"/>
                  <a:pt x="191" y="67"/>
                  <a:pt x="191" y="67"/>
                </a:cubicBezTo>
                <a:cubicBezTo>
                  <a:pt x="190" y="67"/>
                  <a:pt x="190" y="67"/>
                  <a:pt x="191" y="67"/>
                </a:cubicBezTo>
                <a:cubicBezTo>
                  <a:pt x="191" y="68"/>
                  <a:pt x="191" y="68"/>
                  <a:pt x="191" y="68"/>
                </a:cubicBezTo>
                <a:cubicBezTo>
                  <a:pt x="191" y="68"/>
                  <a:pt x="191" y="68"/>
                  <a:pt x="191" y="69"/>
                </a:cubicBezTo>
                <a:cubicBezTo>
                  <a:pt x="191" y="69"/>
                  <a:pt x="191" y="69"/>
                  <a:pt x="191" y="69"/>
                </a:cubicBezTo>
                <a:cubicBezTo>
                  <a:pt x="191" y="69"/>
                  <a:pt x="191" y="70"/>
                  <a:pt x="191" y="70"/>
                </a:cubicBezTo>
                <a:cubicBezTo>
                  <a:pt x="191" y="70"/>
                  <a:pt x="191" y="70"/>
                  <a:pt x="191" y="70"/>
                </a:cubicBezTo>
                <a:cubicBezTo>
                  <a:pt x="191" y="70"/>
                  <a:pt x="191" y="71"/>
                  <a:pt x="192" y="71"/>
                </a:cubicBezTo>
                <a:cubicBezTo>
                  <a:pt x="192" y="71"/>
                  <a:pt x="192" y="71"/>
                  <a:pt x="192" y="70"/>
                </a:cubicBezTo>
                <a:cubicBezTo>
                  <a:pt x="192" y="70"/>
                  <a:pt x="193" y="69"/>
                  <a:pt x="193" y="69"/>
                </a:cubicBezTo>
                <a:cubicBezTo>
                  <a:pt x="193" y="69"/>
                  <a:pt x="194" y="68"/>
                  <a:pt x="194" y="68"/>
                </a:cubicBezTo>
                <a:cubicBezTo>
                  <a:pt x="195" y="68"/>
                  <a:pt x="196" y="68"/>
                  <a:pt x="195" y="69"/>
                </a:cubicBezTo>
                <a:cubicBezTo>
                  <a:pt x="195" y="69"/>
                  <a:pt x="195" y="69"/>
                  <a:pt x="196" y="69"/>
                </a:cubicBezTo>
                <a:cubicBezTo>
                  <a:pt x="196" y="69"/>
                  <a:pt x="197" y="70"/>
                  <a:pt x="197" y="71"/>
                </a:cubicBezTo>
                <a:cubicBezTo>
                  <a:pt x="196" y="71"/>
                  <a:pt x="197" y="71"/>
                  <a:pt x="197" y="71"/>
                </a:cubicBezTo>
                <a:cubicBezTo>
                  <a:pt x="197" y="71"/>
                  <a:pt x="197" y="71"/>
                  <a:pt x="198" y="72"/>
                </a:cubicBezTo>
                <a:cubicBezTo>
                  <a:pt x="198" y="72"/>
                  <a:pt x="198" y="73"/>
                  <a:pt x="198" y="73"/>
                </a:cubicBezTo>
                <a:cubicBezTo>
                  <a:pt x="198" y="73"/>
                  <a:pt x="199" y="73"/>
                  <a:pt x="199" y="73"/>
                </a:cubicBezTo>
                <a:cubicBezTo>
                  <a:pt x="199" y="74"/>
                  <a:pt x="200" y="74"/>
                  <a:pt x="200" y="74"/>
                </a:cubicBezTo>
                <a:cubicBezTo>
                  <a:pt x="201" y="74"/>
                  <a:pt x="201" y="74"/>
                  <a:pt x="201" y="74"/>
                </a:cubicBezTo>
                <a:cubicBezTo>
                  <a:pt x="201" y="75"/>
                  <a:pt x="201" y="75"/>
                  <a:pt x="201" y="75"/>
                </a:cubicBezTo>
                <a:cubicBezTo>
                  <a:pt x="202" y="74"/>
                  <a:pt x="204" y="76"/>
                  <a:pt x="204" y="77"/>
                </a:cubicBezTo>
                <a:cubicBezTo>
                  <a:pt x="204" y="77"/>
                  <a:pt x="204" y="78"/>
                  <a:pt x="204" y="78"/>
                </a:cubicBezTo>
                <a:cubicBezTo>
                  <a:pt x="205" y="79"/>
                  <a:pt x="205" y="81"/>
                  <a:pt x="205" y="82"/>
                </a:cubicBezTo>
                <a:cubicBezTo>
                  <a:pt x="205" y="82"/>
                  <a:pt x="205" y="82"/>
                  <a:pt x="205" y="83"/>
                </a:cubicBezTo>
                <a:cubicBezTo>
                  <a:pt x="205" y="84"/>
                  <a:pt x="205" y="84"/>
                  <a:pt x="205" y="83"/>
                </a:cubicBezTo>
                <a:cubicBezTo>
                  <a:pt x="206" y="83"/>
                  <a:pt x="206" y="83"/>
                  <a:pt x="207" y="84"/>
                </a:cubicBezTo>
                <a:cubicBezTo>
                  <a:pt x="207" y="84"/>
                  <a:pt x="208" y="84"/>
                  <a:pt x="208" y="84"/>
                </a:cubicBezTo>
                <a:cubicBezTo>
                  <a:pt x="208" y="84"/>
                  <a:pt x="208" y="85"/>
                  <a:pt x="208" y="85"/>
                </a:cubicBezTo>
                <a:cubicBezTo>
                  <a:pt x="208" y="85"/>
                  <a:pt x="209" y="85"/>
                  <a:pt x="209" y="85"/>
                </a:cubicBezTo>
                <a:cubicBezTo>
                  <a:pt x="209" y="85"/>
                  <a:pt x="210" y="85"/>
                  <a:pt x="210" y="85"/>
                </a:cubicBezTo>
                <a:cubicBezTo>
                  <a:pt x="210" y="85"/>
                  <a:pt x="210" y="85"/>
                  <a:pt x="210" y="85"/>
                </a:cubicBezTo>
                <a:cubicBezTo>
                  <a:pt x="210" y="85"/>
                  <a:pt x="211" y="86"/>
                  <a:pt x="211" y="86"/>
                </a:cubicBezTo>
                <a:cubicBezTo>
                  <a:pt x="211" y="87"/>
                  <a:pt x="211" y="87"/>
                  <a:pt x="211" y="87"/>
                </a:cubicBezTo>
                <a:cubicBezTo>
                  <a:pt x="212" y="87"/>
                  <a:pt x="212" y="88"/>
                  <a:pt x="211" y="89"/>
                </a:cubicBezTo>
                <a:cubicBezTo>
                  <a:pt x="211" y="89"/>
                  <a:pt x="211" y="90"/>
                  <a:pt x="211" y="90"/>
                </a:cubicBezTo>
                <a:cubicBezTo>
                  <a:pt x="211" y="90"/>
                  <a:pt x="211" y="90"/>
                  <a:pt x="211" y="91"/>
                </a:cubicBezTo>
                <a:cubicBezTo>
                  <a:pt x="211" y="91"/>
                  <a:pt x="211" y="91"/>
                  <a:pt x="211" y="91"/>
                </a:cubicBezTo>
                <a:cubicBezTo>
                  <a:pt x="210" y="91"/>
                  <a:pt x="210" y="92"/>
                  <a:pt x="211" y="92"/>
                </a:cubicBezTo>
                <a:cubicBezTo>
                  <a:pt x="211" y="92"/>
                  <a:pt x="211" y="93"/>
                  <a:pt x="211" y="93"/>
                </a:cubicBezTo>
                <a:cubicBezTo>
                  <a:pt x="212" y="93"/>
                  <a:pt x="212" y="93"/>
                  <a:pt x="213" y="93"/>
                </a:cubicBezTo>
                <a:cubicBezTo>
                  <a:pt x="214" y="92"/>
                  <a:pt x="215" y="92"/>
                  <a:pt x="215" y="93"/>
                </a:cubicBezTo>
                <a:cubicBezTo>
                  <a:pt x="216" y="93"/>
                  <a:pt x="216" y="93"/>
                  <a:pt x="216" y="94"/>
                </a:cubicBezTo>
                <a:cubicBezTo>
                  <a:pt x="216" y="94"/>
                  <a:pt x="216" y="95"/>
                  <a:pt x="216" y="94"/>
                </a:cubicBezTo>
                <a:cubicBezTo>
                  <a:pt x="217" y="94"/>
                  <a:pt x="217" y="94"/>
                  <a:pt x="216" y="95"/>
                </a:cubicBezTo>
                <a:cubicBezTo>
                  <a:pt x="216" y="96"/>
                  <a:pt x="217" y="98"/>
                  <a:pt x="218" y="98"/>
                </a:cubicBezTo>
                <a:cubicBezTo>
                  <a:pt x="219" y="98"/>
                  <a:pt x="220" y="99"/>
                  <a:pt x="220" y="99"/>
                </a:cubicBezTo>
                <a:cubicBezTo>
                  <a:pt x="220" y="100"/>
                  <a:pt x="220" y="100"/>
                  <a:pt x="221" y="100"/>
                </a:cubicBezTo>
                <a:cubicBezTo>
                  <a:pt x="222" y="100"/>
                  <a:pt x="222" y="100"/>
                  <a:pt x="221" y="101"/>
                </a:cubicBezTo>
                <a:cubicBezTo>
                  <a:pt x="221" y="102"/>
                  <a:pt x="221" y="102"/>
                  <a:pt x="221" y="102"/>
                </a:cubicBezTo>
                <a:cubicBezTo>
                  <a:pt x="222" y="102"/>
                  <a:pt x="223" y="103"/>
                  <a:pt x="222" y="104"/>
                </a:cubicBezTo>
                <a:cubicBezTo>
                  <a:pt x="222" y="104"/>
                  <a:pt x="222" y="104"/>
                  <a:pt x="222" y="104"/>
                </a:cubicBezTo>
                <a:cubicBezTo>
                  <a:pt x="222" y="104"/>
                  <a:pt x="222" y="105"/>
                  <a:pt x="222" y="105"/>
                </a:cubicBezTo>
                <a:cubicBezTo>
                  <a:pt x="222" y="107"/>
                  <a:pt x="223" y="107"/>
                  <a:pt x="224" y="107"/>
                </a:cubicBezTo>
                <a:cubicBezTo>
                  <a:pt x="225" y="106"/>
                  <a:pt x="226" y="107"/>
                  <a:pt x="226" y="107"/>
                </a:cubicBezTo>
                <a:cubicBezTo>
                  <a:pt x="227" y="107"/>
                  <a:pt x="228" y="107"/>
                  <a:pt x="228" y="107"/>
                </a:cubicBezTo>
                <a:cubicBezTo>
                  <a:pt x="229" y="107"/>
                  <a:pt x="229" y="107"/>
                  <a:pt x="229" y="107"/>
                </a:cubicBezTo>
                <a:cubicBezTo>
                  <a:pt x="229" y="107"/>
                  <a:pt x="229" y="108"/>
                  <a:pt x="230" y="108"/>
                </a:cubicBezTo>
                <a:cubicBezTo>
                  <a:pt x="230" y="108"/>
                  <a:pt x="231" y="109"/>
                  <a:pt x="230" y="109"/>
                </a:cubicBezTo>
                <a:cubicBezTo>
                  <a:pt x="230" y="109"/>
                  <a:pt x="230" y="110"/>
                  <a:pt x="230" y="110"/>
                </a:cubicBezTo>
                <a:cubicBezTo>
                  <a:pt x="231" y="109"/>
                  <a:pt x="232" y="111"/>
                  <a:pt x="232" y="112"/>
                </a:cubicBezTo>
                <a:cubicBezTo>
                  <a:pt x="231" y="112"/>
                  <a:pt x="233" y="114"/>
                  <a:pt x="235" y="114"/>
                </a:cubicBezTo>
                <a:cubicBezTo>
                  <a:pt x="238" y="116"/>
                  <a:pt x="238" y="116"/>
                  <a:pt x="238" y="116"/>
                </a:cubicBezTo>
                <a:cubicBezTo>
                  <a:pt x="238" y="116"/>
                  <a:pt x="238" y="117"/>
                  <a:pt x="238" y="117"/>
                </a:cubicBezTo>
                <a:cubicBezTo>
                  <a:pt x="238" y="117"/>
                  <a:pt x="238" y="117"/>
                  <a:pt x="238" y="117"/>
                </a:cubicBezTo>
                <a:cubicBezTo>
                  <a:pt x="238" y="117"/>
                  <a:pt x="239" y="117"/>
                  <a:pt x="239" y="116"/>
                </a:cubicBezTo>
                <a:cubicBezTo>
                  <a:pt x="240" y="116"/>
                  <a:pt x="240" y="116"/>
                  <a:pt x="240" y="117"/>
                </a:cubicBezTo>
                <a:cubicBezTo>
                  <a:pt x="239" y="117"/>
                  <a:pt x="240" y="118"/>
                  <a:pt x="241" y="118"/>
                </a:cubicBezTo>
                <a:cubicBezTo>
                  <a:pt x="242" y="117"/>
                  <a:pt x="242" y="117"/>
                  <a:pt x="242" y="117"/>
                </a:cubicBezTo>
                <a:cubicBezTo>
                  <a:pt x="241" y="116"/>
                  <a:pt x="241" y="116"/>
                  <a:pt x="242" y="116"/>
                </a:cubicBezTo>
                <a:cubicBezTo>
                  <a:pt x="242" y="116"/>
                  <a:pt x="242" y="117"/>
                  <a:pt x="242" y="117"/>
                </a:cubicBezTo>
                <a:cubicBezTo>
                  <a:pt x="242" y="118"/>
                  <a:pt x="242" y="118"/>
                  <a:pt x="243" y="118"/>
                </a:cubicBezTo>
                <a:cubicBezTo>
                  <a:pt x="243" y="118"/>
                  <a:pt x="244" y="119"/>
                  <a:pt x="243" y="119"/>
                </a:cubicBezTo>
                <a:cubicBezTo>
                  <a:pt x="243" y="119"/>
                  <a:pt x="244" y="120"/>
                  <a:pt x="244" y="120"/>
                </a:cubicBezTo>
                <a:cubicBezTo>
                  <a:pt x="245" y="121"/>
                  <a:pt x="246" y="123"/>
                  <a:pt x="246" y="125"/>
                </a:cubicBezTo>
                <a:cubicBezTo>
                  <a:pt x="246" y="125"/>
                  <a:pt x="245" y="126"/>
                  <a:pt x="245" y="126"/>
                </a:cubicBezTo>
                <a:cubicBezTo>
                  <a:pt x="245" y="126"/>
                  <a:pt x="245" y="125"/>
                  <a:pt x="244" y="125"/>
                </a:cubicBezTo>
                <a:close/>
                <a:moveTo>
                  <a:pt x="256" y="116"/>
                </a:moveTo>
                <a:cubicBezTo>
                  <a:pt x="256" y="116"/>
                  <a:pt x="256" y="115"/>
                  <a:pt x="256" y="115"/>
                </a:cubicBezTo>
                <a:cubicBezTo>
                  <a:pt x="256" y="114"/>
                  <a:pt x="256" y="114"/>
                  <a:pt x="255" y="115"/>
                </a:cubicBezTo>
                <a:cubicBezTo>
                  <a:pt x="255" y="115"/>
                  <a:pt x="255" y="115"/>
                  <a:pt x="254" y="115"/>
                </a:cubicBezTo>
                <a:cubicBezTo>
                  <a:pt x="254" y="115"/>
                  <a:pt x="253" y="115"/>
                  <a:pt x="254" y="115"/>
                </a:cubicBezTo>
                <a:cubicBezTo>
                  <a:pt x="254" y="115"/>
                  <a:pt x="254" y="114"/>
                  <a:pt x="253" y="114"/>
                </a:cubicBezTo>
                <a:cubicBezTo>
                  <a:pt x="253" y="113"/>
                  <a:pt x="252" y="113"/>
                  <a:pt x="252" y="112"/>
                </a:cubicBezTo>
                <a:cubicBezTo>
                  <a:pt x="252" y="112"/>
                  <a:pt x="252" y="112"/>
                  <a:pt x="252" y="112"/>
                </a:cubicBezTo>
                <a:cubicBezTo>
                  <a:pt x="252" y="113"/>
                  <a:pt x="252" y="113"/>
                  <a:pt x="251" y="113"/>
                </a:cubicBezTo>
                <a:cubicBezTo>
                  <a:pt x="251" y="112"/>
                  <a:pt x="251" y="112"/>
                  <a:pt x="250" y="112"/>
                </a:cubicBezTo>
                <a:cubicBezTo>
                  <a:pt x="249" y="111"/>
                  <a:pt x="248" y="109"/>
                  <a:pt x="247" y="107"/>
                </a:cubicBezTo>
                <a:cubicBezTo>
                  <a:pt x="247" y="106"/>
                  <a:pt x="246" y="105"/>
                  <a:pt x="246" y="105"/>
                </a:cubicBezTo>
                <a:cubicBezTo>
                  <a:pt x="246" y="105"/>
                  <a:pt x="245" y="103"/>
                  <a:pt x="245" y="102"/>
                </a:cubicBezTo>
                <a:cubicBezTo>
                  <a:pt x="245" y="102"/>
                  <a:pt x="244" y="100"/>
                  <a:pt x="243" y="99"/>
                </a:cubicBezTo>
                <a:cubicBezTo>
                  <a:pt x="241" y="97"/>
                  <a:pt x="240" y="95"/>
                  <a:pt x="240" y="95"/>
                </a:cubicBezTo>
                <a:cubicBezTo>
                  <a:pt x="240" y="95"/>
                  <a:pt x="240" y="94"/>
                  <a:pt x="239" y="93"/>
                </a:cubicBezTo>
                <a:cubicBezTo>
                  <a:pt x="239" y="92"/>
                  <a:pt x="238" y="91"/>
                  <a:pt x="238" y="91"/>
                </a:cubicBezTo>
                <a:cubicBezTo>
                  <a:pt x="238" y="90"/>
                  <a:pt x="237" y="89"/>
                  <a:pt x="237" y="88"/>
                </a:cubicBezTo>
                <a:cubicBezTo>
                  <a:pt x="236" y="88"/>
                  <a:pt x="236" y="88"/>
                  <a:pt x="236" y="88"/>
                </a:cubicBezTo>
                <a:cubicBezTo>
                  <a:pt x="236" y="88"/>
                  <a:pt x="236" y="88"/>
                  <a:pt x="236" y="87"/>
                </a:cubicBezTo>
                <a:cubicBezTo>
                  <a:pt x="235" y="87"/>
                  <a:pt x="235" y="87"/>
                  <a:pt x="235" y="87"/>
                </a:cubicBezTo>
                <a:cubicBezTo>
                  <a:pt x="235" y="87"/>
                  <a:pt x="235" y="86"/>
                  <a:pt x="234" y="86"/>
                </a:cubicBezTo>
                <a:cubicBezTo>
                  <a:pt x="233" y="86"/>
                  <a:pt x="233" y="86"/>
                  <a:pt x="232" y="85"/>
                </a:cubicBezTo>
                <a:cubicBezTo>
                  <a:pt x="232" y="83"/>
                  <a:pt x="231" y="78"/>
                  <a:pt x="232" y="77"/>
                </a:cubicBezTo>
                <a:cubicBezTo>
                  <a:pt x="232" y="77"/>
                  <a:pt x="232" y="76"/>
                  <a:pt x="230" y="76"/>
                </a:cubicBezTo>
                <a:cubicBezTo>
                  <a:pt x="227" y="76"/>
                  <a:pt x="226" y="76"/>
                  <a:pt x="225" y="74"/>
                </a:cubicBezTo>
                <a:cubicBezTo>
                  <a:pt x="225" y="73"/>
                  <a:pt x="225" y="72"/>
                  <a:pt x="225" y="72"/>
                </a:cubicBezTo>
                <a:cubicBezTo>
                  <a:pt x="225" y="71"/>
                  <a:pt x="224" y="68"/>
                  <a:pt x="223" y="68"/>
                </a:cubicBezTo>
                <a:cubicBezTo>
                  <a:pt x="223" y="68"/>
                  <a:pt x="222" y="68"/>
                  <a:pt x="222" y="68"/>
                </a:cubicBezTo>
                <a:cubicBezTo>
                  <a:pt x="221" y="69"/>
                  <a:pt x="217" y="69"/>
                  <a:pt x="217" y="69"/>
                </a:cubicBezTo>
                <a:cubicBezTo>
                  <a:pt x="217" y="68"/>
                  <a:pt x="217" y="68"/>
                  <a:pt x="217" y="68"/>
                </a:cubicBezTo>
                <a:cubicBezTo>
                  <a:pt x="217" y="68"/>
                  <a:pt x="217" y="67"/>
                  <a:pt x="216" y="65"/>
                </a:cubicBezTo>
                <a:cubicBezTo>
                  <a:pt x="216" y="63"/>
                  <a:pt x="216" y="62"/>
                  <a:pt x="216" y="62"/>
                </a:cubicBezTo>
                <a:cubicBezTo>
                  <a:pt x="216" y="61"/>
                  <a:pt x="215" y="62"/>
                  <a:pt x="215" y="62"/>
                </a:cubicBezTo>
                <a:cubicBezTo>
                  <a:pt x="214" y="62"/>
                  <a:pt x="213" y="61"/>
                  <a:pt x="213" y="59"/>
                </a:cubicBezTo>
                <a:cubicBezTo>
                  <a:pt x="212" y="58"/>
                  <a:pt x="212" y="57"/>
                  <a:pt x="212" y="57"/>
                </a:cubicBezTo>
                <a:cubicBezTo>
                  <a:pt x="212" y="57"/>
                  <a:pt x="211" y="57"/>
                  <a:pt x="211" y="58"/>
                </a:cubicBezTo>
                <a:cubicBezTo>
                  <a:pt x="210" y="58"/>
                  <a:pt x="207" y="58"/>
                  <a:pt x="206" y="58"/>
                </a:cubicBezTo>
                <a:cubicBezTo>
                  <a:pt x="206" y="58"/>
                  <a:pt x="206" y="57"/>
                  <a:pt x="206" y="56"/>
                </a:cubicBezTo>
                <a:cubicBezTo>
                  <a:pt x="205" y="56"/>
                  <a:pt x="205" y="55"/>
                  <a:pt x="205" y="54"/>
                </a:cubicBezTo>
                <a:cubicBezTo>
                  <a:pt x="205" y="53"/>
                  <a:pt x="205" y="53"/>
                  <a:pt x="205" y="53"/>
                </a:cubicBezTo>
                <a:cubicBezTo>
                  <a:pt x="204" y="54"/>
                  <a:pt x="204" y="54"/>
                  <a:pt x="204" y="54"/>
                </a:cubicBezTo>
                <a:cubicBezTo>
                  <a:pt x="201" y="55"/>
                  <a:pt x="199" y="56"/>
                  <a:pt x="199" y="56"/>
                </a:cubicBezTo>
                <a:cubicBezTo>
                  <a:pt x="199" y="56"/>
                  <a:pt x="198" y="55"/>
                  <a:pt x="198" y="54"/>
                </a:cubicBezTo>
                <a:cubicBezTo>
                  <a:pt x="197" y="53"/>
                  <a:pt x="197" y="53"/>
                  <a:pt x="197" y="53"/>
                </a:cubicBezTo>
                <a:cubicBezTo>
                  <a:pt x="196" y="53"/>
                  <a:pt x="196" y="53"/>
                  <a:pt x="196" y="53"/>
                </a:cubicBezTo>
                <a:cubicBezTo>
                  <a:pt x="196" y="54"/>
                  <a:pt x="195" y="54"/>
                  <a:pt x="195" y="54"/>
                </a:cubicBezTo>
                <a:cubicBezTo>
                  <a:pt x="195" y="54"/>
                  <a:pt x="194" y="55"/>
                  <a:pt x="194" y="56"/>
                </a:cubicBezTo>
                <a:cubicBezTo>
                  <a:pt x="192" y="57"/>
                  <a:pt x="191" y="57"/>
                  <a:pt x="191" y="55"/>
                </a:cubicBezTo>
                <a:cubicBezTo>
                  <a:pt x="191" y="54"/>
                  <a:pt x="191" y="54"/>
                  <a:pt x="190" y="55"/>
                </a:cubicBezTo>
                <a:cubicBezTo>
                  <a:pt x="190" y="55"/>
                  <a:pt x="190" y="55"/>
                  <a:pt x="190" y="54"/>
                </a:cubicBezTo>
                <a:cubicBezTo>
                  <a:pt x="189" y="54"/>
                  <a:pt x="190" y="52"/>
                  <a:pt x="190" y="52"/>
                </a:cubicBezTo>
                <a:cubicBezTo>
                  <a:pt x="190" y="53"/>
                  <a:pt x="191" y="52"/>
                  <a:pt x="191" y="51"/>
                </a:cubicBezTo>
                <a:cubicBezTo>
                  <a:pt x="192" y="51"/>
                  <a:pt x="192" y="50"/>
                  <a:pt x="193" y="50"/>
                </a:cubicBezTo>
                <a:cubicBezTo>
                  <a:pt x="193" y="51"/>
                  <a:pt x="195" y="48"/>
                  <a:pt x="195" y="48"/>
                </a:cubicBezTo>
                <a:cubicBezTo>
                  <a:pt x="195" y="48"/>
                  <a:pt x="196" y="47"/>
                  <a:pt x="197" y="47"/>
                </a:cubicBezTo>
                <a:cubicBezTo>
                  <a:pt x="197" y="47"/>
                  <a:pt x="197" y="47"/>
                  <a:pt x="197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8" y="48"/>
                  <a:pt x="198" y="49"/>
                </a:cubicBezTo>
                <a:cubicBezTo>
                  <a:pt x="198" y="49"/>
                  <a:pt x="198" y="49"/>
                  <a:pt x="198" y="49"/>
                </a:cubicBezTo>
                <a:cubicBezTo>
                  <a:pt x="199" y="50"/>
                  <a:pt x="199" y="50"/>
                  <a:pt x="198" y="51"/>
                </a:cubicBezTo>
                <a:cubicBezTo>
                  <a:pt x="198" y="51"/>
                  <a:pt x="199" y="52"/>
                  <a:pt x="200" y="52"/>
                </a:cubicBezTo>
                <a:cubicBezTo>
                  <a:pt x="200" y="52"/>
                  <a:pt x="200" y="52"/>
                  <a:pt x="200" y="52"/>
                </a:cubicBezTo>
                <a:cubicBezTo>
                  <a:pt x="200" y="52"/>
                  <a:pt x="200" y="53"/>
                  <a:pt x="200" y="53"/>
                </a:cubicBezTo>
                <a:cubicBezTo>
                  <a:pt x="200" y="53"/>
                  <a:pt x="200" y="53"/>
                  <a:pt x="200" y="52"/>
                </a:cubicBezTo>
                <a:cubicBezTo>
                  <a:pt x="200" y="52"/>
                  <a:pt x="201" y="52"/>
                  <a:pt x="201" y="52"/>
                </a:cubicBezTo>
                <a:cubicBezTo>
                  <a:pt x="202" y="52"/>
                  <a:pt x="202" y="52"/>
                  <a:pt x="202" y="51"/>
                </a:cubicBezTo>
                <a:cubicBezTo>
                  <a:pt x="202" y="51"/>
                  <a:pt x="202" y="51"/>
                  <a:pt x="203" y="51"/>
                </a:cubicBezTo>
                <a:cubicBezTo>
                  <a:pt x="203" y="51"/>
                  <a:pt x="203" y="50"/>
                  <a:pt x="203" y="50"/>
                </a:cubicBezTo>
                <a:cubicBezTo>
                  <a:pt x="204" y="49"/>
                  <a:pt x="205" y="49"/>
                  <a:pt x="205" y="49"/>
                </a:cubicBezTo>
                <a:cubicBezTo>
                  <a:pt x="206" y="50"/>
                  <a:pt x="207" y="52"/>
                  <a:pt x="207" y="53"/>
                </a:cubicBezTo>
                <a:cubicBezTo>
                  <a:pt x="207" y="54"/>
                  <a:pt x="207" y="54"/>
                  <a:pt x="207" y="54"/>
                </a:cubicBezTo>
                <a:cubicBezTo>
                  <a:pt x="208" y="54"/>
                  <a:pt x="208" y="54"/>
                  <a:pt x="208" y="53"/>
                </a:cubicBezTo>
                <a:cubicBezTo>
                  <a:pt x="208" y="53"/>
                  <a:pt x="208" y="53"/>
                  <a:pt x="208" y="53"/>
                </a:cubicBezTo>
                <a:cubicBezTo>
                  <a:pt x="208" y="54"/>
                  <a:pt x="209" y="54"/>
                  <a:pt x="210" y="54"/>
                </a:cubicBezTo>
                <a:cubicBezTo>
                  <a:pt x="211" y="53"/>
                  <a:pt x="212" y="53"/>
                  <a:pt x="212" y="53"/>
                </a:cubicBezTo>
                <a:cubicBezTo>
                  <a:pt x="212" y="54"/>
                  <a:pt x="212" y="54"/>
                  <a:pt x="212" y="54"/>
                </a:cubicBezTo>
                <a:cubicBezTo>
                  <a:pt x="213" y="53"/>
                  <a:pt x="213" y="54"/>
                  <a:pt x="213" y="55"/>
                </a:cubicBezTo>
                <a:cubicBezTo>
                  <a:pt x="214" y="56"/>
                  <a:pt x="214" y="56"/>
                  <a:pt x="214" y="56"/>
                </a:cubicBezTo>
                <a:cubicBezTo>
                  <a:pt x="215" y="55"/>
                  <a:pt x="216" y="56"/>
                  <a:pt x="216" y="56"/>
                </a:cubicBezTo>
                <a:cubicBezTo>
                  <a:pt x="216" y="57"/>
                  <a:pt x="216" y="57"/>
                  <a:pt x="216" y="57"/>
                </a:cubicBezTo>
                <a:cubicBezTo>
                  <a:pt x="217" y="57"/>
                  <a:pt x="217" y="58"/>
                  <a:pt x="217" y="58"/>
                </a:cubicBezTo>
                <a:cubicBezTo>
                  <a:pt x="217" y="58"/>
                  <a:pt x="217" y="58"/>
                  <a:pt x="218" y="59"/>
                </a:cubicBezTo>
                <a:cubicBezTo>
                  <a:pt x="218" y="59"/>
                  <a:pt x="218" y="59"/>
                  <a:pt x="218" y="60"/>
                </a:cubicBezTo>
                <a:cubicBezTo>
                  <a:pt x="218" y="60"/>
                  <a:pt x="218" y="60"/>
                  <a:pt x="218" y="60"/>
                </a:cubicBezTo>
                <a:cubicBezTo>
                  <a:pt x="219" y="60"/>
                  <a:pt x="219" y="61"/>
                  <a:pt x="219" y="61"/>
                </a:cubicBezTo>
                <a:cubicBezTo>
                  <a:pt x="219" y="61"/>
                  <a:pt x="219" y="62"/>
                  <a:pt x="219" y="62"/>
                </a:cubicBezTo>
                <a:cubicBezTo>
                  <a:pt x="219" y="62"/>
                  <a:pt x="219" y="62"/>
                  <a:pt x="219" y="63"/>
                </a:cubicBezTo>
                <a:cubicBezTo>
                  <a:pt x="219" y="63"/>
                  <a:pt x="219" y="63"/>
                  <a:pt x="220" y="64"/>
                </a:cubicBezTo>
                <a:cubicBezTo>
                  <a:pt x="220" y="64"/>
                  <a:pt x="221" y="64"/>
                  <a:pt x="221" y="64"/>
                </a:cubicBezTo>
                <a:cubicBezTo>
                  <a:pt x="221" y="65"/>
                  <a:pt x="221" y="65"/>
                  <a:pt x="221" y="64"/>
                </a:cubicBezTo>
                <a:cubicBezTo>
                  <a:pt x="221" y="64"/>
                  <a:pt x="222" y="64"/>
                  <a:pt x="222" y="64"/>
                </a:cubicBezTo>
                <a:cubicBezTo>
                  <a:pt x="222" y="64"/>
                  <a:pt x="223" y="64"/>
                  <a:pt x="224" y="65"/>
                </a:cubicBezTo>
                <a:cubicBezTo>
                  <a:pt x="225" y="65"/>
                  <a:pt x="225" y="65"/>
                  <a:pt x="225" y="66"/>
                </a:cubicBezTo>
                <a:cubicBezTo>
                  <a:pt x="226" y="66"/>
                  <a:pt x="226" y="67"/>
                  <a:pt x="226" y="67"/>
                </a:cubicBezTo>
                <a:cubicBezTo>
                  <a:pt x="226" y="67"/>
                  <a:pt x="226" y="67"/>
                  <a:pt x="226" y="67"/>
                </a:cubicBezTo>
                <a:cubicBezTo>
                  <a:pt x="226" y="68"/>
                  <a:pt x="226" y="69"/>
                  <a:pt x="227" y="69"/>
                </a:cubicBezTo>
                <a:cubicBezTo>
                  <a:pt x="227" y="69"/>
                  <a:pt x="227" y="69"/>
                  <a:pt x="226" y="69"/>
                </a:cubicBezTo>
                <a:cubicBezTo>
                  <a:pt x="226" y="69"/>
                  <a:pt x="226" y="70"/>
                  <a:pt x="227" y="70"/>
                </a:cubicBezTo>
                <a:cubicBezTo>
                  <a:pt x="227" y="70"/>
                  <a:pt x="227" y="71"/>
                  <a:pt x="227" y="71"/>
                </a:cubicBezTo>
                <a:cubicBezTo>
                  <a:pt x="227" y="72"/>
                  <a:pt x="228" y="73"/>
                  <a:pt x="228" y="72"/>
                </a:cubicBezTo>
                <a:cubicBezTo>
                  <a:pt x="228" y="72"/>
                  <a:pt x="228" y="72"/>
                  <a:pt x="229" y="72"/>
                </a:cubicBezTo>
                <a:cubicBezTo>
                  <a:pt x="229" y="73"/>
                  <a:pt x="229" y="73"/>
                  <a:pt x="230" y="73"/>
                </a:cubicBezTo>
                <a:cubicBezTo>
                  <a:pt x="231" y="72"/>
                  <a:pt x="231" y="72"/>
                  <a:pt x="231" y="73"/>
                </a:cubicBezTo>
                <a:cubicBezTo>
                  <a:pt x="231" y="74"/>
                  <a:pt x="231" y="74"/>
                  <a:pt x="232" y="73"/>
                </a:cubicBezTo>
                <a:cubicBezTo>
                  <a:pt x="232" y="73"/>
                  <a:pt x="232" y="73"/>
                  <a:pt x="233" y="73"/>
                </a:cubicBezTo>
                <a:cubicBezTo>
                  <a:pt x="234" y="74"/>
                  <a:pt x="234" y="75"/>
                  <a:pt x="233" y="76"/>
                </a:cubicBezTo>
                <a:cubicBezTo>
                  <a:pt x="233" y="76"/>
                  <a:pt x="233" y="77"/>
                  <a:pt x="234" y="77"/>
                </a:cubicBezTo>
                <a:cubicBezTo>
                  <a:pt x="234" y="77"/>
                  <a:pt x="234" y="77"/>
                  <a:pt x="234" y="79"/>
                </a:cubicBezTo>
                <a:cubicBezTo>
                  <a:pt x="234" y="82"/>
                  <a:pt x="234" y="83"/>
                  <a:pt x="236" y="84"/>
                </a:cubicBezTo>
                <a:cubicBezTo>
                  <a:pt x="236" y="84"/>
                  <a:pt x="236" y="84"/>
                  <a:pt x="236" y="84"/>
                </a:cubicBezTo>
                <a:cubicBezTo>
                  <a:pt x="236" y="85"/>
                  <a:pt x="236" y="85"/>
                  <a:pt x="237" y="85"/>
                </a:cubicBezTo>
                <a:cubicBezTo>
                  <a:pt x="237" y="84"/>
                  <a:pt x="237" y="85"/>
                  <a:pt x="238" y="85"/>
                </a:cubicBezTo>
                <a:cubicBezTo>
                  <a:pt x="238" y="86"/>
                  <a:pt x="238" y="87"/>
                  <a:pt x="239" y="87"/>
                </a:cubicBezTo>
                <a:cubicBezTo>
                  <a:pt x="239" y="87"/>
                  <a:pt x="239" y="87"/>
                  <a:pt x="239" y="88"/>
                </a:cubicBezTo>
                <a:cubicBezTo>
                  <a:pt x="239" y="89"/>
                  <a:pt x="239" y="89"/>
                  <a:pt x="240" y="89"/>
                </a:cubicBezTo>
                <a:cubicBezTo>
                  <a:pt x="240" y="88"/>
                  <a:pt x="242" y="90"/>
                  <a:pt x="242" y="91"/>
                </a:cubicBezTo>
                <a:cubicBezTo>
                  <a:pt x="242" y="91"/>
                  <a:pt x="241" y="92"/>
                  <a:pt x="241" y="92"/>
                </a:cubicBezTo>
                <a:cubicBezTo>
                  <a:pt x="241" y="92"/>
                  <a:pt x="241" y="92"/>
                  <a:pt x="242" y="93"/>
                </a:cubicBezTo>
                <a:cubicBezTo>
                  <a:pt x="242" y="93"/>
                  <a:pt x="243" y="93"/>
                  <a:pt x="243" y="93"/>
                </a:cubicBezTo>
                <a:cubicBezTo>
                  <a:pt x="243" y="92"/>
                  <a:pt x="244" y="93"/>
                  <a:pt x="244" y="94"/>
                </a:cubicBezTo>
                <a:cubicBezTo>
                  <a:pt x="244" y="95"/>
                  <a:pt x="244" y="95"/>
                  <a:pt x="244" y="95"/>
                </a:cubicBezTo>
                <a:cubicBezTo>
                  <a:pt x="244" y="95"/>
                  <a:pt x="245" y="96"/>
                  <a:pt x="244" y="96"/>
                </a:cubicBezTo>
                <a:cubicBezTo>
                  <a:pt x="244" y="96"/>
                  <a:pt x="244" y="97"/>
                  <a:pt x="245" y="97"/>
                </a:cubicBezTo>
                <a:cubicBezTo>
                  <a:pt x="245" y="97"/>
                  <a:pt x="245" y="97"/>
                  <a:pt x="245" y="97"/>
                </a:cubicBezTo>
                <a:cubicBezTo>
                  <a:pt x="245" y="97"/>
                  <a:pt x="245" y="98"/>
                  <a:pt x="245" y="98"/>
                </a:cubicBezTo>
                <a:cubicBezTo>
                  <a:pt x="246" y="98"/>
                  <a:pt x="246" y="98"/>
                  <a:pt x="246" y="98"/>
                </a:cubicBezTo>
                <a:cubicBezTo>
                  <a:pt x="247" y="98"/>
                  <a:pt x="247" y="98"/>
                  <a:pt x="247" y="99"/>
                </a:cubicBezTo>
                <a:cubicBezTo>
                  <a:pt x="246" y="99"/>
                  <a:pt x="247" y="99"/>
                  <a:pt x="247" y="99"/>
                </a:cubicBezTo>
                <a:cubicBezTo>
                  <a:pt x="247" y="99"/>
                  <a:pt x="248" y="102"/>
                  <a:pt x="248" y="102"/>
                </a:cubicBezTo>
                <a:cubicBezTo>
                  <a:pt x="248" y="102"/>
                  <a:pt x="248" y="102"/>
                  <a:pt x="249" y="103"/>
                </a:cubicBezTo>
                <a:cubicBezTo>
                  <a:pt x="249" y="104"/>
                  <a:pt x="249" y="104"/>
                  <a:pt x="249" y="104"/>
                </a:cubicBezTo>
                <a:cubicBezTo>
                  <a:pt x="249" y="104"/>
                  <a:pt x="249" y="105"/>
                  <a:pt x="249" y="105"/>
                </a:cubicBezTo>
                <a:cubicBezTo>
                  <a:pt x="249" y="105"/>
                  <a:pt x="250" y="106"/>
                  <a:pt x="251" y="108"/>
                </a:cubicBezTo>
                <a:cubicBezTo>
                  <a:pt x="251" y="109"/>
                  <a:pt x="251" y="109"/>
                  <a:pt x="251" y="109"/>
                </a:cubicBezTo>
                <a:cubicBezTo>
                  <a:pt x="252" y="109"/>
                  <a:pt x="252" y="109"/>
                  <a:pt x="252" y="109"/>
                </a:cubicBezTo>
                <a:cubicBezTo>
                  <a:pt x="252" y="110"/>
                  <a:pt x="252" y="110"/>
                  <a:pt x="252" y="110"/>
                </a:cubicBezTo>
                <a:cubicBezTo>
                  <a:pt x="253" y="111"/>
                  <a:pt x="256" y="112"/>
                  <a:pt x="256" y="112"/>
                </a:cubicBezTo>
                <a:cubicBezTo>
                  <a:pt x="256" y="112"/>
                  <a:pt x="256" y="112"/>
                  <a:pt x="257" y="112"/>
                </a:cubicBezTo>
                <a:cubicBezTo>
                  <a:pt x="257" y="112"/>
                  <a:pt x="257" y="112"/>
                  <a:pt x="257" y="113"/>
                </a:cubicBezTo>
                <a:cubicBezTo>
                  <a:pt x="257" y="113"/>
                  <a:pt x="257" y="113"/>
                  <a:pt x="257" y="113"/>
                </a:cubicBezTo>
                <a:cubicBezTo>
                  <a:pt x="257" y="113"/>
                  <a:pt x="258" y="115"/>
                  <a:pt x="258" y="116"/>
                </a:cubicBezTo>
                <a:cubicBezTo>
                  <a:pt x="258" y="116"/>
                  <a:pt x="258" y="116"/>
                  <a:pt x="259" y="116"/>
                </a:cubicBezTo>
                <a:cubicBezTo>
                  <a:pt x="259" y="115"/>
                  <a:pt x="259" y="115"/>
                  <a:pt x="259" y="116"/>
                </a:cubicBezTo>
                <a:cubicBezTo>
                  <a:pt x="259" y="116"/>
                  <a:pt x="259" y="117"/>
                  <a:pt x="258" y="117"/>
                </a:cubicBezTo>
                <a:cubicBezTo>
                  <a:pt x="257" y="117"/>
                  <a:pt x="256" y="116"/>
                  <a:pt x="256" y="116"/>
                </a:cubicBezTo>
                <a:close/>
                <a:moveTo>
                  <a:pt x="221" y="99"/>
                </a:moveTo>
                <a:cubicBezTo>
                  <a:pt x="221" y="99"/>
                  <a:pt x="221" y="99"/>
                  <a:pt x="221" y="99"/>
                </a:cubicBezTo>
                <a:cubicBezTo>
                  <a:pt x="222" y="99"/>
                  <a:pt x="222" y="99"/>
                  <a:pt x="222" y="99"/>
                </a:cubicBezTo>
                <a:cubicBezTo>
                  <a:pt x="221" y="100"/>
                  <a:pt x="220" y="100"/>
                  <a:pt x="221" y="99"/>
                </a:cubicBezTo>
                <a:close/>
                <a:moveTo>
                  <a:pt x="16" y="91"/>
                </a:moveTo>
                <a:cubicBezTo>
                  <a:pt x="17" y="91"/>
                  <a:pt x="19" y="92"/>
                  <a:pt x="21" y="91"/>
                </a:cubicBezTo>
                <a:cubicBezTo>
                  <a:pt x="24" y="91"/>
                  <a:pt x="27" y="90"/>
                  <a:pt x="27" y="90"/>
                </a:cubicBezTo>
                <a:cubicBezTo>
                  <a:pt x="27" y="90"/>
                  <a:pt x="28" y="90"/>
                  <a:pt x="29" y="90"/>
                </a:cubicBezTo>
                <a:cubicBezTo>
                  <a:pt x="29" y="90"/>
                  <a:pt x="31" y="89"/>
                  <a:pt x="32" y="89"/>
                </a:cubicBezTo>
                <a:cubicBezTo>
                  <a:pt x="33" y="88"/>
                  <a:pt x="35" y="88"/>
                  <a:pt x="35" y="88"/>
                </a:cubicBezTo>
                <a:cubicBezTo>
                  <a:pt x="36" y="88"/>
                  <a:pt x="42" y="85"/>
                  <a:pt x="43" y="84"/>
                </a:cubicBezTo>
                <a:cubicBezTo>
                  <a:pt x="43" y="84"/>
                  <a:pt x="43" y="84"/>
                  <a:pt x="43" y="84"/>
                </a:cubicBezTo>
                <a:cubicBezTo>
                  <a:pt x="44" y="84"/>
                  <a:pt x="47" y="83"/>
                  <a:pt x="48" y="82"/>
                </a:cubicBezTo>
                <a:cubicBezTo>
                  <a:pt x="48" y="82"/>
                  <a:pt x="48" y="82"/>
                  <a:pt x="48" y="82"/>
                </a:cubicBezTo>
                <a:cubicBezTo>
                  <a:pt x="48" y="82"/>
                  <a:pt x="49" y="82"/>
                  <a:pt x="49" y="82"/>
                </a:cubicBezTo>
                <a:cubicBezTo>
                  <a:pt x="50" y="81"/>
                  <a:pt x="50" y="81"/>
                  <a:pt x="51" y="81"/>
                </a:cubicBezTo>
                <a:cubicBezTo>
                  <a:pt x="51" y="82"/>
                  <a:pt x="51" y="81"/>
                  <a:pt x="51" y="81"/>
                </a:cubicBezTo>
                <a:cubicBezTo>
                  <a:pt x="51" y="81"/>
                  <a:pt x="53" y="80"/>
                  <a:pt x="53" y="80"/>
                </a:cubicBezTo>
                <a:cubicBezTo>
                  <a:pt x="53" y="80"/>
                  <a:pt x="54" y="80"/>
                  <a:pt x="55" y="79"/>
                </a:cubicBezTo>
                <a:cubicBezTo>
                  <a:pt x="55" y="79"/>
                  <a:pt x="56" y="79"/>
                  <a:pt x="57" y="79"/>
                </a:cubicBezTo>
                <a:cubicBezTo>
                  <a:pt x="58" y="79"/>
                  <a:pt x="59" y="78"/>
                  <a:pt x="60" y="78"/>
                </a:cubicBezTo>
                <a:cubicBezTo>
                  <a:pt x="60" y="78"/>
                  <a:pt x="61" y="78"/>
                  <a:pt x="61" y="78"/>
                </a:cubicBezTo>
                <a:cubicBezTo>
                  <a:pt x="62" y="78"/>
                  <a:pt x="62" y="78"/>
                  <a:pt x="62" y="78"/>
                </a:cubicBezTo>
                <a:cubicBezTo>
                  <a:pt x="62" y="77"/>
                  <a:pt x="63" y="77"/>
                  <a:pt x="65" y="78"/>
                </a:cubicBezTo>
                <a:cubicBezTo>
                  <a:pt x="65" y="78"/>
                  <a:pt x="65" y="78"/>
                  <a:pt x="65" y="77"/>
                </a:cubicBezTo>
                <a:cubicBezTo>
                  <a:pt x="65" y="77"/>
                  <a:pt x="66" y="77"/>
                  <a:pt x="67" y="77"/>
                </a:cubicBezTo>
                <a:cubicBezTo>
                  <a:pt x="67" y="77"/>
                  <a:pt x="68" y="77"/>
                  <a:pt x="68" y="77"/>
                </a:cubicBezTo>
                <a:cubicBezTo>
                  <a:pt x="69" y="77"/>
                  <a:pt x="70" y="77"/>
                  <a:pt x="70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2" y="77"/>
                  <a:pt x="72" y="77"/>
                  <a:pt x="73" y="77"/>
                </a:cubicBezTo>
                <a:cubicBezTo>
                  <a:pt x="74" y="77"/>
                  <a:pt x="75" y="78"/>
                  <a:pt x="75" y="77"/>
                </a:cubicBezTo>
                <a:cubicBezTo>
                  <a:pt x="76" y="77"/>
                  <a:pt x="79" y="78"/>
                  <a:pt x="80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82" y="78"/>
                  <a:pt x="82" y="78"/>
                  <a:pt x="83" y="78"/>
                </a:cubicBezTo>
                <a:cubicBezTo>
                  <a:pt x="84" y="78"/>
                  <a:pt x="84" y="79"/>
                  <a:pt x="85" y="78"/>
                </a:cubicBezTo>
                <a:cubicBezTo>
                  <a:pt x="85" y="78"/>
                  <a:pt x="86" y="79"/>
                  <a:pt x="86" y="79"/>
                </a:cubicBezTo>
                <a:cubicBezTo>
                  <a:pt x="87" y="79"/>
                  <a:pt x="88" y="79"/>
                  <a:pt x="88" y="79"/>
                </a:cubicBezTo>
                <a:cubicBezTo>
                  <a:pt x="88" y="79"/>
                  <a:pt x="90" y="79"/>
                  <a:pt x="91" y="79"/>
                </a:cubicBezTo>
                <a:cubicBezTo>
                  <a:pt x="92" y="80"/>
                  <a:pt x="93" y="80"/>
                  <a:pt x="93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3" y="80"/>
                  <a:pt x="94" y="80"/>
                  <a:pt x="95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6" y="81"/>
                  <a:pt x="96" y="81"/>
                  <a:pt x="96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2"/>
                  <a:pt x="97" y="82"/>
                  <a:pt x="98" y="82"/>
                </a:cubicBezTo>
                <a:cubicBezTo>
                  <a:pt x="99" y="82"/>
                  <a:pt x="99" y="82"/>
                  <a:pt x="99" y="82"/>
                </a:cubicBezTo>
                <a:cubicBezTo>
                  <a:pt x="99" y="83"/>
                  <a:pt x="99" y="83"/>
                  <a:pt x="99" y="83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101" y="83"/>
                  <a:pt x="101" y="84"/>
                  <a:pt x="101" y="83"/>
                </a:cubicBezTo>
                <a:cubicBezTo>
                  <a:pt x="101" y="83"/>
                  <a:pt x="101" y="83"/>
                  <a:pt x="102" y="83"/>
                </a:cubicBezTo>
                <a:cubicBezTo>
                  <a:pt x="103" y="84"/>
                  <a:pt x="103" y="84"/>
                  <a:pt x="104" y="84"/>
                </a:cubicBezTo>
                <a:cubicBezTo>
                  <a:pt x="104" y="85"/>
                  <a:pt x="105" y="85"/>
                  <a:pt x="105" y="85"/>
                </a:cubicBezTo>
                <a:cubicBezTo>
                  <a:pt x="105" y="85"/>
                  <a:pt x="105" y="86"/>
                  <a:pt x="106" y="86"/>
                </a:cubicBezTo>
                <a:cubicBezTo>
                  <a:pt x="107" y="87"/>
                  <a:pt x="109" y="88"/>
                  <a:pt x="109" y="88"/>
                </a:cubicBezTo>
                <a:cubicBezTo>
                  <a:pt x="110" y="89"/>
                  <a:pt x="110" y="89"/>
                  <a:pt x="111" y="90"/>
                </a:cubicBezTo>
                <a:cubicBezTo>
                  <a:pt x="111" y="90"/>
                  <a:pt x="111" y="90"/>
                  <a:pt x="111" y="90"/>
                </a:cubicBezTo>
                <a:cubicBezTo>
                  <a:pt x="111" y="90"/>
                  <a:pt x="113" y="91"/>
                  <a:pt x="114" y="92"/>
                </a:cubicBezTo>
                <a:cubicBezTo>
                  <a:pt x="114" y="92"/>
                  <a:pt x="114" y="92"/>
                  <a:pt x="114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5" y="93"/>
                  <a:pt x="115" y="93"/>
                  <a:pt x="115" y="93"/>
                </a:cubicBezTo>
                <a:cubicBezTo>
                  <a:pt x="115" y="93"/>
                  <a:pt x="115" y="94"/>
                  <a:pt x="116" y="94"/>
                </a:cubicBezTo>
                <a:cubicBezTo>
                  <a:pt x="116" y="94"/>
                  <a:pt x="116" y="94"/>
                  <a:pt x="116" y="94"/>
                </a:cubicBezTo>
                <a:cubicBezTo>
                  <a:pt x="116" y="94"/>
                  <a:pt x="116" y="95"/>
                  <a:pt x="116" y="95"/>
                </a:cubicBezTo>
                <a:cubicBezTo>
                  <a:pt x="116" y="95"/>
                  <a:pt x="117" y="95"/>
                  <a:pt x="117" y="95"/>
                </a:cubicBezTo>
                <a:cubicBezTo>
                  <a:pt x="117" y="96"/>
                  <a:pt x="117" y="96"/>
                  <a:pt x="117" y="96"/>
                </a:cubicBezTo>
                <a:cubicBezTo>
                  <a:pt x="118" y="97"/>
                  <a:pt x="119" y="97"/>
                  <a:pt x="119" y="98"/>
                </a:cubicBezTo>
                <a:cubicBezTo>
                  <a:pt x="119" y="98"/>
                  <a:pt x="119" y="99"/>
                  <a:pt x="119" y="99"/>
                </a:cubicBezTo>
                <a:cubicBezTo>
                  <a:pt x="120" y="99"/>
                  <a:pt x="120" y="100"/>
                  <a:pt x="120" y="100"/>
                </a:cubicBezTo>
                <a:cubicBezTo>
                  <a:pt x="120" y="102"/>
                  <a:pt x="120" y="104"/>
                  <a:pt x="121" y="104"/>
                </a:cubicBezTo>
                <a:cubicBezTo>
                  <a:pt x="121" y="103"/>
                  <a:pt x="121" y="104"/>
                  <a:pt x="121" y="104"/>
                </a:cubicBezTo>
                <a:cubicBezTo>
                  <a:pt x="120" y="105"/>
                  <a:pt x="120" y="105"/>
                  <a:pt x="121" y="105"/>
                </a:cubicBezTo>
                <a:cubicBezTo>
                  <a:pt x="121" y="104"/>
                  <a:pt x="121" y="104"/>
                  <a:pt x="122" y="105"/>
                </a:cubicBezTo>
                <a:cubicBezTo>
                  <a:pt x="122" y="106"/>
                  <a:pt x="122" y="107"/>
                  <a:pt x="122" y="107"/>
                </a:cubicBezTo>
                <a:cubicBezTo>
                  <a:pt x="122" y="108"/>
                  <a:pt x="122" y="108"/>
                  <a:pt x="122" y="108"/>
                </a:cubicBezTo>
                <a:cubicBezTo>
                  <a:pt x="123" y="108"/>
                  <a:pt x="123" y="109"/>
                  <a:pt x="123" y="110"/>
                </a:cubicBezTo>
                <a:cubicBezTo>
                  <a:pt x="123" y="111"/>
                  <a:pt x="123" y="111"/>
                  <a:pt x="124" y="1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13"/>
                  <a:pt x="124" y="113"/>
                  <a:pt x="124" y="113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5" y="113"/>
                  <a:pt x="129" y="115"/>
                  <a:pt x="131" y="115"/>
                </a:cubicBezTo>
                <a:cubicBezTo>
                  <a:pt x="131" y="115"/>
                  <a:pt x="132" y="115"/>
                  <a:pt x="132" y="115"/>
                </a:cubicBezTo>
                <a:cubicBezTo>
                  <a:pt x="132" y="114"/>
                  <a:pt x="132" y="114"/>
                  <a:pt x="132" y="114"/>
                </a:cubicBezTo>
                <a:cubicBezTo>
                  <a:pt x="132" y="114"/>
                  <a:pt x="132" y="113"/>
                  <a:pt x="133" y="113"/>
                </a:cubicBezTo>
                <a:cubicBezTo>
                  <a:pt x="133" y="112"/>
                  <a:pt x="133" y="111"/>
                  <a:pt x="133" y="111"/>
                </a:cubicBezTo>
                <a:cubicBezTo>
                  <a:pt x="134" y="111"/>
                  <a:pt x="134" y="110"/>
                  <a:pt x="134" y="110"/>
                </a:cubicBezTo>
                <a:cubicBezTo>
                  <a:pt x="133" y="110"/>
                  <a:pt x="133" y="110"/>
                  <a:pt x="133" y="109"/>
                </a:cubicBezTo>
                <a:cubicBezTo>
                  <a:pt x="133" y="109"/>
                  <a:pt x="133" y="109"/>
                  <a:pt x="132" y="109"/>
                </a:cubicBezTo>
                <a:cubicBezTo>
                  <a:pt x="131" y="109"/>
                  <a:pt x="131" y="109"/>
                  <a:pt x="131" y="109"/>
                </a:cubicBezTo>
                <a:cubicBezTo>
                  <a:pt x="131" y="109"/>
                  <a:pt x="130" y="109"/>
                  <a:pt x="130" y="109"/>
                </a:cubicBezTo>
                <a:cubicBezTo>
                  <a:pt x="130" y="109"/>
                  <a:pt x="130" y="109"/>
                  <a:pt x="130" y="108"/>
                </a:cubicBezTo>
                <a:cubicBezTo>
                  <a:pt x="130" y="108"/>
                  <a:pt x="129" y="108"/>
                  <a:pt x="129" y="108"/>
                </a:cubicBezTo>
                <a:cubicBezTo>
                  <a:pt x="129" y="108"/>
                  <a:pt x="128" y="108"/>
                  <a:pt x="128" y="108"/>
                </a:cubicBezTo>
                <a:cubicBezTo>
                  <a:pt x="128" y="107"/>
                  <a:pt x="127" y="107"/>
                  <a:pt x="126" y="106"/>
                </a:cubicBezTo>
                <a:cubicBezTo>
                  <a:pt x="124" y="105"/>
                  <a:pt x="124" y="105"/>
                  <a:pt x="124" y="104"/>
                </a:cubicBezTo>
                <a:cubicBezTo>
                  <a:pt x="124" y="104"/>
                  <a:pt x="124" y="104"/>
                  <a:pt x="124" y="104"/>
                </a:cubicBezTo>
                <a:cubicBezTo>
                  <a:pt x="123" y="104"/>
                  <a:pt x="123" y="103"/>
                  <a:pt x="123" y="103"/>
                </a:cubicBezTo>
                <a:cubicBezTo>
                  <a:pt x="123" y="103"/>
                  <a:pt x="123" y="103"/>
                  <a:pt x="123" y="103"/>
                </a:cubicBezTo>
                <a:cubicBezTo>
                  <a:pt x="124" y="103"/>
                  <a:pt x="124" y="103"/>
                  <a:pt x="124" y="103"/>
                </a:cubicBezTo>
                <a:cubicBezTo>
                  <a:pt x="124" y="103"/>
                  <a:pt x="124" y="102"/>
                  <a:pt x="123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102"/>
                  <a:pt x="123" y="101"/>
                  <a:pt x="123" y="101"/>
                </a:cubicBezTo>
                <a:cubicBezTo>
                  <a:pt x="123" y="101"/>
                  <a:pt x="123" y="101"/>
                  <a:pt x="123" y="101"/>
                </a:cubicBezTo>
                <a:cubicBezTo>
                  <a:pt x="124" y="101"/>
                  <a:pt x="124" y="101"/>
                  <a:pt x="124" y="100"/>
                </a:cubicBezTo>
                <a:cubicBezTo>
                  <a:pt x="123" y="100"/>
                  <a:pt x="123" y="100"/>
                  <a:pt x="124" y="100"/>
                </a:cubicBezTo>
                <a:cubicBezTo>
                  <a:pt x="124" y="100"/>
                  <a:pt x="124" y="100"/>
                  <a:pt x="124" y="99"/>
                </a:cubicBezTo>
                <a:cubicBezTo>
                  <a:pt x="124" y="99"/>
                  <a:pt x="125" y="99"/>
                  <a:pt x="126" y="99"/>
                </a:cubicBezTo>
                <a:cubicBezTo>
                  <a:pt x="126" y="99"/>
                  <a:pt x="126" y="99"/>
                  <a:pt x="126" y="99"/>
                </a:cubicBezTo>
                <a:cubicBezTo>
                  <a:pt x="127" y="99"/>
                  <a:pt x="128" y="99"/>
                  <a:pt x="128" y="99"/>
                </a:cubicBezTo>
                <a:cubicBezTo>
                  <a:pt x="128" y="99"/>
                  <a:pt x="128" y="100"/>
                  <a:pt x="129" y="100"/>
                </a:cubicBezTo>
                <a:cubicBezTo>
                  <a:pt x="131" y="100"/>
                  <a:pt x="132" y="100"/>
                  <a:pt x="132" y="101"/>
                </a:cubicBezTo>
                <a:cubicBezTo>
                  <a:pt x="132" y="101"/>
                  <a:pt x="132" y="101"/>
                  <a:pt x="132" y="101"/>
                </a:cubicBezTo>
                <a:cubicBezTo>
                  <a:pt x="133" y="101"/>
                  <a:pt x="133" y="102"/>
                  <a:pt x="133" y="102"/>
                </a:cubicBezTo>
                <a:cubicBezTo>
                  <a:pt x="133" y="102"/>
                  <a:pt x="133" y="102"/>
                  <a:pt x="133" y="103"/>
                </a:cubicBezTo>
                <a:cubicBezTo>
                  <a:pt x="133" y="103"/>
                  <a:pt x="134" y="103"/>
                  <a:pt x="134" y="104"/>
                </a:cubicBezTo>
                <a:cubicBezTo>
                  <a:pt x="134" y="104"/>
                  <a:pt x="134" y="104"/>
                  <a:pt x="134" y="104"/>
                </a:cubicBezTo>
                <a:cubicBezTo>
                  <a:pt x="134" y="104"/>
                  <a:pt x="135" y="105"/>
                  <a:pt x="135" y="106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7" y="107"/>
                  <a:pt x="137" y="106"/>
                  <a:pt x="137" y="106"/>
                </a:cubicBezTo>
                <a:cubicBezTo>
                  <a:pt x="137" y="105"/>
                  <a:pt x="138" y="105"/>
                  <a:pt x="138" y="105"/>
                </a:cubicBezTo>
                <a:cubicBezTo>
                  <a:pt x="138" y="106"/>
                  <a:pt x="139" y="104"/>
                  <a:pt x="140" y="103"/>
                </a:cubicBezTo>
                <a:cubicBezTo>
                  <a:pt x="140" y="101"/>
                  <a:pt x="139" y="101"/>
                  <a:pt x="139" y="102"/>
                </a:cubicBezTo>
                <a:cubicBezTo>
                  <a:pt x="138" y="102"/>
                  <a:pt x="138" y="102"/>
                  <a:pt x="138" y="102"/>
                </a:cubicBezTo>
                <a:cubicBezTo>
                  <a:pt x="138" y="102"/>
                  <a:pt x="137" y="102"/>
                  <a:pt x="137" y="102"/>
                </a:cubicBezTo>
                <a:cubicBezTo>
                  <a:pt x="137" y="102"/>
                  <a:pt x="136" y="102"/>
                  <a:pt x="134" y="100"/>
                </a:cubicBezTo>
                <a:cubicBezTo>
                  <a:pt x="133" y="100"/>
                  <a:pt x="132" y="99"/>
                  <a:pt x="132" y="99"/>
                </a:cubicBezTo>
                <a:cubicBezTo>
                  <a:pt x="132" y="99"/>
                  <a:pt x="132" y="99"/>
                  <a:pt x="132" y="99"/>
                </a:cubicBezTo>
                <a:cubicBezTo>
                  <a:pt x="132" y="99"/>
                  <a:pt x="132" y="98"/>
                  <a:pt x="131" y="98"/>
                </a:cubicBezTo>
                <a:cubicBezTo>
                  <a:pt x="131" y="97"/>
                  <a:pt x="131" y="97"/>
                  <a:pt x="131" y="97"/>
                </a:cubicBezTo>
                <a:cubicBezTo>
                  <a:pt x="130" y="98"/>
                  <a:pt x="130" y="97"/>
                  <a:pt x="130" y="97"/>
                </a:cubicBezTo>
                <a:cubicBezTo>
                  <a:pt x="130" y="96"/>
                  <a:pt x="130" y="96"/>
                  <a:pt x="130" y="96"/>
                </a:cubicBezTo>
                <a:cubicBezTo>
                  <a:pt x="130" y="96"/>
                  <a:pt x="129" y="96"/>
                  <a:pt x="129" y="95"/>
                </a:cubicBezTo>
                <a:cubicBezTo>
                  <a:pt x="129" y="95"/>
                  <a:pt x="128" y="95"/>
                  <a:pt x="128" y="95"/>
                </a:cubicBezTo>
                <a:cubicBezTo>
                  <a:pt x="128" y="95"/>
                  <a:pt x="128" y="94"/>
                  <a:pt x="128" y="94"/>
                </a:cubicBezTo>
                <a:cubicBezTo>
                  <a:pt x="127" y="93"/>
                  <a:pt x="127" y="93"/>
                  <a:pt x="128" y="93"/>
                </a:cubicBezTo>
                <a:cubicBezTo>
                  <a:pt x="128" y="93"/>
                  <a:pt x="128" y="93"/>
                  <a:pt x="128" y="92"/>
                </a:cubicBezTo>
                <a:cubicBezTo>
                  <a:pt x="128" y="91"/>
                  <a:pt x="129" y="90"/>
                  <a:pt x="130" y="90"/>
                </a:cubicBezTo>
                <a:cubicBezTo>
                  <a:pt x="130" y="89"/>
                  <a:pt x="131" y="89"/>
                  <a:pt x="131" y="89"/>
                </a:cubicBezTo>
                <a:cubicBezTo>
                  <a:pt x="132" y="89"/>
                  <a:pt x="135" y="88"/>
                  <a:pt x="136" y="88"/>
                </a:cubicBezTo>
                <a:cubicBezTo>
                  <a:pt x="136" y="88"/>
                  <a:pt x="137" y="89"/>
                  <a:pt x="137" y="89"/>
                </a:cubicBezTo>
                <a:cubicBezTo>
                  <a:pt x="138" y="89"/>
                  <a:pt x="138" y="89"/>
                  <a:pt x="138" y="89"/>
                </a:cubicBezTo>
                <a:cubicBezTo>
                  <a:pt x="139" y="89"/>
                  <a:pt x="140" y="90"/>
                  <a:pt x="140" y="90"/>
                </a:cubicBezTo>
                <a:cubicBezTo>
                  <a:pt x="140" y="90"/>
                  <a:pt x="140" y="91"/>
                  <a:pt x="140" y="91"/>
                </a:cubicBezTo>
                <a:cubicBezTo>
                  <a:pt x="140" y="91"/>
                  <a:pt x="141" y="91"/>
                  <a:pt x="141" y="92"/>
                </a:cubicBezTo>
                <a:cubicBezTo>
                  <a:pt x="141" y="92"/>
                  <a:pt x="141" y="93"/>
                  <a:pt x="141" y="93"/>
                </a:cubicBezTo>
                <a:cubicBezTo>
                  <a:pt x="141" y="93"/>
                  <a:pt x="142" y="93"/>
                  <a:pt x="142" y="94"/>
                </a:cubicBezTo>
                <a:cubicBezTo>
                  <a:pt x="142" y="94"/>
                  <a:pt x="142" y="94"/>
                  <a:pt x="143" y="94"/>
                </a:cubicBezTo>
                <a:cubicBezTo>
                  <a:pt x="143" y="95"/>
                  <a:pt x="143" y="95"/>
                  <a:pt x="144" y="94"/>
                </a:cubicBezTo>
                <a:cubicBezTo>
                  <a:pt x="144" y="93"/>
                  <a:pt x="145" y="92"/>
                  <a:pt x="145" y="92"/>
                </a:cubicBezTo>
                <a:cubicBezTo>
                  <a:pt x="145" y="91"/>
                  <a:pt x="145" y="90"/>
                  <a:pt x="145" y="90"/>
                </a:cubicBezTo>
                <a:cubicBezTo>
                  <a:pt x="145" y="89"/>
                  <a:pt x="145" y="89"/>
                  <a:pt x="144" y="89"/>
                </a:cubicBezTo>
                <a:cubicBezTo>
                  <a:pt x="143" y="89"/>
                  <a:pt x="142" y="88"/>
                  <a:pt x="141" y="89"/>
                </a:cubicBezTo>
                <a:cubicBezTo>
                  <a:pt x="141" y="89"/>
                  <a:pt x="139" y="88"/>
                  <a:pt x="138" y="87"/>
                </a:cubicBezTo>
                <a:cubicBezTo>
                  <a:pt x="136" y="86"/>
                  <a:pt x="135" y="84"/>
                  <a:pt x="135" y="83"/>
                </a:cubicBezTo>
                <a:cubicBezTo>
                  <a:pt x="135" y="82"/>
                  <a:pt x="135" y="81"/>
                  <a:pt x="135" y="81"/>
                </a:cubicBezTo>
                <a:cubicBezTo>
                  <a:pt x="135" y="81"/>
                  <a:pt x="140" y="81"/>
                  <a:pt x="141" y="81"/>
                </a:cubicBezTo>
                <a:cubicBezTo>
                  <a:pt x="144" y="81"/>
                  <a:pt x="144" y="82"/>
                  <a:pt x="145" y="84"/>
                </a:cubicBezTo>
                <a:cubicBezTo>
                  <a:pt x="146" y="84"/>
                  <a:pt x="146" y="85"/>
                  <a:pt x="147" y="85"/>
                </a:cubicBezTo>
                <a:cubicBezTo>
                  <a:pt x="150" y="85"/>
                  <a:pt x="153" y="82"/>
                  <a:pt x="153" y="80"/>
                </a:cubicBezTo>
                <a:cubicBezTo>
                  <a:pt x="153" y="79"/>
                  <a:pt x="152" y="77"/>
                  <a:pt x="151" y="78"/>
                </a:cubicBezTo>
                <a:cubicBezTo>
                  <a:pt x="151" y="79"/>
                  <a:pt x="151" y="79"/>
                  <a:pt x="151" y="79"/>
                </a:cubicBezTo>
                <a:cubicBezTo>
                  <a:pt x="150" y="79"/>
                  <a:pt x="150" y="78"/>
                  <a:pt x="150" y="78"/>
                </a:cubicBezTo>
                <a:cubicBezTo>
                  <a:pt x="150" y="78"/>
                  <a:pt x="148" y="77"/>
                  <a:pt x="148" y="77"/>
                </a:cubicBezTo>
                <a:cubicBezTo>
                  <a:pt x="147" y="78"/>
                  <a:pt x="147" y="77"/>
                  <a:pt x="147" y="77"/>
                </a:cubicBezTo>
                <a:cubicBezTo>
                  <a:pt x="146" y="76"/>
                  <a:pt x="146" y="76"/>
                  <a:pt x="146" y="76"/>
                </a:cubicBezTo>
                <a:cubicBezTo>
                  <a:pt x="146" y="76"/>
                  <a:pt x="145" y="76"/>
                  <a:pt x="145" y="76"/>
                </a:cubicBezTo>
                <a:cubicBezTo>
                  <a:pt x="144" y="75"/>
                  <a:pt x="143" y="75"/>
                  <a:pt x="143" y="76"/>
                </a:cubicBezTo>
                <a:cubicBezTo>
                  <a:pt x="143" y="76"/>
                  <a:pt x="143" y="76"/>
                  <a:pt x="143" y="76"/>
                </a:cubicBezTo>
                <a:cubicBezTo>
                  <a:pt x="142" y="76"/>
                  <a:pt x="142" y="75"/>
                  <a:pt x="143" y="75"/>
                </a:cubicBezTo>
                <a:cubicBezTo>
                  <a:pt x="143" y="75"/>
                  <a:pt x="143" y="75"/>
                  <a:pt x="143" y="75"/>
                </a:cubicBezTo>
                <a:cubicBezTo>
                  <a:pt x="142" y="75"/>
                  <a:pt x="142" y="75"/>
                  <a:pt x="142" y="75"/>
                </a:cubicBezTo>
                <a:cubicBezTo>
                  <a:pt x="142" y="75"/>
                  <a:pt x="142" y="75"/>
                  <a:pt x="142" y="75"/>
                </a:cubicBezTo>
                <a:cubicBezTo>
                  <a:pt x="142" y="74"/>
                  <a:pt x="141" y="74"/>
                  <a:pt x="141" y="74"/>
                </a:cubicBezTo>
                <a:cubicBezTo>
                  <a:pt x="140" y="74"/>
                  <a:pt x="139" y="71"/>
                  <a:pt x="139" y="71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39" y="70"/>
                  <a:pt x="140" y="70"/>
                  <a:pt x="140" y="70"/>
                </a:cubicBezTo>
                <a:cubicBezTo>
                  <a:pt x="140" y="69"/>
                  <a:pt x="140" y="69"/>
                  <a:pt x="140" y="69"/>
                </a:cubicBezTo>
                <a:cubicBezTo>
                  <a:pt x="140" y="69"/>
                  <a:pt x="141" y="69"/>
                  <a:pt x="141" y="69"/>
                </a:cubicBezTo>
                <a:cubicBezTo>
                  <a:pt x="142" y="68"/>
                  <a:pt x="143" y="67"/>
                  <a:pt x="144" y="68"/>
                </a:cubicBezTo>
                <a:cubicBezTo>
                  <a:pt x="145" y="68"/>
                  <a:pt x="146" y="68"/>
                  <a:pt x="146" y="68"/>
                </a:cubicBezTo>
                <a:cubicBezTo>
                  <a:pt x="147" y="69"/>
                  <a:pt x="147" y="69"/>
                  <a:pt x="147" y="70"/>
                </a:cubicBezTo>
                <a:cubicBezTo>
                  <a:pt x="148" y="70"/>
                  <a:pt x="148" y="70"/>
                  <a:pt x="149" y="71"/>
                </a:cubicBezTo>
                <a:cubicBezTo>
                  <a:pt x="149" y="71"/>
                  <a:pt x="150" y="71"/>
                  <a:pt x="149" y="71"/>
                </a:cubicBezTo>
                <a:cubicBezTo>
                  <a:pt x="149" y="71"/>
                  <a:pt x="150" y="71"/>
                  <a:pt x="150" y="71"/>
                </a:cubicBezTo>
                <a:cubicBezTo>
                  <a:pt x="150" y="71"/>
                  <a:pt x="150" y="71"/>
                  <a:pt x="150" y="72"/>
                </a:cubicBezTo>
                <a:cubicBezTo>
                  <a:pt x="150" y="72"/>
                  <a:pt x="150" y="72"/>
                  <a:pt x="151" y="72"/>
                </a:cubicBezTo>
                <a:cubicBezTo>
                  <a:pt x="151" y="72"/>
                  <a:pt x="152" y="72"/>
                  <a:pt x="152" y="72"/>
                </a:cubicBezTo>
                <a:cubicBezTo>
                  <a:pt x="152" y="73"/>
                  <a:pt x="153" y="73"/>
                  <a:pt x="153" y="73"/>
                </a:cubicBezTo>
                <a:cubicBezTo>
                  <a:pt x="153" y="73"/>
                  <a:pt x="154" y="73"/>
                  <a:pt x="154" y="74"/>
                </a:cubicBezTo>
                <a:cubicBezTo>
                  <a:pt x="154" y="74"/>
                  <a:pt x="154" y="74"/>
                  <a:pt x="154" y="74"/>
                </a:cubicBezTo>
                <a:cubicBezTo>
                  <a:pt x="155" y="74"/>
                  <a:pt x="155" y="74"/>
                  <a:pt x="155" y="74"/>
                </a:cubicBezTo>
                <a:cubicBezTo>
                  <a:pt x="155" y="74"/>
                  <a:pt x="156" y="74"/>
                  <a:pt x="156" y="74"/>
                </a:cubicBezTo>
                <a:cubicBezTo>
                  <a:pt x="156" y="73"/>
                  <a:pt x="156" y="71"/>
                  <a:pt x="155" y="71"/>
                </a:cubicBezTo>
                <a:cubicBezTo>
                  <a:pt x="155" y="71"/>
                  <a:pt x="155" y="71"/>
                  <a:pt x="155" y="70"/>
                </a:cubicBezTo>
                <a:cubicBezTo>
                  <a:pt x="155" y="70"/>
                  <a:pt x="154" y="70"/>
                  <a:pt x="154" y="69"/>
                </a:cubicBezTo>
                <a:cubicBezTo>
                  <a:pt x="152" y="69"/>
                  <a:pt x="152" y="69"/>
                  <a:pt x="152" y="68"/>
                </a:cubicBezTo>
                <a:cubicBezTo>
                  <a:pt x="153" y="68"/>
                  <a:pt x="152" y="68"/>
                  <a:pt x="152" y="68"/>
                </a:cubicBezTo>
                <a:cubicBezTo>
                  <a:pt x="151" y="68"/>
                  <a:pt x="151" y="68"/>
                  <a:pt x="151" y="67"/>
                </a:cubicBezTo>
                <a:cubicBezTo>
                  <a:pt x="151" y="67"/>
                  <a:pt x="151" y="67"/>
                  <a:pt x="150" y="67"/>
                </a:cubicBezTo>
                <a:cubicBezTo>
                  <a:pt x="150" y="67"/>
                  <a:pt x="150" y="67"/>
                  <a:pt x="150" y="67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6"/>
                  <a:pt x="149" y="65"/>
                  <a:pt x="149" y="65"/>
                </a:cubicBezTo>
                <a:cubicBezTo>
                  <a:pt x="149" y="65"/>
                  <a:pt x="148" y="65"/>
                  <a:pt x="148" y="65"/>
                </a:cubicBezTo>
                <a:cubicBezTo>
                  <a:pt x="148" y="65"/>
                  <a:pt x="147" y="65"/>
                  <a:pt x="147" y="64"/>
                </a:cubicBezTo>
                <a:cubicBezTo>
                  <a:pt x="147" y="64"/>
                  <a:pt x="147" y="64"/>
                  <a:pt x="146" y="63"/>
                </a:cubicBezTo>
                <a:cubicBezTo>
                  <a:pt x="146" y="63"/>
                  <a:pt x="146" y="62"/>
                  <a:pt x="146" y="61"/>
                </a:cubicBezTo>
                <a:cubicBezTo>
                  <a:pt x="146" y="61"/>
                  <a:pt x="146" y="61"/>
                  <a:pt x="147" y="61"/>
                </a:cubicBezTo>
                <a:cubicBezTo>
                  <a:pt x="147" y="61"/>
                  <a:pt x="147" y="61"/>
                  <a:pt x="147" y="60"/>
                </a:cubicBezTo>
                <a:cubicBezTo>
                  <a:pt x="147" y="59"/>
                  <a:pt x="151" y="58"/>
                  <a:pt x="153" y="59"/>
                </a:cubicBezTo>
                <a:cubicBezTo>
                  <a:pt x="154" y="59"/>
                  <a:pt x="155" y="60"/>
                  <a:pt x="155" y="60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155" y="61"/>
                  <a:pt x="156" y="61"/>
                  <a:pt x="156" y="62"/>
                </a:cubicBezTo>
                <a:cubicBezTo>
                  <a:pt x="157" y="63"/>
                  <a:pt x="159" y="64"/>
                  <a:pt x="159" y="64"/>
                </a:cubicBezTo>
                <a:cubicBezTo>
                  <a:pt x="159" y="64"/>
                  <a:pt x="160" y="64"/>
                  <a:pt x="160" y="64"/>
                </a:cubicBezTo>
                <a:cubicBezTo>
                  <a:pt x="160" y="64"/>
                  <a:pt x="160" y="64"/>
                  <a:pt x="161" y="64"/>
                </a:cubicBezTo>
                <a:cubicBezTo>
                  <a:pt x="161" y="64"/>
                  <a:pt x="161" y="64"/>
                  <a:pt x="161" y="64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162" y="63"/>
                  <a:pt x="162" y="63"/>
                  <a:pt x="162" y="63"/>
                </a:cubicBezTo>
                <a:cubicBezTo>
                  <a:pt x="163" y="63"/>
                  <a:pt x="163" y="63"/>
                  <a:pt x="163" y="63"/>
                </a:cubicBezTo>
                <a:cubicBezTo>
                  <a:pt x="164" y="62"/>
                  <a:pt x="164" y="62"/>
                  <a:pt x="164" y="61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64" y="60"/>
                  <a:pt x="163" y="59"/>
                  <a:pt x="163" y="59"/>
                </a:cubicBezTo>
                <a:cubicBezTo>
                  <a:pt x="162" y="58"/>
                  <a:pt x="162" y="58"/>
                  <a:pt x="162" y="58"/>
                </a:cubicBezTo>
                <a:cubicBezTo>
                  <a:pt x="161" y="58"/>
                  <a:pt x="161" y="58"/>
                  <a:pt x="161" y="58"/>
                </a:cubicBezTo>
                <a:cubicBezTo>
                  <a:pt x="160" y="57"/>
                  <a:pt x="160" y="57"/>
                  <a:pt x="160" y="57"/>
                </a:cubicBezTo>
                <a:cubicBezTo>
                  <a:pt x="159" y="57"/>
                  <a:pt x="157" y="55"/>
                  <a:pt x="156" y="54"/>
                </a:cubicBezTo>
                <a:cubicBezTo>
                  <a:pt x="155" y="54"/>
                  <a:pt x="155" y="53"/>
                  <a:pt x="154" y="52"/>
                </a:cubicBezTo>
                <a:cubicBezTo>
                  <a:pt x="154" y="51"/>
                  <a:pt x="154" y="51"/>
                  <a:pt x="155" y="49"/>
                </a:cubicBezTo>
                <a:cubicBezTo>
                  <a:pt x="155" y="48"/>
                  <a:pt x="156" y="48"/>
                  <a:pt x="157" y="48"/>
                </a:cubicBezTo>
                <a:cubicBezTo>
                  <a:pt x="158" y="47"/>
                  <a:pt x="158" y="47"/>
                  <a:pt x="158" y="47"/>
                </a:cubicBezTo>
                <a:cubicBezTo>
                  <a:pt x="159" y="47"/>
                  <a:pt x="159" y="47"/>
                  <a:pt x="159" y="47"/>
                </a:cubicBezTo>
                <a:cubicBezTo>
                  <a:pt x="160" y="47"/>
                  <a:pt x="160" y="47"/>
                  <a:pt x="160" y="47"/>
                </a:cubicBezTo>
                <a:cubicBezTo>
                  <a:pt x="161" y="47"/>
                  <a:pt x="161" y="47"/>
                  <a:pt x="161" y="48"/>
                </a:cubicBezTo>
                <a:cubicBezTo>
                  <a:pt x="161" y="48"/>
                  <a:pt x="161" y="48"/>
                  <a:pt x="162" y="48"/>
                </a:cubicBezTo>
                <a:cubicBezTo>
                  <a:pt x="162" y="48"/>
                  <a:pt x="162" y="49"/>
                  <a:pt x="162" y="49"/>
                </a:cubicBezTo>
                <a:cubicBezTo>
                  <a:pt x="162" y="49"/>
                  <a:pt x="162" y="49"/>
                  <a:pt x="163" y="50"/>
                </a:cubicBezTo>
                <a:cubicBezTo>
                  <a:pt x="163" y="50"/>
                  <a:pt x="164" y="51"/>
                  <a:pt x="165" y="53"/>
                </a:cubicBezTo>
                <a:cubicBezTo>
                  <a:pt x="165" y="53"/>
                  <a:pt x="166" y="54"/>
                  <a:pt x="166" y="54"/>
                </a:cubicBezTo>
                <a:cubicBezTo>
                  <a:pt x="167" y="55"/>
                  <a:pt x="168" y="53"/>
                  <a:pt x="169" y="50"/>
                </a:cubicBezTo>
                <a:cubicBezTo>
                  <a:pt x="170" y="48"/>
                  <a:pt x="170" y="48"/>
                  <a:pt x="170" y="48"/>
                </a:cubicBezTo>
                <a:cubicBezTo>
                  <a:pt x="168" y="48"/>
                  <a:pt x="168" y="48"/>
                  <a:pt x="168" y="48"/>
                </a:cubicBezTo>
                <a:cubicBezTo>
                  <a:pt x="168" y="48"/>
                  <a:pt x="167" y="47"/>
                  <a:pt x="166" y="46"/>
                </a:cubicBezTo>
                <a:cubicBezTo>
                  <a:pt x="166" y="46"/>
                  <a:pt x="166" y="46"/>
                  <a:pt x="165" y="45"/>
                </a:cubicBezTo>
                <a:cubicBezTo>
                  <a:pt x="165" y="45"/>
                  <a:pt x="165" y="45"/>
                  <a:pt x="165" y="45"/>
                </a:cubicBezTo>
                <a:cubicBezTo>
                  <a:pt x="163" y="44"/>
                  <a:pt x="163" y="39"/>
                  <a:pt x="165" y="38"/>
                </a:cubicBezTo>
                <a:cubicBezTo>
                  <a:pt x="166" y="37"/>
                  <a:pt x="167" y="36"/>
                  <a:pt x="168" y="36"/>
                </a:cubicBezTo>
                <a:cubicBezTo>
                  <a:pt x="168" y="37"/>
                  <a:pt x="169" y="37"/>
                  <a:pt x="169" y="37"/>
                </a:cubicBezTo>
                <a:cubicBezTo>
                  <a:pt x="169" y="37"/>
                  <a:pt x="170" y="37"/>
                  <a:pt x="170" y="38"/>
                </a:cubicBezTo>
                <a:cubicBezTo>
                  <a:pt x="171" y="38"/>
                  <a:pt x="171" y="38"/>
                  <a:pt x="171" y="39"/>
                </a:cubicBezTo>
                <a:cubicBezTo>
                  <a:pt x="171" y="39"/>
                  <a:pt x="172" y="39"/>
                  <a:pt x="172" y="39"/>
                </a:cubicBezTo>
                <a:cubicBezTo>
                  <a:pt x="172" y="39"/>
                  <a:pt x="172" y="39"/>
                  <a:pt x="172" y="39"/>
                </a:cubicBezTo>
                <a:cubicBezTo>
                  <a:pt x="172" y="40"/>
                  <a:pt x="172" y="40"/>
                  <a:pt x="172" y="40"/>
                </a:cubicBezTo>
                <a:cubicBezTo>
                  <a:pt x="173" y="40"/>
                  <a:pt x="173" y="40"/>
                  <a:pt x="174" y="43"/>
                </a:cubicBezTo>
                <a:cubicBezTo>
                  <a:pt x="174" y="44"/>
                  <a:pt x="174" y="44"/>
                  <a:pt x="174" y="45"/>
                </a:cubicBezTo>
                <a:cubicBezTo>
                  <a:pt x="174" y="45"/>
                  <a:pt x="174" y="45"/>
                  <a:pt x="174" y="45"/>
                </a:cubicBezTo>
                <a:cubicBezTo>
                  <a:pt x="175" y="45"/>
                  <a:pt x="175" y="44"/>
                  <a:pt x="176" y="44"/>
                </a:cubicBezTo>
                <a:cubicBezTo>
                  <a:pt x="176" y="43"/>
                  <a:pt x="177" y="42"/>
                  <a:pt x="177" y="42"/>
                </a:cubicBezTo>
                <a:cubicBezTo>
                  <a:pt x="178" y="41"/>
                  <a:pt x="178" y="41"/>
                  <a:pt x="176" y="40"/>
                </a:cubicBezTo>
                <a:cubicBezTo>
                  <a:pt x="175" y="40"/>
                  <a:pt x="174" y="40"/>
                  <a:pt x="174" y="39"/>
                </a:cubicBezTo>
                <a:cubicBezTo>
                  <a:pt x="174" y="39"/>
                  <a:pt x="174" y="39"/>
                  <a:pt x="174" y="39"/>
                </a:cubicBezTo>
                <a:cubicBezTo>
                  <a:pt x="173" y="39"/>
                  <a:pt x="173" y="39"/>
                  <a:pt x="173" y="38"/>
                </a:cubicBezTo>
                <a:cubicBezTo>
                  <a:pt x="172" y="38"/>
                  <a:pt x="172" y="37"/>
                  <a:pt x="172" y="37"/>
                </a:cubicBezTo>
                <a:cubicBezTo>
                  <a:pt x="171" y="36"/>
                  <a:pt x="169" y="34"/>
                  <a:pt x="170" y="33"/>
                </a:cubicBezTo>
                <a:cubicBezTo>
                  <a:pt x="170" y="33"/>
                  <a:pt x="169" y="32"/>
                  <a:pt x="169" y="32"/>
                </a:cubicBezTo>
                <a:cubicBezTo>
                  <a:pt x="169" y="32"/>
                  <a:pt x="169" y="32"/>
                  <a:pt x="169" y="31"/>
                </a:cubicBezTo>
                <a:cubicBezTo>
                  <a:pt x="169" y="30"/>
                  <a:pt x="169" y="29"/>
                  <a:pt x="169" y="29"/>
                </a:cubicBezTo>
                <a:cubicBezTo>
                  <a:pt x="169" y="29"/>
                  <a:pt x="168" y="29"/>
                  <a:pt x="168" y="28"/>
                </a:cubicBezTo>
                <a:cubicBezTo>
                  <a:pt x="168" y="28"/>
                  <a:pt x="166" y="26"/>
                  <a:pt x="165" y="25"/>
                </a:cubicBezTo>
                <a:cubicBezTo>
                  <a:pt x="163" y="24"/>
                  <a:pt x="162" y="23"/>
                  <a:pt x="162" y="23"/>
                </a:cubicBezTo>
                <a:cubicBezTo>
                  <a:pt x="162" y="23"/>
                  <a:pt x="161" y="22"/>
                  <a:pt x="160" y="22"/>
                </a:cubicBezTo>
                <a:cubicBezTo>
                  <a:pt x="159" y="21"/>
                  <a:pt x="159" y="20"/>
                  <a:pt x="158" y="20"/>
                </a:cubicBezTo>
                <a:cubicBezTo>
                  <a:pt x="158" y="20"/>
                  <a:pt x="158" y="20"/>
                  <a:pt x="157" y="20"/>
                </a:cubicBezTo>
                <a:cubicBezTo>
                  <a:pt x="156" y="19"/>
                  <a:pt x="154" y="18"/>
                  <a:pt x="154" y="17"/>
                </a:cubicBezTo>
                <a:cubicBezTo>
                  <a:pt x="154" y="17"/>
                  <a:pt x="152" y="16"/>
                  <a:pt x="151" y="16"/>
                </a:cubicBezTo>
                <a:cubicBezTo>
                  <a:pt x="149" y="15"/>
                  <a:pt x="148" y="15"/>
                  <a:pt x="148" y="14"/>
                </a:cubicBezTo>
                <a:cubicBezTo>
                  <a:pt x="148" y="14"/>
                  <a:pt x="147" y="14"/>
                  <a:pt x="147" y="14"/>
                </a:cubicBezTo>
                <a:cubicBezTo>
                  <a:pt x="146" y="14"/>
                  <a:pt x="146" y="14"/>
                  <a:pt x="146" y="14"/>
                </a:cubicBezTo>
                <a:cubicBezTo>
                  <a:pt x="146" y="13"/>
                  <a:pt x="142" y="12"/>
                  <a:pt x="142" y="12"/>
                </a:cubicBezTo>
                <a:cubicBezTo>
                  <a:pt x="142" y="12"/>
                  <a:pt x="139" y="12"/>
                  <a:pt x="136" y="11"/>
                </a:cubicBezTo>
                <a:cubicBezTo>
                  <a:pt x="135" y="10"/>
                  <a:pt x="134" y="10"/>
                  <a:pt x="134" y="10"/>
                </a:cubicBezTo>
                <a:cubicBezTo>
                  <a:pt x="132" y="10"/>
                  <a:pt x="130" y="10"/>
                  <a:pt x="129" y="10"/>
                </a:cubicBezTo>
                <a:cubicBezTo>
                  <a:pt x="129" y="9"/>
                  <a:pt x="129" y="9"/>
                  <a:pt x="129" y="10"/>
                </a:cubicBezTo>
                <a:cubicBezTo>
                  <a:pt x="129" y="10"/>
                  <a:pt x="128" y="10"/>
                  <a:pt x="127" y="10"/>
                </a:cubicBezTo>
                <a:cubicBezTo>
                  <a:pt x="127" y="9"/>
                  <a:pt x="126" y="9"/>
                  <a:pt x="126" y="9"/>
                </a:cubicBezTo>
                <a:cubicBezTo>
                  <a:pt x="125" y="10"/>
                  <a:pt x="124" y="10"/>
                  <a:pt x="124" y="10"/>
                </a:cubicBezTo>
                <a:cubicBezTo>
                  <a:pt x="125" y="9"/>
                  <a:pt x="123" y="9"/>
                  <a:pt x="122" y="9"/>
                </a:cubicBezTo>
                <a:cubicBezTo>
                  <a:pt x="121" y="10"/>
                  <a:pt x="121" y="10"/>
                  <a:pt x="120" y="10"/>
                </a:cubicBezTo>
                <a:cubicBezTo>
                  <a:pt x="120" y="9"/>
                  <a:pt x="120" y="9"/>
                  <a:pt x="119" y="10"/>
                </a:cubicBezTo>
                <a:cubicBezTo>
                  <a:pt x="119" y="10"/>
                  <a:pt x="116" y="10"/>
                  <a:pt x="115" y="10"/>
                </a:cubicBezTo>
                <a:cubicBezTo>
                  <a:pt x="115" y="10"/>
                  <a:pt x="114" y="10"/>
                  <a:pt x="114" y="10"/>
                </a:cubicBezTo>
                <a:cubicBezTo>
                  <a:pt x="114" y="11"/>
                  <a:pt x="113" y="11"/>
                  <a:pt x="113" y="10"/>
                </a:cubicBezTo>
                <a:cubicBezTo>
                  <a:pt x="112" y="10"/>
                  <a:pt x="112" y="10"/>
                  <a:pt x="112" y="10"/>
                </a:cubicBezTo>
                <a:cubicBezTo>
                  <a:pt x="112" y="11"/>
                  <a:pt x="111" y="11"/>
                  <a:pt x="111" y="10"/>
                </a:cubicBezTo>
                <a:cubicBezTo>
                  <a:pt x="111" y="10"/>
                  <a:pt x="111" y="10"/>
                  <a:pt x="111" y="11"/>
                </a:cubicBezTo>
                <a:cubicBezTo>
                  <a:pt x="111" y="11"/>
                  <a:pt x="111" y="11"/>
                  <a:pt x="110" y="11"/>
                </a:cubicBezTo>
                <a:cubicBezTo>
                  <a:pt x="110" y="11"/>
                  <a:pt x="110" y="11"/>
                  <a:pt x="110" y="11"/>
                </a:cubicBezTo>
                <a:cubicBezTo>
                  <a:pt x="110" y="11"/>
                  <a:pt x="109" y="11"/>
                  <a:pt x="108" y="11"/>
                </a:cubicBezTo>
                <a:cubicBezTo>
                  <a:pt x="107" y="11"/>
                  <a:pt x="106" y="11"/>
                  <a:pt x="106" y="11"/>
                </a:cubicBezTo>
                <a:cubicBezTo>
                  <a:pt x="106" y="11"/>
                  <a:pt x="105" y="11"/>
                  <a:pt x="104" y="11"/>
                </a:cubicBezTo>
                <a:cubicBezTo>
                  <a:pt x="103" y="11"/>
                  <a:pt x="102" y="11"/>
                  <a:pt x="103" y="11"/>
                </a:cubicBezTo>
                <a:cubicBezTo>
                  <a:pt x="103" y="11"/>
                  <a:pt x="103" y="12"/>
                  <a:pt x="102" y="11"/>
                </a:cubicBezTo>
                <a:cubicBezTo>
                  <a:pt x="102" y="11"/>
                  <a:pt x="100" y="11"/>
                  <a:pt x="100" y="12"/>
                </a:cubicBezTo>
                <a:cubicBezTo>
                  <a:pt x="100" y="12"/>
                  <a:pt x="99" y="12"/>
                  <a:pt x="98" y="11"/>
                </a:cubicBezTo>
                <a:cubicBezTo>
                  <a:pt x="98" y="11"/>
                  <a:pt x="97" y="11"/>
                  <a:pt x="97" y="11"/>
                </a:cubicBezTo>
                <a:cubicBezTo>
                  <a:pt x="97" y="12"/>
                  <a:pt x="96" y="12"/>
                  <a:pt x="96" y="11"/>
                </a:cubicBezTo>
                <a:cubicBezTo>
                  <a:pt x="96" y="11"/>
                  <a:pt x="96" y="11"/>
                  <a:pt x="95" y="11"/>
                </a:cubicBezTo>
                <a:cubicBezTo>
                  <a:pt x="95" y="12"/>
                  <a:pt x="95" y="12"/>
                  <a:pt x="95" y="11"/>
                </a:cubicBezTo>
                <a:cubicBezTo>
                  <a:pt x="95" y="11"/>
                  <a:pt x="95" y="11"/>
                  <a:pt x="94" y="11"/>
                </a:cubicBezTo>
                <a:cubicBezTo>
                  <a:pt x="94" y="11"/>
                  <a:pt x="94" y="11"/>
                  <a:pt x="93" y="11"/>
                </a:cubicBezTo>
                <a:cubicBezTo>
                  <a:pt x="93" y="11"/>
                  <a:pt x="92" y="11"/>
                  <a:pt x="92" y="11"/>
                </a:cubicBezTo>
                <a:cubicBezTo>
                  <a:pt x="92" y="11"/>
                  <a:pt x="91" y="11"/>
                  <a:pt x="91" y="11"/>
                </a:cubicBezTo>
                <a:cubicBezTo>
                  <a:pt x="91" y="10"/>
                  <a:pt x="89" y="10"/>
                  <a:pt x="90" y="10"/>
                </a:cubicBezTo>
                <a:cubicBezTo>
                  <a:pt x="90" y="10"/>
                  <a:pt x="87" y="10"/>
                  <a:pt x="84" y="9"/>
                </a:cubicBezTo>
                <a:cubicBezTo>
                  <a:pt x="84" y="8"/>
                  <a:pt x="83" y="8"/>
                  <a:pt x="83" y="8"/>
                </a:cubicBezTo>
                <a:cubicBezTo>
                  <a:pt x="83" y="9"/>
                  <a:pt x="83" y="9"/>
                  <a:pt x="82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1" y="8"/>
                  <a:pt x="81" y="8"/>
                  <a:pt x="79" y="7"/>
                </a:cubicBezTo>
                <a:cubicBezTo>
                  <a:pt x="79" y="7"/>
                  <a:pt x="78" y="7"/>
                  <a:pt x="78" y="7"/>
                </a:cubicBezTo>
                <a:cubicBezTo>
                  <a:pt x="78" y="7"/>
                  <a:pt x="77" y="6"/>
                  <a:pt x="76" y="6"/>
                </a:cubicBezTo>
                <a:cubicBezTo>
                  <a:pt x="76" y="5"/>
                  <a:pt x="75" y="5"/>
                  <a:pt x="75" y="6"/>
                </a:cubicBezTo>
                <a:cubicBezTo>
                  <a:pt x="74" y="6"/>
                  <a:pt x="73" y="7"/>
                  <a:pt x="73" y="7"/>
                </a:cubicBezTo>
                <a:cubicBezTo>
                  <a:pt x="73" y="8"/>
                  <a:pt x="73" y="8"/>
                  <a:pt x="71" y="10"/>
                </a:cubicBezTo>
                <a:cubicBezTo>
                  <a:pt x="70" y="10"/>
                  <a:pt x="70" y="11"/>
                  <a:pt x="70" y="11"/>
                </a:cubicBezTo>
                <a:cubicBezTo>
                  <a:pt x="70" y="12"/>
                  <a:pt x="69" y="12"/>
                  <a:pt x="69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8" y="13"/>
                  <a:pt x="68" y="13"/>
                  <a:pt x="68" y="13"/>
                </a:cubicBezTo>
                <a:cubicBezTo>
                  <a:pt x="68" y="13"/>
                  <a:pt x="68" y="13"/>
                  <a:pt x="68" y="14"/>
                </a:cubicBezTo>
                <a:cubicBezTo>
                  <a:pt x="68" y="14"/>
                  <a:pt x="68" y="14"/>
                  <a:pt x="67" y="14"/>
                </a:cubicBezTo>
                <a:cubicBezTo>
                  <a:pt x="67" y="14"/>
                  <a:pt x="67" y="14"/>
                  <a:pt x="67" y="15"/>
                </a:cubicBezTo>
                <a:cubicBezTo>
                  <a:pt x="67" y="15"/>
                  <a:pt x="66" y="16"/>
                  <a:pt x="66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6" y="16"/>
                  <a:pt x="65" y="17"/>
                  <a:pt x="65" y="17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8"/>
                  <a:pt x="64" y="19"/>
                  <a:pt x="63" y="19"/>
                </a:cubicBezTo>
                <a:cubicBezTo>
                  <a:pt x="63" y="19"/>
                  <a:pt x="63" y="20"/>
                  <a:pt x="62" y="21"/>
                </a:cubicBezTo>
                <a:cubicBezTo>
                  <a:pt x="62" y="22"/>
                  <a:pt x="62" y="22"/>
                  <a:pt x="61" y="22"/>
                </a:cubicBezTo>
                <a:cubicBezTo>
                  <a:pt x="61" y="22"/>
                  <a:pt x="61" y="22"/>
                  <a:pt x="61" y="23"/>
                </a:cubicBezTo>
                <a:cubicBezTo>
                  <a:pt x="60" y="23"/>
                  <a:pt x="60" y="24"/>
                  <a:pt x="60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25"/>
                  <a:pt x="59" y="25"/>
                  <a:pt x="59" y="25"/>
                </a:cubicBezTo>
                <a:cubicBezTo>
                  <a:pt x="58" y="26"/>
                  <a:pt x="58" y="27"/>
                  <a:pt x="57" y="28"/>
                </a:cubicBezTo>
                <a:cubicBezTo>
                  <a:pt x="56" y="29"/>
                  <a:pt x="55" y="30"/>
                  <a:pt x="55" y="31"/>
                </a:cubicBezTo>
                <a:cubicBezTo>
                  <a:pt x="53" y="32"/>
                  <a:pt x="53" y="32"/>
                  <a:pt x="53" y="33"/>
                </a:cubicBezTo>
                <a:cubicBezTo>
                  <a:pt x="53" y="33"/>
                  <a:pt x="53" y="33"/>
                  <a:pt x="53" y="33"/>
                </a:cubicBezTo>
                <a:cubicBezTo>
                  <a:pt x="52" y="33"/>
                  <a:pt x="52" y="34"/>
                  <a:pt x="52" y="34"/>
                </a:cubicBezTo>
                <a:cubicBezTo>
                  <a:pt x="52" y="34"/>
                  <a:pt x="51" y="35"/>
                  <a:pt x="51" y="35"/>
                </a:cubicBezTo>
                <a:cubicBezTo>
                  <a:pt x="51" y="35"/>
                  <a:pt x="46" y="40"/>
                  <a:pt x="46" y="42"/>
                </a:cubicBezTo>
                <a:cubicBezTo>
                  <a:pt x="45" y="42"/>
                  <a:pt x="45" y="43"/>
                  <a:pt x="44" y="43"/>
                </a:cubicBezTo>
                <a:cubicBezTo>
                  <a:pt x="44" y="43"/>
                  <a:pt x="42" y="45"/>
                  <a:pt x="42" y="46"/>
                </a:cubicBezTo>
                <a:cubicBezTo>
                  <a:pt x="42" y="46"/>
                  <a:pt x="41" y="46"/>
                  <a:pt x="41" y="47"/>
                </a:cubicBezTo>
                <a:cubicBezTo>
                  <a:pt x="41" y="47"/>
                  <a:pt x="40" y="48"/>
                  <a:pt x="40" y="48"/>
                </a:cubicBezTo>
                <a:cubicBezTo>
                  <a:pt x="39" y="48"/>
                  <a:pt x="39" y="48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8" y="49"/>
                  <a:pt x="37" y="50"/>
                  <a:pt x="37" y="51"/>
                </a:cubicBezTo>
                <a:cubicBezTo>
                  <a:pt x="37" y="51"/>
                  <a:pt x="36" y="52"/>
                  <a:pt x="36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5" y="52"/>
                  <a:pt x="34" y="53"/>
                  <a:pt x="34" y="54"/>
                </a:cubicBezTo>
                <a:cubicBezTo>
                  <a:pt x="33" y="54"/>
                  <a:pt x="32" y="55"/>
                  <a:pt x="32" y="56"/>
                </a:cubicBezTo>
                <a:cubicBezTo>
                  <a:pt x="32" y="56"/>
                  <a:pt x="32" y="56"/>
                  <a:pt x="31" y="56"/>
                </a:cubicBezTo>
                <a:cubicBezTo>
                  <a:pt x="31" y="56"/>
                  <a:pt x="31" y="57"/>
                  <a:pt x="31" y="57"/>
                </a:cubicBezTo>
                <a:cubicBezTo>
                  <a:pt x="31" y="57"/>
                  <a:pt x="31" y="58"/>
                  <a:pt x="30" y="58"/>
                </a:cubicBezTo>
                <a:cubicBezTo>
                  <a:pt x="30" y="59"/>
                  <a:pt x="29" y="59"/>
                  <a:pt x="29" y="60"/>
                </a:cubicBezTo>
                <a:cubicBezTo>
                  <a:pt x="28" y="61"/>
                  <a:pt x="26" y="63"/>
                  <a:pt x="25" y="64"/>
                </a:cubicBezTo>
                <a:cubicBezTo>
                  <a:pt x="24" y="64"/>
                  <a:pt x="23" y="65"/>
                  <a:pt x="23" y="67"/>
                </a:cubicBezTo>
                <a:cubicBezTo>
                  <a:pt x="23" y="67"/>
                  <a:pt x="22" y="68"/>
                  <a:pt x="21" y="69"/>
                </a:cubicBezTo>
                <a:cubicBezTo>
                  <a:pt x="20" y="70"/>
                  <a:pt x="18" y="72"/>
                  <a:pt x="16" y="73"/>
                </a:cubicBezTo>
                <a:cubicBezTo>
                  <a:pt x="15" y="75"/>
                  <a:pt x="13" y="76"/>
                  <a:pt x="13" y="77"/>
                </a:cubicBezTo>
                <a:cubicBezTo>
                  <a:pt x="12" y="78"/>
                  <a:pt x="11" y="79"/>
                  <a:pt x="11" y="80"/>
                </a:cubicBezTo>
                <a:cubicBezTo>
                  <a:pt x="10" y="80"/>
                  <a:pt x="9" y="81"/>
                  <a:pt x="9" y="82"/>
                </a:cubicBezTo>
                <a:cubicBezTo>
                  <a:pt x="8" y="83"/>
                  <a:pt x="7" y="84"/>
                  <a:pt x="6" y="84"/>
                </a:cubicBezTo>
                <a:cubicBezTo>
                  <a:pt x="5" y="85"/>
                  <a:pt x="5" y="85"/>
                  <a:pt x="5" y="85"/>
                </a:cubicBezTo>
                <a:cubicBezTo>
                  <a:pt x="7" y="87"/>
                  <a:pt x="7" y="87"/>
                  <a:pt x="7" y="87"/>
                </a:cubicBezTo>
                <a:cubicBezTo>
                  <a:pt x="8" y="87"/>
                  <a:pt x="9" y="88"/>
                  <a:pt x="9" y="89"/>
                </a:cubicBezTo>
                <a:cubicBezTo>
                  <a:pt x="10" y="89"/>
                  <a:pt x="14" y="91"/>
                  <a:pt x="16" y="91"/>
                </a:cubicBezTo>
                <a:close/>
                <a:moveTo>
                  <a:pt x="33" y="78"/>
                </a:moveTo>
                <a:cubicBezTo>
                  <a:pt x="32" y="77"/>
                  <a:pt x="32" y="75"/>
                  <a:pt x="32" y="74"/>
                </a:cubicBezTo>
                <a:cubicBezTo>
                  <a:pt x="32" y="73"/>
                  <a:pt x="32" y="72"/>
                  <a:pt x="34" y="71"/>
                </a:cubicBezTo>
                <a:cubicBezTo>
                  <a:pt x="34" y="71"/>
                  <a:pt x="34" y="70"/>
                  <a:pt x="34" y="70"/>
                </a:cubicBezTo>
                <a:cubicBezTo>
                  <a:pt x="34" y="70"/>
                  <a:pt x="35" y="69"/>
                  <a:pt x="35" y="69"/>
                </a:cubicBezTo>
                <a:cubicBezTo>
                  <a:pt x="35" y="69"/>
                  <a:pt x="35" y="69"/>
                  <a:pt x="35" y="68"/>
                </a:cubicBezTo>
                <a:cubicBezTo>
                  <a:pt x="35" y="68"/>
                  <a:pt x="35" y="67"/>
                  <a:pt x="36" y="68"/>
                </a:cubicBezTo>
                <a:cubicBezTo>
                  <a:pt x="36" y="68"/>
                  <a:pt x="36" y="68"/>
                  <a:pt x="36" y="71"/>
                </a:cubicBezTo>
                <a:cubicBezTo>
                  <a:pt x="36" y="71"/>
                  <a:pt x="36" y="71"/>
                  <a:pt x="37" y="72"/>
                </a:cubicBezTo>
                <a:cubicBezTo>
                  <a:pt x="38" y="72"/>
                  <a:pt x="38" y="72"/>
                  <a:pt x="41" y="71"/>
                </a:cubicBezTo>
                <a:cubicBezTo>
                  <a:pt x="42" y="71"/>
                  <a:pt x="42" y="71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3" y="71"/>
                  <a:pt x="44" y="71"/>
                </a:cubicBezTo>
                <a:cubicBezTo>
                  <a:pt x="45" y="70"/>
                  <a:pt x="45" y="70"/>
                  <a:pt x="45" y="70"/>
                </a:cubicBezTo>
                <a:cubicBezTo>
                  <a:pt x="46" y="72"/>
                  <a:pt x="46" y="72"/>
                  <a:pt x="46" y="72"/>
                </a:cubicBezTo>
                <a:cubicBezTo>
                  <a:pt x="46" y="74"/>
                  <a:pt x="46" y="74"/>
                  <a:pt x="46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3" y="72"/>
                  <a:pt x="56" y="70"/>
                </a:cubicBezTo>
                <a:cubicBezTo>
                  <a:pt x="57" y="69"/>
                  <a:pt x="58" y="69"/>
                  <a:pt x="58" y="69"/>
                </a:cubicBezTo>
                <a:cubicBezTo>
                  <a:pt x="58" y="69"/>
                  <a:pt x="58" y="70"/>
                  <a:pt x="58" y="71"/>
                </a:cubicBezTo>
                <a:cubicBezTo>
                  <a:pt x="58" y="72"/>
                  <a:pt x="58" y="72"/>
                  <a:pt x="58" y="73"/>
                </a:cubicBezTo>
                <a:cubicBezTo>
                  <a:pt x="59" y="73"/>
                  <a:pt x="59" y="73"/>
                  <a:pt x="60" y="73"/>
                </a:cubicBezTo>
                <a:cubicBezTo>
                  <a:pt x="60" y="73"/>
                  <a:pt x="62" y="72"/>
                  <a:pt x="63" y="71"/>
                </a:cubicBezTo>
                <a:cubicBezTo>
                  <a:pt x="65" y="69"/>
                  <a:pt x="65" y="69"/>
                  <a:pt x="65" y="69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1"/>
                  <a:pt x="66" y="71"/>
                  <a:pt x="67" y="71"/>
                </a:cubicBezTo>
                <a:cubicBezTo>
                  <a:pt x="67" y="72"/>
                  <a:pt x="70" y="71"/>
                  <a:pt x="71" y="70"/>
                </a:cubicBezTo>
                <a:cubicBezTo>
                  <a:pt x="72" y="69"/>
                  <a:pt x="72" y="69"/>
                  <a:pt x="73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3" y="68"/>
                  <a:pt x="75" y="68"/>
                  <a:pt x="76" y="68"/>
                </a:cubicBezTo>
                <a:cubicBezTo>
                  <a:pt x="76" y="68"/>
                  <a:pt x="77" y="68"/>
                  <a:pt x="79" y="67"/>
                </a:cubicBezTo>
                <a:cubicBezTo>
                  <a:pt x="80" y="66"/>
                  <a:pt x="81" y="66"/>
                  <a:pt x="82" y="66"/>
                </a:cubicBezTo>
                <a:cubicBezTo>
                  <a:pt x="82" y="66"/>
                  <a:pt x="82" y="67"/>
                  <a:pt x="82" y="67"/>
                </a:cubicBezTo>
                <a:cubicBezTo>
                  <a:pt x="82" y="68"/>
                  <a:pt x="82" y="68"/>
                  <a:pt x="83" y="68"/>
                </a:cubicBezTo>
                <a:cubicBezTo>
                  <a:pt x="84" y="69"/>
                  <a:pt x="86" y="68"/>
                  <a:pt x="88" y="68"/>
                </a:cubicBezTo>
                <a:cubicBezTo>
                  <a:pt x="88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1" y="66"/>
                  <a:pt x="92" y="67"/>
                  <a:pt x="92" y="68"/>
                </a:cubicBezTo>
                <a:cubicBezTo>
                  <a:pt x="92" y="69"/>
                  <a:pt x="92" y="69"/>
                  <a:pt x="92" y="69"/>
                </a:cubicBezTo>
                <a:cubicBezTo>
                  <a:pt x="92" y="69"/>
                  <a:pt x="93" y="69"/>
                  <a:pt x="93" y="69"/>
                </a:cubicBezTo>
                <a:cubicBezTo>
                  <a:pt x="93" y="69"/>
                  <a:pt x="93" y="70"/>
                  <a:pt x="93" y="70"/>
                </a:cubicBezTo>
                <a:cubicBezTo>
                  <a:pt x="93" y="70"/>
                  <a:pt x="93" y="70"/>
                  <a:pt x="93" y="70"/>
                </a:cubicBezTo>
                <a:cubicBezTo>
                  <a:pt x="93" y="71"/>
                  <a:pt x="94" y="71"/>
                  <a:pt x="94" y="71"/>
                </a:cubicBezTo>
                <a:cubicBezTo>
                  <a:pt x="94" y="70"/>
                  <a:pt x="95" y="70"/>
                  <a:pt x="95" y="71"/>
                </a:cubicBezTo>
                <a:cubicBezTo>
                  <a:pt x="95" y="71"/>
                  <a:pt x="98" y="71"/>
                  <a:pt x="100" y="71"/>
                </a:cubicBezTo>
                <a:cubicBezTo>
                  <a:pt x="101" y="71"/>
                  <a:pt x="101" y="71"/>
                  <a:pt x="102" y="71"/>
                </a:cubicBezTo>
                <a:cubicBezTo>
                  <a:pt x="102" y="72"/>
                  <a:pt x="102" y="71"/>
                  <a:pt x="103" y="71"/>
                </a:cubicBezTo>
                <a:cubicBezTo>
                  <a:pt x="103" y="70"/>
                  <a:pt x="105" y="70"/>
                  <a:pt x="105" y="71"/>
                </a:cubicBezTo>
                <a:cubicBezTo>
                  <a:pt x="106" y="71"/>
                  <a:pt x="106" y="72"/>
                  <a:pt x="106" y="72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7" y="72"/>
                  <a:pt x="107" y="72"/>
                  <a:pt x="107" y="73"/>
                </a:cubicBezTo>
                <a:cubicBezTo>
                  <a:pt x="106" y="73"/>
                  <a:pt x="107" y="73"/>
                  <a:pt x="107" y="73"/>
                </a:cubicBezTo>
                <a:cubicBezTo>
                  <a:pt x="107" y="73"/>
                  <a:pt x="107" y="73"/>
                  <a:pt x="107" y="74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8" y="73"/>
                  <a:pt x="109" y="74"/>
                  <a:pt x="109" y="75"/>
                </a:cubicBezTo>
                <a:cubicBezTo>
                  <a:pt x="109" y="75"/>
                  <a:pt x="110" y="75"/>
                  <a:pt x="111" y="76"/>
                </a:cubicBezTo>
                <a:cubicBezTo>
                  <a:pt x="114" y="77"/>
                  <a:pt x="115" y="77"/>
                  <a:pt x="114" y="79"/>
                </a:cubicBezTo>
                <a:cubicBezTo>
                  <a:pt x="114" y="80"/>
                  <a:pt x="114" y="81"/>
                  <a:pt x="113" y="81"/>
                </a:cubicBezTo>
                <a:cubicBezTo>
                  <a:pt x="112" y="81"/>
                  <a:pt x="112" y="81"/>
                  <a:pt x="112" y="81"/>
                </a:cubicBezTo>
                <a:cubicBezTo>
                  <a:pt x="112" y="80"/>
                  <a:pt x="112" y="80"/>
                  <a:pt x="111" y="80"/>
                </a:cubicBezTo>
                <a:cubicBezTo>
                  <a:pt x="111" y="80"/>
                  <a:pt x="107" y="79"/>
                  <a:pt x="107" y="78"/>
                </a:cubicBezTo>
                <a:cubicBezTo>
                  <a:pt x="107" y="78"/>
                  <a:pt x="107" y="78"/>
                  <a:pt x="107" y="78"/>
                </a:cubicBezTo>
                <a:cubicBezTo>
                  <a:pt x="106" y="78"/>
                  <a:pt x="105" y="77"/>
                  <a:pt x="105" y="77"/>
                </a:cubicBezTo>
                <a:cubicBezTo>
                  <a:pt x="104" y="76"/>
                  <a:pt x="103" y="76"/>
                  <a:pt x="103" y="76"/>
                </a:cubicBezTo>
                <a:cubicBezTo>
                  <a:pt x="103" y="76"/>
                  <a:pt x="102" y="76"/>
                  <a:pt x="102" y="76"/>
                </a:cubicBezTo>
                <a:cubicBezTo>
                  <a:pt x="101" y="75"/>
                  <a:pt x="100" y="75"/>
                  <a:pt x="99" y="75"/>
                </a:cubicBezTo>
                <a:cubicBezTo>
                  <a:pt x="99" y="75"/>
                  <a:pt x="98" y="75"/>
                  <a:pt x="98" y="75"/>
                </a:cubicBezTo>
                <a:cubicBezTo>
                  <a:pt x="98" y="75"/>
                  <a:pt x="97" y="75"/>
                  <a:pt x="97" y="75"/>
                </a:cubicBezTo>
                <a:cubicBezTo>
                  <a:pt x="95" y="75"/>
                  <a:pt x="94" y="75"/>
                  <a:pt x="93" y="75"/>
                </a:cubicBezTo>
                <a:cubicBezTo>
                  <a:pt x="93" y="74"/>
                  <a:pt x="92" y="74"/>
                  <a:pt x="92" y="73"/>
                </a:cubicBezTo>
                <a:cubicBezTo>
                  <a:pt x="91" y="73"/>
                  <a:pt x="90" y="72"/>
                  <a:pt x="90" y="71"/>
                </a:cubicBezTo>
                <a:cubicBezTo>
                  <a:pt x="90" y="70"/>
                  <a:pt x="89" y="70"/>
                  <a:pt x="88" y="71"/>
                </a:cubicBezTo>
                <a:cubicBezTo>
                  <a:pt x="88" y="71"/>
                  <a:pt x="88" y="71"/>
                  <a:pt x="87" y="71"/>
                </a:cubicBezTo>
                <a:cubicBezTo>
                  <a:pt x="87" y="71"/>
                  <a:pt x="86" y="71"/>
                  <a:pt x="86" y="71"/>
                </a:cubicBezTo>
                <a:cubicBezTo>
                  <a:pt x="86" y="71"/>
                  <a:pt x="85" y="72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4" y="72"/>
                  <a:pt x="83" y="72"/>
                  <a:pt x="82" y="72"/>
                </a:cubicBezTo>
                <a:cubicBezTo>
                  <a:pt x="81" y="72"/>
                  <a:pt x="81" y="72"/>
                  <a:pt x="81" y="72"/>
                </a:cubicBezTo>
                <a:cubicBezTo>
                  <a:pt x="80" y="71"/>
                  <a:pt x="80" y="71"/>
                  <a:pt x="80" y="71"/>
                </a:cubicBezTo>
                <a:cubicBezTo>
                  <a:pt x="79" y="71"/>
                  <a:pt x="79" y="72"/>
                  <a:pt x="79" y="72"/>
                </a:cubicBezTo>
                <a:cubicBezTo>
                  <a:pt x="79" y="72"/>
                  <a:pt x="78" y="72"/>
                  <a:pt x="78" y="72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3"/>
                  <a:pt x="78" y="73"/>
                  <a:pt x="77" y="73"/>
                </a:cubicBezTo>
                <a:cubicBezTo>
                  <a:pt x="77" y="73"/>
                  <a:pt x="76" y="73"/>
                  <a:pt x="75" y="72"/>
                </a:cubicBezTo>
                <a:cubicBezTo>
                  <a:pt x="72" y="71"/>
                  <a:pt x="73" y="71"/>
                  <a:pt x="72" y="72"/>
                </a:cubicBezTo>
                <a:cubicBezTo>
                  <a:pt x="72" y="72"/>
                  <a:pt x="72" y="73"/>
                  <a:pt x="71" y="73"/>
                </a:cubicBezTo>
                <a:cubicBezTo>
                  <a:pt x="71" y="73"/>
                  <a:pt x="71" y="73"/>
                  <a:pt x="71" y="74"/>
                </a:cubicBezTo>
                <a:cubicBezTo>
                  <a:pt x="71" y="74"/>
                  <a:pt x="68" y="75"/>
                  <a:pt x="66" y="75"/>
                </a:cubicBezTo>
                <a:cubicBezTo>
                  <a:pt x="65" y="75"/>
                  <a:pt x="64" y="75"/>
                  <a:pt x="64" y="74"/>
                </a:cubicBezTo>
                <a:cubicBezTo>
                  <a:pt x="64" y="74"/>
                  <a:pt x="64" y="74"/>
                  <a:pt x="63" y="74"/>
                </a:cubicBezTo>
                <a:cubicBezTo>
                  <a:pt x="63" y="74"/>
                  <a:pt x="63" y="74"/>
                  <a:pt x="63" y="74"/>
                </a:cubicBezTo>
                <a:cubicBezTo>
                  <a:pt x="63" y="74"/>
                  <a:pt x="62" y="75"/>
                  <a:pt x="62" y="75"/>
                </a:cubicBezTo>
                <a:cubicBezTo>
                  <a:pt x="62" y="75"/>
                  <a:pt x="61" y="75"/>
                  <a:pt x="61" y="75"/>
                </a:cubicBezTo>
                <a:cubicBezTo>
                  <a:pt x="61" y="76"/>
                  <a:pt x="58" y="77"/>
                  <a:pt x="57" y="77"/>
                </a:cubicBezTo>
                <a:cubicBezTo>
                  <a:pt x="57" y="77"/>
                  <a:pt x="55" y="76"/>
                  <a:pt x="56" y="75"/>
                </a:cubicBezTo>
                <a:cubicBezTo>
                  <a:pt x="56" y="74"/>
                  <a:pt x="54" y="74"/>
                  <a:pt x="52" y="75"/>
                </a:cubicBezTo>
                <a:cubicBezTo>
                  <a:pt x="52" y="76"/>
                  <a:pt x="51" y="76"/>
                  <a:pt x="51" y="76"/>
                </a:cubicBezTo>
                <a:cubicBezTo>
                  <a:pt x="51" y="77"/>
                  <a:pt x="50" y="77"/>
                  <a:pt x="49" y="77"/>
                </a:cubicBezTo>
                <a:cubicBezTo>
                  <a:pt x="48" y="78"/>
                  <a:pt x="45" y="79"/>
                  <a:pt x="44" y="78"/>
                </a:cubicBezTo>
                <a:cubicBezTo>
                  <a:pt x="44" y="78"/>
                  <a:pt x="44" y="78"/>
                  <a:pt x="44" y="77"/>
                </a:cubicBezTo>
                <a:cubicBezTo>
                  <a:pt x="43" y="76"/>
                  <a:pt x="42" y="75"/>
                  <a:pt x="42" y="76"/>
                </a:cubicBezTo>
                <a:cubicBezTo>
                  <a:pt x="42" y="77"/>
                  <a:pt x="34" y="80"/>
                  <a:pt x="33" y="80"/>
                </a:cubicBezTo>
                <a:cubicBezTo>
                  <a:pt x="33" y="79"/>
                  <a:pt x="33" y="79"/>
                  <a:pt x="33" y="78"/>
                </a:cubicBezTo>
                <a:close/>
                <a:moveTo>
                  <a:pt x="45" y="64"/>
                </a:moveTo>
                <a:cubicBezTo>
                  <a:pt x="44" y="63"/>
                  <a:pt x="44" y="63"/>
                  <a:pt x="44" y="63"/>
                </a:cubicBezTo>
                <a:cubicBezTo>
                  <a:pt x="45" y="63"/>
                  <a:pt x="45" y="62"/>
                  <a:pt x="44" y="62"/>
                </a:cubicBezTo>
                <a:cubicBezTo>
                  <a:pt x="43" y="62"/>
                  <a:pt x="43" y="61"/>
                  <a:pt x="43" y="60"/>
                </a:cubicBezTo>
                <a:cubicBezTo>
                  <a:pt x="43" y="58"/>
                  <a:pt x="43" y="57"/>
                  <a:pt x="44" y="57"/>
                </a:cubicBezTo>
                <a:cubicBezTo>
                  <a:pt x="44" y="56"/>
                  <a:pt x="44" y="56"/>
                  <a:pt x="44" y="56"/>
                </a:cubicBezTo>
                <a:cubicBezTo>
                  <a:pt x="44" y="56"/>
                  <a:pt x="44" y="56"/>
                  <a:pt x="44" y="55"/>
                </a:cubicBezTo>
                <a:cubicBezTo>
                  <a:pt x="44" y="55"/>
                  <a:pt x="45" y="53"/>
                  <a:pt x="46" y="54"/>
                </a:cubicBezTo>
                <a:cubicBezTo>
                  <a:pt x="46" y="54"/>
                  <a:pt x="46" y="53"/>
                  <a:pt x="47" y="53"/>
                </a:cubicBezTo>
                <a:cubicBezTo>
                  <a:pt x="48" y="53"/>
                  <a:pt x="48" y="53"/>
                  <a:pt x="48" y="53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54"/>
                  <a:pt x="48" y="55"/>
                  <a:pt x="48" y="56"/>
                </a:cubicBezTo>
                <a:cubicBezTo>
                  <a:pt x="47" y="58"/>
                  <a:pt x="47" y="59"/>
                  <a:pt x="47" y="59"/>
                </a:cubicBezTo>
                <a:cubicBezTo>
                  <a:pt x="48" y="59"/>
                  <a:pt x="52" y="58"/>
                  <a:pt x="57" y="56"/>
                </a:cubicBezTo>
                <a:cubicBezTo>
                  <a:pt x="59" y="55"/>
                  <a:pt x="59" y="55"/>
                  <a:pt x="60" y="55"/>
                </a:cubicBezTo>
                <a:cubicBezTo>
                  <a:pt x="60" y="56"/>
                  <a:pt x="60" y="56"/>
                  <a:pt x="60" y="56"/>
                </a:cubicBezTo>
                <a:cubicBezTo>
                  <a:pt x="61" y="57"/>
                  <a:pt x="62" y="57"/>
                  <a:pt x="62" y="56"/>
                </a:cubicBezTo>
                <a:cubicBezTo>
                  <a:pt x="62" y="56"/>
                  <a:pt x="64" y="55"/>
                  <a:pt x="65" y="55"/>
                </a:cubicBezTo>
                <a:cubicBezTo>
                  <a:pt x="65" y="55"/>
                  <a:pt x="66" y="55"/>
                  <a:pt x="66" y="55"/>
                </a:cubicBezTo>
                <a:cubicBezTo>
                  <a:pt x="66" y="54"/>
                  <a:pt x="67" y="54"/>
                  <a:pt x="68" y="54"/>
                </a:cubicBezTo>
                <a:cubicBezTo>
                  <a:pt x="70" y="53"/>
                  <a:pt x="70" y="53"/>
                  <a:pt x="70" y="53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1" y="54"/>
                  <a:pt x="71" y="55"/>
                </a:cubicBezTo>
                <a:cubicBezTo>
                  <a:pt x="71" y="55"/>
                  <a:pt x="72" y="56"/>
                  <a:pt x="72" y="56"/>
                </a:cubicBezTo>
                <a:cubicBezTo>
                  <a:pt x="72" y="56"/>
                  <a:pt x="73" y="55"/>
                  <a:pt x="74" y="55"/>
                </a:cubicBezTo>
                <a:cubicBezTo>
                  <a:pt x="76" y="54"/>
                  <a:pt x="77" y="53"/>
                  <a:pt x="78" y="54"/>
                </a:cubicBezTo>
                <a:cubicBezTo>
                  <a:pt x="78" y="54"/>
                  <a:pt x="78" y="54"/>
                  <a:pt x="78" y="55"/>
                </a:cubicBezTo>
                <a:cubicBezTo>
                  <a:pt x="78" y="55"/>
                  <a:pt x="78" y="56"/>
                  <a:pt x="79" y="56"/>
                </a:cubicBezTo>
                <a:cubicBezTo>
                  <a:pt x="79" y="56"/>
                  <a:pt x="82" y="56"/>
                  <a:pt x="82" y="56"/>
                </a:cubicBezTo>
                <a:cubicBezTo>
                  <a:pt x="81" y="56"/>
                  <a:pt x="82" y="55"/>
                  <a:pt x="83" y="55"/>
                </a:cubicBezTo>
                <a:cubicBezTo>
                  <a:pt x="84" y="55"/>
                  <a:pt x="85" y="55"/>
                  <a:pt x="86" y="54"/>
                </a:cubicBezTo>
                <a:cubicBezTo>
                  <a:pt x="88" y="53"/>
                  <a:pt x="88" y="53"/>
                  <a:pt x="88" y="54"/>
                </a:cubicBezTo>
                <a:cubicBezTo>
                  <a:pt x="89" y="55"/>
                  <a:pt x="89" y="55"/>
                  <a:pt x="89" y="55"/>
                </a:cubicBezTo>
                <a:cubicBezTo>
                  <a:pt x="89" y="56"/>
                  <a:pt x="91" y="56"/>
                  <a:pt x="92" y="55"/>
                </a:cubicBezTo>
                <a:cubicBezTo>
                  <a:pt x="92" y="55"/>
                  <a:pt x="93" y="55"/>
                  <a:pt x="93" y="55"/>
                </a:cubicBezTo>
                <a:cubicBezTo>
                  <a:pt x="94" y="56"/>
                  <a:pt x="96" y="55"/>
                  <a:pt x="96" y="55"/>
                </a:cubicBezTo>
                <a:cubicBezTo>
                  <a:pt x="97" y="54"/>
                  <a:pt x="98" y="54"/>
                  <a:pt x="98" y="54"/>
                </a:cubicBezTo>
                <a:cubicBezTo>
                  <a:pt x="99" y="54"/>
                  <a:pt x="99" y="55"/>
                  <a:pt x="99" y="56"/>
                </a:cubicBezTo>
                <a:cubicBezTo>
                  <a:pt x="100" y="57"/>
                  <a:pt x="102" y="58"/>
                  <a:pt x="102" y="57"/>
                </a:cubicBezTo>
                <a:cubicBezTo>
                  <a:pt x="102" y="57"/>
                  <a:pt x="102" y="57"/>
                  <a:pt x="103" y="57"/>
                </a:cubicBezTo>
                <a:cubicBezTo>
                  <a:pt x="103" y="57"/>
                  <a:pt x="106" y="58"/>
                  <a:pt x="107" y="57"/>
                </a:cubicBezTo>
                <a:cubicBezTo>
                  <a:pt x="107" y="57"/>
                  <a:pt x="107" y="57"/>
                  <a:pt x="108" y="58"/>
                </a:cubicBezTo>
                <a:cubicBezTo>
                  <a:pt x="109" y="59"/>
                  <a:pt x="109" y="59"/>
                  <a:pt x="110" y="59"/>
                </a:cubicBezTo>
                <a:cubicBezTo>
                  <a:pt x="112" y="59"/>
                  <a:pt x="112" y="59"/>
                  <a:pt x="112" y="60"/>
                </a:cubicBezTo>
                <a:cubicBezTo>
                  <a:pt x="113" y="61"/>
                  <a:pt x="114" y="61"/>
                  <a:pt x="114" y="61"/>
                </a:cubicBezTo>
                <a:cubicBezTo>
                  <a:pt x="114" y="61"/>
                  <a:pt x="114" y="61"/>
                  <a:pt x="115" y="61"/>
                </a:cubicBezTo>
                <a:cubicBezTo>
                  <a:pt x="115" y="62"/>
                  <a:pt x="116" y="62"/>
                  <a:pt x="116" y="61"/>
                </a:cubicBezTo>
                <a:cubicBezTo>
                  <a:pt x="116" y="61"/>
                  <a:pt x="117" y="61"/>
                  <a:pt x="117" y="61"/>
                </a:cubicBezTo>
                <a:cubicBezTo>
                  <a:pt x="118" y="62"/>
                  <a:pt x="119" y="63"/>
                  <a:pt x="120" y="64"/>
                </a:cubicBezTo>
                <a:cubicBezTo>
                  <a:pt x="120" y="65"/>
                  <a:pt x="121" y="65"/>
                  <a:pt x="121" y="65"/>
                </a:cubicBezTo>
                <a:cubicBezTo>
                  <a:pt x="121" y="65"/>
                  <a:pt x="121" y="65"/>
                  <a:pt x="121" y="65"/>
                </a:cubicBezTo>
                <a:cubicBezTo>
                  <a:pt x="122" y="65"/>
                  <a:pt x="121" y="67"/>
                  <a:pt x="121" y="67"/>
                </a:cubicBezTo>
                <a:cubicBezTo>
                  <a:pt x="121" y="67"/>
                  <a:pt x="120" y="67"/>
                  <a:pt x="120" y="68"/>
                </a:cubicBezTo>
                <a:cubicBezTo>
                  <a:pt x="120" y="68"/>
                  <a:pt x="117" y="68"/>
                  <a:pt x="117" y="68"/>
                </a:cubicBezTo>
                <a:cubicBezTo>
                  <a:pt x="117" y="67"/>
                  <a:pt x="116" y="67"/>
                  <a:pt x="116" y="67"/>
                </a:cubicBezTo>
                <a:cubicBezTo>
                  <a:pt x="115" y="67"/>
                  <a:pt x="115" y="67"/>
                  <a:pt x="115" y="66"/>
                </a:cubicBezTo>
                <a:cubicBezTo>
                  <a:pt x="115" y="65"/>
                  <a:pt x="115" y="65"/>
                  <a:pt x="115" y="65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113" y="66"/>
                  <a:pt x="112" y="66"/>
                  <a:pt x="113" y="65"/>
                </a:cubicBezTo>
                <a:cubicBezTo>
                  <a:pt x="113" y="65"/>
                  <a:pt x="113" y="65"/>
                  <a:pt x="112" y="65"/>
                </a:cubicBezTo>
                <a:cubicBezTo>
                  <a:pt x="112" y="65"/>
                  <a:pt x="112" y="65"/>
                  <a:pt x="112" y="65"/>
                </a:cubicBezTo>
                <a:cubicBezTo>
                  <a:pt x="112" y="66"/>
                  <a:pt x="112" y="66"/>
                  <a:pt x="111" y="65"/>
                </a:cubicBezTo>
                <a:cubicBezTo>
                  <a:pt x="111" y="65"/>
                  <a:pt x="110" y="65"/>
                  <a:pt x="109" y="65"/>
                </a:cubicBezTo>
                <a:cubicBezTo>
                  <a:pt x="108" y="65"/>
                  <a:pt x="106" y="64"/>
                  <a:pt x="105" y="63"/>
                </a:cubicBezTo>
                <a:cubicBezTo>
                  <a:pt x="105" y="62"/>
                  <a:pt x="105" y="62"/>
                  <a:pt x="104" y="62"/>
                </a:cubicBezTo>
                <a:cubicBezTo>
                  <a:pt x="104" y="62"/>
                  <a:pt x="104" y="62"/>
                  <a:pt x="104" y="61"/>
                </a:cubicBezTo>
                <a:cubicBezTo>
                  <a:pt x="104" y="61"/>
                  <a:pt x="104" y="61"/>
                  <a:pt x="104" y="61"/>
                </a:cubicBezTo>
                <a:cubicBezTo>
                  <a:pt x="104" y="61"/>
                  <a:pt x="103" y="61"/>
                  <a:pt x="103" y="61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2" y="62"/>
                  <a:pt x="101" y="62"/>
                  <a:pt x="101" y="62"/>
                </a:cubicBezTo>
                <a:cubicBezTo>
                  <a:pt x="101" y="62"/>
                  <a:pt x="100" y="62"/>
                  <a:pt x="99" y="62"/>
                </a:cubicBezTo>
                <a:cubicBezTo>
                  <a:pt x="98" y="61"/>
                  <a:pt x="97" y="61"/>
                  <a:pt x="9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6" y="60"/>
                  <a:pt x="95" y="60"/>
                  <a:pt x="95" y="60"/>
                </a:cubicBezTo>
                <a:cubicBezTo>
                  <a:pt x="94" y="59"/>
                  <a:pt x="94" y="60"/>
                  <a:pt x="94" y="60"/>
                </a:cubicBezTo>
                <a:cubicBezTo>
                  <a:pt x="94" y="60"/>
                  <a:pt x="93" y="60"/>
                  <a:pt x="93" y="60"/>
                </a:cubicBezTo>
                <a:cubicBezTo>
                  <a:pt x="93" y="61"/>
                  <a:pt x="92" y="61"/>
                  <a:pt x="92" y="61"/>
                </a:cubicBezTo>
                <a:cubicBezTo>
                  <a:pt x="91" y="62"/>
                  <a:pt x="89" y="62"/>
                  <a:pt x="88" y="60"/>
                </a:cubicBezTo>
                <a:cubicBezTo>
                  <a:pt x="88" y="60"/>
                  <a:pt x="87" y="59"/>
                  <a:pt x="87" y="59"/>
                </a:cubicBezTo>
                <a:cubicBezTo>
                  <a:pt x="86" y="59"/>
                  <a:pt x="83" y="59"/>
                  <a:pt x="82" y="60"/>
                </a:cubicBezTo>
                <a:cubicBezTo>
                  <a:pt x="82" y="60"/>
                  <a:pt x="82" y="61"/>
                  <a:pt x="81" y="61"/>
                </a:cubicBezTo>
                <a:cubicBezTo>
                  <a:pt x="81" y="60"/>
                  <a:pt x="81" y="61"/>
                  <a:pt x="80" y="61"/>
                </a:cubicBezTo>
                <a:cubicBezTo>
                  <a:pt x="79" y="61"/>
                  <a:pt x="78" y="61"/>
                  <a:pt x="78" y="61"/>
                </a:cubicBezTo>
                <a:cubicBezTo>
                  <a:pt x="77" y="60"/>
                  <a:pt x="77" y="60"/>
                  <a:pt x="77" y="60"/>
                </a:cubicBezTo>
                <a:cubicBezTo>
                  <a:pt x="77" y="60"/>
                  <a:pt x="77" y="59"/>
                  <a:pt x="77" y="59"/>
                </a:cubicBezTo>
                <a:cubicBezTo>
                  <a:pt x="76" y="59"/>
                  <a:pt x="76" y="59"/>
                  <a:pt x="76" y="59"/>
                </a:cubicBezTo>
                <a:cubicBezTo>
                  <a:pt x="76" y="58"/>
                  <a:pt x="74" y="59"/>
                  <a:pt x="74" y="59"/>
                </a:cubicBezTo>
                <a:cubicBezTo>
                  <a:pt x="74" y="59"/>
                  <a:pt x="73" y="60"/>
                  <a:pt x="73" y="60"/>
                </a:cubicBezTo>
                <a:cubicBezTo>
                  <a:pt x="73" y="59"/>
                  <a:pt x="72" y="60"/>
                  <a:pt x="71" y="60"/>
                </a:cubicBezTo>
                <a:cubicBezTo>
                  <a:pt x="71" y="61"/>
                  <a:pt x="70" y="60"/>
                  <a:pt x="69" y="59"/>
                </a:cubicBezTo>
                <a:cubicBezTo>
                  <a:pt x="69" y="58"/>
                  <a:pt x="68" y="58"/>
                  <a:pt x="67" y="59"/>
                </a:cubicBezTo>
                <a:cubicBezTo>
                  <a:pt x="65" y="60"/>
                  <a:pt x="64" y="61"/>
                  <a:pt x="62" y="62"/>
                </a:cubicBezTo>
                <a:cubicBezTo>
                  <a:pt x="59" y="62"/>
                  <a:pt x="58" y="62"/>
                  <a:pt x="57" y="61"/>
                </a:cubicBezTo>
                <a:cubicBezTo>
                  <a:pt x="57" y="60"/>
                  <a:pt x="57" y="60"/>
                  <a:pt x="55" y="61"/>
                </a:cubicBezTo>
                <a:cubicBezTo>
                  <a:pt x="52" y="63"/>
                  <a:pt x="47" y="65"/>
                  <a:pt x="46" y="64"/>
                </a:cubicBezTo>
                <a:cubicBezTo>
                  <a:pt x="46" y="64"/>
                  <a:pt x="45" y="64"/>
                  <a:pt x="45" y="64"/>
                </a:cubicBezTo>
                <a:close/>
                <a:moveTo>
                  <a:pt x="61" y="41"/>
                </a:moveTo>
                <a:cubicBezTo>
                  <a:pt x="61" y="41"/>
                  <a:pt x="60" y="40"/>
                  <a:pt x="61" y="40"/>
                </a:cubicBezTo>
                <a:cubicBezTo>
                  <a:pt x="61" y="40"/>
                  <a:pt x="61" y="39"/>
                  <a:pt x="60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1" y="39"/>
                  <a:pt x="61" y="38"/>
                  <a:pt x="61" y="37"/>
                </a:cubicBezTo>
                <a:cubicBezTo>
                  <a:pt x="60" y="36"/>
                  <a:pt x="60" y="36"/>
                  <a:pt x="61" y="35"/>
                </a:cubicBezTo>
                <a:cubicBezTo>
                  <a:pt x="61" y="35"/>
                  <a:pt x="61" y="35"/>
                  <a:pt x="60" y="35"/>
                </a:cubicBezTo>
                <a:cubicBezTo>
                  <a:pt x="60" y="35"/>
                  <a:pt x="60" y="34"/>
                  <a:pt x="61" y="33"/>
                </a:cubicBezTo>
                <a:cubicBezTo>
                  <a:pt x="61" y="33"/>
                  <a:pt x="61" y="33"/>
                  <a:pt x="62" y="33"/>
                </a:cubicBezTo>
                <a:cubicBezTo>
                  <a:pt x="63" y="33"/>
                  <a:pt x="63" y="34"/>
                  <a:pt x="63" y="35"/>
                </a:cubicBezTo>
                <a:cubicBezTo>
                  <a:pt x="63" y="35"/>
                  <a:pt x="63" y="35"/>
                  <a:pt x="63" y="35"/>
                </a:cubicBezTo>
                <a:cubicBezTo>
                  <a:pt x="64" y="35"/>
                  <a:pt x="64" y="36"/>
                  <a:pt x="64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65" y="36"/>
                  <a:pt x="65" y="36"/>
                  <a:pt x="65" y="36"/>
                </a:cubicBezTo>
                <a:cubicBezTo>
                  <a:pt x="65" y="36"/>
                  <a:pt x="66" y="36"/>
                  <a:pt x="66" y="36"/>
                </a:cubicBezTo>
                <a:cubicBezTo>
                  <a:pt x="66" y="36"/>
                  <a:pt x="67" y="36"/>
                  <a:pt x="67" y="36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8" y="35"/>
                  <a:pt x="68" y="35"/>
                </a:cubicBezTo>
                <a:cubicBezTo>
                  <a:pt x="68" y="35"/>
                  <a:pt x="68" y="34"/>
                  <a:pt x="69" y="34"/>
                </a:cubicBezTo>
                <a:cubicBezTo>
                  <a:pt x="70" y="34"/>
                  <a:pt x="70" y="33"/>
                  <a:pt x="70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2" y="33"/>
                  <a:pt x="72" y="32"/>
                </a:cubicBezTo>
                <a:cubicBezTo>
                  <a:pt x="73" y="32"/>
                  <a:pt x="74" y="32"/>
                  <a:pt x="74" y="32"/>
                </a:cubicBezTo>
                <a:cubicBezTo>
                  <a:pt x="74" y="33"/>
                  <a:pt x="74" y="33"/>
                  <a:pt x="75" y="33"/>
                </a:cubicBezTo>
                <a:cubicBezTo>
                  <a:pt x="75" y="34"/>
                  <a:pt x="76" y="34"/>
                  <a:pt x="76" y="34"/>
                </a:cubicBezTo>
                <a:cubicBezTo>
                  <a:pt x="77" y="34"/>
                  <a:pt x="78" y="34"/>
                  <a:pt x="78" y="35"/>
                </a:cubicBezTo>
                <a:cubicBezTo>
                  <a:pt x="78" y="35"/>
                  <a:pt x="78" y="35"/>
                  <a:pt x="78" y="35"/>
                </a:cubicBezTo>
                <a:cubicBezTo>
                  <a:pt x="78" y="35"/>
                  <a:pt x="79" y="35"/>
                  <a:pt x="79" y="35"/>
                </a:cubicBezTo>
                <a:cubicBezTo>
                  <a:pt x="78" y="35"/>
                  <a:pt x="79" y="35"/>
                  <a:pt x="79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37"/>
                  <a:pt x="80" y="36"/>
                  <a:pt x="80" y="36"/>
                </a:cubicBezTo>
                <a:cubicBezTo>
                  <a:pt x="81" y="35"/>
                  <a:pt x="81" y="35"/>
                  <a:pt x="81" y="34"/>
                </a:cubicBezTo>
                <a:cubicBezTo>
                  <a:pt x="82" y="34"/>
                  <a:pt x="84" y="35"/>
                  <a:pt x="84" y="36"/>
                </a:cubicBezTo>
                <a:cubicBezTo>
                  <a:pt x="85" y="37"/>
                  <a:pt x="86" y="38"/>
                  <a:pt x="86" y="37"/>
                </a:cubicBezTo>
                <a:cubicBezTo>
                  <a:pt x="86" y="37"/>
                  <a:pt x="87" y="37"/>
                  <a:pt x="87" y="37"/>
                </a:cubicBezTo>
                <a:cubicBezTo>
                  <a:pt x="88" y="38"/>
                  <a:pt x="88" y="37"/>
                  <a:pt x="89" y="37"/>
                </a:cubicBezTo>
                <a:cubicBezTo>
                  <a:pt x="90" y="37"/>
                  <a:pt x="92" y="37"/>
                  <a:pt x="92" y="38"/>
                </a:cubicBezTo>
                <a:cubicBezTo>
                  <a:pt x="93" y="40"/>
                  <a:pt x="93" y="40"/>
                  <a:pt x="95" y="39"/>
                </a:cubicBezTo>
                <a:cubicBezTo>
                  <a:pt x="98" y="38"/>
                  <a:pt x="98" y="38"/>
                  <a:pt x="99" y="38"/>
                </a:cubicBezTo>
                <a:cubicBezTo>
                  <a:pt x="100" y="38"/>
                  <a:pt x="100" y="38"/>
                  <a:pt x="101" y="38"/>
                </a:cubicBezTo>
                <a:cubicBezTo>
                  <a:pt x="101" y="38"/>
                  <a:pt x="102" y="38"/>
                  <a:pt x="103" y="39"/>
                </a:cubicBezTo>
                <a:cubicBezTo>
                  <a:pt x="104" y="40"/>
                  <a:pt x="105" y="41"/>
                  <a:pt x="105" y="40"/>
                </a:cubicBezTo>
                <a:cubicBezTo>
                  <a:pt x="106" y="40"/>
                  <a:pt x="106" y="40"/>
                  <a:pt x="106" y="40"/>
                </a:cubicBezTo>
                <a:cubicBezTo>
                  <a:pt x="106" y="40"/>
                  <a:pt x="107" y="40"/>
                  <a:pt x="107" y="39"/>
                </a:cubicBezTo>
                <a:cubicBezTo>
                  <a:pt x="109" y="39"/>
                  <a:pt x="110" y="39"/>
                  <a:pt x="111" y="40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11" y="41"/>
                  <a:pt x="112" y="41"/>
                  <a:pt x="113" y="42"/>
                </a:cubicBezTo>
                <a:cubicBezTo>
                  <a:pt x="113" y="42"/>
                  <a:pt x="114" y="43"/>
                  <a:pt x="114" y="43"/>
                </a:cubicBezTo>
                <a:cubicBezTo>
                  <a:pt x="115" y="42"/>
                  <a:pt x="115" y="43"/>
                  <a:pt x="116" y="43"/>
                </a:cubicBezTo>
                <a:cubicBezTo>
                  <a:pt x="116" y="43"/>
                  <a:pt x="116" y="43"/>
                  <a:pt x="117" y="42"/>
                </a:cubicBezTo>
                <a:cubicBezTo>
                  <a:pt x="119" y="40"/>
                  <a:pt x="119" y="40"/>
                  <a:pt x="120" y="40"/>
                </a:cubicBezTo>
                <a:cubicBezTo>
                  <a:pt x="121" y="40"/>
                  <a:pt x="122" y="40"/>
                  <a:pt x="122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123" y="41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4" y="43"/>
                  <a:pt x="124" y="43"/>
                  <a:pt x="124" y="44"/>
                </a:cubicBezTo>
                <a:cubicBezTo>
                  <a:pt x="125" y="45"/>
                  <a:pt x="125" y="45"/>
                  <a:pt x="125" y="45"/>
                </a:cubicBezTo>
                <a:cubicBezTo>
                  <a:pt x="126" y="46"/>
                  <a:pt x="126" y="46"/>
                  <a:pt x="126" y="46"/>
                </a:cubicBezTo>
                <a:cubicBezTo>
                  <a:pt x="128" y="46"/>
                  <a:pt x="128" y="46"/>
                  <a:pt x="130" y="47"/>
                </a:cubicBezTo>
                <a:cubicBezTo>
                  <a:pt x="131" y="48"/>
                  <a:pt x="132" y="50"/>
                  <a:pt x="132" y="50"/>
                </a:cubicBezTo>
                <a:cubicBezTo>
                  <a:pt x="132" y="51"/>
                  <a:pt x="132" y="51"/>
                  <a:pt x="132" y="51"/>
                </a:cubicBezTo>
                <a:cubicBezTo>
                  <a:pt x="133" y="51"/>
                  <a:pt x="133" y="51"/>
                  <a:pt x="133" y="52"/>
                </a:cubicBezTo>
                <a:cubicBezTo>
                  <a:pt x="133" y="52"/>
                  <a:pt x="132" y="53"/>
                  <a:pt x="132" y="53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54"/>
                  <a:pt x="133" y="55"/>
                  <a:pt x="132" y="55"/>
                </a:cubicBezTo>
                <a:cubicBezTo>
                  <a:pt x="132" y="56"/>
                  <a:pt x="133" y="57"/>
                  <a:pt x="133" y="57"/>
                </a:cubicBezTo>
                <a:cubicBezTo>
                  <a:pt x="133" y="57"/>
                  <a:pt x="133" y="57"/>
                  <a:pt x="133" y="57"/>
                </a:cubicBezTo>
                <a:cubicBezTo>
                  <a:pt x="133" y="57"/>
                  <a:pt x="133" y="58"/>
                  <a:pt x="133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1" y="59"/>
                  <a:pt x="130" y="59"/>
                  <a:pt x="130" y="57"/>
                </a:cubicBezTo>
                <a:cubicBezTo>
                  <a:pt x="129" y="57"/>
                  <a:pt x="129" y="56"/>
                  <a:pt x="129" y="56"/>
                </a:cubicBezTo>
                <a:cubicBezTo>
                  <a:pt x="129" y="56"/>
                  <a:pt x="129" y="56"/>
                  <a:pt x="129" y="55"/>
                </a:cubicBezTo>
                <a:cubicBezTo>
                  <a:pt x="129" y="54"/>
                  <a:pt x="129" y="53"/>
                  <a:pt x="128" y="53"/>
                </a:cubicBezTo>
                <a:cubicBezTo>
                  <a:pt x="128" y="53"/>
                  <a:pt x="128" y="53"/>
                  <a:pt x="128" y="52"/>
                </a:cubicBezTo>
                <a:cubicBezTo>
                  <a:pt x="128" y="52"/>
                  <a:pt x="128" y="52"/>
                  <a:pt x="128" y="52"/>
                </a:cubicBezTo>
                <a:cubicBezTo>
                  <a:pt x="128" y="51"/>
                  <a:pt x="128" y="51"/>
                  <a:pt x="125" y="52"/>
                </a:cubicBezTo>
                <a:cubicBezTo>
                  <a:pt x="125" y="52"/>
                  <a:pt x="124" y="52"/>
                  <a:pt x="124" y="51"/>
                </a:cubicBezTo>
                <a:cubicBezTo>
                  <a:pt x="124" y="51"/>
                  <a:pt x="124" y="51"/>
                  <a:pt x="124" y="51"/>
                </a:cubicBezTo>
                <a:cubicBezTo>
                  <a:pt x="123" y="50"/>
                  <a:pt x="123" y="50"/>
                  <a:pt x="123" y="5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49"/>
                  <a:pt x="122" y="49"/>
                  <a:pt x="122" y="48"/>
                </a:cubicBezTo>
                <a:cubicBezTo>
                  <a:pt x="122" y="48"/>
                  <a:pt x="121" y="47"/>
                  <a:pt x="121" y="47"/>
                </a:cubicBezTo>
                <a:cubicBezTo>
                  <a:pt x="121" y="47"/>
                  <a:pt x="121" y="47"/>
                  <a:pt x="120" y="46"/>
                </a:cubicBezTo>
                <a:cubicBezTo>
                  <a:pt x="120" y="46"/>
                  <a:pt x="120" y="46"/>
                  <a:pt x="118" y="46"/>
                </a:cubicBezTo>
                <a:cubicBezTo>
                  <a:pt x="117" y="47"/>
                  <a:pt x="117" y="47"/>
                  <a:pt x="116" y="46"/>
                </a:cubicBezTo>
                <a:cubicBezTo>
                  <a:pt x="116" y="46"/>
                  <a:pt x="116" y="46"/>
                  <a:pt x="116" y="47"/>
                </a:cubicBezTo>
                <a:cubicBezTo>
                  <a:pt x="116" y="47"/>
                  <a:pt x="115" y="47"/>
                  <a:pt x="115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46"/>
                  <a:pt x="115" y="46"/>
                  <a:pt x="115" y="46"/>
                </a:cubicBezTo>
                <a:cubicBezTo>
                  <a:pt x="115" y="46"/>
                  <a:pt x="114" y="46"/>
                  <a:pt x="114" y="46"/>
                </a:cubicBezTo>
                <a:cubicBezTo>
                  <a:pt x="114" y="47"/>
                  <a:pt x="113" y="47"/>
                  <a:pt x="112" y="47"/>
                </a:cubicBezTo>
                <a:cubicBezTo>
                  <a:pt x="112" y="47"/>
                  <a:pt x="112" y="46"/>
                  <a:pt x="111" y="46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1" y="46"/>
                  <a:pt x="110" y="45"/>
                  <a:pt x="110" y="45"/>
                </a:cubicBezTo>
                <a:cubicBezTo>
                  <a:pt x="109" y="45"/>
                  <a:pt x="109" y="44"/>
                  <a:pt x="109" y="44"/>
                </a:cubicBezTo>
                <a:cubicBezTo>
                  <a:pt x="109" y="44"/>
                  <a:pt x="108" y="44"/>
                  <a:pt x="107" y="44"/>
                </a:cubicBezTo>
                <a:cubicBezTo>
                  <a:pt x="107" y="45"/>
                  <a:pt x="106" y="45"/>
                  <a:pt x="106" y="45"/>
                </a:cubicBezTo>
                <a:cubicBezTo>
                  <a:pt x="106" y="45"/>
                  <a:pt x="105" y="45"/>
                  <a:pt x="105" y="45"/>
                </a:cubicBezTo>
                <a:cubicBezTo>
                  <a:pt x="104" y="46"/>
                  <a:pt x="102" y="45"/>
                  <a:pt x="102" y="45"/>
                </a:cubicBezTo>
                <a:cubicBezTo>
                  <a:pt x="102" y="45"/>
                  <a:pt x="102" y="44"/>
                  <a:pt x="102" y="44"/>
                </a:cubicBezTo>
                <a:cubicBezTo>
                  <a:pt x="102" y="45"/>
                  <a:pt x="102" y="44"/>
                  <a:pt x="101" y="44"/>
                </a:cubicBezTo>
                <a:cubicBezTo>
                  <a:pt x="101" y="43"/>
                  <a:pt x="100" y="43"/>
                  <a:pt x="100" y="43"/>
                </a:cubicBezTo>
                <a:cubicBezTo>
                  <a:pt x="99" y="43"/>
                  <a:pt x="97" y="43"/>
                  <a:pt x="97" y="43"/>
                </a:cubicBezTo>
                <a:cubicBezTo>
                  <a:pt x="97" y="43"/>
                  <a:pt x="96" y="43"/>
                  <a:pt x="96" y="43"/>
                </a:cubicBezTo>
                <a:cubicBezTo>
                  <a:pt x="96" y="43"/>
                  <a:pt x="95" y="43"/>
                  <a:pt x="94" y="44"/>
                </a:cubicBezTo>
                <a:cubicBezTo>
                  <a:pt x="92" y="44"/>
                  <a:pt x="92" y="44"/>
                  <a:pt x="92" y="44"/>
                </a:cubicBezTo>
                <a:cubicBezTo>
                  <a:pt x="91" y="43"/>
                  <a:pt x="91" y="43"/>
                  <a:pt x="91" y="43"/>
                </a:cubicBezTo>
                <a:cubicBezTo>
                  <a:pt x="89" y="42"/>
                  <a:pt x="88" y="41"/>
                  <a:pt x="87" y="42"/>
                </a:cubicBezTo>
                <a:cubicBezTo>
                  <a:pt x="87" y="43"/>
                  <a:pt x="87" y="43"/>
                  <a:pt x="86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86" y="43"/>
                  <a:pt x="85" y="43"/>
                  <a:pt x="84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82" y="42"/>
                  <a:pt x="82" y="42"/>
                  <a:pt x="82" y="42"/>
                </a:cubicBezTo>
                <a:cubicBezTo>
                  <a:pt x="82" y="42"/>
                  <a:pt x="81" y="41"/>
                  <a:pt x="81" y="41"/>
                </a:cubicBezTo>
                <a:cubicBezTo>
                  <a:pt x="81" y="40"/>
                  <a:pt x="80" y="40"/>
                  <a:pt x="77" y="41"/>
                </a:cubicBezTo>
                <a:cubicBezTo>
                  <a:pt x="75" y="41"/>
                  <a:pt x="74" y="41"/>
                  <a:pt x="73" y="40"/>
                </a:cubicBezTo>
                <a:cubicBezTo>
                  <a:pt x="72" y="39"/>
                  <a:pt x="70" y="38"/>
                  <a:pt x="69" y="39"/>
                </a:cubicBezTo>
                <a:cubicBezTo>
                  <a:pt x="69" y="39"/>
                  <a:pt x="69" y="39"/>
                  <a:pt x="70" y="39"/>
                </a:cubicBezTo>
                <a:cubicBezTo>
                  <a:pt x="70" y="40"/>
                  <a:pt x="70" y="40"/>
                  <a:pt x="70" y="40"/>
                </a:cubicBezTo>
                <a:cubicBezTo>
                  <a:pt x="69" y="40"/>
                  <a:pt x="66" y="41"/>
                  <a:pt x="66" y="41"/>
                </a:cubicBezTo>
                <a:cubicBezTo>
                  <a:pt x="66" y="42"/>
                  <a:pt x="64" y="42"/>
                  <a:pt x="63" y="42"/>
                </a:cubicBezTo>
                <a:cubicBezTo>
                  <a:pt x="62" y="42"/>
                  <a:pt x="62" y="42"/>
                  <a:pt x="61" y="41"/>
                </a:cubicBezTo>
                <a:close/>
                <a:moveTo>
                  <a:pt x="68" y="24"/>
                </a:moveTo>
                <a:cubicBezTo>
                  <a:pt x="67" y="23"/>
                  <a:pt x="67" y="21"/>
                  <a:pt x="68" y="20"/>
                </a:cubicBezTo>
                <a:cubicBezTo>
                  <a:pt x="68" y="20"/>
                  <a:pt x="69" y="20"/>
                  <a:pt x="69" y="20"/>
                </a:cubicBezTo>
                <a:cubicBezTo>
                  <a:pt x="70" y="20"/>
                  <a:pt x="70" y="20"/>
                  <a:pt x="71" y="20"/>
                </a:cubicBezTo>
                <a:cubicBezTo>
                  <a:pt x="73" y="19"/>
                  <a:pt x="76" y="20"/>
                  <a:pt x="75" y="21"/>
                </a:cubicBezTo>
                <a:cubicBezTo>
                  <a:pt x="75" y="21"/>
                  <a:pt x="76" y="22"/>
                  <a:pt x="77" y="22"/>
                </a:cubicBezTo>
                <a:cubicBezTo>
                  <a:pt x="78" y="23"/>
                  <a:pt x="78" y="23"/>
                  <a:pt x="78" y="22"/>
                </a:cubicBezTo>
                <a:cubicBezTo>
                  <a:pt x="79" y="22"/>
                  <a:pt x="80" y="22"/>
                  <a:pt x="80" y="22"/>
                </a:cubicBezTo>
                <a:cubicBezTo>
                  <a:pt x="81" y="22"/>
                  <a:pt x="82" y="21"/>
                  <a:pt x="82" y="21"/>
                </a:cubicBezTo>
                <a:cubicBezTo>
                  <a:pt x="82" y="21"/>
                  <a:pt x="83" y="21"/>
                  <a:pt x="84" y="22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22"/>
                  <a:pt x="84" y="23"/>
                  <a:pt x="84" y="23"/>
                </a:cubicBezTo>
                <a:cubicBezTo>
                  <a:pt x="84" y="23"/>
                  <a:pt x="84" y="23"/>
                  <a:pt x="85" y="23"/>
                </a:cubicBezTo>
                <a:cubicBezTo>
                  <a:pt x="85" y="23"/>
                  <a:pt x="85" y="22"/>
                  <a:pt x="86" y="22"/>
                </a:cubicBezTo>
                <a:cubicBezTo>
                  <a:pt x="86" y="22"/>
                  <a:pt x="86" y="22"/>
                  <a:pt x="87" y="21"/>
                </a:cubicBezTo>
                <a:cubicBezTo>
                  <a:pt x="87" y="21"/>
                  <a:pt x="87" y="21"/>
                  <a:pt x="87" y="21"/>
                </a:cubicBezTo>
                <a:cubicBezTo>
                  <a:pt x="88" y="20"/>
                  <a:pt x="88" y="20"/>
                  <a:pt x="88" y="20"/>
                </a:cubicBezTo>
                <a:cubicBezTo>
                  <a:pt x="88" y="19"/>
                  <a:pt x="89" y="19"/>
                  <a:pt x="90" y="19"/>
                </a:cubicBezTo>
                <a:cubicBezTo>
                  <a:pt x="91" y="19"/>
                  <a:pt x="91" y="20"/>
                  <a:pt x="91" y="20"/>
                </a:cubicBezTo>
                <a:cubicBezTo>
                  <a:pt x="91" y="21"/>
                  <a:pt x="92" y="21"/>
                  <a:pt x="92" y="21"/>
                </a:cubicBezTo>
                <a:cubicBezTo>
                  <a:pt x="92" y="21"/>
                  <a:pt x="93" y="21"/>
                  <a:pt x="93" y="21"/>
                </a:cubicBezTo>
                <a:cubicBezTo>
                  <a:pt x="93" y="21"/>
                  <a:pt x="93" y="21"/>
                  <a:pt x="93" y="21"/>
                </a:cubicBezTo>
                <a:cubicBezTo>
                  <a:pt x="94" y="20"/>
                  <a:pt x="94" y="20"/>
                  <a:pt x="94" y="20"/>
                </a:cubicBezTo>
                <a:cubicBezTo>
                  <a:pt x="95" y="20"/>
                  <a:pt x="95" y="20"/>
                  <a:pt x="95" y="19"/>
                </a:cubicBezTo>
                <a:cubicBezTo>
                  <a:pt x="97" y="18"/>
                  <a:pt x="97" y="18"/>
                  <a:pt x="98" y="18"/>
                </a:cubicBezTo>
                <a:cubicBezTo>
                  <a:pt x="99" y="18"/>
                  <a:pt x="99" y="18"/>
                  <a:pt x="100" y="18"/>
                </a:cubicBezTo>
                <a:cubicBezTo>
                  <a:pt x="100" y="18"/>
                  <a:pt x="100" y="19"/>
                  <a:pt x="100" y="19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100" y="20"/>
                  <a:pt x="101" y="21"/>
                  <a:pt x="102" y="21"/>
                </a:cubicBezTo>
                <a:cubicBezTo>
                  <a:pt x="102" y="20"/>
                  <a:pt x="103" y="20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3" y="20"/>
                  <a:pt x="103" y="20"/>
                  <a:pt x="104" y="19"/>
                </a:cubicBezTo>
                <a:cubicBezTo>
                  <a:pt x="104" y="19"/>
                  <a:pt x="105" y="19"/>
                  <a:pt x="107" y="19"/>
                </a:cubicBezTo>
                <a:cubicBezTo>
                  <a:pt x="108" y="20"/>
                  <a:pt x="108" y="20"/>
                  <a:pt x="108" y="21"/>
                </a:cubicBezTo>
                <a:cubicBezTo>
                  <a:pt x="107" y="21"/>
                  <a:pt x="109" y="22"/>
                  <a:pt x="109" y="22"/>
                </a:cubicBezTo>
                <a:cubicBezTo>
                  <a:pt x="109" y="21"/>
                  <a:pt x="110" y="21"/>
                  <a:pt x="110" y="21"/>
                </a:cubicBezTo>
                <a:cubicBezTo>
                  <a:pt x="110" y="21"/>
                  <a:pt x="111" y="21"/>
                  <a:pt x="111" y="21"/>
                </a:cubicBezTo>
                <a:cubicBezTo>
                  <a:pt x="111" y="21"/>
                  <a:pt x="111" y="21"/>
                  <a:pt x="112" y="21"/>
                </a:cubicBezTo>
                <a:cubicBezTo>
                  <a:pt x="113" y="22"/>
                  <a:pt x="114" y="21"/>
                  <a:pt x="115" y="21"/>
                </a:cubicBezTo>
                <a:cubicBezTo>
                  <a:pt x="115" y="20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2"/>
                  <a:pt x="117" y="22"/>
                </a:cubicBezTo>
                <a:cubicBezTo>
                  <a:pt x="117" y="23"/>
                  <a:pt x="117" y="23"/>
                  <a:pt x="118" y="23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18" y="24"/>
                  <a:pt x="118" y="24"/>
                  <a:pt x="118" y="24"/>
                </a:cubicBezTo>
                <a:cubicBezTo>
                  <a:pt x="119" y="24"/>
                  <a:pt x="119" y="24"/>
                  <a:pt x="119" y="24"/>
                </a:cubicBezTo>
                <a:cubicBezTo>
                  <a:pt x="119" y="22"/>
                  <a:pt x="123" y="24"/>
                  <a:pt x="124" y="25"/>
                </a:cubicBezTo>
                <a:cubicBezTo>
                  <a:pt x="125" y="26"/>
                  <a:pt x="127" y="27"/>
                  <a:pt x="127" y="27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30" y="26"/>
                  <a:pt x="136" y="28"/>
                  <a:pt x="136" y="28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37" y="28"/>
                  <a:pt x="137" y="28"/>
                  <a:pt x="137" y="29"/>
                </a:cubicBezTo>
                <a:cubicBezTo>
                  <a:pt x="137" y="29"/>
                  <a:pt x="138" y="30"/>
                  <a:pt x="138" y="30"/>
                </a:cubicBezTo>
                <a:cubicBezTo>
                  <a:pt x="138" y="30"/>
                  <a:pt x="138" y="30"/>
                  <a:pt x="138" y="31"/>
                </a:cubicBezTo>
                <a:cubicBezTo>
                  <a:pt x="139" y="31"/>
                  <a:pt x="139" y="31"/>
                  <a:pt x="139" y="31"/>
                </a:cubicBezTo>
                <a:cubicBezTo>
                  <a:pt x="139" y="31"/>
                  <a:pt x="141" y="31"/>
                  <a:pt x="141" y="31"/>
                </a:cubicBezTo>
                <a:cubicBezTo>
                  <a:pt x="142" y="32"/>
                  <a:pt x="142" y="32"/>
                  <a:pt x="142" y="33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142" y="33"/>
                  <a:pt x="143" y="34"/>
                  <a:pt x="143" y="34"/>
                </a:cubicBezTo>
                <a:cubicBezTo>
                  <a:pt x="143" y="34"/>
                  <a:pt x="143" y="35"/>
                  <a:pt x="144" y="35"/>
                </a:cubicBezTo>
                <a:cubicBezTo>
                  <a:pt x="145" y="35"/>
                  <a:pt x="146" y="37"/>
                  <a:pt x="145" y="38"/>
                </a:cubicBezTo>
                <a:cubicBezTo>
                  <a:pt x="145" y="38"/>
                  <a:pt x="144" y="38"/>
                  <a:pt x="144" y="38"/>
                </a:cubicBezTo>
                <a:cubicBezTo>
                  <a:pt x="144" y="37"/>
                  <a:pt x="144" y="37"/>
                  <a:pt x="143" y="38"/>
                </a:cubicBezTo>
                <a:cubicBezTo>
                  <a:pt x="143" y="38"/>
                  <a:pt x="143" y="38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6"/>
                  <a:pt x="140" y="36"/>
                  <a:pt x="140" y="36"/>
                </a:cubicBezTo>
                <a:cubicBezTo>
                  <a:pt x="140" y="35"/>
                  <a:pt x="139" y="35"/>
                  <a:pt x="138" y="35"/>
                </a:cubicBezTo>
                <a:cubicBezTo>
                  <a:pt x="137" y="35"/>
                  <a:pt x="136" y="34"/>
                  <a:pt x="136" y="33"/>
                </a:cubicBezTo>
                <a:cubicBezTo>
                  <a:pt x="136" y="33"/>
                  <a:pt x="135" y="32"/>
                  <a:pt x="135" y="32"/>
                </a:cubicBezTo>
                <a:cubicBezTo>
                  <a:pt x="135" y="32"/>
                  <a:pt x="134" y="32"/>
                  <a:pt x="134" y="31"/>
                </a:cubicBezTo>
                <a:cubicBezTo>
                  <a:pt x="134" y="31"/>
                  <a:pt x="134" y="31"/>
                  <a:pt x="132" y="31"/>
                </a:cubicBezTo>
                <a:cubicBezTo>
                  <a:pt x="131" y="31"/>
                  <a:pt x="130" y="30"/>
                  <a:pt x="130" y="30"/>
                </a:cubicBezTo>
                <a:cubicBezTo>
                  <a:pt x="129" y="30"/>
                  <a:pt x="129" y="30"/>
                  <a:pt x="128" y="30"/>
                </a:cubicBezTo>
                <a:cubicBezTo>
                  <a:pt x="127" y="30"/>
                  <a:pt x="127" y="30"/>
                  <a:pt x="126" y="30"/>
                </a:cubicBezTo>
                <a:cubicBezTo>
                  <a:pt x="126" y="30"/>
                  <a:pt x="126" y="30"/>
                  <a:pt x="126" y="30"/>
                </a:cubicBezTo>
                <a:cubicBezTo>
                  <a:pt x="125" y="31"/>
                  <a:pt x="124" y="30"/>
                  <a:pt x="123" y="30"/>
                </a:cubicBezTo>
                <a:cubicBezTo>
                  <a:pt x="123" y="29"/>
                  <a:pt x="123" y="29"/>
                  <a:pt x="123" y="29"/>
                </a:cubicBezTo>
                <a:cubicBezTo>
                  <a:pt x="122" y="29"/>
                  <a:pt x="122" y="28"/>
                  <a:pt x="122" y="28"/>
                </a:cubicBezTo>
                <a:cubicBezTo>
                  <a:pt x="122" y="28"/>
                  <a:pt x="122" y="28"/>
                  <a:pt x="121" y="28"/>
                </a:cubicBezTo>
                <a:cubicBezTo>
                  <a:pt x="120" y="27"/>
                  <a:pt x="119" y="27"/>
                  <a:pt x="119" y="27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6" y="27"/>
                  <a:pt x="116" y="27"/>
                  <a:pt x="115" y="27"/>
                </a:cubicBezTo>
                <a:cubicBezTo>
                  <a:pt x="115" y="26"/>
                  <a:pt x="115" y="27"/>
                  <a:pt x="115" y="27"/>
                </a:cubicBezTo>
                <a:cubicBezTo>
                  <a:pt x="114" y="27"/>
                  <a:pt x="113" y="27"/>
                  <a:pt x="113" y="26"/>
                </a:cubicBezTo>
                <a:cubicBezTo>
                  <a:pt x="113" y="25"/>
                  <a:pt x="112" y="25"/>
                  <a:pt x="111" y="25"/>
                </a:cubicBezTo>
                <a:cubicBezTo>
                  <a:pt x="111" y="26"/>
                  <a:pt x="110" y="26"/>
                  <a:pt x="110" y="25"/>
                </a:cubicBezTo>
                <a:cubicBezTo>
                  <a:pt x="110" y="25"/>
                  <a:pt x="109" y="25"/>
                  <a:pt x="109" y="26"/>
                </a:cubicBezTo>
                <a:cubicBezTo>
                  <a:pt x="109" y="26"/>
                  <a:pt x="109" y="26"/>
                  <a:pt x="108" y="26"/>
                </a:cubicBezTo>
                <a:cubicBezTo>
                  <a:pt x="107" y="26"/>
                  <a:pt x="107" y="26"/>
                  <a:pt x="106" y="25"/>
                </a:cubicBezTo>
                <a:cubicBezTo>
                  <a:pt x="106" y="25"/>
                  <a:pt x="106" y="24"/>
                  <a:pt x="106" y="24"/>
                </a:cubicBezTo>
                <a:cubicBezTo>
                  <a:pt x="106" y="24"/>
                  <a:pt x="106" y="24"/>
                  <a:pt x="105" y="24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105" y="23"/>
                  <a:pt x="105" y="23"/>
                  <a:pt x="104" y="24"/>
                </a:cubicBezTo>
                <a:cubicBezTo>
                  <a:pt x="103" y="25"/>
                  <a:pt x="103" y="25"/>
                  <a:pt x="103" y="24"/>
                </a:cubicBezTo>
                <a:cubicBezTo>
                  <a:pt x="103" y="24"/>
                  <a:pt x="103" y="24"/>
                  <a:pt x="103" y="24"/>
                </a:cubicBezTo>
                <a:cubicBezTo>
                  <a:pt x="103" y="24"/>
                  <a:pt x="103" y="24"/>
                  <a:pt x="103" y="25"/>
                </a:cubicBezTo>
                <a:cubicBezTo>
                  <a:pt x="103" y="25"/>
                  <a:pt x="103" y="25"/>
                  <a:pt x="102" y="25"/>
                </a:cubicBezTo>
                <a:cubicBezTo>
                  <a:pt x="102" y="25"/>
                  <a:pt x="102" y="25"/>
                  <a:pt x="102" y="25"/>
                </a:cubicBezTo>
                <a:cubicBezTo>
                  <a:pt x="101" y="25"/>
                  <a:pt x="101" y="25"/>
                  <a:pt x="100" y="25"/>
                </a:cubicBezTo>
                <a:cubicBezTo>
                  <a:pt x="99" y="26"/>
                  <a:pt x="99" y="26"/>
                  <a:pt x="99" y="26"/>
                </a:cubicBezTo>
                <a:cubicBezTo>
                  <a:pt x="98" y="24"/>
                  <a:pt x="98" y="24"/>
                  <a:pt x="98" y="24"/>
                </a:cubicBezTo>
                <a:cubicBezTo>
                  <a:pt x="98" y="22"/>
                  <a:pt x="98" y="22"/>
                  <a:pt x="98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6" y="24"/>
                  <a:pt x="95" y="24"/>
                  <a:pt x="95" y="24"/>
                </a:cubicBezTo>
                <a:cubicBezTo>
                  <a:pt x="95" y="24"/>
                  <a:pt x="95" y="25"/>
                  <a:pt x="94" y="25"/>
                </a:cubicBezTo>
                <a:cubicBezTo>
                  <a:pt x="94" y="25"/>
                  <a:pt x="94" y="26"/>
                  <a:pt x="94" y="25"/>
                </a:cubicBezTo>
                <a:cubicBezTo>
                  <a:pt x="94" y="25"/>
                  <a:pt x="94" y="25"/>
                  <a:pt x="93" y="26"/>
                </a:cubicBezTo>
                <a:cubicBezTo>
                  <a:pt x="93" y="26"/>
                  <a:pt x="93" y="26"/>
                  <a:pt x="93" y="26"/>
                </a:cubicBezTo>
                <a:cubicBezTo>
                  <a:pt x="93" y="26"/>
                  <a:pt x="93" y="26"/>
                  <a:pt x="92" y="27"/>
                </a:cubicBezTo>
                <a:cubicBezTo>
                  <a:pt x="92" y="27"/>
                  <a:pt x="91" y="28"/>
                  <a:pt x="90" y="28"/>
                </a:cubicBezTo>
                <a:cubicBezTo>
                  <a:pt x="90" y="28"/>
                  <a:pt x="89" y="27"/>
                  <a:pt x="89" y="27"/>
                </a:cubicBezTo>
                <a:cubicBezTo>
                  <a:pt x="89" y="26"/>
                  <a:pt x="89" y="25"/>
                  <a:pt x="89" y="25"/>
                </a:cubicBezTo>
                <a:cubicBezTo>
                  <a:pt x="88" y="25"/>
                  <a:pt x="86" y="26"/>
                  <a:pt x="86" y="26"/>
                </a:cubicBezTo>
                <a:cubicBezTo>
                  <a:pt x="86" y="27"/>
                  <a:pt x="86" y="27"/>
                  <a:pt x="86" y="27"/>
                </a:cubicBezTo>
                <a:cubicBezTo>
                  <a:pt x="86" y="26"/>
                  <a:pt x="85" y="27"/>
                  <a:pt x="85" y="27"/>
                </a:cubicBezTo>
                <a:cubicBezTo>
                  <a:pt x="85" y="27"/>
                  <a:pt x="85" y="27"/>
                  <a:pt x="84" y="27"/>
                </a:cubicBezTo>
                <a:cubicBezTo>
                  <a:pt x="83" y="27"/>
                  <a:pt x="82" y="27"/>
                  <a:pt x="82" y="28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7"/>
                  <a:pt x="81" y="27"/>
                  <a:pt x="81" y="27"/>
                </a:cubicBezTo>
                <a:cubicBezTo>
                  <a:pt x="81" y="27"/>
                  <a:pt x="81" y="26"/>
                  <a:pt x="81" y="27"/>
                </a:cubicBezTo>
                <a:cubicBezTo>
                  <a:pt x="81" y="27"/>
                  <a:pt x="81" y="26"/>
                  <a:pt x="81" y="26"/>
                </a:cubicBezTo>
                <a:cubicBezTo>
                  <a:pt x="80" y="25"/>
                  <a:pt x="80" y="25"/>
                  <a:pt x="80" y="25"/>
                </a:cubicBezTo>
                <a:cubicBezTo>
                  <a:pt x="79" y="25"/>
                  <a:pt x="79" y="26"/>
                  <a:pt x="79" y="26"/>
                </a:cubicBezTo>
                <a:cubicBezTo>
                  <a:pt x="78" y="27"/>
                  <a:pt x="76" y="27"/>
                  <a:pt x="75" y="27"/>
                </a:cubicBezTo>
                <a:cubicBezTo>
                  <a:pt x="75" y="27"/>
                  <a:pt x="74" y="26"/>
                  <a:pt x="74" y="25"/>
                </a:cubicBezTo>
                <a:cubicBezTo>
                  <a:pt x="74" y="24"/>
                  <a:pt x="72" y="24"/>
                  <a:pt x="71" y="24"/>
                </a:cubicBezTo>
                <a:cubicBezTo>
                  <a:pt x="70" y="25"/>
                  <a:pt x="70" y="25"/>
                  <a:pt x="69" y="25"/>
                </a:cubicBezTo>
                <a:cubicBezTo>
                  <a:pt x="68" y="26"/>
                  <a:pt x="68" y="26"/>
                  <a:pt x="68" y="26"/>
                </a:cubicBezTo>
                <a:lnTo>
                  <a:pt x="68" y="24"/>
                </a:lnTo>
                <a:close/>
                <a:moveTo>
                  <a:pt x="131" y="106"/>
                </a:moveTo>
                <a:cubicBezTo>
                  <a:pt x="131" y="106"/>
                  <a:pt x="129" y="103"/>
                  <a:pt x="129" y="103"/>
                </a:cubicBezTo>
                <a:cubicBezTo>
                  <a:pt x="128" y="103"/>
                  <a:pt x="128" y="103"/>
                  <a:pt x="128" y="104"/>
                </a:cubicBezTo>
                <a:cubicBezTo>
                  <a:pt x="128" y="104"/>
                  <a:pt x="129" y="105"/>
                  <a:pt x="129" y="105"/>
                </a:cubicBezTo>
                <a:cubicBezTo>
                  <a:pt x="129" y="105"/>
                  <a:pt x="130" y="105"/>
                  <a:pt x="129" y="105"/>
                </a:cubicBezTo>
                <a:cubicBezTo>
                  <a:pt x="129" y="105"/>
                  <a:pt x="130" y="106"/>
                  <a:pt x="131" y="106"/>
                </a:cubicBezTo>
                <a:cubicBezTo>
                  <a:pt x="131" y="106"/>
                  <a:pt x="131" y="106"/>
                  <a:pt x="131" y="106"/>
                </a:cubicBezTo>
                <a:close/>
                <a:moveTo>
                  <a:pt x="137" y="96"/>
                </a:moveTo>
                <a:cubicBezTo>
                  <a:pt x="139" y="97"/>
                  <a:pt x="138" y="95"/>
                  <a:pt x="135" y="93"/>
                </a:cubicBezTo>
                <a:cubicBezTo>
                  <a:pt x="133" y="92"/>
                  <a:pt x="133" y="92"/>
                  <a:pt x="132" y="92"/>
                </a:cubicBezTo>
                <a:cubicBezTo>
                  <a:pt x="131" y="93"/>
                  <a:pt x="131" y="94"/>
                  <a:pt x="132" y="94"/>
                </a:cubicBezTo>
                <a:cubicBezTo>
                  <a:pt x="133" y="94"/>
                  <a:pt x="133" y="95"/>
                  <a:pt x="133" y="95"/>
                </a:cubicBezTo>
                <a:cubicBezTo>
                  <a:pt x="133" y="95"/>
                  <a:pt x="134" y="95"/>
                  <a:pt x="135" y="95"/>
                </a:cubicBezTo>
                <a:cubicBezTo>
                  <a:pt x="135" y="95"/>
                  <a:pt x="136" y="95"/>
                  <a:pt x="137" y="96"/>
                </a:cubicBezTo>
                <a:close/>
                <a:moveTo>
                  <a:pt x="143" y="86"/>
                </a:moveTo>
                <a:cubicBezTo>
                  <a:pt x="144" y="86"/>
                  <a:pt x="144" y="86"/>
                  <a:pt x="144" y="86"/>
                </a:cubicBezTo>
                <a:cubicBezTo>
                  <a:pt x="144" y="86"/>
                  <a:pt x="142" y="84"/>
                  <a:pt x="141" y="83"/>
                </a:cubicBezTo>
                <a:cubicBezTo>
                  <a:pt x="140" y="82"/>
                  <a:pt x="140" y="82"/>
                  <a:pt x="140" y="83"/>
                </a:cubicBezTo>
                <a:cubicBezTo>
                  <a:pt x="139" y="85"/>
                  <a:pt x="140" y="85"/>
                  <a:pt x="143" y="86"/>
                </a:cubicBezTo>
                <a:close/>
                <a:moveTo>
                  <a:pt x="149" y="75"/>
                </a:moveTo>
                <a:cubicBezTo>
                  <a:pt x="149" y="74"/>
                  <a:pt x="148" y="73"/>
                  <a:pt x="146" y="72"/>
                </a:cubicBezTo>
                <a:cubicBezTo>
                  <a:pt x="144" y="71"/>
                  <a:pt x="144" y="71"/>
                  <a:pt x="144" y="72"/>
                </a:cubicBezTo>
                <a:cubicBezTo>
                  <a:pt x="144" y="72"/>
                  <a:pt x="144" y="73"/>
                  <a:pt x="145" y="73"/>
                </a:cubicBezTo>
                <a:cubicBezTo>
                  <a:pt x="147" y="74"/>
                  <a:pt x="149" y="75"/>
                  <a:pt x="149" y="75"/>
                </a:cubicBezTo>
                <a:close/>
                <a:moveTo>
                  <a:pt x="157" y="68"/>
                </a:moveTo>
                <a:cubicBezTo>
                  <a:pt x="157" y="67"/>
                  <a:pt x="154" y="64"/>
                  <a:pt x="152" y="63"/>
                </a:cubicBezTo>
                <a:cubicBezTo>
                  <a:pt x="151" y="63"/>
                  <a:pt x="151" y="63"/>
                  <a:pt x="151" y="64"/>
                </a:cubicBezTo>
                <a:cubicBezTo>
                  <a:pt x="151" y="65"/>
                  <a:pt x="151" y="65"/>
                  <a:pt x="153" y="66"/>
                </a:cubicBezTo>
                <a:cubicBezTo>
                  <a:pt x="154" y="67"/>
                  <a:pt x="156" y="68"/>
                  <a:pt x="157" y="68"/>
                </a:cubicBezTo>
                <a:close/>
                <a:moveTo>
                  <a:pt x="161" y="54"/>
                </a:moveTo>
                <a:cubicBezTo>
                  <a:pt x="162" y="54"/>
                  <a:pt x="162" y="54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3" y="54"/>
                  <a:pt x="163" y="54"/>
                  <a:pt x="162" y="54"/>
                </a:cubicBezTo>
                <a:cubicBezTo>
                  <a:pt x="162" y="54"/>
                  <a:pt x="162" y="53"/>
                  <a:pt x="162" y="53"/>
                </a:cubicBezTo>
                <a:cubicBezTo>
                  <a:pt x="162" y="52"/>
                  <a:pt x="162" y="52"/>
                  <a:pt x="162" y="52"/>
                </a:cubicBezTo>
                <a:cubicBezTo>
                  <a:pt x="162" y="52"/>
                  <a:pt x="161" y="51"/>
                  <a:pt x="161" y="51"/>
                </a:cubicBezTo>
                <a:cubicBezTo>
                  <a:pt x="160" y="50"/>
                  <a:pt x="159" y="50"/>
                  <a:pt x="158" y="50"/>
                </a:cubicBezTo>
                <a:cubicBezTo>
                  <a:pt x="157" y="51"/>
                  <a:pt x="157" y="52"/>
                  <a:pt x="158" y="52"/>
                </a:cubicBezTo>
                <a:cubicBezTo>
                  <a:pt x="159" y="52"/>
                  <a:pt x="159" y="53"/>
                  <a:pt x="160" y="53"/>
                </a:cubicBezTo>
                <a:cubicBezTo>
                  <a:pt x="161" y="54"/>
                  <a:pt x="161" y="54"/>
                  <a:pt x="161" y="54"/>
                </a:cubicBezTo>
                <a:close/>
                <a:moveTo>
                  <a:pt x="169" y="44"/>
                </a:moveTo>
                <a:cubicBezTo>
                  <a:pt x="170" y="44"/>
                  <a:pt x="169" y="43"/>
                  <a:pt x="168" y="42"/>
                </a:cubicBezTo>
                <a:cubicBezTo>
                  <a:pt x="167" y="41"/>
                  <a:pt x="166" y="41"/>
                  <a:pt x="166" y="42"/>
                </a:cubicBezTo>
                <a:cubicBezTo>
                  <a:pt x="166" y="42"/>
                  <a:pt x="167" y="43"/>
                  <a:pt x="167" y="43"/>
                </a:cubicBezTo>
                <a:cubicBezTo>
                  <a:pt x="167" y="42"/>
                  <a:pt x="167" y="43"/>
                  <a:pt x="167" y="43"/>
                </a:cubicBezTo>
                <a:cubicBezTo>
                  <a:pt x="167" y="43"/>
                  <a:pt x="167" y="43"/>
                  <a:pt x="167" y="43"/>
                </a:cubicBezTo>
                <a:cubicBezTo>
                  <a:pt x="167" y="43"/>
                  <a:pt x="168" y="43"/>
                  <a:pt x="167" y="43"/>
                </a:cubicBezTo>
                <a:cubicBezTo>
                  <a:pt x="167" y="43"/>
                  <a:pt x="168" y="44"/>
                  <a:pt x="168" y="44"/>
                </a:cubicBezTo>
                <a:cubicBezTo>
                  <a:pt x="169" y="44"/>
                  <a:pt x="169" y="44"/>
                  <a:pt x="169" y="44"/>
                </a:cubicBezTo>
                <a:cubicBezTo>
                  <a:pt x="169" y="45"/>
                  <a:pt x="169" y="45"/>
                  <a:pt x="169" y="45"/>
                </a:cubicBezTo>
                <a:cubicBezTo>
                  <a:pt x="169" y="45"/>
                  <a:pt x="169" y="44"/>
                  <a:pt x="169" y="44"/>
                </a:cubicBezTo>
                <a:close/>
                <a:moveTo>
                  <a:pt x="177" y="36"/>
                </a:moveTo>
                <a:cubicBezTo>
                  <a:pt x="177" y="36"/>
                  <a:pt x="176" y="34"/>
                  <a:pt x="176" y="34"/>
                </a:cubicBezTo>
                <a:cubicBezTo>
                  <a:pt x="175" y="34"/>
                  <a:pt x="175" y="33"/>
                  <a:pt x="175" y="33"/>
                </a:cubicBezTo>
                <a:cubicBezTo>
                  <a:pt x="175" y="33"/>
                  <a:pt x="175" y="33"/>
                  <a:pt x="174" y="33"/>
                </a:cubicBezTo>
                <a:cubicBezTo>
                  <a:pt x="173" y="33"/>
                  <a:pt x="173" y="33"/>
                  <a:pt x="173" y="32"/>
                </a:cubicBezTo>
                <a:cubicBezTo>
                  <a:pt x="173" y="32"/>
                  <a:pt x="173" y="32"/>
                  <a:pt x="172" y="32"/>
                </a:cubicBezTo>
                <a:cubicBezTo>
                  <a:pt x="172" y="33"/>
                  <a:pt x="172" y="33"/>
                  <a:pt x="172" y="33"/>
                </a:cubicBezTo>
                <a:cubicBezTo>
                  <a:pt x="172" y="34"/>
                  <a:pt x="172" y="34"/>
                  <a:pt x="172" y="34"/>
                </a:cubicBezTo>
                <a:cubicBezTo>
                  <a:pt x="173" y="34"/>
                  <a:pt x="173" y="33"/>
                  <a:pt x="173" y="34"/>
                </a:cubicBezTo>
                <a:cubicBezTo>
                  <a:pt x="173" y="34"/>
                  <a:pt x="173" y="34"/>
                  <a:pt x="173" y="34"/>
                </a:cubicBezTo>
                <a:cubicBezTo>
                  <a:pt x="173" y="34"/>
                  <a:pt x="173" y="34"/>
                  <a:pt x="173" y="34"/>
                </a:cubicBezTo>
                <a:cubicBezTo>
                  <a:pt x="173" y="34"/>
                  <a:pt x="174" y="35"/>
                  <a:pt x="174" y="35"/>
                </a:cubicBezTo>
                <a:cubicBezTo>
                  <a:pt x="174" y="36"/>
                  <a:pt x="174" y="36"/>
                  <a:pt x="176" y="36"/>
                </a:cubicBezTo>
                <a:cubicBezTo>
                  <a:pt x="176" y="37"/>
                  <a:pt x="177" y="37"/>
                  <a:pt x="177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dirty="0">
              <a:ea typeface="汉仪丫丫体简" panose="02010604000101010101" pitchFamily="2" charset="-122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/>
          <p:nvPr/>
        </p:nvGrpSpPr>
        <p:grpSpPr bwMode="auto">
          <a:xfrm rot="18866617">
            <a:off x="3022128" y="-159696"/>
            <a:ext cx="3047026" cy="3140633"/>
            <a:chOff x="-58" y="-1263"/>
            <a:chExt cx="6901" cy="7007"/>
          </a:xfrm>
          <a:noFill/>
        </p:grpSpPr>
        <p:sp>
          <p:nvSpPr>
            <p:cNvPr id="14" name="Oval 4"/>
            <p:cNvSpPr>
              <a:spLocks noChangeArrowheads="1"/>
            </p:cNvSpPr>
            <p:nvPr/>
          </p:nvSpPr>
          <p:spPr bwMode="auto">
            <a:xfrm>
              <a:off x="4348" y="3249"/>
              <a:ext cx="2495" cy="2495"/>
            </a:xfrm>
            <a:prstGeom prst="ellipse">
              <a:avLst/>
            </a:prstGeom>
            <a:blipFill>
              <a:blip r:embed="rId2" cstate="email"/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5" name="Oval 5"/>
            <p:cNvSpPr>
              <a:spLocks noChangeArrowheads="1"/>
            </p:cNvSpPr>
            <p:nvPr/>
          </p:nvSpPr>
          <p:spPr bwMode="auto">
            <a:xfrm>
              <a:off x="2141" y="997"/>
              <a:ext cx="2495" cy="2495"/>
            </a:xfrm>
            <a:prstGeom prst="ellipse">
              <a:avLst/>
            </a:prstGeom>
            <a:blipFill>
              <a:blip r:embed="rId3" cstate="email"/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  <p:sp>
          <p:nvSpPr>
            <p:cNvPr id="16" name="Oval 6"/>
            <p:cNvSpPr>
              <a:spLocks noChangeArrowheads="1"/>
            </p:cNvSpPr>
            <p:nvPr/>
          </p:nvSpPr>
          <p:spPr bwMode="auto">
            <a:xfrm>
              <a:off x="-58" y="-1263"/>
              <a:ext cx="2495" cy="2495"/>
            </a:xfrm>
            <a:prstGeom prst="ellipse">
              <a:avLst/>
            </a:prstGeom>
            <a:blipFill>
              <a:blip r:embed="rId4" cstate="email"/>
              <a:stretch>
                <a:fillRect/>
              </a:stretch>
            </a:blipFill>
            <a:ln w="76200" cap="rnd"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wrap="none" anchor="ctr"/>
            <a:lstStyle>
              <a:lvl1pPr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anose="020B0604020202020204" pitchFamily="34" charset="0"/>
                  <a:ea typeface="PMingLiU" panose="02020500000000000000" pitchFamily="18" charset="-120"/>
                </a:defRPr>
              </a:lvl9pPr>
            </a:lstStyle>
            <a:p>
              <a:pPr eaLnBrk="1" hangingPunct="1"/>
              <a:endParaRPr lang="zh-CN" altLang="en-US"/>
            </a:p>
          </p:txBody>
        </p:sp>
      </p:grpSp>
      <p:grpSp>
        <p:nvGrpSpPr>
          <p:cNvPr id="3" name="组合 22"/>
          <p:cNvGrpSpPr/>
          <p:nvPr/>
        </p:nvGrpSpPr>
        <p:grpSpPr>
          <a:xfrm>
            <a:off x="611560" y="1059582"/>
            <a:ext cx="7992888" cy="3550462"/>
            <a:chOff x="-1068627" y="2407209"/>
            <a:chExt cx="10657184" cy="4733949"/>
          </a:xfrm>
        </p:grpSpPr>
        <p:sp>
          <p:nvSpPr>
            <p:cNvPr id="28" name="文本框 27"/>
            <p:cNvSpPr txBox="1"/>
            <p:nvPr/>
          </p:nvSpPr>
          <p:spPr>
            <a:xfrm>
              <a:off x="-1068627" y="4063393"/>
              <a:ext cx="10657184" cy="30777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400">
                  <a:solidFill>
                    <a:schemeClr val="tx1">
                      <a:lumMod val="50000"/>
                      <a:lumOff val="50000"/>
                    </a:schemeClr>
                  </a:solidFill>
                </a:defRPr>
              </a:lvl1pPr>
            </a:lstStyle>
            <a:p>
              <a:r>
                <a:rPr lang="zh-CN" altLang="en-US" sz="2400" dirty="0" smtClean="0">
                  <a:solidFill>
                    <a:srgbClr val="FFFF00"/>
                  </a:solidFill>
                  <a:latin typeface="+mj-ea"/>
                </a:rPr>
                <a:t>长扫：</a:t>
              </a:r>
              <a:r>
                <a:rPr lang="zh-CN" altLang="en-US" sz="2400" dirty="0" smtClean="0">
                  <a:solidFill>
                    <a:schemeClr val="bg1">
                      <a:lumMod val="95000"/>
                    </a:schemeClr>
                  </a:solidFill>
                  <a:latin typeface="+mj-ea"/>
                </a:rPr>
                <a:t>即常扫，指经常打扫。</a:t>
              </a:r>
              <a:endParaRPr lang="en-US" altLang="zh-CN" sz="2400" dirty="0" smtClean="0">
                <a:solidFill>
                  <a:schemeClr val="bg1">
                    <a:lumMod val="95000"/>
                  </a:schemeClr>
                </a:solidFill>
                <a:latin typeface="+mj-ea"/>
              </a:endParaRPr>
            </a:p>
            <a:p>
              <a:r>
                <a:rPr lang="zh-CN" altLang="en-US" sz="2400" dirty="0" smtClean="0">
                  <a:solidFill>
                    <a:srgbClr val="FFFF00"/>
                  </a:solidFill>
                  <a:latin typeface="+mj-ea"/>
                </a:rPr>
                <a:t>净：</a:t>
              </a:r>
              <a:r>
                <a:rPr lang="zh-CN" altLang="en-US" sz="2400" dirty="0" smtClean="0">
                  <a:solidFill>
                    <a:schemeClr val="bg1">
                      <a:lumMod val="95000"/>
                    </a:schemeClr>
                  </a:solidFill>
                  <a:latin typeface="+mj-ea"/>
                </a:rPr>
                <a:t>干净。</a:t>
              </a:r>
              <a:endParaRPr lang="en-US" altLang="zh-CN" sz="2400" dirty="0" smtClean="0">
                <a:solidFill>
                  <a:schemeClr val="bg1">
                    <a:lumMod val="95000"/>
                  </a:schemeClr>
                </a:solidFill>
                <a:latin typeface="+mj-ea"/>
              </a:endParaRPr>
            </a:p>
            <a:p>
              <a:r>
                <a:rPr lang="zh-CN" altLang="en-US" sz="2400" dirty="0" smtClean="0">
                  <a:solidFill>
                    <a:srgbClr val="FFFF00"/>
                  </a:solidFill>
                  <a:latin typeface="+mj-ea"/>
                </a:rPr>
                <a:t>畦：</a:t>
              </a:r>
              <a:r>
                <a:rPr lang="zh-CN" altLang="en-US" sz="2400" dirty="0" smtClean="0">
                  <a:solidFill>
                    <a:schemeClr val="bg1">
                      <a:lumMod val="95000"/>
                    </a:schemeClr>
                  </a:solidFill>
                </a:rPr>
                <a:t>这里指种有花木的一块块排列整齐的土地，周围有田埂围着。</a:t>
              </a:r>
              <a:endParaRPr lang="zh-CN" altLang="en-US" sz="2400" dirty="0" smtClean="0">
                <a:solidFill>
                  <a:schemeClr val="bg1">
                    <a:lumMod val="95000"/>
                  </a:schemeClr>
                </a:solidFill>
              </a:endParaRPr>
            </a:p>
            <a:p>
              <a:r>
                <a:rPr lang="zh-CN" altLang="en-US" sz="2400" dirty="0" smtClean="0">
                  <a:solidFill>
                    <a:srgbClr val="FFFF00"/>
                  </a:solidFill>
                  <a:latin typeface="+mj-ea"/>
                </a:rPr>
                <a:t>排闼：</a:t>
              </a:r>
              <a:r>
                <a:rPr lang="zh-CN" altLang="en-US" sz="2400" dirty="0" smtClean="0">
                  <a:solidFill>
                    <a:schemeClr val="bg1">
                      <a:lumMod val="95000"/>
                    </a:schemeClr>
                  </a:solidFill>
                </a:rPr>
                <a:t>推开门。</a:t>
              </a:r>
              <a:endParaRPr lang="en-US" altLang="zh-CN" sz="2400" dirty="0" smtClean="0">
                <a:solidFill>
                  <a:schemeClr val="bg1">
                    <a:lumMod val="95000"/>
                  </a:schemeClr>
                </a:solidFill>
              </a:endParaRPr>
            </a:p>
            <a:p>
              <a:r>
                <a:rPr lang="zh-CN" altLang="en-US" sz="2400" dirty="0" smtClean="0">
                  <a:solidFill>
                    <a:srgbClr val="FFFF00"/>
                  </a:solidFill>
                  <a:latin typeface="+mj-ea"/>
                </a:rPr>
                <a:t>闼：</a:t>
              </a:r>
              <a:r>
                <a:rPr lang="zh-CN" altLang="en-US" sz="2400" dirty="0" smtClean="0">
                  <a:solidFill>
                    <a:schemeClr val="bg1">
                      <a:lumMod val="95000"/>
                    </a:schemeClr>
                  </a:solidFill>
                </a:rPr>
                <a:t>小门。</a:t>
              </a:r>
              <a:endParaRPr lang="zh-CN" altLang="en-US" sz="2400" dirty="0" smtClean="0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25" name="文本框 24"/>
            <p:cNvSpPr txBox="1"/>
            <p:nvPr/>
          </p:nvSpPr>
          <p:spPr>
            <a:xfrm>
              <a:off x="827584" y="2407209"/>
              <a:ext cx="2549212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zh-CN" altLang="en-US" dirty="0">
                <a:solidFill>
                  <a:schemeClr val="bg1">
                    <a:lumMod val="95000"/>
                  </a:schemeClr>
                </a:solidFill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4" name="组合 1"/>
          <p:cNvGrpSpPr/>
          <p:nvPr/>
        </p:nvGrpSpPr>
        <p:grpSpPr>
          <a:xfrm>
            <a:off x="-23388" y="154008"/>
            <a:ext cx="6644556" cy="475298"/>
            <a:chOff x="-31184" y="205344"/>
            <a:chExt cx="8859408" cy="633729"/>
          </a:xfrm>
        </p:grpSpPr>
        <p:sp>
          <p:nvSpPr>
            <p:cNvPr id="6" name="文本框 5"/>
            <p:cNvSpPr txBox="1"/>
            <p:nvPr/>
          </p:nvSpPr>
          <p:spPr>
            <a:xfrm>
              <a:off x="5359093" y="223521"/>
              <a:ext cx="2894319" cy="615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读一读 </a:t>
              </a:r>
              <a:endParaRPr lang="zh-CN" altLang="en-US" sz="2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5" name="组合 40"/>
            <p:cNvGrpSpPr/>
            <p:nvPr/>
          </p:nvGrpSpPr>
          <p:grpSpPr>
            <a:xfrm>
              <a:off x="829774" y="288533"/>
              <a:ext cx="7998450" cy="360040"/>
              <a:chOff x="822022" y="288533"/>
              <a:chExt cx="7998450" cy="360040"/>
            </a:xfrm>
          </p:grpSpPr>
          <p:cxnSp>
            <p:nvCxnSpPr>
              <p:cNvPr id="42" name="直接连接符 41"/>
              <p:cNvCxnSpPr/>
              <p:nvPr/>
            </p:nvCxnSpPr>
            <p:spPr>
              <a:xfrm>
                <a:off x="5268932" y="633587"/>
                <a:ext cx="3551540" cy="0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  <a:alpha val="74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" name="组合 42"/>
              <p:cNvGrpSpPr/>
              <p:nvPr/>
            </p:nvGrpSpPr>
            <p:grpSpPr>
              <a:xfrm>
                <a:off x="822022" y="288533"/>
                <a:ext cx="4469280" cy="360040"/>
                <a:chOff x="872912" y="836712"/>
                <a:chExt cx="4469280" cy="360040"/>
              </a:xfrm>
            </p:grpSpPr>
            <p:sp>
              <p:nvSpPr>
                <p:cNvPr id="45" name="矩形 44"/>
                <p:cNvSpPr/>
                <p:nvPr/>
              </p:nvSpPr>
              <p:spPr>
                <a:xfrm>
                  <a:off x="872912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6" name="矩形 45"/>
                <p:cNvSpPr/>
                <p:nvPr/>
              </p:nvSpPr>
              <p:spPr>
                <a:xfrm>
                  <a:off x="1774208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7" name="矩形 46"/>
                <p:cNvSpPr/>
                <p:nvPr/>
              </p:nvSpPr>
              <p:spPr>
                <a:xfrm>
                  <a:off x="2675504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8" name="矩形 47"/>
                <p:cNvSpPr/>
                <p:nvPr/>
              </p:nvSpPr>
              <p:spPr>
                <a:xfrm>
                  <a:off x="3576800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9" name="矩形 48"/>
                <p:cNvSpPr/>
                <p:nvPr/>
              </p:nvSpPr>
              <p:spPr>
                <a:xfrm>
                  <a:off x="4478096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</p:grpSp>
        </p:grpSp>
        <p:sp>
          <p:nvSpPr>
            <p:cNvPr id="50" name="矩形 49"/>
            <p:cNvSpPr/>
            <p:nvPr/>
          </p:nvSpPr>
          <p:spPr>
            <a:xfrm>
              <a:off x="-31184" y="205344"/>
              <a:ext cx="864096" cy="504056"/>
            </a:xfrm>
            <a:prstGeom prst="rect">
              <a:avLst/>
            </a:prstGeom>
            <a:blipFill>
              <a:blip r:embed="rId5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2987824" y="2064789"/>
            <a:ext cx="563462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600" b="1" dirty="0" smtClean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理解古诗译文</a:t>
            </a:r>
            <a:endParaRPr lang="zh-CN" altLang="en-US" sz="6600" b="1" dirty="0" smtClean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385646" y="3489853"/>
            <a:ext cx="6527478" cy="105747"/>
            <a:chOff x="323528" y="4293096"/>
            <a:chExt cx="8703304" cy="140996"/>
          </a:xfrm>
        </p:grpSpPr>
        <p:grpSp>
          <p:nvGrpSpPr>
            <p:cNvPr id="3" name="组合 28"/>
            <p:cNvGrpSpPr/>
            <p:nvPr/>
          </p:nvGrpSpPr>
          <p:grpSpPr>
            <a:xfrm>
              <a:off x="323528" y="4293096"/>
              <a:ext cx="4464719" cy="140996"/>
              <a:chOff x="617922" y="1097616"/>
              <a:chExt cx="4464719" cy="140996"/>
            </a:xfrm>
          </p:grpSpPr>
          <p:sp>
            <p:nvSpPr>
              <p:cNvPr id="30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4" name="组合 34"/>
            <p:cNvGrpSpPr/>
            <p:nvPr/>
          </p:nvGrpSpPr>
          <p:grpSpPr>
            <a:xfrm>
              <a:off x="4562113" y="4293096"/>
              <a:ext cx="4464719" cy="140996"/>
              <a:chOff x="617922" y="1097616"/>
              <a:chExt cx="4464719" cy="140996"/>
            </a:xfrm>
          </p:grpSpPr>
          <p:sp>
            <p:nvSpPr>
              <p:cNvPr id="3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grpSp>
        <p:nvGrpSpPr>
          <p:cNvPr id="5" name="组合 2"/>
          <p:cNvGrpSpPr/>
          <p:nvPr/>
        </p:nvGrpSpPr>
        <p:grpSpPr>
          <a:xfrm>
            <a:off x="1385648" y="1329613"/>
            <a:ext cx="6527877" cy="105747"/>
            <a:chOff x="323528" y="2065320"/>
            <a:chExt cx="8703836" cy="140996"/>
          </a:xfrm>
        </p:grpSpPr>
        <p:grpSp>
          <p:nvGrpSpPr>
            <p:cNvPr id="6" name="组合 24"/>
            <p:cNvGrpSpPr/>
            <p:nvPr/>
          </p:nvGrpSpPr>
          <p:grpSpPr>
            <a:xfrm>
              <a:off x="323528" y="2065320"/>
              <a:ext cx="4464719" cy="140996"/>
              <a:chOff x="617922" y="1097616"/>
              <a:chExt cx="4464719" cy="140996"/>
            </a:xfrm>
          </p:grpSpPr>
          <p:sp>
            <p:nvSpPr>
              <p:cNvPr id="2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7" name="组合 37"/>
            <p:cNvGrpSpPr/>
            <p:nvPr/>
          </p:nvGrpSpPr>
          <p:grpSpPr>
            <a:xfrm>
              <a:off x="4562645" y="2065320"/>
              <a:ext cx="4464719" cy="140996"/>
              <a:chOff x="617922" y="1097616"/>
              <a:chExt cx="4464719" cy="140996"/>
            </a:xfrm>
          </p:grpSpPr>
          <p:sp>
            <p:nvSpPr>
              <p:cNvPr id="3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sp>
        <p:nvSpPr>
          <p:cNvPr id="24" name="Freeform 37"/>
          <p:cNvSpPr>
            <a:spLocks noEditPoints="1"/>
          </p:cNvSpPr>
          <p:nvPr/>
        </p:nvSpPr>
        <p:spPr bwMode="auto">
          <a:xfrm rot="20207325">
            <a:off x="1542402" y="2183595"/>
            <a:ext cx="1202713" cy="768400"/>
          </a:xfrm>
          <a:custGeom>
            <a:avLst/>
            <a:gdLst>
              <a:gd name="T0" fmla="*/ 38 w 285"/>
              <a:gd name="T1" fmla="*/ 44 h 183"/>
              <a:gd name="T2" fmla="*/ 109 w 285"/>
              <a:gd name="T3" fmla="*/ 7 h 183"/>
              <a:gd name="T4" fmla="*/ 158 w 285"/>
              <a:gd name="T5" fmla="*/ 15 h 183"/>
              <a:gd name="T6" fmla="*/ 221 w 285"/>
              <a:gd name="T7" fmla="*/ 42 h 183"/>
              <a:gd name="T8" fmla="*/ 280 w 285"/>
              <a:gd name="T9" fmla="*/ 114 h 183"/>
              <a:gd name="T10" fmla="*/ 242 w 285"/>
              <a:gd name="T11" fmla="*/ 182 h 183"/>
              <a:gd name="T12" fmla="*/ 199 w 285"/>
              <a:gd name="T13" fmla="*/ 165 h 183"/>
              <a:gd name="T14" fmla="*/ 164 w 285"/>
              <a:gd name="T15" fmla="*/ 126 h 183"/>
              <a:gd name="T16" fmla="*/ 114 w 285"/>
              <a:gd name="T17" fmla="*/ 110 h 183"/>
              <a:gd name="T18" fmla="*/ 34 w 285"/>
              <a:gd name="T19" fmla="*/ 103 h 183"/>
              <a:gd name="T20" fmla="*/ 102 w 285"/>
              <a:gd name="T21" fmla="*/ 97 h 183"/>
              <a:gd name="T22" fmla="*/ 33 w 285"/>
              <a:gd name="T23" fmla="*/ 101 h 183"/>
              <a:gd name="T24" fmla="*/ 183 w 285"/>
              <a:gd name="T25" fmla="*/ 137 h 183"/>
              <a:gd name="T26" fmla="*/ 149 w 285"/>
              <a:gd name="T27" fmla="*/ 123 h 183"/>
              <a:gd name="T28" fmla="*/ 196 w 285"/>
              <a:gd name="T29" fmla="*/ 157 h 183"/>
              <a:gd name="T30" fmla="*/ 68 w 285"/>
              <a:gd name="T31" fmla="*/ 87 h 183"/>
              <a:gd name="T32" fmla="*/ 114 w 285"/>
              <a:gd name="T33" fmla="*/ 96 h 183"/>
              <a:gd name="T34" fmla="*/ 41 w 285"/>
              <a:gd name="T35" fmla="*/ 89 h 183"/>
              <a:gd name="T36" fmla="*/ 196 w 285"/>
              <a:gd name="T37" fmla="*/ 140 h 183"/>
              <a:gd name="T38" fmla="*/ 152 w 285"/>
              <a:gd name="T39" fmla="*/ 114 h 183"/>
              <a:gd name="T40" fmla="*/ 187 w 285"/>
              <a:gd name="T41" fmla="*/ 136 h 183"/>
              <a:gd name="T42" fmla="*/ 249 w 285"/>
              <a:gd name="T43" fmla="*/ 166 h 183"/>
              <a:gd name="T44" fmla="*/ 261 w 285"/>
              <a:gd name="T45" fmla="*/ 91 h 183"/>
              <a:gd name="T46" fmla="*/ 184 w 285"/>
              <a:gd name="T47" fmla="*/ 39 h 183"/>
              <a:gd name="T48" fmla="*/ 142 w 285"/>
              <a:gd name="T49" fmla="*/ 110 h 183"/>
              <a:gd name="T50" fmla="*/ 191 w 285"/>
              <a:gd name="T51" fmla="*/ 128 h 183"/>
              <a:gd name="T52" fmla="*/ 243 w 285"/>
              <a:gd name="T53" fmla="*/ 176 h 183"/>
              <a:gd name="T54" fmla="*/ 188 w 285"/>
              <a:gd name="T55" fmla="*/ 118 h 183"/>
              <a:gd name="T56" fmla="*/ 181 w 285"/>
              <a:gd name="T57" fmla="*/ 106 h 183"/>
              <a:gd name="T58" fmla="*/ 212 w 285"/>
              <a:gd name="T59" fmla="*/ 147 h 183"/>
              <a:gd name="T60" fmla="*/ 226 w 285"/>
              <a:gd name="T61" fmla="*/ 160 h 183"/>
              <a:gd name="T62" fmla="*/ 192 w 285"/>
              <a:gd name="T63" fmla="*/ 98 h 183"/>
              <a:gd name="T64" fmla="*/ 191 w 285"/>
              <a:gd name="T65" fmla="*/ 92 h 183"/>
              <a:gd name="T66" fmla="*/ 222 w 285"/>
              <a:gd name="T67" fmla="*/ 119 h 183"/>
              <a:gd name="T68" fmla="*/ 244 w 285"/>
              <a:gd name="T69" fmla="*/ 125 h 183"/>
              <a:gd name="T70" fmla="*/ 205 w 285"/>
              <a:gd name="T71" fmla="*/ 87 h 183"/>
              <a:gd name="T72" fmla="*/ 192 w 285"/>
              <a:gd name="T73" fmla="*/ 70 h 183"/>
              <a:gd name="T74" fmla="*/ 222 w 285"/>
              <a:gd name="T75" fmla="*/ 104 h 183"/>
              <a:gd name="T76" fmla="*/ 237 w 285"/>
              <a:gd name="T77" fmla="*/ 88 h 183"/>
              <a:gd name="T78" fmla="*/ 198 w 285"/>
              <a:gd name="T79" fmla="*/ 51 h 183"/>
              <a:gd name="T80" fmla="*/ 231 w 285"/>
              <a:gd name="T81" fmla="*/ 73 h 183"/>
              <a:gd name="T82" fmla="*/ 221 w 285"/>
              <a:gd name="T83" fmla="*/ 99 h 183"/>
              <a:gd name="T84" fmla="*/ 97 w 285"/>
              <a:gd name="T85" fmla="*/ 81 h 183"/>
              <a:gd name="T86" fmla="*/ 132 w 285"/>
              <a:gd name="T87" fmla="*/ 109 h 183"/>
              <a:gd name="T88" fmla="*/ 130 w 285"/>
              <a:gd name="T89" fmla="*/ 96 h 183"/>
              <a:gd name="T90" fmla="*/ 139 w 285"/>
              <a:gd name="T91" fmla="*/ 71 h 183"/>
              <a:gd name="T92" fmla="*/ 162 w 285"/>
              <a:gd name="T93" fmla="*/ 64 h 183"/>
              <a:gd name="T94" fmla="*/ 174 w 285"/>
              <a:gd name="T95" fmla="*/ 39 h 183"/>
              <a:gd name="T96" fmla="*/ 98 w 285"/>
              <a:gd name="T97" fmla="*/ 11 h 183"/>
              <a:gd name="T98" fmla="*/ 51 w 285"/>
              <a:gd name="T99" fmla="*/ 35 h 183"/>
              <a:gd name="T100" fmla="*/ 45 w 285"/>
              <a:gd name="T101" fmla="*/ 70 h 183"/>
              <a:gd name="T102" fmla="*/ 114 w 285"/>
              <a:gd name="T103" fmla="*/ 79 h 183"/>
              <a:gd name="T104" fmla="*/ 44 w 285"/>
              <a:gd name="T105" fmla="*/ 77 h 183"/>
              <a:gd name="T106" fmla="*/ 103 w 285"/>
              <a:gd name="T107" fmla="*/ 57 h 183"/>
              <a:gd name="T108" fmla="*/ 81 w 285"/>
              <a:gd name="T109" fmla="*/ 61 h 183"/>
              <a:gd name="T110" fmla="*/ 79 w 285"/>
              <a:gd name="T111" fmla="*/ 35 h 183"/>
              <a:gd name="T112" fmla="*/ 133 w 285"/>
              <a:gd name="T113" fmla="*/ 58 h 183"/>
              <a:gd name="T114" fmla="*/ 84 w 285"/>
              <a:gd name="T115" fmla="*/ 43 h 183"/>
              <a:gd name="T116" fmla="*/ 104 w 285"/>
              <a:gd name="T117" fmla="*/ 19 h 183"/>
              <a:gd name="T118" fmla="*/ 126 w 285"/>
              <a:gd name="T119" fmla="*/ 30 h 183"/>
              <a:gd name="T120" fmla="*/ 81 w 285"/>
              <a:gd name="T121" fmla="*/ 28 h 183"/>
              <a:gd name="T122" fmla="*/ 162 w 285"/>
              <a:gd name="T123" fmla="*/ 54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5" h="183">
                <a:moveTo>
                  <a:pt x="19" y="105"/>
                </a:moveTo>
                <a:cubicBezTo>
                  <a:pt x="19" y="104"/>
                  <a:pt x="18" y="104"/>
                  <a:pt x="18" y="104"/>
                </a:cubicBezTo>
                <a:cubicBezTo>
                  <a:pt x="17" y="104"/>
                  <a:pt x="17" y="103"/>
                  <a:pt x="17" y="103"/>
                </a:cubicBezTo>
                <a:cubicBezTo>
                  <a:pt x="17" y="103"/>
                  <a:pt x="17" y="103"/>
                  <a:pt x="16" y="103"/>
                </a:cubicBezTo>
                <a:cubicBezTo>
                  <a:pt x="16" y="103"/>
                  <a:pt x="16" y="103"/>
                  <a:pt x="16" y="102"/>
                </a:cubicBezTo>
                <a:cubicBezTo>
                  <a:pt x="14" y="101"/>
                  <a:pt x="13" y="100"/>
                  <a:pt x="12" y="99"/>
                </a:cubicBezTo>
                <a:cubicBezTo>
                  <a:pt x="12" y="99"/>
                  <a:pt x="11" y="99"/>
                  <a:pt x="11" y="98"/>
                </a:cubicBezTo>
                <a:cubicBezTo>
                  <a:pt x="9" y="97"/>
                  <a:pt x="7" y="94"/>
                  <a:pt x="7" y="94"/>
                </a:cubicBezTo>
                <a:cubicBezTo>
                  <a:pt x="6" y="94"/>
                  <a:pt x="6" y="94"/>
                  <a:pt x="6" y="93"/>
                </a:cubicBezTo>
                <a:cubicBezTo>
                  <a:pt x="6" y="93"/>
                  <a:pt x="6" y="93"/>
                  <a:pt x="5" y="92"/>
                </a:cubicBezTo>
                <a:cubicBezTo>
                  <a:pt x="5" y="92"/>
                  <a:pt x="4" y="91"/>
                  <a:pt x="3" y="90"/>
                </a:cubicBezTo>
                <a:cubicBezTo>
                  <a:pt x="2" y="89"/>
                  <a:pt x="1" y="87"/>
                  <a:pt x="1" y="87"/>
                </a:cubicBezTo>
                <a:cubicBezTo>
                  <a:pt x="0" y="85"/>
                  <a:pt x="0" y="85"/>
                  <a:pt x="2" y="83"/>
                </a:cubicBezTo>
                <a:cubicBezTo>
                  <a:pt x="3" y="82"/>
                  <a:pt x="4" y="81"/>
                  <a:pt x="4" y="81"/>
                </a:cubicBezTo>
                <a:cubicBezTo>
                  <a:pt x="4" y="81"/>
                  <a:pt x="4" y="80"/>
                  <a:pt x="4" y="80"/>
                </a:cubicBezTo>
                <a:cubicBezTo>
                  <a:pt x="4" y="79"/>
                  <a:pt x="5" y="79"/>
                  <a:pt x="5" y="79"/>
                </a:cubicBezTo>
                <a:cubicBezTo>
                  <a:pt x="6" y="79"/>
                  <a:pt x="6" y="79"/>
                  <a:pt x="8" y="77"/>
                </a:cubicBezTo>
                <a:cubicBezTo>
                  <a:pt x="9" y="76"/>
                  <a:pt x="10" y="75"/>
                  <a:pt x="10" y="75"/>
                </a:cubicBezTo>
                <a:cubicBezTo>
                  <a:pt x="10" y="75"/>
                  <a:pt x="11" y="74"/>
                  <a:pt x="11" y="73"/>
                </a:cubicBezTo>
                <a:cubicBezTo>
                  <a:pt x="12" y="72"/>
                  <a:pt x="14" y="71"/>
                  <a:pt x="15" y="70"/>
                </a:cubicBezTo>
                <a:cubicBezTo>
                  <a:pt x="16" y="69"/>
                  <a:pt x="17" y="68"/>
                  <a:pt x="17" y="68"/>
                </a:cubicBezTo>
                <a:cubicBezTo>
                  <a:pt x="17" y="68"/>
                  <a:pt x="18" y="67"/>
                  <a:pt x="18" y="67"/>
                </a:cubicBezTo>
                <a:cubicBezTo>
                  <a:pt x="19" y="66"/>
                  <a:pt x="19" y="66"/>
                  <a:pt x="19" y="66"/>
                </a:cubicBezTo>
                <a:cubicBezTo>
                  <a:pt x="19" y="65"/>
                  <a:pt x="20" y="64"/>
                  <a:pt x="21" y="63"/>
                </a:cubicBezTo>
                <a:cubicBezTo>
                  <a:pt x="22" y="62"/>
                  <a:pt x="23" y="61"/>
                  <a:pt x="23" y="61"/>
                </a:cubicBezTo>
                <a:cubicBezTo>
                  <a:pt x="24" y="61"/>
                  <a:pt x="24" y="60"/>
                  <a:pt x="24" y="60"/>
                </a:cubicBezTo>
                <a:cubicBezTo>
                  <a:pt x="24" y="60"/>
                  <a:pt x="24" y="59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25" y="58"/>
                  <a:pt x="25" y="58"/>
                  <a:pt x="26" y="58"/>
                </a:cubicBezTo>
                <a:cubicBezTo>
                  <a:pt x="26" y="58"/>
                  <a:pt x="27" y="57"/>
                  <a:pt x="27" y="57"/>
                </a:cubicBezTo>
                <a:cubicBezTo>
                  <a:pt x="27" y="57"/>
                  <a:pt x="27" y="56"/>
                  <a:pt x="28" y="55"/>
                </a:cubicBezTo>
                <a:cubicBezTo>
                  <a:pt x="28" y="55"/>
                  <a:pt x="29" y="54"/>
                  <a:pt x="29" y="54"/>
                </a:cubicBezTo>
                <a:cubicBezTo>
                  <a:pt x="29" y="53"/>
                  <a:pt x="30" y="53"/>
                  <a:pt x="30" y="52"/>
                </a:cubicBezTo>
                <a:cubicBezTo>
                  <a:pt x="30" y="52"/>
                  <a:pt x="31" y="51"/>
                  <a:pt x="31" y="51"/>
                </a:cubicBezTo>
                <a:cubicBezTo>
                  <a:pt x="32" y="50"/>
                  <a:pt x="32" y="50"/>
                  <a:pt x="32" y="50"/>
                </a:cubicBezTo>
                <a:cubicBezTo>
                  <a:pt x="33" y="50"/>
                  <a:pt x="33" y="50"/>
                  <a:pt x="33" y="50"/>
                </a:cubicBezTo>
                <a:cubicBezTo>
                  <a:pt x="33" y="49"/>
                  <a:pt x="33" y="49"/>
                  <a:pt x="33" y="49"/>
                </a:cubicBezTo>
                <a:cubicBezTo>
                  <a:pt x="34" y="49"/>
                  <a:pt x="34" y="48"/>
                  <a:pt x="34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4" y="48"/>
                  <a:pt x="35" y="47"/>
                  <a:pt x="35" y="46"/>
                </a:cubicBezTo>
                <a:cubicBezTo>
                  <a:pt x="36" y="46"/>
                  <a:pt x="36" y="46"/>
                  <a:pt x="36" y="45"/>
                </a:cubicBezTo>
                <a:cubicBezTo>
                  <a:pt x="37" y="45"/>
                  <a:pt x="37" y="45"/>
                  <a:pt x="37" y="45"/>
                </a:cubicBezTo>
                <a:cubicBezTo>
                  <a:pt x="37" y="44"/>
                  <a:pt x="38" y="44"/>
                  <a:pt x="38" y="44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2"/>
                  <a:pt x="41" y="40"/>
                  <a:pt x="42" y="39"/>
                </a:cubicBezTo>
                <a:cubicBezTo>
                  <a:pt x="45" y="38"/>
                  <a:pt x="46" y="36"/>
                  <a:pt x="47" y="35"/>
                </a:cubicBezTo>
                <a:cubicBezTo>
                  <a:pt x="48" y="34"/>
                  <a:pt x="53" y="28"/>
                  <a:pt x="53" y="28"/>
                </a:cubicBezTo>
                <a:cubicBezTo>
                  <a:pt x="54" y="28"/>
                  <a:pt x="54" y="27"/>
                  <a:pt x="54" y="27"/>
                </a:cubicBezTo>
                <a:cubicBezTo>
                  <a:pt x="54" y="27"/>
                  <a:pt x="54" y="26"/>
                  <a:pt x="55" y="26"/>
                </a:cubicBezTo>
                <a:cubicBezTo>
                  <a:pt x="55" y="25"/>
                  <a:pt x="56" y="24"/>
                  <a:pt x="56" y="24"/>
                </a:cubicBezTo>
                <a:cubicBezTo>
                  <a:pt x="56" y="23"/>
                  <a:pt x="58" y="21"/>
                  <a:pt x="58" y="21"/>
                </a:cubicBezTo>
                <a:cubicBezTo>
                  <a:pt x="59" y="21"/>
                  <a:pt x="59" y="21"/>
                  <a:pt x="59" y="21"/>
                </a:cubicBezTo>
                <a:cubicBezTo>
                  <a:pt x="58" y="20"/>
                  <a:pt x="59" y="19"/>
                  <a:pt x="60" y="19"/>
                </a:cubicBezTo>
                <a:cubicBezTo>
                  <a:pt x="60" y="18"/>
                  <a:pt x="61" y="18"/>
                  <a:pt x="61" y="17"/>
                </a:cubicBezTo>
                <a:cubicBezTo>
                  <a:pt x="61" y="17"/>
                  <a:pt x="61" y="16"/>
                  <a:pt x="61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2" y="16"/>
                  <a:pt x="62" y="15"/>
                  <a:pt x="62" y="15"/>
                </a:cubicBezTo>
                <a:cubicBezTo>
                  <a:pt x="63" y="14"/>
                  <a:pt x="63" y="14"/>
                  <a:pt x="63" y="13"/>
                </a:cubicBezTo>
                <a:cubicBezTo>
                  <a:pt x="63" y="13"/>
                  <a:pt x="63" y="13"/>
                  <a:pt x="64" y="13"/>
                </a:cubicBezTo>
                <a:cubicBezTo>
                  <a:pt x="64" y="13"/>
                  <a:pt x="64" y="12"/>
                  <a:pt x="64" y="12"/>
                </a:cubicBezTo>
                <a:cubicBezTo>
                  <a:pt x="64" y="12"/>
                  <a:pt x="66" y="10"/>
                  <a:pt x="67" y="9"/>
                </a:cubicBezTo>
                <a:cubicBezTo>
                  <a:pt x="68" y="9"/>
                  <a:pt x="68" y="8"/>
                  <a:pt x="70" y="5"/>
                </a:cubicBezTo>
                <a:cubicBezTo>
                  <a:pt x="71" y="4"/>
                  <a:pt x="71" y="3"/>
                  <a:pt x="72" y="3"/>
                </a:cubicBezTo>
                <a:cubicBezTo>
                  <a:pt x="72" y="2"/>
                  <a:pt x="72" y="2"/>
                  <a:pt x="72" y="2"/>
                </a:cubicBezTo>
                <a:cubicBezTo>
                  <a:pt x="71" y="2"/>
                  <a:pt x="71" y="1"/>
                  <a:pt x="72" y="1"/>
                </a:cubicBezTo>
                <a:cubicBezTo>
                  <a:pt x="72" y="1"/>
                  <a:pt x="72" y="1"/>
                  <a:pt x="73" y="1"/>
                </a:cubicBezTo>
                <a:cubicBezTo>
                  <a:pt x="73" y="1"/>
                  <a:pt x="74" y="1"/>
                  <a:pt x="75" y="1"/>
                </a:cubicBezTo>
                <a:cubicBezTo>
                  <a:pt x="75" y="0"/>
                  <a:pt x="76" y="0"/>
                  <a:pt x="76" y="1"/>
                </a:cubicBezTo>
                <a:cubicBezTo>
                  <a:pt x="76" y="1"/>
                  <a:pt x="82" y="4"/>
                  <a:pt x="83" y="4"/>
                </a:cubicBezTo>
                <a:cubicBezTo>
                  <a:pt x="83" y="4"/>
                  <a:pt x="84" y="5"/>
                  <a:pt x="86" y="5"/>
                </a:cubicBezTo>
                <a:cubicBezTo>
                  <a:pt x="89" y="6"/>
                  <a:pt x="91" y="7"/>
                  <a:pt x="92" y="7"/>
                </a:cubicBezTo>
                <a:cubicBezTo>
                  <a:pt x="92" y="7"/>
                  <a:pt x="92" y="7"/>
                  <a:pt x="92" y="7"/>
                </a:cubicBezTo>
                <a:cubicBezTo>
                  <a:pt x="92" y="8"/>
                  <a:pt x="94" y="8"/>
                  <a:pt x="94" y="7"/>
                </a:cubicBezTo>
                <a:cubicBezTo>
                  <a:pt x="94" y="7"/>
                  <a:pt x="95" y="7"/>
                  <a:pt x="95" y="8"/>
                </a:cubicBezTo>
                <a:cubicBezTo>
                  <a:pt x="96" y="8"/>
                  <a:pt x="96" y="8"/>
                  <a:pt x="97" y="8"/>
                </a:cubicBezTo>
                <a:cubicBezTo>
                  <a:pt x="97" y="8"/>
                  <a:pt x="97" y="8"/>
                  <a:pt x="98" y="8"/>
                </a:cubicBezTo>
                <a:cubicBezTo>
                  <a:pt x="99" y="8"/>
                  <a:pt x="99" y="8"/>
                  <a:pt x="100" y="8"/>
                </a:cubicBezTo>
                <a:cubicBezTo>
                  <a:pt x="100" y="8"/>
                  <a:pt x="100" y="8"/>
                  <a:pt x="100" y="8"/>
                </a:cubicBezTo>
                <a:cubicBezTo>
                  <a:pt x="100" y="8"/>
                  <a:pt x="100" y="8"/>
                  <a:pt x="101" y="8"/>
                </a:cubicBezTo>
                <a:cubicBezTo>
                  <a:pt x="102" y="8"/>
                  <a:pt x="102" y="8"/>
                  <a:pt x="102" y="8"/>
                </a:cubicBezTo>
                <a:cubicBezTo>
                  <a:pt x="102" y="9"/>
                  <a:pt x="102" y="9"/>
                  <a:pt x="102" y="8"/>
                </a:cubicBezTo>
                <a:cubicBezTo>
                  <a:pt x="102" y="8"/>
                  <a:pt x="103" y="8"/>
                  <a:pt x="103" y="8"/>
                </a:cubicBezTo>
                <a:cubicBezTo>
                  <a:pt x="103" y="8"/>
                  <a:pt x="104" y="8"/>
                  <a:pt x="105" y="7"/>
                </a:cubicBezTo>
                <a:cubicBezTo>
                  <a:pt x="106" y="7"/>
                  <a:pt x="107" y="7"/>
                  <a:pt x="107" y="8"/>
                </a:cubicBezTo>
                <a:cubicBezTo>
                  <a:pt x="107" y="8"/>
                  <a:pt x="108" y="8"/>
                  <a:pt x="108" y="7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8"/>
                  <a:pt x="109" y="8"/>
                  <a:pt x="110" y="7"/>
                </a:cubicBezTo>
                <a:cubicBezTo>
                  <a:pt x="110" y="7"/>
                  <a:pt x="111" y="7"/>
                  <a:pt x="111" y="7"/>
                </a:cubicBezTo>
                <a:cubicBezTo>
                  <a:pt x="111" y="7"/>
                  <a:pt x="111" y="7"/>
                  <a:pt x="111" y="7"/>
                </a:cubicBezTo>
                <a:cubicBezTo>
                  <a:pt x="111" y="6"/>
                  <a:pt x="111" y="6"/>
                  <a:pt x="112" y="7"/>
                </a:cubicBezTo>
                <a:cubicBezTo>
                  <a:pt x="112" y="7"/>
                  <a:pt x="112" y="7"/>
                  <a:pt x="113" y="7"/>
                </a:cubicBezTo>
                <a:cubicBezTo>
                  <a:pt x="113" y="7"/>
                  <a:pt x="114" y="7"/>
                  <a:pt x="114" y="7"/>
                </a:cubicBezTo>
                <a:cubicBezTo>
                  <a:pt x="114" y="7"/>
                  <a:pt x="114" y="7"/>
                  <a:pt x="115" y="7"/>
                </a:cubicBezTo>
                <a:cubicBezTo>
                  <a:pt x="115" y="7"/>
                  <a:pt x="115" y="7"/>
                  <a:pt x="115" y="7"/>
                </a:cubicBezTo>
                <a:cubicBezTo>
                  <a:pt x="115" y="7"/>
                  <a:pt x="115" y="7"/>
                  <a:pt x="116" y="6"/>
                </a:cubicBezTo>
                <a:cubicBezTo>
                  <a:pt x="117" y="6"/>
                  <a:pt x="117" y="7"/>
                  <a:pt x="118" y="7"/>
                </a:cubicBezTo>
                <a:cubicBezTo>
                  <a:pt x="118" y="7"/>
                  <a:pt x="118" y="7"/>
                  <a:pt x="118" y="6"/>
                </a:cubicBezTo>
                <a:cubicBezTo>
                  <a:pt x="118" y="6"/>
                  <a:pt x="119" y="6"/>
                  <a:pt x="119" y="6"/>
                </a:cubicBezTo>
                <a:cubicBezTo>
                  <a:pt x="119" y="6"/>
                  <a:pt x="120" y="6"/>
                  <a:pt x="120" y="6"/>
                </a:cubicBezTo>
                <a:cubicBezTo>
                  <a:pt x="120" y="5"/>
                  <a:pt x="120" y="5"/>
                  <a:pt x="121" y="6"/>
                </a:cubicBezTo>
                <a:cubicBezTo>
                  <a:pt x="121" y="6"/>
                  <a:pt x="122" y="6"/>
                  <a:pt x="122" y="6"/>
                </a:cubicBezTo>
                <a:cubicBezTo>
                  <a:pt x="122" y="5"/>
                  <a:pt x="123" y="5"/>
                  <a:pt x="123" y="6"/>
                </a:cubicBezTo>
                <a:cubicBezTo>
                  <a:pt x="123" y="6"/>
                  <a:pt x="123" y="7"/>
                  <a:pt x="123" y="7"/>
                </a:cubicBezTo>
                <a:cubicBezTo>
                  <a:pt x="123" y="7"/>
                  <a:pt x="124" y="7"/>
                  <a:pt x="124" y="6"/>
                </a:cubicBezTo>
                <a:cubicBezTo>
                  <a:pt x="124" y="6"/>
                  <a:pt x="124" y="6"/>
                  <a:pt x="124" y="6"/>
                </a:cubicBezTo>
                <a:cubicBezTo>
                  <a:pt x="124" y="6"/>
                  <a:pt x="124" y="6"/>
                  <a:pt x="124" y="6"/>
                </a:cubicBezTo>
                <a:cubicBezTo>
                  <a:pt x="124" y="6"/>
                  <a:pt x="124" y="6"/>
                  <a:pt x="124" y="7"/>
                </a:cubicBezTo>
                <a:cubicBezTo>
                  <a:pt x="125" y="7"/>
                  <a:pt x="125" y="7"/>
                  <a:pt x="125" y="6"/>
                </a:cubicBezTo>
                <a:cubicBezTo>
                  <a:pt x="125" y="6"/>
                  <a:pt x="125" y="6"/>
                  <a:pt x="125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7" y="6"/>
                  <a:pt x="127" y="6"/>
                  <a:pt x="127" y="6"/>
                </a:cubicBezTo>
                <a:cubicBezTo>
                  <a:pt x="127" y="7"/>
                  <a:pt x="127" y="7"/>
                  <a:pt x="127" y="7"/>
                </a:cubicBezTo>
                <a:cubicBezTo>
                  <a:pt x="128" y="6"/>
                  <a:pt x="130" y="6"/>
                  <a:pt x="131" y="7"/>
                </a:cubicBezTo>
                <a:cubicBezTo>
                  <a:pt x="132" y="7"/>
                  <a:pt x="132" y="7"/>
                  <a:pt x="132" y="7"/>
                </a:cubicBezTo>
                <a:cubicBezTo>
                  <a:pt x="133" y="6"/>
                  <a:pt x="133" y="6"/>
                  <a:pt x="133" y="7"/>
                </a:cubicBezTo>
                <a:cubicBezTo>
                  <a:pt x="134" y="7"/>
                  <a:pt x="134" y="7"/>
                  <a:pt x="135" y="7"/>
                </a:cubicBezTo>
                <a:cubicBezTo>
                  <a:pt x="135" y="7"/>
                  <a:pt x="138" y="7"/>
                  <a:pt x="140" y="8"/>
                </a:cubicBezTo>
                <a:cubicBezTo>
                  <a:pt x="145" y="9"/>
                  <a:pt x="146" y="10"/>
                  <a:pt x="146" y="10"/>
                </a:cubicBezTo>
                <a:cubicBezTo>
                  <a:pt x="146" y="10"/>
                  <a:pt x="147" y="10"/>
                  <a:pt x="147" y="10"/>
                </a:cubicBezTo>
                <a:cubicBezTo>
                  <a:pt x="147" y="10"/>
                  <a:pt x="148" y="10"/>
                  <a:pt x="148" y="11"/>
                </a:cubicBezTo>
                <a:cubicBezTo>
                  <a:pt x="148" y="11"/>
                  <a:pt x="148" y="11"/>
                  <a:pt x="149" y="11"/>
                </a:cubicBezTo>
                <a:cubicBezTo>
                  <a:pt x="149" y="11"/>
                  <a:pt x="149" y="11"/>
                  <a:pt x="149" y="11"/>
                </a:cubicBezTo>
                <a:cubicBezTo>
                  <a:pt x="149" y="11"/>
                  <a:pt x="150" y="11"/>
                  <a:pt x="151" y="11"/>
                </a:cubicBezTo>
                <a:cubicBezTo>
                  <a:pt x="151" y="11"/>
                  <a:pt x="152" y="12"/>
                  <a:pt x="152" y="12"/>
                </a:cubicBezTo>
                <a:cubicBezTo>
                  <a:pt x="152" y="12"/>
                  <a:pt x="152" y="12"/>
                  <a:pt x="152" y="12"/>
                </a:cubicBezTo>
                <a:cubicBezTo>
                  <a:pt x="153" y="12"/>
                  <a:pt x="153" y="12"/>
                  <a:pt x="153" y="12"/>
                </a:cubicBezTo>
                <a:cubicBezTo>
                  <a:pt x="153" y="13"/>
                  <a:pt x="153" y="13"/>
                  <a:pt x="154" y="13"/>
                </a:cubicBezTo>
                <a:cubicBezTo>
                  <a:pt x="154" y="13"/>
                  <a:pt x="155" y="13"/>
                  <a:pt x="155" y="14"/>
                </a:cubicBezTo>
                <a:cubicBezTo>
                  <a:pt x="156" y="14"/>
                  <a:pt x="157" y="14"/>
                  <a:pt x="158" y="15"/>
                </a:cubicBezTo>
                <a:cubicBezTo>
                  <a:pt x="159" y="15"/>
                  <a:pt x="160" y="16"/>
                  <a:pt x="160" y="16"/>
                </a:cubicBezTo>
                <a:cubicBezTo>
                  <a:pt x="160" y="16"/>
                  <a:pt x="160" y="17"/>
                  <a:pt x="160" y="17"/>
                </a:cubicBezTo>
                <a:cubicBezTo>
                  <a:pt x="161" y="17"/>
                  <a:pt x="161" y="17"/>
                  <a:pt x="160" y="17"/>
                </a:cubicBezTo>
                <a:cubicBezTo>
                  <a:pt x="160" y="17"/>
                  <a:pt x="160" y="17"/>
                  <a:pt x="161" y="17"/>
                </a:cubicBezTo>
                <a:cubicBezTo>
                  <a:pt x="162" y="17"/>
                  <a:pt x="162" y="18"/>
                  <a:pt x="162" y="18"/>
                </a:cubicBezTo>
                <a:cubicBezTo>
                  <a:pt x="161" y="18"/>
                  <a:pt x="162" y="18"/>
                  <a:pt x="162" y="19"/>
                </a:cubicBezTo>
                <a:cubicBezTo>
                  <a:pt x="163" y="19"/>
                  <a:pt x="164" y="20"/>
                  <a:pt x="164" y="20"/>
                </a:cubicBezTo>
                <a:cubicBezTo>
                  <a:pt x="164" y="20"/>
                  <a:pt x="165" y="20"/>
                  <a:pt x="165" y="20"/>
                </a:cubicBezTo>
                <a:cubicBezTo>
                  <a:pt x="165" y="20"/>
                  <a:pt x="165" y="21"/>
                  <a:pt x="165" y="21"/>
                </a:cubicBezTo>
                <a:cubicBezTo>
                  <a:pt x="165" y="21"/>
                  <a:pt x="166" y="21"/>
                  <a:pt x="166" y="22"/>
                </a:cubicBezTo>
                <a:cubicBezTo>
                  <a:pt x="166" y="22"/>
                  <a:pt x="166" y="22"/>
                  <a:pt x="166" y="22"/>
                </a:cubicBezTo>
                <a:cubicBezTo>
                  <a:pt x="166" y="23"/>
                  <a:pt x="166" y="23"/>
                  <a:pt x="167" y="22"/>
                </a:cubicBezTo>
                <a:cubicBezTo>
                  <a:pt x="167" y="22"/>
                  <a:pt x="167" y="22"/>
                  <a:pt x="167" y="23"/>
                </a:cubicBezTo>
                <a:cubicBezTo>
                  <a:pt x="168" y="23"/>
                  <a:pt x="168" y="24"/>
                  <a:pt x="168" y="24"/>
                </a:cubicBezTo>
                <a:cubicBezTo>
                  <a:pt x="169" y="24"/>
                  <a:pt x="170" y="25"/>
                  <a:pt x="170" y="25"/>
                </a:cubicBezTo>
                <a:cubicBezTo>
                  <a:pt x="170" y="25"/>
                  <a:pt x="170" y="26"/>
                  <a:pt x="171" y="26"/>
                </a:cubicBezTo>
                <a:cubicBezTo>
                  <a:pt x="171" y="26"/>
                  <a:pt x="172" y="27"/>
                  <a:pt x="172" y="27"/>
                </a:cubicBezTo>
                <a:cubicBezTo>
                  <a:pt x="172" y="28"/>
                  <a:pt x="173" y="28"/>
                  <a:pt x="173" y="27"/>
                </a:cubicBezTo>
                <a:cubicBezTo>
                  <a:pt x="173" y="27"/>
                  <a:pt x="173" y="27"/>
                  <a:pt x="173" y="27"/>
                </a:cubicBezTo>
                <a:cubicBezTo>
                  <a:pt x="173" y="27"/>
                  <a:pt x="174" y="27"/>
                  <a:pt x="175" y="27"/>
                </a:cubicBezTo>
                <a:cubicBezTo>
                  <a:pt x="177" y="27"/>
                  <a:pt x="180" y="28"/>
                  <a:pt x="180" y="29"/>
                </a:cubicBezTo>
                <a:cubicBezTo>
                  <a:pt x="180" y="29"/>
                  <a:pt x="180" y="29"/>
                  <a:pt x="181" y="30"/>
                </a:cubicBezTo>
                <a:cubicBezTo>
                  <a:pt x="182" y="30"/>
                  <a:pt x="184" y="32"/>
                  <a:pt x="184" y="32"/>
                </a:cubicBezTo>
                <a:cubicBezTo>
                  <a:pt x="184" y="33"/>
                  <a:pt x="184" y="33"/>
                  <a:pt x="184" y="33"/>
                </a:cubicBezTo>
                <a:cubicBezTo>
                  <a:pt x="184" y="33"/>
                  <a:pt x="184" y="33"/>
                  <a:pt x="185" y="34"/>
                </a:cubicBezTo>
                <a:cubicBezTo>
                  <a:pt x="185" y="34"/>
                  <a:pt x="185" y="35"/>
                  <a:pt x="185" y="35"/>
                </a:cubicBezTo>
                <a:cubicBezTo>
                  <a:pt x="186" y="35"/>
                  <a:pt x="186" y="36"/>
                  <a:pt x="186" y="36"/>
                </a:cubicBezTo>
                <a:cubicBezTo>
                  <a:pt x="187" y="38"/>
                  <a:pt x="187" y="38"/>
                  <a:pt x="190" y="38"/>
                </a:cubicBezTo>
                <a:cubicBezTo>
                  <a:pt x="191" y="37"/>
                  <a:pt x="192" y="37"/>
                  <a:pt x="192" y="38"/>
                </a:cubicBezTo>
                <a:cubicBezTo>
                  <a:pt x="193" y="38"/>
                  <a:pt x="193" y="38"/>
                  <a:pt x="194" y="38"/>
                </a:cubicBezTo>
                <a:cubicBezTo>
                  <a:pt x="194" y="37"/>
                  <a:pt x="194" y="37"/>
                  <a:pt x="195" y="38"/>
                </a:cubicBezTo>
                <a:cubicBezTo>
                  <a:pt x="195" y="38"/>
                  <a:pt x="195" y="38"/>
                  <a:pt x="195" y="38"/>
                </a:cubicBezTo>
                <a:cubicBezTo>
                  <a:pt x="195" y="38"/>
                  <a:pt x="196" y="38"/>
                  <a:pt x="196" y="38"/>
                </a:cubicBezTo>
                <a:cubicBezTo>
                  <a:pt x="197" y="38"/>
                  <a:pt x="198" y="38"/>
                  <a:pt x="199" y="38"/>
                </a:cubicBezTo>
                <a:cubicBezTo>
                  <a:pt x="199" y="37"/>
                  <a:pt x="200" y="38"/>
                  <a:pt x="201" y="38"/>
                </a:cubicBezTo>
                <a:cubicBezTo>
                  <a:pt x="202" y="38"/>
                  <a:pt x="202" y="38"/>
                  <a:pt x="203" y="38"/>
                </a:cubicBezTo>
                <a:cubicBezTo>
                  <a:pt x="203" y="38"/>
                  <a:pt x="203" y="38"/>
                  <a:pt x="204" y="38"/>
                </a:cubicBezTo>
                <a:cubicBezTo>
                  <a:pt x="204" y="38"/>
                  <a:pt x="204" y="38"/>
                  <a:pt x="204" y="38"/>
                </a:cubicBezTo>
                <a:cubicBezTo>
                  <a:pt x="205" y="38"/>
                  <a:pt x="205" y="38"/>
                  <a:pt x="206" y="38"/>
                </a:cubicBezTo>
                <a:cubicBezTo>
                  <a:pt x="206" y="39"/>
                  <a:pt x="207" y="39"/>
                  <a:pt x="208" y="39"/>
                </a:cubicBezTo>
                <a:cubicBezTo>
                  <a:pt x="209" y="39"/>
                  <a:pt x="211" y="39"/>
                  <a:pt x="211" y="39"/>
                </a:cubicBezTo>
                <a:cubicBezTo>
                  <a:pt x="212" y="40"/>
                  <a:pt x="214" y="40"/>
                  <a:pt x="214" y="40"/>
                </a:cubicBezTo>
                <a:cubicBezTo>
                  <a:pt x="214" y="40"/>
                  <a:pt x="221" y="42"/>
                  <a:pt x="221" y="42"/>
                </a:cubicBezTo>
                <a:cubicBezTo>
                  <a:pt x="221" y="43"/>
                  <a:pt x="221" y="43"/>
                  <a:pt x="222" y="43"/>
                </a:cubicBezTo>
                <a:cubicBezTo>
                  <a:pt x="223" y="43"/>
                  <a:pt x="224" y="44"/>
                  <a:pt x="225" y="45"/>
                </a:cubicBezTo>
                <a:cubicBezTo>
                  <a:pt x="226" y="45"/>
                  <a:pt x="226" y="46"/>
                  <a:pt x="226" y="46"/>
                </a:cubicBezTo>
                <a:cubicBezTo>
                  <a:pt x="227" y="46"/>
                  <a:pt x="229" y="47"/>
                  <a:pt x="229" y="48"/>
                </a:cubicBezTo>
                <a:cubicBezTo>
                  <a:pt x="229" y="48"/>
                  <a:pt x="229" y="48"/>
                  <a:pt x="230" y="48"/>
                </a:cubicBezTo>
                <a:cubicBezTo>
                  <a:pt x="230" y="48"/>
                  <a:pt x="231" y="49"/>
                  <a:pt x="231" y="49"/>
                </a:cubicBezTo>
                <a:cubicBezTo>
                  <a:pt x="231" y="49"/>
                  <a:pt x="231" y="49"/>
                  <a:pt x="231" y="49"/>
                </a:cubicBezTo>
                <a:cubicBezTo>
                  <a:pt x="231" y="50"/>
                  <a:pt x="231" y="49"/>
                  <a:pt x="231" y="49"/>
                </a:cubicBezTo>
                <a:cubicBezTo>
                  <a:pt x="231" y="49"/>
                  <a:pt x="232" y="49"/>
                  <a:pt x="233" y="51"/>
                </a:cubicBezTo>
                <a:cubicBezTo>
                  <a:pt x="234" y="51"/>
                  <a:pt x="235" y="52"/>
                  <a:pt x="235" y="52"/>
                </a:cubicBezTo>
                <a:cubicBezTo>
                  <a:pt x="235" y="52"/>
                  <a:pt x="235" y="52"/>
                  <a:pt x="235" y="52"/>
                </a:cubicBezTo>
                <a:cubicBezTo>
                  <a:pt x="235" y="53"/>
                  <a:pt x="235" y="53"/>
                  <a:pt x="236" y="53"/>
                </a:cubicBezTo>
                <a:cubicBezTo>
                  <a:pt x="236" y="53"/>
                  <a:pt x="236" y="53"/>
                  <a:pt x="237" y="54"/>
                </a:cubicBezTo>
                <a:cubicBezTo>
                  <a:pt x="238" y="55"/>
                  <a:pt x="238" y="55"/>
                  <a:pt x="238" y="55"/>
                </a:cubicBezTo>
                <a:cubicBezTo>
                  <a:pt x="239" y="55"/>
                  <a:pt x="239" y="56"/>
                  <a:pt x="239" y="56"/>
                </a:cubicBezTo>
                <a:cubicBezTo>
                  <a:pt x="239" y="57"/>
                  <a:pt x="240" y="57"/>
                  <a:pt x="240" y="57"/>
                </a:cubicBezTo>
                <a:cubicBezTo>
                  <a:pt x="241" y="57"/>
                  <a:pt x="241" y="57"/>
                  <a:pt x="241" y="57"/>
                </a:cubicBezTo>
                <a:cubicBezTo>
                  <a:pt x="241" y="58"/>
                  <a:pt x="241" y="58"/>
                  <a:pt x="241" y="58"/>
                </a:cubicBezTo>
                <a:cubicBezTo>
                  <a:pt x="243" y="60"/>
                  <a:pt x="245" y="63"/>
                  <a:pt x="248" y="66"/>
                </a:cubicBezTo>
                <a:cubicBezTo>
                  <a:pt x="249" y="68"/>
                  <a:pt x="251" y="70"/>
                  <a:pt x="251" y="70"/>
                </a:cubicBezTo>
                <a:cubicBezTo>
                  <a:pt x="252" y="71"/>
                  <a:pt x="253" y="72"/>
                  <a:pt x="253" y="73"/>
                </a:cubicBezTo>
                <a:cubicBezTo>
                  <a:pt x="253" y="73"/>
                  <a:pt x="254" y="74"/>
                  <a:pt x="254" y="75"/>
                </a:cubicBezTo>
                <a:cubicBezTo>
                  <a:pt x="255" y="75"/>
                  <a:pt x="256" y="77"/>
                  <a:pt x="256" y="78"/>
                </a:cubicBezTo>
                <a:cubicBezTo>
                  <a:pt x="257" y="79"/>
                  <a:pt x="258" y="81"/>
                  <a:pt x="259" y="82"/>
                </a:cubicBezTo>
                <a:cubicBezTo>
                  <a:pt x="260" y="83"/>
                  <a:pt x="261" y="85"/>
                  <a:pt x="262" y="85"/>
                </a:cubicBezTo>
                <a:cubicBezTo>
                  <a:pt x="262" y="86"/>
                  <a:pt x="263" y="87"/>
                  <a:pt x="263" y="87"/>
                </a:cubicBezTo>
                <a:cubicBezTo>
                  <a:pt x="263" y="87"/>
                  <a:pt x="263" y="87"/>
                  <a:pt x="263" y="87"/>
                </a:cubicBezTo>
                <a:cubicBezTo>
                  <a:pt x="263" y="88"/>
                  <a:pt x="266" y="92"/>
                  <a:pt x="267" y="94"/>
                </a:cubicBezTo>
                <a:cubicBezTo>
                  <a:pt x="267" y="94"/>
                  <a:pt x="268" y="95"/>
                  <a:pt x="269" y="96"/>
                </a:cubicBezTo>
                <a:cubicBezTo>
                  <a:pt x="269" y="96"/>
                  <a:pt x="270" y="98"/>
                  <a:pt x="271" y="99"/>
                </a:cubicBezTo>
                <a:cubicBezTo>
                  <a:pt x="273" y="101"/>
                  <a:pt x="273" y="102"/>
                  <a:pt x="275" y="102"/>
                </a:cubicBezTo>
                <a:cubicBezTo>
                  <a:pt x="276" y="102"/>
                  <a:pt x="276" y="102"/>
                  <a:pt x="276" y="102"/>
                </a:cubicBezTo>
                <a:cubicBezTo>
                  <a:pt x="276" y="102"/>
                  <a:pt x="277" y="102"/>
                  <a:pt x="278" y="102"/>
                </a:cubicBezTo>
                <a:cubicBezTo>
                  <a:pt x="279" y="102"/>
                  <a:pt x="280" y="102"/>
                  <a:pt x="281" y="103"/>
                </a:cubicBezTo>
                <a:cubicBezTo>
                  <a:pt x="281" y="103"/>
                  <a:pt x="282" y="103"/>
                  <a:pt x="282" y="103"/>
                </a:cubicBezTo>
                <a:cubicBezTo>
                  <a:pt x="282" y="103"/>
                  <a:pt x="283" y="103"/>
                  <a:pt x="283" y="103"/>
                </a:cubicBezTo>
                <a:cubicBezTo>
                  <a:pt x="283" y="104"/>
                  <a:pt x="283" y="104"/>
                  <a:pt x="284" y="104"/>
                </a:cubicBezTo>
                <a:cubicBezTo>
                  <a:pt x="285" y="103"/>
                  <a:pt x="284" y="109"/>
                  <a:pt x="283" y="109"/>
                </a:cubicBezTo>
                <a:cubicBezTo>
                  <a:pt x="282" y="109"/>
                  <a:pt x="282" y="109"/>
                  <a:pt x="283" y="109"/>
                </a:cubicBezTo>
                <a:cubicBezTo>
                  <a:pt x="283" y="109"/>
                  <a:pt x="283" y="109"/>
                  <a:pt x="283" y="109"/>
                </a:cubicBezTo>
                <a:cubicBezTo>
                  <a:pt x="282" y="109"/>
                  <a:pt x="282" y="109"/>
                  <a:pt x="282" y="110"/>
                </a:cubicBezTo>
                <a:cubicBezTo>
                  <a:pt x="282" y="110"/>
                  <a:pt x="282" y="111"/>
                  <a:pt x="281" y="112"/>
                </a:cubicBezTo>
                <a:cubicBezTo>
                  <a:pt x="281" y="113"/>
                  <a:pt x="281" y="114"/>
                  <a:pt x="280" y="114"/>
                </a:cubicBezTo>
                <a:cubicBezTo>
                  <a:pt x="280" y="114"/>
                  <a:pt x="280" y="114"/>
                  <a:pt x="280" y="114"/>
                </a:cubicBezTo>
                <a:cubicBezTo>
                  <a:pt x="280" y="115"/>
                  <a:pt x="279" y="116"/>
                  <a:pt x="279" y="116"/>
                </a:cubicBezTo>
                <a:cubicBezTo>
                  <a:pt x="279" y="116"/>
                  <a:pt x="279" y="116"/>
                  <a:pt x="279" y="117"/>
                </a:cubicBezTo>
                <a:cubicBezTo>
                  <a:pt x="279" y="118"/>
                  <a:pt x="279" y="118"/>
                  <a:pt x="279" y="118"/>
                </a:cubicBezTo>
                <a:cubicBezTo>
                  <a:pt x="278" y="118"/>
                  <a:pt x="278" y="118"/>
                  <a:pt x="278" y="118"/>
                </a:cubicBezTo>
                <a:cubicBezTo>
                  <a:pt x="278" y="119"/>
                  <a:pt x="278" y="119"/>
                  <a:pt x="278" y="119"/>
                </a:cubicBezTo>
                <a:cubicBezTo>
                  <a:pt x="279" y="119"/>
                  <a:pt x="279" y="119"/>
                  <a:pt x="279" y="119"/>
                </a:cubicBezTo>
                <a:cubicBezTo>
                  <a:pt x="278" y="120"/>
                  <a:pt x="278" y="120"/>
                  <a:pt x="278" y="120"/>
                </a:cubicBezTo>
                <a:cubicBezTo>
                  <a:pt x="278" y="120"/>
                  <a:pt x="278" y="120"/>
                  <a:pt x="278" y="120"/>
                </a:cubicBezTo>
                <a:cubicBezTo>
                  <a:pt x="278" y="120"/>
                  <a:pt x="277" y="121"/>
                  <a:pt x="277" y="121"/>
                </a:cubicBezTo>
                <a:cubicBezTo>
                  <a:pt x="277" y="121"/>
                  <a:pt x="276" y="122"/>
                  <a:pt x="276" y="123"/>
                </a:cubicBezTo>
                <a:cubicBezTo>
                  <a:pt x="275" y="124"/>
                  <a:pt x="274" y="126"/>
                  <a:pt x="274" y="126"/>
                </a:cubicBezTo>
                <a:cubicBezTo>
                  <a:pt x="274" y="126"/>
                  <a:pt x="273" y="126"/>
                  <a:pt x="273" y="128"/>
                </a:cubicBezTo>
                <a:cubicBezTo>
                  <a:pt x="273" y="129"/>
                  <a:pt x="272" y="130"/>
                  <a:pt x="271" y="131"/>
                </a:cubicBezTo>
                <a:cubicBezTo>
                  <a:pt x="271" y="132"/>
                  <a:pt x="270" y="132"/>
                  <a:pt x="271" y="133"/>
                </a:cubicBezTo>
                <a:cubicBezTo>
                  <a:pt x="271" y="133"/>
                  <a:pt x="271" y="133"/>
                  <a:pt x="270" y="133"/>
                </a:cubicBezTo>
                <a:cubicBezTo>
                  <a:pt x="270" y="132"/>
                  <a:pt x="270" y="132"/>
                  <a:pt x="270" y="132"/>
                </a:cubicBezTo>
                <a:cubicBezTo>
                  <a:pt x="270" y="133"/>
                  <a:pt x="270" y="133"/>
                  <a:pt x="270" y="133"/>
                </a:cubicBezTo>
                <a:cubicBezTo>
                  <a:pt x="270" y="135"/>
                  <a:pt x="270" y="135"/>
                  <a:pt x="269" y="135"/>
                </a:cubicBezTo>
                <a:cubicBezTo>
                  <a:pt x="269" y="136"/>
                  <a:pt x="268" y="136"/>
                  <a:pt x="269" y="136"/>
                </a:cubicBezTo>
                <a:cubicBezTo>
                  <a:pt x="269" y="136"/>
                  <a:pt x="267" y="139"/>
                  <a:pt x="266" y="140"/>
                </a:cubicBezTo>
                <a:cubicBezTo>
                  <a:pt x="266" y="141"/>
                  <a:pt x="265" y="141"/>
                  <a:pt x="266" y="141"/>
                </a:cubicBezTo>
                <a:cubicBezTo>
                  <a:pt x="266" y="142"/>
                  <a:pt x="265" y="142"/>
                  <a:pt x="265" y="143"/>
                </a:cubicBezTo>
                <a:cubicBezTo>
                  <a:pt x="264" y="144"/>
                  <a:pt x="263" y="146"/>
                  <a:pt x="263" y="148"/>
                </a:cubicBezTo>
                <a:cubicBezTo>
                  <a:pt x="262" y="149"/>
                  <a:pt x="261" y="151"/>
                  <a:pt x="261" y="151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4"/>
                  <a:pt x="259" y="154"/>
                </a:cubicBezTo>
                <a:cubicBezTo>
                  <a:pt x="259" y="155"/>
                  <a:pt x="259" y="155"/>
                  <a:pt x="257" y="157"/>
                </a:cubicBezTo>
                <a:cubicBezTo>
                  <a:pt x="257" y="158"/>
                  <a:pt x="256" y="159"/>
                  <a:pt x="256" y="159"/>
                </a:cubicBezTo>
                <a:cubicBezTo>
                  <a:pt x="256" y="160"/>
                  <a:pt x="256" y="160"/>
                  <a:pt x="255" y="160"/>
                </a:cubicBezTo>
                <a:cubicBezTo>
                  <a:pt x="255" y="161"/>
                  <a:pt x="255" y="161"/>
                  <a:pt x="255" y="161"/>
                </a:cubicBezTo>
                <a:cubicBezTo>
                  <a:pt x="255" y="161"/>
                  <a:pt x="255" y="161"/>
                  <a:pt x="255" y="162"/>
                </a:cubicBezTo>
                <a:cubicBezTo>
                  <a:pt x="254" y="162"/>
                  <a:pt x="253" y="164"/>
                  <a:pt x="252" y="166"/>
                </a:cubicBezTo>
                <a:cubicBezTo>
                  <a:pt x="252" y="167"/>
                  <a:pt x="252" y="167"/>
                  <a:pt x="252" y="167"/>
                </a:cubicBezTo>
                <a:cubicBezTo>
                  <a:pt x="252" y="167"/>
                  <a:pt x="251" y="168"/>
                  <a:pt x="251" y="168"/>
                </a:cubicBezTo>
                <a:cubicBezTo>
                  <a:pt x="251" y="170"/>
                  <a:pt x="249" y="172"/>
                  <a:pt x="249" y="173"/>
                </a:cubicBezTo>
                <a:cubicBezTo>
                  <a:pt x="249" y="173"/>
                  <a:pt x="248" y="174"/>
                  <a:pt x="247" y="176"/>
                </a:cubicBezTo>
                <a:cubicBezTo>
                  <a:pt x="245" y="180"/>
                  <a:pt x="245" y="180"/>
                  <a:pt x="245" y="180"/>
                </a:cubicBezTo>
                <a:cubicBezTo>
                  <a:pt x="245" y="180"/>
                  <a:pt x="244" y="180"/>
                  <a:pt x="245" y="181"/>
                </a:cubicBezTo>
                <a:cubicBezTo>
                  <a:pt x="245" y="181"/>
                  <a:pt x="244" y="183"/>
                  <a:pt x="244" y="183"/>
                </a:cubicBezTo>
                <a:cubicBezTo>
                  <a:pt x="243" y="183"/>
                  <a:pt x="243" y="183"/>
                  <a:pt x="243" y="182"/>
                </a:cubicBezTo>
                <a:cubicBezTo>
                  <a:pt x="243" y="182"/>
                  <a:pt x="243" y="182"/>
                  <a:pt x="243" y="182"/>
                </a:cubicBezTo>
                <a:cubicBezTo>
                  <a:pt x="242" y="182"/>
                  <a:pt x="242" y="182"/>
                  <a:pt x="242" y="182"/>
                </a:cubicBezTo>
                <a:cubicBezTo>
                  <a:pt x="242" y="182"/>
                  <a:pt x="242" y="182"/>
                  <a:pt x="241" y="182"/>
                </a:cubicBezTo>
                <a:cubicBezTo>
                  <a:pt x="241" y="181"/>
                  <a:pt x="241" y="181"/>
                  <a:pt x="241" y="180"/>
                </a:cubicBezTo>
                <a:cubicBezTo>
                  <a:pt x="242" y="180"/>
                  <a:pt x="242" y="180"/>
                  <a:pt x="241" y="180"/>
                </a:cubicBezTo>
                <a:cubicBezTo>
                  <a:pt x="241" y="179"/>
                  <a:pt x="239" y="180"/>
                  <a:pt x="239" y="180"/>
                </a:cubicBezTo>
                <a:cubicBezTo>
                  <a:pt x="239" y="181"/>
                  <a:pt x="238" y="181"/>
                  <a:pt x="238" y="181"/>
                </a:cubicBezTo>
                <a:cubicBezTo>
                  <a:pt x="237" y="182"/>
                  <a:pt x="236" y="182"/>
                  <a:pt x="235" y="181"/>
                </a:cubicBezTo>
                <a:cubicBezTo>
                  <a:pt x="234" y="181"/>
                  <a:pt x="234" y="181"/>
                  <a:pt x="234" y="181"/>
                </a:cubicBezTo>
                <a:cubicBezTo>
                  <a:pt x="234" y="181"/>
                  <a:pt x="233" y="181"/>
                  <a:pt x="233" y="181"/>
                </a:cubicBezTo>
                <a:cubicBezTo>
                  <a:pt x="233" y="181"/>
                  <a:pt x="232" y="181"/>
                  <a:pt x="232" y="181"/>
                </a:cubicBezTo>
                <a:cubicBezTo>
                  <a:pt x="231" y="181"/>
                  <a:pt x="231" y="181"/>
                  <a:pt x="231" y="181"/>
                </a:cubicBezTo>
                <a:cubicBezTo>
                  <a:pt x="230" y="181"/>
                  <a:pt x="230" y="181"/>
                  <a:pt x="230" y="181"/>
                </a:cubicBezTo>
                <a:cubicBezTo>
                  <a:pt x="230" y="181"/>
                  <a:pt x="230" y="181"/>
                  <a:pt x="230" y="181"/>
                </a:cubicBezTo>
                <a:cubicBezTo>
                  <a:pt x="230" y="181"/>
                  <a:pt x="230" y="181"/>
                  <a:pt x="230" y="181"/>
                </a:cubicBezTo>
                <a:cubicBezTo>
                  <a:pt x="230" y="180"/>
                  <a:pt x="230" y="180"/>
                  <a:pt x="229" y="180"/>
                </a:cubicBezTo>
                <a:cubicBezTo>
                  <a:pt x="228" y="181"/>
                  <a:pt x="228" y="181"/>
                  <a:pt x="227" y="180"/>
                </a:cubicBezTo>
                <a:cubicBezTo>
                  <a:pt x="226" y="180"/>
                  <a:pt x="226" y="180"/>
                  <a:pt x="226" y="180"/>
                </a:cubicBezTo>
                <a:cubicBezTo>
                  <a:pt x="226" y="180"/>
                  <a:pt x="225" y="180"/>
                  <a:pt x="225" y="180"/>
                </a:cubicBezTo>
                <a:cubicBezTo>
                  <a:pt x="225" y="180"/>
                  <a:pt x="224" y="180"/>
                  <a:pt x="224" y="180"/>
                </a:cubicBezTo>
                <a:cubicBezTo>
                  <a:pt x="224" y="180"/>
                  <a:pt x="224" y="180"/>
                  <a:pt x="223" y="180"/>
                </a:cubicBezTo>
                <a:cubicBezTo>
                  <a:pt x="223" y="180"/>
                  <a:pt x="222" y="180"/>
                  <a:pt x="222" y="180"/>
                </a:cubicBezTo>
                <a:cubicBezTo>
                  <a:pt x="222" y="180"/>
                  <a:pt x="222" y="180"/>
                  <a:pt x="221" y="179"/>
                </a:cubicBezTo>
                <a:cubicBezTo>
                  <a:pt x="221" y="179"/>
                  <a:pt x="221" y="179"/>
                  <a:pt x="221" y="179"/>
                </a:cubicBezTo>
                <a:cubicBezTo>
                  <a:pt x="220" y="179"/>
                  <a:pt x="220" y="179"/>
                  <a:pt x="220" y="179"/>
                </a:cubicBezTo>
                <a:cubicBezTo>
                  <a:pt x="219" y="178"/>
                  <a:pt x="219" y="178"/>
                  <a:pt x="219" y="178"/>
                </a:cubicBezTo>
                <a:cubicBezTo>
                  <a:pt x="218" y="178"/>
                  <a:pt x="215" y="177"/>
                  <a:pt x="215" y="177"/>
                </a:cubicBezTo>
                <a:cubicBezTo>
                  <a:pt x="215" y="177"/>
                  <a:pt x="215" y="177"/>
                  <a:pt x="215" y="177"/>
                </a:cubicBezTo>
                <a:cubicBezTo>
                  <a:pt x="215" y="177"/>
                  <a:pt x="214" y="177"/>
                  <a:pt x="214" y="176"/>
                </a:cubicBezTo>
                <a:cubicBezTo>
                  <a:pt x="213" y="176"/>
                  <a:pt x="213" y="175"/>
                  <a:pt x="212" y="175"/>
                </a:cubicBezTo>
                <a:cubicBezTo>
                  <a:pt x="211" y="175"/>
                  <a:pt x="211" y="175"/>
                  <a:pt x="211" y="174"/>
                </a:cubicBezTo>
                <a:cubicBezTo>
                  <a:pt x="211" y="174"/>
                  <a:pt x="211" y="174"/>
                  <a:pt x="211" y="174"/>
                </a:cubicBezTo>
                <a:cubicBezTo>
                  <a:pt x="210" y="174"/>
                  <a:pt x="210" y="173"/>
                  <a:pt x="210" y="173"/>
                </a:cubicBezTo>
                <a:cubicBezTo>
                  <a:pt x="209" y="173"/>
                  <a:pt x="209" y="172"/>
                  <a:pt x="209" y="173"/>
                </a:cubicBezTo>
                <a:cubicBezTo>
                  <a:pt x="209" y="173"/>
                  <a:pt x="206" y="171"/>
                  <a:pt x="205" y="170"/>
                </a:cubicBezTo>
                <a:cubicBezTo>
                  <a:pt x="204" y="170"/>
                  <a:pt x="204" y="169"/>
                  <a:pt x="204" y="169"/>
                </a:cubicBezTo>
                <a:cubicBezTo>
                  <a:pt x="204" y="168"/>
                  <a:pt x="204" y="168"/>
                  <a:pt x="204" y="168"/>
                </a:cubicBezTo>
                <a:cubicBezTo>
                  <a:pt x="203" y="167"/>
                  <a:pt x="203" y="168"/>
                  <a:pt x="203" y="168"/>
                </a:cubicBezTo>
                <a:cubicBezTo>
                  <a:pt x="203" y="169"/>
                  <a:pt x="203" y="169"/>
                  <a:pt x="203" y="169"/>
                </a:cubicBezTo>
                <a:cubicBezTo>
                  <a:pt x="203" y="169"/>
                  <a:pt x="203" y="169"/>
                  <a:pt x="203" y="169"/>
                </a:cubicBezTo>
                <a:cubicBezTo>
                  <a:pt x="203" y="168"/>
                  <a:pt x="202" y="168"/>
                  <a:pt x="202" y="168"/>
                </a:cubicBezTo>
                <a:cubicBezTo>
                  <a:pt x="202" y="168"/>
                  <a:pt x="202" y="168"/>
                  <a:pt x="201" y="167"/>
                </a:cubicBezTo>
                <a:cubicBezTo>
                  <a:pt x="201" y="167"/>
                  <a:pt x="200" y="166"/>
                  <a:pt x="200" y="166"/>
                </a:cubicBezTo>
                <a:cubicBezTo>
                  <a:pt x="200" y="166"/>
                  <a:pt x="200" y="166"/>
                  <a:pt x="200" y="165"/>
                </a:cubicBezTo>
                <a:cubicBezTo>
                  <a:pt x="200" y="165"/>
                  <a:pt x="200" y="165"/>
                  <a:pt x="199" y="165"/>
                </a:cubicBezTo>
                <a:cubicBezTo>
                  <a:pt x="199" y="165"/>
                  <a:pt x="199" y="165"/>
                  <a:pt x="198" y="164"/>
                </a:cubicBezTo>
                <a:cubicBezTo>
                  <a:pt x="198" y="164"/>
                  <a:pt x="198" y="163"/>
                  <a:pt x="198" y="163"/>
                </a:cubicBezTo>
                <a:cubicBezTo>
                  <a:pt x="197" y="163"/>
                  <a:pt x="197" y="163"/>
                  <a:pt x="197" y="163"/>
                </a:cubicBezTo>
                <a:cubicBezTo>
                  <a:pt x="197" y="162"/>
                  <a:pt x="197" y="162"/>
                  <a:pt x="197" y="162"/>
                </a:cubicBezTo>
                <a:cubicBezTo>
                  <a:pt x="196" y="162"/>
                  <a:pt x="196" y="162"/>
                  <a:pt x="197" y="162"/>
                </a:cubicBezTo>
                <a:cubicBezTo>
                  <a:pt x="197" y="162"/>
                  <a:pt x="197" y="162"/>
                  <a:pt x="197" y="162"/>
                </a:cubicBezTo>
                <a:cubicBezTo>
                  <a:pt x="196" y="161"/>
                  <a:pt x="196" y="162"/>
                  <a:pt x="196" y="162"/>
                </a:cubicBezTo>
                <a:cubicBezTo>
                  <a:pt x="196" y="162"/>
                  <a:pt x="196" y="162"/>
                  <a:pt x="196" y="162"/>
                </a:cubicBezTo>
                <a:cubicBezTo>
                  <a:pt x="196" y="162"/>
                  <a:pt x="196" y="162"/>
                  <a:pt x="196" y="161"/>
                </a:cubicBezTo>
                <a:cubicBezTo>
                  <a:pt x="196" y="161"/>
                  <a:pt x="196" y="161"/>
                  <a:pt x="194" y="160"/>
                </a:cubicBezTo>
                <a:cubicBezTo>
                  <a:pt x="194" y="160"/>
                  <a:pt x="193" y="160"/>
                  <a:pt x="193" y="159"/>
                </a:cubicBezTo>
                <a:cubicBezTo>
                  <a:pt x="193" y="158"/>
                  <a:pt x="192" y="158"/>
                  <a:pt x="191" y="157"/>
                </a:cubicBezTo>
                <a:cubicBezTo>
                  <a:pt x="190" y="156"/>
                  <a:pt x="190" y="156"/>
                  <a:pt x="189" y="155"/>
                </a:cubicBezTo>
                <a:cubicBezTo>
                  <a:pt x="189" y="154"/>
                  <a:pt x="189" y="153"/>
                  <a:pt x="188" y="153"/>
                </a:cubicBezTo>
                <a:cubicBezTo>
                  <a:pt x="188" y="153"/>
                  <a:pt x="187" y="152"/>
                  <a:pt x="187" y="152"/>
                </a:cubicBezTo>
                <a:cubicBezTo>
                  <a:pt x="187" y="151"/>
                  <a:pt x="187" y="151"/>
                  <a:pt x="186" y="151"/>
                </a:cubicBezTo>
                <a:cubicBezTo>
                  <a:pt x="186" y="151"/>
                  <a:pt x="186" y="151"/>
                  <a:pt x="186" y="151"/>
                </a:cubicBezTo>
                <a:cubicBezTo>
                  <a:pt x="186" y="150"/>
                  <a:pt x="186" y="150"/>
                  <a:pt x="185" y="150"/>
                </a:cubicBezTo>
                <a:cubicBezTo>
                  <a:pt x="185" y="150"/>
                  <a:pt x="185" y="150"/>
                  <a:pt x="185" y="150"/>
                </a:cubicBezTo>
                <a:cubicBezTo>
                  <a:pt x="185" y="149"/>
                  <a:pt x="185" y="149"/>
                  <a:pt x="184" y="149"/>
                </a:cubicBezTo>
                <a:cubicBezTo>
                  <a:pt x="184" y="149"/>
                  <a:pt x="184" y="148"/>
                  <a:pt x="183" y="148"/>
                </a:cubicBezTo>
                <a:cubicBezTo>
                  <a:pt x="183" y="147"/>
                  <a:pt x="183" y="147"/>
                  <a:pt x="183" y="147"/>
                </a:cubicBezTo>
                <a:cubicBezTo>
                  <a:pt x="182" y="147"/>
                  <a:pt x="182" y="146"/>
                  <a:pt x="182" y="146"/>
                </a:cubicBezTo>
                <a:cubicBezTo>
                  <a:pt x="182" y="145"/>
                  <a:pt x="181" y="145"/>
                  <a:pt x="181" y="144"/>
                </a:cubicBezTo>
                <a:cubicBezTo>
                  <a:pt x="180" y="143"/>
                  <a:pt x="180" y="143"/>
                  <a:pt x="180" y="143"/>
                </a:cubicBezTo>
                <a:cubicBezTo>
                  <a:pt x="180" y="142"/>
                  <a:pt x="179" y="142"/>
                  <a:pt x="179" y="141"/>
                </a:cubicBezTo>
                <a:cubicBezTo>
                  <a:pt x="179" y="141"/>
                  <a:pt x="178" y="140"/>
                  <a:pt x="178" y="140"/>
                </a:cubicBezTo>
                <a:cubicBezTo>
                  <a:pt x="178" y="140"/>
                  <a:pt x="178" y="140"/>
                  <a:pt x="177" y="139"/>
                </a:cubicBezTo>
                <a:cubicBezTo>
                  <a:pt x="177" y="139"/>
                  <a:pt x="176" y="138"/>
                  <a:pt x="176" y="138"/>
                </a:cubicBezTo>
                <a:cubicBezTo>
                  <a:pt x="176" y="137"/>
                  <a:pt x="174" y="135"/>
                  <a:pt x="174" y="135"/>
                </a:cubicBezTo>
                <a:cubicBezTo>
                  <a:pt x="174" y="136"/>
                  <a:pt x="173" y="135"/>
                  <a:pt x="173" y="134"/>
                </a:cubicBezTo>
                <a:cubicBezTo>
                  <a:pt x="173" y="134"/>
                  <a:pt x="173" y="134"/>
                  <a:pt x="173" y="133"/>
                </a:cubicBezTo>
                <a:cubicBezTo>
                  <a:pt x="173" y="133"/>
                  <a:pt x="173" y="133"/>
                  <a:pt x="173" y="133"/>
                </a:cubicBezTo>
                <a:cubicBezTo>
                  <a:pt x="172" y="134"/>
                  <a:pt x="171" y="133"/>
                  <a:pt x="172" y="133"/>
                </a:cubicBezTo>
                <a:cubicBezTo>
                  <a:pt x="172" y="133"/>
                  <a:pt x="171" y="132"/>
                  <a:pt x="171" y="132"/>
                </a:cubicBezTo>
                <a:cubicBezTo>
                  <a:pt x="170" y="132"/>
                  <a:pt x="170" y="131"/>
                  <a:pt x="170" y="131"/>
                </a:cubicBezTo>
                <a:cubicBezTo>
                  <a:pt x="170" y="131"/>
                  <a:pt x="170" y="130"/>
                  <a:pt x="169" y="130"/>
                </a:cubicBezTo>
                <a:cubicBezTo>
                  <a:pt x="168" y="129"/>
                  <a:pt x="168" y="129"/>
                  <a:pt x="168" y="129"/>
                </a:cubicBezTo>
                <a:cubicBezTo>
                  <a:pt x="168" y="129"/>
                  <a:pt x="167" y="128"/>
                  <a:pt x="167" y="128"/>
                </a:cubicBezTo>
                <a:cubicBezTo>
                  <a:pt x="166" y="128"/>
                  <a:pt x="165" y="128"/>
                  <a:pt x="166" y="128"/>
                </a:cubicBezTo>
                <a:cubicBezTo>
                  <a:pt x="166" y="127"/>
                  <a:pt x="165" y="127"/>
                  <a:pt x="165" y="127"/>
                </a:cubicBezTo>
                <a:cubicBezTo>
                  <a:pt x="164" y="127"/>
                  <a:pt x="164" y="127"/>
                  <a:pt x="164" y="127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3" y="126"/>
                  <a:pt x="163" y="126"/>
                </a:cubicBezTo>
                <a:cubicBezTo>
                  <a:pt x="163" y="126"/>
                  <a:pt x="163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6"/>
                  <a:pt x="161" y="126"/>
                  <a:pt x="161" y="126"/>
                </a:cubicBezTo>
                <a:cubicBezTo>
                  <a:pt x="161" y="125"/>
                  <a:pt x="160" y="126"/>
                  <a:pt x="160" y="126"/>
                </a:cubicBezTo>
                <a:cubicBezTo>
                  <a:pt x="160" y="126"/>
                  <a:pt x="160" y="126"/>
                  <a:pt x="160" y="126"/>
                </a:cubicBezTo>
                <a:cubicBezTo>
                  <a:pt x="160" y="126"/>
                  <a:pt x="159" y="126"/>
                  <a:pt x="159" y="126"/>
                </a:cubicBezTo>
                <a:cubicBezTo>
                  <a:pt x="159" y="126"/>
                  <a:pt x="157" y="126"/>
                  <a:pt x="158" y="125"/>
                </a:cubicBezTo>
                <a:cubicBezTo>
                  <a:pt x="158" y="125"/>
                  <a:pt x="157" y="125"/>
                  <a:pt x="157" y="125"/>
                </a:cubicBezTo>
                <a:cubicBezTo>
                  <a:pt x="157" y="125"/>
                  <a:pt x="157" y="126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5" y="126"/>
                  <a:pt x="155" y="126"/>
                  <a:pt x="154" y="126"/>
                </a:cubicBezTo>
                <a:cubicBezTo>
                  <a:pt x="154" y="125"/>
                  <a:pt x="153" y="125"/>
                  <a:pt x="153" y="125"/>
                </a:cubicBezTo>
                <a:cubicBezTo>
                  <a:pt x="153" y="125"/>
                  <a:pt x="153" y="125"/>
                  <a:pt x="152" y="125"/>
                </a:cubicBezTo>
                <a:cubicBezTo>
                  <a:pt x="152" y="125"/>
                  <a:pt x="151" y="125"/>
                  <a:pt x="151" y="125"/>
                </a:cubicBezTo>
                <a:cubicBezTo>
                  <a:pt x="151" y="126"/>
                  <a:pt x="150" y="126"/>
                  <a:pt x="150" y="126"/>
                </a:cubicBezTo>
                <a:cubicBezTo>
                  <a:pt x="150" y="125"/>
                  <a:pt x="150" y="126"/>
                  <a:pt x="150" y="126"/>
                </a:cubicBezTo>
                <a:cubicBezTo>
                  <a:pt x="150" y="126"/>
                  <a:pt x="150" y="126"/>
                  <a:pt x="149" y="126"/>
                </a:cubicBezTo>
                <a:cubicBezTo>
                  <a:pt x="148" y="125"/>
                  <a:pt x="147" y="125"/>
                  <a:pt x="147" y="125"/>
                </a:cubicBezTo>
                <a:cubicBezTo>
                  <a:pt x="147" y="126"/>
                  <a:pt x="146" y="126"/>
                  <a:pt x="146" y="125"/>
                </a:cubicBezTo>
                <a:cubicBezTo>
                  <a:pt x="146" y="125"/>
                  <a:pt x="146" y="125"/>
                  <a:pt x="146" y="125"/>
                </a:cubicBezTo>
                <a:cubicBezTo>
                  <a:pt x="144" y="125"/>
                  <a:pt x="142" y="125"/>
                  <a:pt x="141" y="124"/>
                </a:cubicBezTo>
                <a:cubicBezTo>
                  <a:pt x="141" y="124"/>
                  <a:pt x="140" y="123"/>
                  <a:pt x="139" y="124"/>
                </a:cubicBezTo>
                <a:cubicBezTo>
                  <a:pt x="137" y="124"/>
                  <a:pt x="137" y="124"/>
                  <a:pt x="137" y="123"/>
                </a:cubicBezTo>
                <a:cubicBezTo>
                  <a:pt x="138" y="122"/>
                  <a:pt x="138" y="122"/>
                  <a:pt x="137" y="122"/>
                </a:cubicBezTo>
                <a:cubicBezTo>
                  <a:pt x="137" y="123"/>
                  <a:pt x="137" y="123"/>
                  <a:pt x="136" y="122"/>
                </a:cubicBezTo>
                <a:cubicBezTo>
                  <a:pt x="135" y="122"/>
                  <a:pt x="135" y="122"/>
                  <a:pt x="135" y="122"/>
                </a:cubicBezTo>
                <a:cubicBezTo>
                  <a:pt x="135" y="123"/>
                  <a:pt x="134" y="123"/>
                  <a:pt x="134" y="123"/>
                </a:cubicBezTo>
                <a:cubicBezTo>
                  <a:pt x="133" y="122"/>
                  <a:pt x="131" y="123"/>
                  <a:pt x="132" y="124"/>
                </a:cubicBezTo>
                <a:cubicBezTo>
                  <a:pt x="132" y="124"/>
                  <a:pt x="131" y="124"/>
                  <a:pt x="131" y="124"/>
                </a:cubicBezTo>
                <a:cubicBezTo>
                  <a:pt x="131" y="124"/>
                  <a:pt x="130" y="124"/>
                  <a:pt x="130" y="124"/>
                </a:cubicBezTo>
                <a:cubicBezTo>
                  <a:pt x="130" y="125"/>
                  <a:pt x="129" y="125"/>
                  <a:pt x="128" y="125"/>
                </a:cubicBezTo>
                <a:cubicBezTo>
                  <a:pt x="128" y="125"/>
                  <a:pt x="128" y="124"/>
                  <a:pt x="128" y="125"/>
                </a:cubicBezTo>
                <a:cubicBezTo>
                  <a:pt x="127" y="125"/>
                  <a:pt x="127" y="125"/>
                  <a:pt x="127" y="124"/>
                </a:cubicBezTo>
                <a:cubicBezTo>
                  <a:pt x="127" y="124"/>
                  <a:pt x="126" y="124"/>
                  <a:pt x="125" y="124"/>
                </a:cubicBezTo>
                <a:cubicBezTo>
                  <a:pt x="125" y="124"/>
                  <a:pt x="124" y="123"/>
                  <a:pt x="124" y="123"/>
                </a:cubicBezTo>
                <a:cubicBezTo>
                  <a:pt x="124" y="123"/>
                  <a:pt x="124" y="122"/>
                  <a:pt x="124" y="122"/>
                </a:cubicBezTo>
                <a:cubicBezTo>
                  <a:pt x="123" y="122"/>
                  <a:pt x="120" y="118"/>
                  <a:pt x="120" y="116"/>
                </a:cubicBezTo>
                <a:cubicBezTo>
                  <a:pt x="120" y="115"/>
                  <a:pt x="120" y="114"/>
                  <a:pt x="119" y="114"/>
                </a:cubicBezTo>
                <a:cubicBezTo>
                  <a:pt x="118" y="114"/>
                  <a:pt x="117" y="112"/>
                  <a:pt x="116" y="111"/>
                </a:cubicBezTo>
                <a:cubicBezTo>
                  <a:pt x="115" y="111"/>
                  <a:pt x="114" y="110"/>
                  <a:pt x="114" y="110"/>
                </a:cubicBezTo>
                <a:cubicBezTo>
                  <a:pt x="113" y="109"/>
                  <a:pt x="112" y="108"/>
                  <a:pt x="111" y="108"/>
                </a:cubicBezTo>
                <a:cubicBezTo>
                  <a:pt x="110" y="107"/>
                  <a:pt x="107" y="105"/>
                  <a:pt x="106" y="104"/>
                </a:cubicBezTo>
                <a:cubicBezTo>
                  <a:pt x="106" y="104"/>
                  <a:pt x="105" y="104"/>
                  <a:pt x="105" y="104"/>
                </a:cubicBezTo>
                <a:cubicBezTo>
                  <a:pt x="105" y="104"/>
                  <a:pt x="103" y="103"/>
                  <a:pt x="98" y="100"/>
                </a:cubicBezTo>
                <a:cubicBezTo>
                  <a:pt x="96" y="99"/>
                  <a:pt x="95" y="99"/>
                  <a:pt x="83" y="97"/>
                </a:cubicBezTo>
                <a:cubicBezTo>
                  <a:pt x="82" y="97"/>
                  <a:pt x="81" y="97"/>
                  <a:pt x="80" y="96"/>
                </a:cubicBezTo>
                <a:cubicBezTo>
                  <a:pt x="79" y="96"/>
                  <a:pt x="79" y="96"/>
                  <a:pt x="79" y="96"/>
                </a:cubicBezTo>
                <a:cubicBezTo>
                  <a:pt x="79" y="96"/>
                  <a:pt x="78" y="97"/>
                  <a:pt x="78" y="97"/>
                </a:cubicBezTo>
                <a:cubicBezTo>
                  <a:pt x="78" y="97"/>
                  <a:pt x="78" y="97"/>
                  <a:pt x="78" y="96"/>
                </a:cubicBezTo>
                <a:cubicBezTo>
                  <a:pt x="79" y="96"/>
                  <a:pt x="78" y="96"/>
                  <a:pt x="77" y="96"/>
                </a:cubicBezTo>
                <a:cubicBezTo>
                  <a:pt x="77" y="96"/>
                  <a:pt x="76" y="96"/>
                  <a:pt x="76" y="96"/>
                </a:cubicBezTo>
                <a:cubicBezTo>
                  <a:pt x="76" y="96"/>
                  <a:pt x="75" y="96"/>
                  <a:pt x="75" y="96"/>
                </a:cubicBezTo>
                <a:cubicBezTo>
                  <a:pt x="74" y="96"/>
                  <a:pt x="74" y="97"/>
                  <a:pt x="74" y="96"/>
                </a:cubicBezTo>
                <a:cubicBezTo>
                  <a:pt x="74" y="96"/>
                  <a:pt x="73" y="96"/>
                  <a:pt x="73" y="96"/>
                </a:cubicBezTo>
                <a:cubicBezTo>
                  <a:pt x="70" y="97"/>
                  <a:pt x="67" y="97"/>
                  <a:pt x="67" y="96"/>
                </a:cubicBezTo>
                <a:cubicBezTo>
                  <a:pt x="67" y="96"/>
                  <a:pt x="67" y="96"/>
                  <a:pt x="67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6" y="97"/>
                  <a:pt x="65" y="97"/>
                  <a:pt x="65" y="97"/>
                </a:cubicBezTo>
                <a:cubicBezTo>
                  <a:pt x="65" y="97"/>
                  <a:pt x="64" y="97"/>
                  <a:pt x="63" y="97"/>
                </a:cubicBezTo>
                <a:cubicBezTo>
                  <a:pt x="63" y="97"/>
                  <a:pt x="62" y="97"/>
                  <a:pt x="61" y="97"/>
                </a:cubicBezTo>
                <a:cubicBezTo>
                  <a:pt x="61" y="97"/>
                  <a:pt x="61" y="97"/>
                  <a:pt x="60" y="97"/>
                </a:cubicBezTo>
                <a:cubicBezTo>
                  <a:pt x="60" y="97"/>
                  <a:pt x="60" y="97"/>
                  <a:pt x="60" y="97"/>
                </a:cubicBezTo>
                <a:cubicBezTo>
                  <a:pt x="60" y="97"/>
                  <a:pt x="59" y="97"/>
                  <a:pt x="58" y="98"/>
                </a:cubicBezTo>
                <a:cubicBezTo>
                  <a:pt x="57" y="98"/>
                  <a:pt x="57" y="98"/>
                  <a:pt x="56" y="98"/>
                </a:cubicBezTo>
                <a:cubicBezTo>
                  <a:pt x="56" y="98"/>
                  <a:pt x="56" y="98"/>
                  <a:pt x="56" y="98"/>
                </a:cubicBezTo>
                <a:cubicBezTo>
                  <a:pt x="56" y="98"/>
                  <a:pt x="55" y="98"/>
                  <a:pt x="55" y="98"/>
                </a:cubicBezTo>
                <a:cubicBezTo>
                  <a:pt x="54" y="98"/>
                  <a:pt x="50" y="99"/>
                  <a:pt x="50" y="99"/>
                </a:cubicBezTo>
                <a:cubicBezTo>
                  <a:pt x="50" y="100"/>
                  <a:pt x="49" y="100"/>
                  <a:pt x="49" y="100"/>
                </a:cubicBezTo>
                <a:cubicBezTo>
                  <a:pt x="49" y="99"/>
                  <a:pt x="47" y="100"/>
                  <a:pt x="47" y="101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46" y="101"/>
                  <a:pt x="45" y="101"/>
                  <a:pt x="45" y="102"/>
                </a:cubicBezTo>
                <a:cubicBezTo>
                  <a:pt x="44" y="102"/>
                  <a:pt x="43" y="103"/>
                  <a:pt x="43" y="103"/>
                </a:cubicBezTo>
                <a:cubicBezTo>
                  <a:pt x="42" y="103"/>
                  <a:pt x="42" y="104"/>
                  <a:pt x="41" y="104"/>
                </a:cubicBezTo>
                <a:cubicBezTo>
                  <a:pt x="41" y="104"/>
                  <a:pt x="40" y="104"/>
                  <a:pt x="40" y="104"/>
                </a:cubicBezTo>
                <a:cubicBezTo>
                  <a:pt x="39" y="104"/>
                  <a:pt x="39" y="104"/>
                  <a:pt x="39" y="104"/>
                </a:cubicBezTo>
                <a:cubicBezTo>
                  <a:pt x="38" y="105"/>
                  <a:pt x="37" y="105"/>
                  <a:pt x="37" y="105"/>
                </a:cubicBezTo>
                <a:cubicBezTo>
                  <a:pt x="36" y="105"/>
                  <a:pt x="36" y="105"/>
                  <a:pt x="35" y="106"/>
                </a:cubicBezTo>
                <a:cubicBezTo>
                  <a:pt x="34" y="106"/>
                  <a:pt x="33" y="106"/>
                  <a:pt x="33" y="106"/>
                </a:cubicBezTo>
                <a:cubicBezTo>
                  <a:pt x="33" y="106"/>
                  <a:pt x="32" y="106"/>
                  <a:pt x="31" y="107"/>
                </a:cubicBezTo>
                <a:cubicBezTo>
                  <a:pt x="30" y="107"/>
                  <a:pt x="26" y="107"/>
                  <a:pt x="23" y="106"/>
                </a:cubicBezTo>
                <a:cubicBezTo>
                  <a:pt x="20" y="106"/>
                  <a:pt x="19" y="105"/>
                  <a:pt x="19" y="105"/>
                </a:cubicBezTo>
                <a:close/>
                <a:moveTo>
                  <a:pt x="30" y="103"/>
                </a:moveTo>
                <a:cubicBezTo>
                  <a:pt x="31" y="103"/>
                  <a:pt x="33" y="103"/>
                  <a:pt x="34" y="103"/>
                </a:cubicBezTo>
                <a:cubicBezTo>
                  <a:pt x="35" y="102"/>
                  <a:pt x="36" y="102"/>
                  <a:pt x="36" y="102"/>
                </a:cubicBezTo>
                <a:cubicBezTo>
                  <a:pt x="37" y="102"/>
                  <a:pt x="39" y="101"/>
                  <a:pt x="41" y="101"/>
                </a:cubicBezTo>
                <a:cubicBezTo>
                  <a:pt x="45" y="98"/>
                  <a:pt x="49" y="97"/>
                  <a:pt x="51" y="96"/>
                </a:cubicBezTo>
                <a:cubicBezTo>
                  <a:pt x="53" y="95"/>
                  <a:pt x="53" y="95"/>
                  <a:pt x="57" y="95"/>
                </a:cubicBezTo>
                <a:cubicBezTo>
                  <a:pt x="58" y="95"/>
                  <a:pt x="59" y="95"/>
                  <a:pt x="60" y="94"/>
                </a:cubicBezTo>
                <a:cubicBezTo>
                  <a:pt x="60" y="94"/>
                  <a:pt x="62" y="94"/>
                  <a:pt x="63" y="94"/>
                </a:cubicBezTo>
                <a:cubicBezTo>
                  <a:pt x="64" y="94"/>
                  <a:pt x="66" y="94"/>
                  <a:pt x="66" y="93"/>
                </a:cubicBezTo>
                <a:cubicBezTo>
                  <a:pt x="66" y="93"/>
                  <a:pt x="66" y="93"/>
                  <a:pt x="66" y="94"/>
                </a:cubicBezTo>
                <a:cubicBezTo>
                  <a:pt x="66" y="94"/>
                  <a:pt x="67" y="94"/>
                  <a:pt x="67" y="94"/>
                </a:cubicBezTo>
                <a:cubicBezTo>
                  <a:pt x="67" y="93"/>
                  <a:pt x="67" y="93"/>
                  <a:pt x="67" y="93"/>
                </a:cubicBezTo>
                <a:cubicBezTo>
                  <a:pt x="68" y="94"/>
                  <a:pt x="68" y="94"/>
                  <a:pt x="69" y="93"/>
                </a:cubicBezTo>
                <a:cubicBezTo>
                  <a:pt x="69" y="93"/>
                  <a:pt x="69" y="93"/>
                  <a:pt x="70" y="93"/>
                </a:cubicBezTo>
                <a:cubicBezTo>
                  <a:pt x="70" y="94"/>
                  <a:pt x="73" y="94"/>
                  <a:pt x="74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4" y="93"/>
                  <a:pt x="75" y="93"/>
                  <a:pt x="75" y="93"/>
                </a:cubicBezTo>
                <a:cubicBezTo>
                  <a:pt x="75" y="93"/>
                  <a:pt x="76" y="93"/>
                  <a:pt x="76" y="93"/>
                </a:cubicBezTo>
                <a:cubicBezTo>
                  <a:pt x="76" y="93"/>
                  <a:pt x="77" y="93"/>
                  <a:pt x="77" y="93"/>
                </a:cubicBezTo>
                <a:cubicBezTo>
                  <a:pt x="78" y="93"/>
                  <a:pt x="81" y="94"/>
                  <a:pt x="82" y="94"/>
                </a:cubicBezTo>
                <a:cubicBezTo>
                  <a:pt x="82" y="94"/>
                  <a:pt x="82" y="94"/>
                  <a:pt x="82" y="94"/>
                </a:cubicBezTo>
                <a:cubicBezTo>
                  <a:pt x="83" y="94"/>
                  <a:pt x="85" y="94"/>
                  <a:pt x="87" y="95"/>
                </a:cubicBezTo>
                <a:cubicBezTo>
                  <a:pt x="87" y="95"/>
                  <a:pt x="87" y="95"/>
                  <a:pt x="87" y="95"/>
                </a:cubicBezTo>
                <a:cubicBezTo>
                  <a:pt x="88" y="95"/>
                  <a:pt x="88" y="95"/>
                  <a:pt x="88" y="95"/>
                </a:cubicBezTo>
                <a:cubicBezTo>
                  <a:pt x="89" y="95"/>
                  <a:pt x="90" y="95"/>
                  <a:pt x="91" y="95"/>
                </a:cubicBezTo>
                <a:cubicBezTo>
                  <a:pt x="91" y="95"/>
                  <a:pt x="92" y="95"/>
                  <a:pt x="93" y="96"/>
                </a:cubicBezTo>
                <a:cubicBezTo>
                  <a:pt x="94" y="96"/>
                  <a:pt x="94" y="96"/>
                  <a:pt x="94" y="96"/>
                </a:cubicBezTo>
                <a:cubicBezTo>
                  <a:pt x="94" y="96"/>
                  <a:pt x="95" y="96"/>
                  <a:pt x="97" y="96"/>
                </a:cubicBezTo>
                <a:cubicBezTo>
                  <a:pt x="98" y="97"/>
                  <a:pt x="98" y="97"/>
                  <a:pt x="99" y="97"/>
                </a:cubicBezTo>
                <a:cubicBezTo>
                  <a:pt x="100" y="98"/>
                  <a:pt x="102" y="99"/>
                  <a:pt x="104" y="99"/>
                </a:cubicBezTo>
                <a:cubicBezTo>
                  <a:pt x="105" y="100"/>
                  <a:pt x="107" y="101"/>
                  <a:pt x="107" y="101"/>
                </a:cubicBezTo>
                <a:cubicBezTo>
                  <a:pt x="108" y="102"/>
                  <a:pt x="108" y="102"/>
                  <a:pt x="109" y="103"/>
                </a:cubicBezTo>
                <a:cubicBezTo>
                  <a:pt x="109" y="103"/>
                  <a:pt x="109" y="103"/>
                  <a:pt x="109" y="103"/>
                </a:cubicBezTo>
                <a:cubicBezTo>
                  <a:pt x="110" y="103"/>
                  <a:pt x="110" y="103"/>
                  <a:pt x="111" y="104"/>
                </a:cubicBezTo>
                <a:cubicBezTo>
                  <a:pt x="112" y="105"/>
                  <a:pt x="112" y="105"/>
                  <a:pt x="112" y="104"/>
                </a:cubicBezTo>
                <a:cubicBezTo>
                  <a:pt x="112" y="104"/>
                  <a:pt x="111" y="102"/>
                  <a:pt x="111" y="102"/>
                </a:cubicBezTo>
                <a:cubicBezTo>
                  <a:pt x="110" y="103"/>
                  <a:pt x="110" y="102"/>
                  <a:pt x="110" y="102"/>
                </a:cubicBezTo>
                <a:cubicBezTo>
                  <a:pt x="110" y="101"/>
                  <a:pt x="110" y="101"/>
                  <a:pt x="110" y="101"/>
                </a:cubicBezTo>
                <a:cubicBezTo>
                  <a:pt x="110" y="102"/>
                  <a:pt x="110" y="101"/>
                  <a:pt x="110" y="101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8" y="100"/>
                  <a:pt x="106" y="99"/>
                  <a:pt x="106" y="99"/>
                </a:cubicBezTo>
                <a:cubicBezTo>
                  <a:pt x="106" y="99"/>
                  <a:pt x="106" y="98"/>
                  <a:pt x="105" y="98"/>
                </a:cubicBezTo>
                <a:cubicBezTo>
                  <a:pt x="105" y="98"/>
                  <a:pt x="104" y="98"/>
                  <a:pt x="104" y="98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103" y="97"/>
                  <a:pt x="103" y="97"/>
                  <a:pt x="102" y="97"/>
                </a:cubicBezTo>
                <a:cubicBezTo>
                  <a:pt x="102" y="96"/>
                  <a:pt x="100" y="95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95"/>
                  <a:pt x="98" y="95"/>
                  <a:pt x="98" y="95"/>
                </a:cubicBezTo>
                <a:cubicBezTo>
                  <a:pt x="97" y="95"/>
                  <a:pt x="95" y="94"/>
                  <a:pt x="94" y="93"/>
                </a:cubicBezTo>
                <a:cubicBezTo>
                  <a:pt x="94" y="93"/>
                  <a:pt x="93" y="92"/>
                  <a:pt x="93" y="93"/>
                </a:cubicBezTo>
                <a:cubicBezTo>
                  <a:pt x="93" y="93"/>
                  <a:pt x="92" y="93"/>
                  <a:pt x="91" y="92"/>
                </a:cubicBezTo>
                <a:cubicBezTo>
                  <a:pt x="90" y="92"/>
                  <a:pt x="89" y="92"/>
                  <a:pt x="89" y="92"/>
                </a:cubicBezTo>
                <a:cubicBezTo>
                  <a:pt x="89" y="92"/>
                  <a:pt x="87" y="92"/>
                  <a:pt x="85" y="91"/>
                </a:cubicBezTo>
                <a:cubicBezTo>
                  <a:pt x="82" y="90"/>
                  <a:pt x="81" y="90"/>
                  <a:pt x="81" y="91"/>
                </a:cubicBezTo>
                <a:cubicBezTo>
                  <a:pt x="81" y="91"/>
                  <a:pt x="80" y="91"/>
                  <a:pt x="79" y="91"/>
                </a:cubicBezTo>
                <a:cubicBezTo>
                  <a:pt x="78" y="90"/>
                  <a:pt x="78" y="90"/>
                  <a:pt x="78" y="91"/>
                </a:cubicBezTo>
                <a:cubicBezTo>
                  <a:pt x="78" y="91"/>
                  <a:pt x="77" y="91"/>
                  <a:pt x="77" y="91"/>
                </a:cubicBezTo>
                <a:cubicBezTo>
                  <a:pt x="76" y="90"/>
                  <a:pt x="76" y="90"/>
                  <a:pt x="76" y="90"/>
                </a:cubicBezTo>
                <a:cubicBezTo>
                  <a:pt x="76" y="91"/>
                  <a:pt x="76" y="91"/>
                  <a:pt x="75" y="91"/>
                </a:cubicBezTo>
                <a:cubicBezTo>
                  <a:pt x="75" y="90"/>
                  <a:pt x="74" y="90"/>
                  <a:pt x="74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74" y="90"/>
                  <a:pt x="72" y="90"/>
                  <a:pt x="72" y="90"/>
                </a:cubicBezTo>
                <a:cubicBezTo>
                  <a:pt x="71" y="90"/>
                  <a:pt x="66" y="91"/>
                  <a:pt x="65" y="90"/>
                </a:cubicBezTo>
                <a:cubicBezTo>
                  <a:pt x="64" y="90"/>
                  <a:pt x="63" y="90"/>
                  <a:pt x="62" y="91"/>
                </a:cubicBezTo>
                <a:cubicBezTo>
                  <a:pt x="61" y="91"/>
                  <a:pt x="60" y="91"/>
                  <a:pt x="60" y="91"/>
                </a:cubicBezTo>
                <a:cubicBezTo>
                  <a:pt x="59" y="91"/>
                  <a:pt x="59" y="91"/>
                  <a:pt x="59" y="91"/>
                </a:cubicBezTo>
                <a:cubicBezTo>
                  <a:pt x="59" y="91"/>
                  <a:pt x="59" y="91"/>
                  <a:pt x="58" y="91"/>
                </a:cubicBezTo>
                <a:cubicBezTo>
                  <a:pt x="58" y="91"/>
                  <a:pt x="58" y="91"/>
                  <a:pt x="58" y="92"/>
                </a:cubicBezTo>
                <a:cubicBezTo>
                  <a:pt x="58" y="92"/>
                  <a:pt x="57" y="92"/>
                  <a:pt x="57" y="92"/>
                </a:cubicBezTo>
                <a:cubicBezTo>
                  <a:pt x="56" y="92"/>
                  <a:pt x="55" y="92"/>
                  <a:pt x="54" y="92"/>
                </a:cubicBezTo>
                <a:cubicBezTo>
                  <a:pt x="54" y="92"/>
                  <a:pt x="53" y="93"/>
                  <a:pt x="53" y="93"/>
                </a:cubicBezTo>
                <a:cubicBezTo>
                  <a:pt x="52" y="93"/>
                  <a:pt x="52" y="93"/>
                  <a:pt x="52" y="93"/>
                </a:cubicBezTo>
                <a:cubicBezTo>
                  <a:pt x="52" y="93"/>
                  <a:pt x="51" y="94"/>
                  <a:pt x="51" y="93"/>
                </a:cubicBezTo>
                <a:cubicBezTo>
                  <a:pt x="50" y="93"/>
                  <a:pt x="48" y="94"/>
                  <a:pt x="48" y="94"/>
                </a:cubicBezTo>
                <a:cubicBezTo>
                  <a:pt x="48" y="94"/>
                  <a:pt x="48" y="94"/>
                  <a:pt x="47" y="95"/>
                </a:cubicBezTo>
                <a:cubicBezTo>
                  <a:pt x="47" y="95"/>
                  <a:pt x="46" y="95"/>
                  <a:pt x="47" y="95"/>
                </a:cubicBezTo>
                <a:cubicBezTo>
                  <a:pt x="47" y="96"/>
                  <a:pt x="47" y="96"/>
                  <a:pt x="46" y="96"/>
                </a:cubicBezTo>
                <a:cubicBezTo>
                  <a:pt x="46" y="96"/>
                  <a:pt x="46" y="96"/>
                  <a:pt x="46" y="96"/>
                </a:cubicBezTo>
                <a:cubicBezTo>
                  <a:pt x="46" y="95"/>
                  <a:pt x="45" y="96"/>
                  <a:pt x="44" y="97"/>
                </a:cubicBezTo>
                <a:cubicBezTo>
                  <a:pt x="43" y="97"/>
                  <a:pt x="43" y="98"/>
                  <a:pt x="42" y="98"/>
                </a:cubicBezTo>
                <a:cubicBezTo>
                  <a:pt x="41" y="98"/>
                  <a:pt x="41" y="98"/>
                  <a:pt x="40" y="98"/>
                </a:cubicBezTo>
                <a:cubicBezTo>
                  <a:pt x="40" y="98"/>
                  <a:pt x="40" y="99"/>
                  <a:pt x="39" y="99"/>
                </a:cubicBezTo>
                <a:cubicBezTo>
                  <a:pt x="39" y="99"/>
                  <a:pt x="39" y="99"/>
                  <a:pt x="38" y="99"/>
                </a:cubicBezTo>
                <a:cubicBezTo>
                  <a:pt x="38" y="99"/>
                  <a:pt x="38" y="100"/>
                  <a:pt x="37" y="100"/>
                </a:cubicBezTo>
                <a:cubicBezTo>
                  <a:pt x="37" y="99"/>
                  <a:pt x="37" y="100"/>
                  <a:pt x="37" y="100"/>
                </a:cubicBezTo>
                <a:cubicBezTo>
                  <a:pt x="37" y="100"/>
                  <a:pt x="36" y="100"/>
                  <a:pt x="35" y="100"/>
                </a:cubicBezTo>
                <a:cubicBezTo>
                  <a:pt x="35" y="100"/>
                  <a:pt x="34" y="100"/>
                  <a:pt x="34" y="101"/>
                </a:cubicBezTo>
                <a:cubicBezTo>
                  <a:pt x="34" y="101"/>
                  <a:pt x="33" y="101"/>
                  <a:pt x="33" y="101"/>
                </a:cubicBezTo>
                <a:cubicBezTo>
                  <a:pt x="33" y="101"/>
                  <a:pt x="32" y="101"/>
                  <a:pt x="31" y="102"/>
                </a:cubicBezTo>
                <a:cubicBezTo>
                  <a:pt x="30" y="102"/>
                  <a:pt x="29" y="102"/>
                  <a:pt x="29" y="102"/>
                </a:cubicBezTo>
                <a:cubicBezTo>
                  <a:pt x="29" y="102"/>
                  <a:pt x="28" y="102"/>
                  <a:pt x="27" y="102"/>
                </a:cubicBezTo>
                <a:cubicBezTo>
                  <a:pt x="26" y="102"/>
                  <a:pt x="26" y="102"/>
                  <a:pt x="25" y="102"/>
                </a:cubicBezTo>
                <a:cubicBezTo>
                  <a:pt x="25" y="102"/>
                  <a:pt x="25" y="102"/>
                  <a:pt x="24" y="102"/>
                </a:cubicBezTo>
                <a:cubicBezTo>
                  <a:pt x="24" y="103"/>
                  <a:pt x="24" y="103"/>
                  <a:pt x="26" y="103"/>
                </a:cubicBezTo>
                <a:cubicBezTo>
                  <a:pt x="27" y="104"/>
                  <a:pt x="28" y="104"/>
                  <a:pt x="30" y="103"/>
                </a:cubicBezTo>
                <a:close/>
                <a:moveTo>
                  <a:pt x="220" y="176"/>
                </a:moveTo>
                <a:cubicBezTo>
                  <a:pt x="220" y="176"/>
                  <a:pt x="221" y="176"/>
                  <a:pt x="221" y="176"/>
                </a:cubicBezTo>
                <a:cubicBezTo>
                  <a:pt x="221" y="176"/>
                  <a:pt x="221" y="175"/>
                  <a:pt x="220" y="175"/>
                </a:cubicBezTo>
                <a:cubicBezTo>
                  <a:pt x="220" y="175"/>
                  <a:pt x="220" y="175"/>
                  <a:pt x="220" y="175"/>
                </a:cubicBezTo>
                <a:cubicBezTo>
                  <a:pt x="220" y="174"/>
                  <a:pt x="219" y="174"/>
                  <a:pt x="219" y="174"/>
                </a:cubicBezTo>
                <a:cubicBezTo>
                  <a:pt x="218" y="173"/>
                  <a:pt x="216" y="173"/>
                  <a:pt x="215" y="172"/>
                </a:cubicBezTo>
                <a:cubicBezTo>
                  <a:pt x="214" y="171"/>
                  <a:pt x="214" y="171"/>
                  <a:pt x="214" y="171"/>
                </a:cubicBezTo>
                <a:cubicBezTo>
                  <a:pt x="213" y="170"/>
                  <a:pt x="213" y="170"/>
                  <a:pt x="212" y="170"/>
                </a:cubicBezTo>
                <a:cubicBezTo>
                  <a:pt x="212" y="169"/>
                  <a:pt x="211" y="169"/>
                  <a:pt x="210" y="168"/>
                </a:cubicBezTo>
                <a:cubicBezTo>
                  <a:pt x="210" y="167"/>
                  <a:pt x="209" y="167"/>
                  <a:pt x="209" y="167"/>
                </a:cubicBezTo>
                <a:cubicBezTo>
                  <a:pt x="209" y="167"/>
                  <a:pt x="208" y="166"/>
                  <a:pt x="208" y="166"/>
                </a:cubicBezTo>
                <a:cubicBezTo>
                  <a:pt x="207" y="165"/>
                  <a:pt x="207" y="165"/>
                  <a:pt x="206" y="164"/>
                </a:cubicBezTo>
                <a:cubicBezTo>
                  <a:pt x="206" y="164"/>
                  <a:pt x="206" y="164"/>
                  <a:pt x="205" y="163"/>
                </a:cubicBezTo>
                <a:cubicBezTo>
                  <a:pt x="205" y="163"/>
                  <a:pt x="205" y="163"/>
                  <a:pt x="204" y="162"/>
                </a:cubicBezTo>
                <a:cubicBezTo>
                  <a:pt x="204" y="162"/>
                  <a:pt x="203" y="161"/>
                  <a:pt x="202" y="161"/>
                </a:cubicBezTo>
                <a:cubicBezTo>
                  <a:pt x="201" y="161"/>
                  <a:pt x="200" y="160"/>
                  <a:pt x="199" y="158"/>
                </a:cubicBezTo>
                <a:cubicBezTo>
                  <a:pt x="199" y="158"/>
                  <a:pt x="199" y="158"/>
                  <a:pt x="199" y="158"/>
                </a:cubicBezTo>
                <a:cubicBezTo>
                  <a:pt x="198" y="158"/>
                  <a:pt x="198" y="157"/>
                  <a:pt x="198" y="157"/>
                </a:cubicBezTo>
                <a:cubicBezTo>
                  <a:pt x="198" y="156"/>
                  <a:pt x="198" y="156"/>
                  <a:pt x="198" y="156"/>
                </a:cubicBezTo>
                <a:cubicBezTo>
                  <a:pt x="198" y="156"/>
                  <a:pt x="197" y="156"/>
                  <a:pt x="197" y="156"/>
                </a:cubicBezTo>
                <a:cubicBezTo>
                  <a:pt x="197" y="155"/>
                  <a:pt x="197" y="155"/>
                  <a:pt x="196" y="155"/>
                </a:cubicBezTo>
                <a:cubicBezTo>
                  <a:pt x="196" y="155"/>
                  <a:pt x="196" y="154"/>
                  <a:pt x="196" y="154"/>
                </a:cubicBezTo>
                <a:cubicBezTo>
                  <a:pt x="196" y="154"/>
                  <a:pt x="196" y="153"/>
                  <a:pt x="193" y="151"/>
                </a:cubicBezTo>
                <a:cubicBezTo>
                  <a:pt x="193" y="150"/>
                  <a:pt x="192" y="149"/>
                  <a:pt x="192" y="148"/>
                </a:cubicBezTo>
                <a:cubicBezTo>
                  <a:pt x="192" y="148"/>
                  <a:pt x="191" y="148"/>
                  <a:pt x="191" y="148"/>
                </a:cubicBezTo>
                <a:cubicBezTo>
                  <a:pt x="191" y="148"/>
                  <a:pt x="191" y="148"/>
                  <a:pt x="191" y="147"/>
                </a:cubicBezTo>
                <a:cubicBezTo>
                  <a:pt x="191" y="147"/>
                  <a:pt x="191" y="147"/>
                  <a:pt x="191" y="147"/>
                </a:cubicBezTo>
                <a:cubicBezTo>
                  <a:pt x="190" y="147"/>
                  <a:pt x="190" y="146"/>
                  <a:pt x="190" y="146"/>
                </a:cubicBezTo>
                <a:cubicBezTo>
                  <a:pt x="190" y="146"/>
                  <a:pt x="189" y="145"/>
                  <a:pt x="189" y="145"/>
                </a:cubicBezTo>
                <a:cubicBezTo>
                  <a:pt x="189" y="145"/>
                  <a:pt x="189" y="145"/>
                  <a:pt x="188" y="144"/>
                </a:cubicBezTo>
                <a:cubicBezTo>
                  <a:pt x="188" y="143"/>
                  <a:pt x="187" y="142"/>
                  <a:pt x="186" y="142"/>
                </a:cubicBezTo>
                <a:cubicBezTo>
                  <a:pt x="186" y="141"/>
                  <a:pt x="186" y="141"/>
                  <a:pt x="186" y="141"/>
                </a:cubicBezTo>
                <a:cubicBezTo>
                  <a:pt x="186" y="141"/>
                  <a:pt x="186" y="140"/>
                  <a:pt x="185" y="140"/>
                </a:cubicBezTo>
                <a:cubicBezTo>
                  <a:pt x="185" y="140"/>
                  <a:pt x="184" y="139"/>
                  <a:pt x="184" y="139"/>
                </a:cubicBezTo>
                <a:cubicBezTo>
                  <a:pt x="184" y="139"/>
                  <a:pt x="184" y="138"/>
                  <a:pt x="184" y="138"/>
                </a:cubicBezTo>
                <a:cubicBezTo>
                  <a:pt x="183" y="138"/>
                  <a:pt x="183" y="137"/>
                  <a:pt x="183" y="137"/>
                </a:cubicBezTo>
                <a:cubicBezTo>
                  <a:pt x="183" y="137"/>
                  <a:pt x="183" y="136"/>
                  <a:pt x="183" y="136"/>
                </a:cubicBezTo>
                <a:cubicBezTo>
                  <a:pt x="183" y="136"/>
                  <a:pt x="182" y="135"/>
                  <a:pt x="181" y="134"/>
                </a:cubicBezTo>
                <a:cubicBezTo>
                  <a:pt x="181" y="133"/>
                  <a:pt x="180" y="132"/>
                  <a:pt x="180" y="132"/>
                </a:cubicBezTo>
                <a:cubicBezTo>
                  <a:pt x="179" y="132"/>
                  <a:pt x="179" y="131"/>
                  <a:pt x="179" y="131"/>
                </a:cubicBezTo>
                <a:cubicBezTo>
                  <a:pt x="178" y="129"/>
                  <a:pt x="173" y="123"/>
                  <a:pt x="170" y="121"/>
                </a:cubicBezTo>
                <a:cubicBezTo>
                  <a:pt x="170" y="121"/>
                  <a:pt x="169" y="120"/>
                  <a:pt x="169" y="120"/>
                </a:cubicBezTo>
                <a:cubicBezTo>
                  <a:pt x="169" y="119"/>
                  <a:pt x="168" y="119"/>
                  <a:pt x="168" y="119"/>
                </a:cubicBezTo>
                <a:cubicBezTo>
                  <a:pt x="168" y="119"/>
                  <a:pt x="166" y="119"/>
                  <a:pt x="167" y="118"/>
                </a:cubicBezTo>
                <a:cubicBezTo>
                  <a:pt x="167" y="118"/>
                  <a:pt x="167" y="118"/>
                  <a:pt x="166" y="118"/>
                </a:cubicBezTo>
                <a:cubicBezTo>
                  <a:pt x="166" y="118"/>
                  <a:pt x="166" y="118"/>
                  <a:pt x="166" y="118"/>
                </a:cubicBezTo>
                <a:cubicBezTo>
                  <a:pt x="166" y="119"/>
                  <a:pt x="166" y="119"/>
                  <a:pt x="165" y="118"/>
                </a:cubicBezTo>
                <a:cubicBezTo>
                  <a:pt x="165" y="117"/>
                  <a:pt x="165" y="117"/>
                  <a:pt x="164" y="117"/>
                </a:cubicBezTo>
                <a:cubicBezTo>
                  <a:pt x="164" y="118"/>
                  <a:pt x="162" y="117"/>
                  <a:pt x="162" y="117"/>
                </a:cubicBezTo>
                <a:cubicBezTo>
                  <a:pt x="162" y="116"/>
                  <a:pt x="162" y="116"/>
                  <a:pt x="161" y="116"/>
                </a:cubicBezTo>
                <a:cubicBezTo>
                  <a:pt x="160" y="117"/>
                  <a:pt x="160" y="117"/>
                  <a:pt x="160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7"/>
                  <a:pt x="159" y="117"/>
                  <a:pt x="159" y="117"/>
                </a:cubicBezTo>
                <a:cubicBezTo>
                  <a:pt x="158" y="117"/>
                  <a:pt x="157" y="116"/>
                  <a:pt x="156" y="116"/>
                </a:cubicBezTo>
                <a:cubicBezTo>
                  <a:pt x="156" y="115"/>
                  <a:pt x="156" y="115"/>
                  <a:pt x="156" y="116"/>
                </a:cubicBezTo>
                <a:cubicBezTo>
                  <a:pt x="156" y="117"/>
                  <a:pt x="155" y="117"/>
                  <a:pt x="155" y="116"/>
                </a:cubicBezTo>
                <a:cubicBezTo>
                  <a:pt x="155" y="115"/>
                  <a:pt x="155" y="115"/>
                  <a:pt x="155" y="116"/>
                </a:cubicBezTo>
                <a:cubicBezTo>
                  <a:pt x="155" y="117"/>
                  <a:pt x="154" y="117"/>
                  <a:pt x="154" y="116"/>
                </a:cubicBezTo>
                <a:cubicBezTo>
                  <a:pt x="154" y="116"/>
                  <a:pt x="154" y="116"/>
                  <a:pt x="154" y="117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2" y="116"/>
                  <a:pt x="152" y="116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0" y="117"/>
                  <a:pt x="150" y="117"/>
                </a:cubicBezTo>
                <a:cubicBezTo>
                  <a:pt x="150" y="117"/>
                  <a:pt x="150" y="117"/>
                  <a:pt x="150" y="117"/>
                </a:cubicBezTo>
                <a:cubicBezTo>
                  <a:pt x="150" y="118"/>
                  <a:pt x="150" y="118"/>
                  <a:pt x="150" y="118"/>
                </a:cubicBezTo>
                <a:cubicBezTo>
                  <a:pt x="150" y="118"/>
                  <a:pt x="149" y="118"/>
                  <a:pt x="148" y="118"/>
                </a:cubicBezTo>
                <a:cubicBezTo>
                  <a:pt x="147" y="119"/>
                  <a:pt x="147" y="119"/>
                  <a:pt x="147" y="119"/>
                </a:cubicBezTo>
                <a:cubicBezTo>
                  <a:pt x="147" y="119"/>
                  <a:pt x="146" y="119"/>
                  <a:pt x="145" y="120"/>
                </a:cubicBezTo>
                <a:cubicBezTo>
                  <a:pt x="144" y="120"/>
                  <a:pt x="143" y="120"/>
                  <a:pt x="142" y="120"/>
                </a:cubicBezTo>
                <a:cubicBezTo>
                  <a:pt x="141" y="120"/>
                  <a:pt x="141" y="119"/>
                  <a:pt x="141" y="120"/>
                </a:cubicBezTo>
                <a:cubicBezTo>
                  <a:pt x="141" y="120"/>
                  <a:pt x="140" y="120"/>
                  <a:pt x="140" y="120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39" y="121"/>
                  <a:pt x="140" y="121"/>
                  <a:pt x="141" y="121"/>
                </a:cubicBezTo>
                <a:cubicBezTo>
                  <a:pt x="145" y="122"/>
                  <a:pt x="146" y="123"/>
                  <a:pt x="146" y="123"/>
                </a:cubicBezTo>
                <a:cubicBezTo>
                  <a:pt x="146" y="123"/>
                  <a:pt x="147" y="123"/>
                  <a:pt x="147" y="123"/>
                </a:cubicBezTo>
                <a:cubicBezTo>
                  <a:pt x="148" y="123"/>
                  <a:pt x="148" y="123"/>
                  <a:pt x="148" y="123"/>
                </a:cubicBezTo>
                <a:cubicBezTo>
                  <a:pt x="148" y="123"/>
                  <a:pt x="149" y="123"/>
                  <a:pt x="149" y="123"/>
                </a:cubicBezTo>
                <a:cubicBezTo>
                  <a:pt x="150" y="123"/>
                  <a:pt x="151" y="123"/>
                  <a:pt x="152" y="123"/>
                </a:cubicBezTo>
                <a:cubicBezTo>
                  <a:pt x="155" y="123"/>
                  <a:pt x="157" y="123"/>
                  <a:pt x="157" y="123"/>
                </a:cubicBezTo>
                <a:cubicBezTo>
                  <a:pt x="158" y="123"/>
                  <a:pt x="158" y="123"/>
                  <a:pt x="158" y="123"/>
                </a:cubicBezTo>
                <a:cubicBezTo>
                  <a:pt x="159" y="123"/>
                  <a:pt x="160" y="123"/>
                  <a:pt x="160" y="123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61" y="123"/>
                  <a:pt x="161" y="123"/>
                </a:cubicBezTo>
                <a:cubicBezTo>
                  <a:pt x="162" y="124"/>
                  <a:pt x="167" y="125"/>
                  <a:pt x="167" y="125"/>
                </a:cubicBezTo>
                <a:cubicBezTo>
                  <a:pt x="167" y="125"/>
                  <a:pt x="170" y="126"/>
                  <a:pt x="170" y="126"/>
                </a:cubicBezTo>
                <a:cubicBezTo>
                  <a:pt x="170" y="126"/>
                  <a:pt x="170" y="127"/>
                  <a:pt x="171" y="127"/>
                </a:cubicBezTo>
                <a:cubicBezTo>
                  <a:pt x="171" y="128"/>
                  <a:pt x="172" y="129"/>
                  <a:pt x="172" y="129"/>
                </a:cubicBezTo>
                <a:cubicBezTo>
                  <a:pt x="172" y="129"/>
                  <a:pt x="172" y="129"/>
                  <a:pt x="172" y="129"/>
                </a:cubicBezTo>
                <a:cubicBezTo>
                  <a:pt x="173" y="130"/>
                  <a:pt x="175" y="132"/>
                  <a:pt x="175" y="133"/>
                </a:cubicBezTo>
                <a:cubicBezTo>
                  <a:pt x="175" y="133"/>
                  <a:pt x="175" y="133"/>
                  <a:pt x="175" y="133"/>
                </a:cubicBezTo>
                <a:cubicBezTo>
                  <a:pt x="176" y="133"/>
                  <a:pt x="176" y="133"/>
                  <a:pt x="176" y="134"/>
                </a:cubicBezTo>
                <a:cubicBezTo>
                  <a:pt x="177" y="134"/>
                  <a:pt x="177" y="135"/>
                  <a:pt x="177" y="135"/>
                </a:cubicBezTo>
                <a:cubicBezTo>
                  <a:pt x="177" y="134"/>
                  <a:pt x="178" y="135"/>
                  <a:pt x="178" y="135"/>
                </a:cubicBezTo>
                <a:cubicBezTo>
                  <a:pt x="178" y="135"/>
                  <a:pt x="178" y="136"/>
                  <a:pt x="178" y="136"/>
                </a:cubicBezTo>
                <a:cubicBezTo>
                  <a:pt x="179" y="136"/>
                  <a:pt x="179" y="136"/>
                  <a:pt x="179" y="137"/>
                </a:cubicBezTo>
                <a:cubicBezTo>
                  <a:pt x="179" y="137"/>
                  <a:pt x="179" y="138"/>
                  <a:pt x="179" y="138"/>
                </a:cubicBezTo>
                <a:cubicBezTo>
                  <a:pt x="180" y="138"/>
                  <a:pt x="180" y="138"/>
                  <a:pt x="180" y="139"/>
                </a:cubicBezTo>
                <a:cubicBezTo>
                  <a:pt x="180" y="139"/>
                  <a:pt x="181" y="139"/>
                  <a:pt x="181" y="139"/>
                </a:cubicBezTo>
                <a:cubicBezTo>
                  <a:pt x="182" y="140"/>
                  <a:pt x="184" y="142"/>
                  <a:pt x="183" y="142"/>
                </a:cubicBezTo>
                <a:cubicBezTo>
                  <a:pt x="183" y="143"/>
                  <a:pt x="183" y="143"/>
                  <a:pt x="184" y="143"/>
                </a:cubicBezTo>
                <a:cubicBezTo>
                  <a:pt x="184" y="143"/>
                  <a:pt x="184" y="143"/>
                  <a:pt x="184" y="144"/>
                </a:cubicBezTo>
                <a:cubicBezTo>
                  <a:pt x="184" y="144"/>
                  <a:pt x="185" y="144"/>
                  <a:pt x="185" y="144"/>
                </a:cubicBezTo>
                <a:cubicBezTo>
                  <a:pt x="185" y="144"/>
                  <a:pt x="186" y="144"/>
                  <a:pt x="186" y="145"/>
                </a:cubicBezTo>
                <a:cubicBezTo>
                  <a:pt x="186" y="145"/>
                  <a:pt x="186" y="145"/>
                  <a:pt x="186" y="145"/>
                </a:cubicBezTo>
                <a:cubicBezTo>
                  <a:pt x="186" y="145"/>
                  <a:pt x="187" y="146"/>
                  <a:pt x="187" y="146"/>
                </a:cubicBezTo>
                <a:cubicBezTo>
                  <a:pt x="187" y="146"/>
                  <a:pt x="187" y="146"/>
                  <a:pt x="187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48"/>
                  <a:pt x="189" y="148"/>
                  <a:pt x="189" y="148"/>
                </a:cubicBezTo>
                <a:cubicBezTo>
                  <a:pt x="189" y="149"/>
                  <a:pt x="190" y="150"/>
                  <a:pt x="191" y="150"/>
                </a:cubicBezTo>
                <a:cubicBezTo>
                  <a:pt x="191" y="150"/>
                  <a:pt x="191" y="151"/>
                  <a:pt x="191" y="151"/>
                </a:cubicBezTo>
                <a:cubicBezTo>
                  <a:pt x="191" y="151"/>
                  <a:pt x="191" y="151"/>
                  <a:pt x="191" y="151"/>
                </a:cubicBezTo>
                <a:cubicBezTo>
                  <a:pt x="191" y="151"/>
                  <a:pt x="191" y="151"/>
                  <a:pt x="191" y="151"/>
                </a:cubicBezTo>
                <a:cubicBezTo>
                  <a:pt x="191" y="151"/>
                  <a:pt x="191" y="152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cubicBezTo>
                  <a:pt x="193" y="154"/>
                  <a:pt x="193" y="154"/>
                  <a:pt x="193" y="154"/>
                </a:cubicBezTo>
                <a:cubicBezTo>
                  <a:pt x="193" y="154"/>
                  <a:pt x="194" y="154"/>
                  <a:pt x="194" y="154"/>
                </a:cubicBezTo>
                <a:cubicBezTo>
                  <a:pt x="194" y="155"/>
                  <a:pt x="194" y="155"/>
                  <a:pt x="195" y="155"/>
                </a:cubicBezTo>
                <a:cubicBezTo>
                  <a:pt x="195" y="156"/>
                  <a:pt x="196" y="156"/>
                  <a:pt x="196" y="156"/>
                </a:cubicBezTo>
                <a:cubicBezTo>
                  <a:pt x="196" y="156"/>
                  <a:pt x="196" y="157"/>
                  <a:pt x="196" y="157"/>
                </a:cubicBezTo>
                <a:cubicBezTo>
                  <a:pt x="196" y="157"/>
                  <a:pt x="197" y="157"/>
                  <a:pt x="197" y="157"/>
                </a:cubicBezTo>
                <a:cubicBezTo>
                  <a:pt x="197" y="158"/>
                  <a:pt x="197" y="158"/>
                  <a:pt x="198" y="158"/>
                </a:cubicBezTo>
                <a:cubicBezTo>
                  <a:pt x="198" y="158"/>
                  <a:pt x="198" y="158"/>
                  <a:pt x="199" y="159"/>
                </a:cubicBezTo>
                <a:cubicBezTo>
                  <a:pt x="199" y="160"/>
                  <a:pt x="200" y="160"/>
                  <a:pt x="200" y="160"/>
                </a:cubicBezTo>
                <a:cubicBezTo>
                  <a:pt x="200" y="160"/>
                  <a:pt x="201" y="161"/>
                  <a:pt x="202" y="162"/>
                </a:cubicBezTo>
                <a:cubicBezTo>
                  <a:pt x="202" y="163"/>
                  <a:pt x="203" y="164"/>
                  <a:pt x="203" y="164"/>
                </a:cubicBezTo>
                <a:cubicBezTo>
                  <a:pt x="204" y="164"/>
                  <a:pt x="204" y="164"/>
                  <a:pt x="204" y="165"/>
                </a:cubicBezTo>
                <a:cubicBezTo>
                  <a:pt x="205" y="165"/>
                  <a:pt x="205" y="166"/>
                  <a:pt x="205" y="166"/>
                </a:cubicBezTo>
                <a:cubicBezTo>
                  <a:pt x="206" y="166"/>
                  <a:pt x="206" y="166"/>
                  <a:pt x="206" y="166"/>
                </a:cubicBezTo>
                <a:cubicBezTo>
                  <a:pt x="206" y="166"/>
                  <a:pt x="206" y="167"/>
                  <a:pt x="207" y="167"/>
                </a:cubicBezTo>
                <a:cubicBezTo>
                  <a:pt x="208" y="167"/>
                  <a:pt x="208" y="167"/>
                  <a:pt x="208" y="168"/>
                </a:cubicBezTo>
                <a:cubicBezTo>
                  <a:pt x="208" y="168"/>
                  <a:pt x="208" y="169"/>
                  <a:pt x="209" y="169"/>
                </a:cubicBezTo>
                <a:cubicBezTo>
                  <a:pt x="209" y="168"/>
                  <a:pt x="209" y="169"/>
                  <a:pt x="210" y="169"/>
                </a:cubicBezTo>
                <a:cubicBezTo>
                  <a:pt x="210" y="169"/>
                  <a:pt x="211" y="170"/>
                  <a:pt x="212" y="171"/>
                </a:cubicBezTo>
                <a:cubicBezTo>
                  <a:pt x="212" y="171"/>
                  <a:pt x="213" y="172"/>
                  <a:pt x="213" y="172"/>
                </a:cubicBezTo>
                <a:cubicBezTo>
                  <a:pt x="213" y="172"/>
                  <a:pt x="214" y="173"/>
                  <a:pt x="215" y="173"/>
                </a:cubicBezTo>
                <a:cubicBezTo>
                  <a:pt x="215" y="173"/>
                  <a:pt x="216" y="174"/>
                  <a:pt x="216" y="174"/>
                </a:cubicBezTo>
                <a:cubicBezTo>
                  <a:pt x="216" y="174"/>
                  <a:pt x="216" y="174"/>
                  <a:pt x="217" y="175"/>
                </a:cubicBezTo>
                <a:cubicBezTo>
                  <a:pt x="218" y="175"/>
                  <a:pt x="218" y="175"/>
                  <a:pt x="218" y="176"/>
                </a:cubicBezTo>
                <a:cubicBezTo>
                  <a:pt x="218" y="176"/>
                  <a:pt x="219" y="176"/>
                  <a:pt x="219" y="176"/>
                </a:cubicBezTo>
                <a:cubicBezTo>
                  <a:pt x="219" y="176"/>
                  <a:pt x="219" y="176"/>
                  <a:pt x="220" y="176"/>
                </a:cubicBezTo>
                <a:close/>
                <a:moveTo>
                  <a:pt x="20" y="98"/>
                </a:moveTo>
                <a:cubicBezTo>
                  <a:pt x="20" y="98"/>
                  <a:pt x="21" y="98"/>
                  <a:pt x="21" y="98"/>
                </a:cubicBezTo>
                <a:cubicBezTo>
                  <a:pt x="22" y="98"/>
                  <a:pt x="22" y="98"/>
                  <a:pt x="23" y="98"/>
                </a:cubicBezTo>
                <a:cubicBezTo>
                  <a:pt x="23" y="98"/>
                  <a:pt x="24" y="98"/>
                  <a:pt x="24" y="98"/>
                </a:cubicBezTo>
                <a:cubicBezTo>
                  <a:pt x="24" y="98"/>
                  <a:pt x="25" y="98"/>
                  <a:pt x="25" y="98"/>
                </a:cubicBezTo>
                <a:cubicBezTo>
                  <a:pt x="26" y="98"/>
                  <a:pt x="27" y="98"/>
                  <a:pt x="28" y="98"/>
                </a:cubicBezTo>
                <a:cubicBezTo>
                  <a:pt x="29" y="99"/>
                  <a:pt x="30" y="98"/>
                  <a:pt x="34" y="97"/>
                </a:cubicBezTo>
                <a:cubicBezTo>
                  <a:pt x="36" y="96"/>
                  <a:pt x="37" y="96"/>
                  <a:pt x="37" y="96"/>
                </a:cubicBezTo>
                <a:cubicBezTo>
                  <a:pt x="38" y="96"/>
                  <a:pt x="41" y="94"/>
                  <a:pt x="45" y="92"/>
                </a:cubicBezTo>
                <a:cubicBezTo>
                  <a:pt x="47" y="91"/>
                  <a:pt x="49" y="91"/>
                  <a:pt x="50" y="90"/>
                </a:cubicBezTo>
                <a:cubicBezTo>
                  <a:pt x="50" y="90"/>
                  <a:pt x="51" y="90"/>
                  <a:pt x="51" y="90"/>
                </a:cubicBezTo>
                <a:cubicBezTo>
                  <a:pt x="51" y="90"/>
                  <a:pt x="53" y="89"/>
                  <a:pt x="54" y="89"/>
                </a:cubicBezTo>
                <a:cubicBezTo>
                  <a:pt x="55" y="89"/>
                  <a:pt x="56" y="89"/>
                  <a:pt x="56" y="88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88"/>
                  <a:pt x="59" y="88"/>
                  <a:pt x="59" y="88"/>
                </a:cubicBezTo>
                <a:cubicBezTo>
                  <a:pt x="60" y="87"/>
                  <a:pt x="61" y="87"/>
                  <a:pt x="61" y="87"/>
                </a:cubicBezTo>
                <a:cubicBezTo>
                  <a:pt x="62" y="87"/>
                  <a:pt x="63" y="87"/>
                  <a:pt x="63" y="87"/>
                </a:cubicBezTo>
                <a:cubicBezTo>
                  <a:pt x="63" y="87"/>
                  <a:pt x="63" y="87"/>
                  <a:pt x="64" y="87"/>
                </a:cubicBezTo>
                <a:cubicBezTo>
                  <a:pt x="64" y="87"/>
                  <a:pt x="64" y="87"/>
                  <a:pt x="65" y="87"/>
                </a:cubicBezTo>
                <a:cubicBezTo>
                  <a:pt x="65" y="87"/>
                  <a:pt x="65" y="87"/>
                  <a:pt x="66" y="87"/>
                </a:cubicBezTo>
                <a:cubicBezTo>
                  <a:pt x="67" y="87"/>
                  <a:pt x="67" y="87"/>
                  <a:pt x="67" y="87"/>
                </a:cubicBezTo>
                <a:cubicBezTo>
                  <a:pt x="67" y="87"/>
                  <a:pt x="67" y="87"/>
                  <a:pt x="68" y="87"/>
                </a:cubicBezTo>
                <a:cubicBezTo>
                  <a:pt x="68" y="87"/>
                  <a:pt x="68" y="87"/>
                  <a:pt x="68" y="86"/>
                </a:cubicBezTo>
                <a:cubicBezTo>
                  <a:pt x="68" y="86"/>
                  <a:pt x="68" y="86"/>
                  <a:pt x="69" y="86"/>
                </a:cubicBezTo>
                <a:cubicBezTo>
                  <a:pt x="69" y="86"/>
                  <a:pt x="70" y="86"/>
                  <a:pt x="70" y="86"/>
                </a:cubicBezTo>
                <a:cubicBezTo>
                  <a:pt x="70" y="86"/>
                  <a:pt x="71" y="86"/>
                  <a:pt x="72" y="86"/>
                </a:cubicBezTo>
                <a:cubicBezTo>
                  <a:pt x="72" y="87"/>
                  <a:pt x="73" y="87"/>
                  <a:pt x="73" y="87"/>
                </a:cubicBezTo>
                <a:cubicBezTo>
                  <a:pt x="73" y="86"/>
                  <a:pt x="74" y="86"/>
                  <a:pt x="76" y="86"/>
                </a:cubicBezTo>
                <a:cubicBezTo>
                  <a:pt x="76" y="87"/>
                  <a:pt x="77" y="87"/>
                  <a:pt x="77" y="87"/>
                </a:cubicBezTo>
                <a:cubicBezTo>
                  <a:pt x="77" y="87"/>
                  <a:pt x="78" y="87"/>
                  <a:pt x="78" y="87"/>
                </a:cubicBezTo>
                <a:cubicBezTo>
                  <a:pt x="79" y="87"/>
                  <a:pt x="80" y="87"/>
                  <a:pt x="81" y="87"/>
                </a:cubicBezTo>
                <a:cubicBezTo>
                  <a:pt x="83" y="87"/>
                  <a:pt x="87" y="88"/>
                  <a:pt x="87" y="89"/>
                </a:cubicBezTo>
                <a:cubicBezTo>
                  <a:pt x="87" y="89"/>
                  <a:pt x="88" y="89"/>
                  <a:pt x="88" y="89"/>
                </a:cubicBezTo>
                <a:cubicBezTo>
                  <a:pt x="90" y="89"/>
                  <a:pt x="92" y="89"/>
                  <a:pt x="92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3" y="90"/>
                  <a:pt x="93" y="90"/>
                  <a:pt x="93" y="90"/>
                </a:cubicBezTo>
                <a:cubicBezTo>
                  <a:pt x="93" y="90"/>
                  <a:pt x="93" y="91"/>
                  <a:pt x="93" y="91"/>
                </a:cubicBezTo>
                <a:cubicBezTo>
                  <a:pt x="93" y="91"/>
                  <a:pt x="94" y="90"/>
                  <a:pt x="94" y="90"/>
                </a:cubicBezTo>
                <a:cubicBezTo>
                  <a:pt x="94" y="90"/>
                  <a:pt x="94" y="90"/>
                  <a:pt x="95" y="91"/>
                </a:cubicBezTo>
                <a:cubicBezTo>
                  <a:pt x="96" y="91"/>
                  <a:pt x="97" y="91"/>
                  <a:pt x="97" y="91"/>
                </a:cubicBezTo>
                <a:cubicBezTo>
                  <a:pt x="97" y="92"/>
                  <a:pt x="97" y="92"/>
                  <a:pt x="97" y="92"/>
                </a:cubicBezTo>
                <a:cubicBezTo>
                  <a:pt x="98" y="92"/>
                  <a:pt x="98" y="92"/>
                  <a:pt x="98" y="92"/>
                </a:cubicBezTo>
                <a:cubicBezTo>
                  <a:pt x="98" y="93"/>
                  <a:pt x="98" y="93"/>
                  <a:pt x="98" y="92"/>
                </a:cubicBezTo>
                <a:cubicBezTo>
                  <a:pt x="98" y="92"/>
                  <a:pt x="99" y="92"/>
                  <a:pt x="99" y="93"/>
                </a:cubicBezTo>
                <a:cubicBezTo>
                  <a:pt x="99" y="93"/>
                  <a:pt x="100" y="93"/>
                  <a:pt x="101" y="93"/>
                </a:cubicBezTo>
                <a:cubicBezTo>
                  <a:pt x="102" y="93"/>
                  <a:pt x="102" y="93"/>
                  <a:pt x="102" y="94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02" y="93"/>
                  <a:pt x="104" y="94"/>
                  <a:pt x="104" y="94"/>
                </a:cubicBezTo>
                <a:cubicBezTo>
                  <a:pt x="104" y="95"/>
                  <a:pt x="104" y="95"/>
                  <a:pt x="105" y="95"/>
                </a:cubicBezTo>
                <a:cubicBezTo>
                  <a:pt x="106" y="95"/>
                  <a:pt x="108" y="97"/>
                  <a:pt x="108" y="97"/>
                </a:cubicBezTo>
                <a:cubicBezTo>
                  <a:pt x="108" y="97"/>
                  <a:pt x="108" y="98"/>
                  <a:pt x="108" y="98"/>
                </a:cubicBezTo>
                <a:cubicBezTo>
                  <a:pt x="109" y="98"/>
                  <a:pt x="109" y="98"/>
                  <a:pt x="109" y="98"/>
                </a:cubicBezTo>
                <a:cubicBezTo>
                  <a:pt x="109" y="99"/>
                  <a:pt x="109" y="99"/>
                  <a:pt x="109" y="98"/>
                </a:cubicBezTo>
                <a:cubicBezTo>
                  <a:pt x="110" y="98"/>
                  <a:pt x="110" y="97"/>
                  <a:pt x="110" y="97"/>
                </a:cubicBezTo>
                <a:cubicBezTo>
                  <a:pt x="110" y="97"/>
                  <a:pt x="110" y="98"/>
                  <a:pt x="110" y="98"/>
                </a:cubicBezTo>
                <a:cubicBezTo>
                  <a:pt x="110" y="99"/>
                  <a:pt x="110" y="99"/>
                  <a:pt x="110" y="99"/>
                </a:cubicBezTo>
                <a:cubicBezTo>
                  <a:pt x="110" y="99"/>
                  <a:pt x="110" y="99"/>
                  <a:pt x="110" y="99"/>
                </a:cubicBezTo>
                <a:cubicBezTo>
                  <a:pt x="110" y="97"/>
                  <a:pt x="113" y="99"/>
                  <a:pt x="114" y="100"/>
                </a:cubicBezTo>
                <a:cubicBezTo>
                  <a:pt x="114" y="101"/>
                  <a:pt x="115" y="101"/>
                  <a:pt x="115" y="102"/>
                </a:cubicBezTo>
                <a:cubicBezTo>
                  <a:pt x="115" y="102"/>
                  <a:pt x="117" y="103"/>
                  <a:pt x="117" y="103"/>
                </a:cubicBezTo>
                <a:cubicBezTo>
                  <a:pt x="117" y="103"/>
                  <a:pt x="117" y="102"/>
                  <a:pt x="117" y="101"/>
                </a:cubicBezTo>
                <a:cubicBezTo>
                  <a:pt x="117" y="99"/>
                  <a:pt x="116" y="98"/>
                  <a:pt x="115" y="97"/>
                </a:cubicBezTo>
                <a:cubicBezTo>
                  <a:pt x="115" y="97"/>
                  <a:pt x="114" y="97"/>
                  <a:pt x="114" y="97"/>
                </a:cubicBezTo>
                <a:cubicBezTo>
                  <a:pt x="114" y="97"/>
                  <a:pt x="114" y="96"/>
                  <a:pt x="114" y="96"/>
                </a:cubicBezTo>
                <a:cubicBezTo>
                  <a:pt x="113" y="95"/>
                  <a:pt x="112" y="94"/>
                  <a:pt x="112" y="94"/>
                </a:cubicBezTo>
                <a:cubicBezTo>
                  <a:pt x="111" y="94"/>
                  <a:pt x="111" y="94"/>
                  <a:pt x="111" y="93"/>
                </a:cubicBezTo>
                <a:cubicBezTo>
                  <a:pt x="111" y="93"/>
                  <a:pt x="111" y="93"/>
                  <a:pt x="111" y="93"/>
                </a:cubicBezTo>
                <a:cubicBezTo>
                  <a:pt x="110" y="93"/>
                  <a:pt x="110" y="93"/>
                  <a:pt x="110" y="92"/>
                </a:cubicBezTo>
                <a:cubicBezTo>
                  <a:pt x="110" y="92"/>
                  <a:pt x="110" y="92"/>
                  <a:pt x="109" y="92"/>
                </a:cubicBezTo>
                <a:cubicBezTo>
                  <a:pt x="109" y="92"/>
                  <a:pt x="108" y="91"/>
                  <a:pt x="108" y="91"/>
                </a:cubicBezTo>
                <a:cubicBezTo>
                  <a:pt x="107" y="90"/>
                  <a:pt x="106" y="90"/>
                  <a:pt x="106" y="89"/>
                </a:cubicBezTo>
                <a:cubicBezTo>
                  <a:pt x="104" y="89"/>
                  <a:pt x="100" y="87"/>
                  <a:pt x="98" y="86"/>
                </a:cubicBezTo>
                <a:cubicBezTo>
                  <a:pt x="97" y="86"/>
                  <a:pt x="94" y="85"/>
                  <a:pt x="94" y="84"/>
                </a:cubicBezTo>
                <a:cubicBezTo>
                  <a:pt x="93" y="84"/>
                  <a:pt x="92" y="84"/>
                  <a:pt x="91" y="84"/>
                </a:cubicBezTo>
                <a:cubicBezTo>
                  <a:pt x="90" y="84"/>
                  <a:pt x="90" y="83"/>
                  <a:pt x="90" y="83"/>
                </a:cubicBezTo>
                <a:cubicBezTo>
                  <a:pt x="90" y="83"/>
                  <a:pt x="89" y="82"/>
                  <a:pt x="88" y="83"/>
                </a:cubicBezTo>
                <a:cubicBezTo>
                  <a:pt x="88" y="83"/>
                  <a:pt x="87" y="82"/>
                  <a:pt x="86" y="82"/>
                </a:cubicBezTo>
                <a:cubicBezTo>
                  <a:pt x="85" y="82"/>
                  <a:pt x="84" y="81"/>
                  <a:pt x="84" y="81"/>
                </a:cubicBezTo>
                <a:cubicBezTo>
                  <a:pt x="83" y="82"/>
                  <a:pt x="83" y="82"/>
                  <a:pt x="83" y="81"/>
                </a:cubicBezTo>
                <a:cubicBezTo>
                  <a:pt x="83" y="81"/>
                  <a:pt x="83" y="81"/>
                  <a:pt x="82" y="81"/>
                </a:cubicBezTo>
                <a:cubicBezTo>
                  <a:pt x="82" y="81"/>
                  <a:pt x="82" y="81"/>
                  <a:pt x="82" y="81"/>
                </a:cubicBezTo>
                <a:cubicBezTo>
                  <a:pt x="82" y="81"/>
                  <a:pt x="82" y="81"/>
                  <a:pt x="81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82"/>
                  <a:pt x="80" y="82"/>
                  <a:pt x="80" y="81"/>
                </a:cubicBezTo>
                <a:cubicBezTo>
                  <a:pt x="80" y="81"/>
                  <a:pt x="80" y="81"/>
                  <a:pt x="80" y="81"/>
                </a:cubicBezTo>
                <a:cubicBezTo>
                  <a:pt x="80" y="82"/>
                  <a:pt x="77" y="82"/>
                  <a:pt x="77" y="82"/>
                </a:cubicBezTo>
                <a:cubicBezTo>
                  <a:pt x="77" y="81"/>
                  <a:pt x="75" y="81"/>
                  <a:pt x="74" y="82"/>
                </a:cubicBezTo>
                <a:cubicBezTo>
                  <a:pt x="73" y="83"/>
                  <a:pt x="71" y="83"/>
                  <a:pt x="71" y="82"/>
                </a:cubicBezTo>
                <a:cubicBezTo>
                  <a:pt x="71" y="82"/>
                  <a:pt x="70" y="82"/>
                  <a:pt x="70" y="82"/>
                </a:cubicBezTo>
                <a:cubicBezTo>
                  <a:pt x="70" y="82"/>
                  <a:pt x="70" y="82"/>
                  <a:pt x="69" y="82"/>
                </a:cubicBezTo>
                <a:cubicBezTo>
                  <a:pt x="69" y="82"/>
                  <a:pt x="68" y="82"/>
                  <a:pt x="68" y="82"/>
                </a:cubicBezTo>
                <a:cubicBezTo>
                  <a:pt x="67" y="83"/>
                  <a:pt x="66" y="83"/>
                  <a:pt x="66" y="83"/>
                </a:cubicBezTo>
                <a:cubicBezTo>
                  <a:pt x="66" y="82"/>
                  <a:pt x="65" y="83"/>
                  <a:pt x="64" y="83"/>
                </a:cubicBezTo>
                <a:cubicBezTo>
                  <a:pt x="63" y="83"/>
                  <a:pt x="62" y="83"/>
                  <a:pt x="62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61" y="84"/>
                  <a:pt x="59" y="84"/>
                  <a:pt x="58" y="83"/>
                </a:cubicBezTo>
                <a:cubicBezTo>
                  <a:pt x="58" y="83"/>
                  <a:pt x="58" y="83"/>
                  <a:pt x="58" y="84"/>
                </a:cubicBezTo>
                <a:cubicBezTo>
                  <a:pt x="57" y="85"/>
                  <a:pt x="55" y="85"/>
                  <a:pt x="53" y="85"/>
                </a:cubicBezTo>
                <a:cubicBezTo>
                  <a:pt x="52" y="85"/>
                  <a:pt x="52" y="86"/>
                  <a:pt x="52" y="86"/>
                </a:cubicBezTo>
                <a:cubicBezTo>
                  <a:pt x="52" y="86"/>
                  <a:pt x="47" y="88"/>
                  <a:pt x="47" y="88"/>
                </a:cubicBezTo>
                <a:cubicBezTo>
                  <a:pt x="46" y="88"/>
                  <a:pt x="46" y="88"/>
                  <a:pt x="46" y="88"/>
                </a:cubicBezTo>
                <a:cubicBezTo>
                  <a:pt x="45" y="89"/>
                  <a:pt x="45" y="89"/>
                  <a:pt x="44" y="89"/>
                </a:cubicBezTo>
                <a:cubicBezTo>
                  <a:pt x="44" y="88"/>
                  <a:pt x="43" y="89"/>
                  <a:pt x="4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4" y="89"/>
                  <a:pt x="44" y="89"/>
                  <a:pt x="44" y="89"/>
                </a:cubicBezTo>
                <a:cubicBezTo>
                  <a:pt x="43" y="89"/>
                  <a:pt x="43" y="89"/>
                  <a:pt x="42" y="89"/>
                </a:cubicBezTo>
                <a:cubicBezTo>
                  <a:pt x="42" y="89"/>
                  <a:pt x="41" y="89"/>
                  <a:pt x="41" y="89"/>
                </a:cubicBezTo>
                <a:cubicBezTo>
                  <a:pt x="41" y="90"/>
                  <a:pt x="41" y="90"/>
                  <a:pt x="41" y="90"/>
                </a:cubicBezTo>
                <a:cubicBezTo>
                  <a:pt x="40" y="90"/>
                  <a:pt x="40" y="90"/>
                  <a:pt x="40" y="90"/>
                </a:cubicBezTo>
                <a:cubicBezTo>
                  <a:pt x="40" y="90"/>
                  <a:pt x="39" y="91"/>
                  <a:pt x="39" y="91"/>
                </a:cubicBezTo>
                <a:cubicBezTo>
                  <a:pt x="38" y="91"/>
                  <a:pt x="37" y="91"/>
                  <a:pt x="37" y="92"/>
                </a:cubicBezTo>
                <a:cubicBezTo>
                  <a:pt x="37" y="92"/>
                  <a:pt x="37" y="92"/>
                  <a:pt x="36" y="92"/>
                </a:cubicBezTo>
                <a:cubicBezTo>
                  <a:pt x="36" y="92"/>
                  <a:pt x="36" y="93"/>
                  <a:pt x="36" y="93"/>
                </a:cubicBezTo>
                <a:cubicBezTo>
                  <a:pt x="35" y="93"/>
                  <a:pt x="35" y="93"/>
                  <a:pt x="35" y="93"/>
                </a:cubicBezTo>
                <a:cubicBezTo>
                  <a:pt x="34" y="93"/>
                  <a:pt x="33" y="93"/>
                  <a:pt x="31" y="94"/>
                </a:cubicBezTo>
                <a:cubicBezTo>
                  <a:pt x="30" y="95"/>
                  <a:pt x="30" y="95"/>
                  <a:pt x="29" y="95"/>
                </a:cubicBezTo>
                <a:cubicBezTo>
                  <a:pt x="28" y="94"/>
                  <a:pt x="28" y="94"/>
                  <a:pt x="27" y="94"/>
                </a:cubicBezTo>
                <a:cubicBezTo>
                  <a:pt x="27" y="95"/>
                  <a:pt x="27" y="95"/>
                  <a:pt x="27" y="95"/>
                </a:cubicBezTo>
                <a:cubicBezTo>
                  <a:pt x="28" y="95"/>
                  <a:pt x="28" y="96"/>
                  <a:pt x="27" y="96"/>
                </a:cubicBezTo>
                <a:cubicBezTo>
                  <a:pt x="26" y="97"/>
                  <a:pt x="26" y="96"/>
                  <a:pt x="26" y="96"/>
                </a:cubicBezTo>
                <a:cubicBezTo>
                  <a:pt x="26" y="96"/>
                  <a:pt x="26" y="95"/>
                  <a:pt x="25" y="96"/>
                </a:cubicBezTo>
                <a:cubicBezTo>
                  <a:pt x="25" y="96"/>
                  <a:pt x="24" y="96"/>
                  <a:pt x="23" y="96"/>
                </a:cubicBezTo>
                <a:cubicBezTo>
                  <a:pt x="23" y="95"/>
                  <a:pt x="22" y="95"/>
                  <a:pt x="22" y="96"/>
                </a:cubicBezTo>
                <a:cubicBezTo>
                  <a:pt x="22" y="96"/>
                  <a:pt x="21" y="96"/>
                  <a:pt x="21" y="96"/>
                </a:cubicBezTo>
                <a:cubicBezTo>
                  <a:pt x="20" y="95"/>
                  <a:pt x="17" y="95"/>
                  <a:pt x="16" y="95"/>
                </a:cubicBezTo>
                <a:cubicBezTo>
                  <a:pt x="16" y="96"/>
                  <a:pt x="16" y="97"/>
                  <a:pt x="18" y="97"/>
                </a:cubicBezTo>
                <a:cubicBezTo>
                  <a:pt x="19" y="98"/>
                  <a:pt x="19" y="98"/>
                  <a:pt x="19" y="98"/>
                </a:cubicBezTo>
                <a:cubicBezTo>
                  <a:pt x="19" y="98"/>
                  <a:pt x="20" y="98"/>
                  <a:pt x="20" y="98"/>
                </a:cubicBezTo>
                <a:close/>
                <a:moveTo>
                  <a:pt x="218" y="168"/>
                </a:moveTo>
                <a:cubicBezTo>
                  <a:pt x="218" y="168"/>
                  <a:pt x="218" y="168"/>
                  <a:pt x="218" y="168"/>
                </a:cubicBezTo>
                <a:cubicBezTo>
                  <a:pt x="219" y="168"/>
                  <a:pt x="219" y="168"/>
                  <a:pt x="219" y="168"/>
                </a:cubicBezTo>
                <a:cubicBezTo>
                  <a:pt x="219" y="168"/>
                  <a:pt x="219" y="167"/>
                  <a:pt x="218" y="167"/>
                </a:cubicBezTo>
                <a:cubicBezTo>
                  <a:pt x="218" y="166"/>
                  <a:pt x="217" y="165"/>
                  <a:pt x="217" y="165"/>
                </a:cubicBezTo>
                <a:cubicBezTo>
                  <a:pt x="217" y="165"/>
                  <a:pt x="216" y="164"/>
                  <a:pt x="216" y="164"/>
                </a:cubicBezTo>
                <a:cubicBezTo>
                  <a:pt x="215" y="164"/>
                  <a:pt x="215" y="163"/>
                  <a:pt x="215" y="163"/>
                </a:cubicBezTo>
                <a:cubicBezTo>
                  <a:pt x="215" y="162"/>
                  <a:pt x="214" y="162"/>
                  <a:pt x="214" y="162"/>
                </a:cubicBezTo>
                <a:cubicBezTo>
                  <a:pt x="213" y="162"/>
                  <a:pt x="212" y="161"/>
                  <a:pt x="211" y="160"/>
                </a:cubicBezTo>
                <a:cubicBezTo>
                  <a:pt x="210" y="159"/>
                  <a:pt x="209" y="158"/>
                  <a:pt x="209" y="158"/>
                </a:cubicBezTo>
                <a:cubicBezTo>
                  <a:pt x="209" y="158"/>
                  <a:pt x="209" y="157"/>
                  <a:pt x="209" y="157"/>
                </a:cubicBezTo>
                <a:cubicBezTo>
                  <a:pt x="208" y="156"/>
                  <a:pt x="208" y="156"/>
                  <a:pt x="208" y="156"/>
                </a:cubicBezTo>
                <a:cubicBezTo>
                  <a:pt x="208" y="156"/>
                  <a:pt x="208" y="156"/>
                  <a:pt x="207" y="155"/>
                </a:cubicBezTo>
                <a:cubicBezTo>
                  <a:pt x="207" y="155"/>
                  <a:pt x="207" y="154"/>
                  <a:pt x="207" y="155"/>
                </a:cubicBezTo>
                <a:cubicBezTo>
                  <a:pt x="206" y="155"/>
                  <a:pt x="206" y="155"/>
                  <a:pt x="206" y="154"/>
                </a:cubicBezTo>
                <a:cubicBezTo>
                  <a:pt x="206" y="154"/>
                  <a:pt x="206" y="154"/>
                  <a:pt x="206" y="154"/>
                </a:cubicBezTo>
                <a:cubicBezTo>
                  <a:pt x="205" y="154"/>
                  <a:pt x="204" y="152"/>
                  <a:pt x="203" y="150"/>
                </a:cubicBezTo>
                <a:cubicBezTo>
                  <a:pt x="203" y="149"/>
                  <a:pt x="202" y="148"/>
                  <a:pt x="201" y="148"/>
                </a:cubicBezTo>
                <a:cubicBezTo>
                  <a:pt x="200" y="146"/>
                  <a:pt x="199" y="145"/>
                  <a:pt x="199" y="145"/>
                </a:cubicBezTo>
                <a:cubicBezTo>
                  <a:pt x="199" y="145"/>
                  <a:pt x="199" y="144"/>
                  <a:pt x="198" y="144"/>
                </a:cubicBezTo>
                <a:cubicBezTo>
                  <a:pt x="198" y="143"/>
                  <a:pt x="197" y="142"/>
                  <a:pt x="197" y="142"/>
                </a:cubicBezTo>
                <a:cubicBezTo>
                  <a:pt x="197" y="141"/>
                  <a:pt x="196" y="140"/>
                  <a:pt x="196" y="140"/>
                </a:cubicBezTo>
                <a:cubicBezTo>
                  <a:pt x="195" y="140"/>
                  <a:pt x="195" y="139"/>
                  <a:pt x="195" y="139"/>
                </a:cubicBezTo>
                <a:cubicBezTo>
                  <a:pt x="195" y="138"/>
                  <a:pt x="194" y="138"/>
                  <a:pt x="194" y="138"/>
                </a:cubicBezTo>
                <a:cubicBezTo>
                  <a:pt x="194" y="138"/>
                  <a:pt x="193" y="137"/>
                  <a:pt x="193" y="136"/>
                </a:cubicBezTo>
                <a:cubicBezTo>
                  <a:pt x="193" y="136"/>
                  <a:pt x="192" y="135"/>
                  <a:pt x="192" y="135"/>
                </a:cubicBezTo>
                <a:cubicBezTo>
                  <a:pt x="192" y="135"/>
                  <a:pt x="192" y="135"/>
                  <a:pt x="192" y="135"/>
                </a:cubicBezTo>
                <a:cubicBezTo>
                  <a:pt x="192" y="135"/>
                  <a:pt x="192" y="134"/>
                  <a:pt x="192" y="134"/>
                </a:cubicBezTo>
                <a:cubicBezTo>
                  <a:pt x="192" y="134"/>
                  <a:pt x="191" y="134"/>
                  <a:pt x="191" y="133"/>
                </a:cubicBezTo>
                <a:cubicBezTo>
                  <a:pt x="191" y="133"/>
                  <a:pt x="190" y="132"/>
                  <a:pt x="190" y="132"/>
                </a:cubicBezTo>
                <a:cubicBezTo>
                  <a:pt x="190" y="132"/>
                  <a:pt x="190" y="132"/>
                  <a:pt x="190" y="132"/>
                </a:cubicBezTo>
                <a:cubicBezTo>
                  <a:pt x="190" y="131"/>
                  <a:pt x="189" y="130"/>
                  <a:pt x="189" y="130"/>
                </a:cubicBezTo>
                <a:cubicBezTo>
                  <a:pt x="188" y="130"/>
                  <a:pt x="188" y="129"/>
                  <a:pt x="188" y="128"/>
                </a:cubicBezTo>
                <a:cubicBezTo>
                  <a:pt x="186" y="126"/>
                  <a:pt x="181" y="120"/>
                  <a:pt x="181" y="120"/>
                </a:cubicBezTo>
                <a:cubicBezTo>
                  <a:pt x="180" y="120"/>
                  <a:pt x="180" y="120"/>
                  <a:pt x="180" y="120"/>
                </a:cubicBezTo>
                <a:cubicBezTo>
                  <a:pt x="180" y="119"/>
                  <a:pt x="179" y="119"/>
                  <a:pt x="179" y="118"/>
                </a:cubicBezTo>
                <a:cubicBezTo>
                  <a:pt x="178" y="118"/>
                  <a:pt x="177" y="117"/>
                  <a:pt x="177" y="117"/>
                </a:cubicBezTo>
                <a:cubicBezTo>
                  <a:pt x="176" y="116"/>
                  <a:pt x="171" y="113"/>
                  <a:pt x="170" y="112"/>
                </a:cubicBezTo>
                <a:cubicBezTo>
                  <a:pt x="167" y="111"/>
                  <a:pt x="165" y="110"/>
                  <a:pt x="164" y="110"/>
                </a:cubicBezTo>
                <a:cubicBezTo>
                  <a:pt x="164" y="110"/>
                  <a:pt x="163" y="110"/>
                  <a:pt x="163" y="110"/>
                </a:cubicBezTo>
                <a:cubicBezTo>
                  <a:pt x="162" y="110"/>
                  <a:pt x="161" y="109"/>
                  <a:pt x="160" y="109"/>
                </a:cubicBezTo>
                <a:cubicBezTo>
                  <a:pt x="160" y="109"/>
                  <a:pt x="159" y="109"/>
                  <a:pt x="159" y="109"/>
                </a:cubicBezTo>
                <a:cubicBezTo>
                  <a:pt x="159" y="109"/>
                  <a:pt x="158" y="109"/>
                  <a:pt x="158" y="109"/>
                </a:cubicBezTo>
                <a:cubicBezTo>
                  <a:pt x="158" y="109"/>
                  <a:pt x="157" y="109"/>
                  <a:pt x="157" y="109"/>
                </a:cubicBezTo>
                <a:cubicBezTo>
                  <a:pt x="157" y="109"/>
                  <a:pt x="153" y="110"/>
                  <a:pt x="152" y="110"/>
                </a:cubicBezTo>
                <a:cubicBezTo>
                  <a:pt x="152" y="110"/>
                  <a:pt x="152" y="110"/>
                  <a:pt x="152" y="110"/>
                </a:cubicBezTo>
                <a:cubicBezTo>
                  <a:pt x="151" y="110"/>
                  <a:pt x="151" y="110"/>
                  <a:pt x="151" y="110"/>
                </a:cubicBezTo>
                <a:cubicBezTo>
                  <a:pt x="150" y="110"/>
                  <a:pt x="150" y="110"/>
                  <a:pt x="149" y="110"/>
                </a:cubicBezTo>
                <a:cubicBezTo>
                  <a:pt x="149" y="110"/>
                  <a:pt x="149" y="110"/>
                  <a:pt x="149" y="110"/>
                </a:cubicBezTo>
                <a:cubicBezTo>
                  <a:pt x="149" y="111"/>
                  <a:pt x="148" y="111"/>
                  <a:pt x="148" y="111"/>
                </a:cubicBezTo>
                <a:cubicBezTo>
                  <a:pt x="147" y="111"/>
                  <a:pt x="147" y="111"/>
                  <a:pt x="146" y="111"/>
                </a:cubicBezTo>
                <a:cubicBezTo>
                  <a:pt x="146" y="111"/>
                  <a:pt x="146" y="111"/>
                  <a:pt x="146" y="111"/>
                </a:cubicBezTo>
                <a:cubicBezTo>
                  <a:pt x="146" y="111"/>
                  <a:pt x="145" y="112"/>
                  <a:pt x="144" y="112"/>
                </a:cubicBezTo>
                <a:cubicBezTo>
                  <a:pt x="143" y="112"/>
                  <a:pt x="142" y="113"/>
                  <a:pt x="142" y="113"/>
                </a:cubicBezTo>
                <a:cubicBezTo>
                  <a:pt x="142" y="113"/>
                  <a:pt x="140" y="114"/>
                  <a:pt x="140" y="114"/>
                </a:cubicBezTo>
                <a:cubicBezTo>
                  <a:pt x="140" y="114"/>
                  <a:pt x="140" y="115"/>
                  <a:pt x="140" y="115"/>
                </a:cubicBezTo>
                <a:cubicBezTo>
                  <a:pt x="141" y="115"/>
                  <a:pt x="141" y="115"/>
                  <a:pt x="141" y="115"/>
                </a:cubicBezTo>
                <a:cubicBezTo>
                  <a:pt x="141" y="114"/>
                  <a:pt x="143" y="114"/>
                  <a:pt x="143" y="114"/>
                </a:cubicBezTo>
                <a:cubicBezTo>
                  <a:pt x="143" y="114"/>
                  <a:pt x="144" y="114"/>
                  <a:pt x="144" y="114"/>
                </a:cubicBezTo>
                <a:cubicBezTo>
                  <a:pt x="145" y="113"/>
                  <a:pt x="149" y="114"/>
                  <a:pt x="150" y="114"/>
                </a:cubicBezTo>
                <a:cubicBezTo>
                  <a:pt x="150" y="114"/>
                  <a:pt x="150" y="114"/>
                  <a:pt x="150" y="114"/>
                </a:cubicBezTo>
                <a:cubicBezTo>
                  <a:pt x="150" y="114"/>
                  <a:pt x="151" y="113"/>
                  <a:pt x="151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4"/>
                  <a:pt x="151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3"/>
                  <a:pt x="153" y="113"/>
                  <a:pt x="154" y="113"/>
                </a:cubicBezTo>
                <a:cubicBezTo>
                  <a:pt x="155" y="113"/>
                  <a:pt x="155" y="113"/>
                  <a:pt x="155" y="113"/>
                </a:cubicBezTo>
                <a:cubicBezTo>
                  <a:pt x="156" y="114"/>
                  <a:pt x="156" y="113"/>
                  <a:pt x="156" y="113"/>
                </a:cubicBezTo>
                <a:cubicBezTo>
                  <a:pt x="156" y="113"/>
                  <a:pt x="157" y="113"/>
                  <a:pt x="157" y="113"/>
                </a:cubicBezTo>
                <a:cubicBezTo>
                  <a:pt x="157" y="113"/>
                  <a:pt x="157" y="113"/>
                  <a:pt x="158" y="112"/>
                </a:cubicBezTo>
                <a:cubicBezTo>
                  <a:pt x="158" y="112"/>
                  <a:pt x="159" y="112"/>
                  <a:pt x="159" y="112"/>
                </a:cubicBezTo>
                <a:cubicBezTo>
                  <a:pt x="159" y="113"/>
                  <a:pt x="159" y="113"/>
                  <a:pt x="160" y="113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61" y="112"/>
                  <a:pt x="161" y="112"/>
                  <a:pt x="161" y="112"/>
                </a:cubicBezTo>
                <a:cubicBezTo>
                  <a:pt x="161" y="112"/>
                  <a:pt x="161" y="112"/>
                  <a:pt x="162" y="112"/>
                </a:cubicBezTo>
                <a:cubicBezTo>
                  <a:pt x="162" y="112"/>
                  <a:pt x="162" y="112"/>
                  <a:pt x="163" y="112"/>
                </a:cubicBezTo>
                <a:cubicBezTo>
                  <a:pt x="163" y="113"/>
                  <a:pt x="164" y="113"/>
                  <a:pt x="164" y="113"/>
                </a:cubicBezTo>
                <a:cubicBezTo>
                  <a:pt x="164" y="114"/>
                  <a:pt x="164" y="114"/>
                  <a:pt x="165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4"/>
                  <a:pt x="166" y="114"/>
                </a:cubicBezTo>
                <a:cubicBezTo>
                  <a:pt x="167" y="115"/>
                  <a:pt x="169" y="115"/>
                  <a:pt x="169" y="116"/>
                </a:cubicBezTo>
                <a:cubicBezTo>
                  <a:pt x="170" y="116"/>
                  <a:pt x="171" y="117"/>
                  <a:pt x="171" y="117"/>
                </a:cubicBezTo>
                <a:cubicBezTo>
                  <a:pt x="171" y="117"/>
                  <a:pt x="171" y="117"/>
                  <a:pt x="171" y="117"/>
                </a:cubicBezTo>
                <a:cubicBezTo>
                  <a:pt x="171" y="118"/>
                  <a:pt x="171" y="118"/>
                  <a:pt x="171" y="118"/>
                </a:cubicBezTo>
                <a:cubicBezTo>
                  <a:pt x="171" y="118"/>
                  <a:pt x="171" y="118"/>
                  <a:pt x="172" y="118"/>
                </a:cubicBezTo>
                <a:cubicBezTo>
                  <a:pt x="172" y="118"/>
                  <a:pt x="172" y="118"/>
                  <a:pt x="172" y="118"/>
                </a:cubicBezTo>
                <a:cubicBezTo>
                  <a:pt x="172" y="118"/>
                  <a:pt x="173" y="119"/>
                  <a:pt x="173" y="119"/>
                </a:cubicBezTo>
                <a:cubicBezTo>
                  <a:pt x="173" y="119"/>
                  <a:pt x="174" y="119"/>
                  <a:pt x="174" y="119"/>
                </a:cubicBezTo>
                <a:cubicBezTo>
                  <a:pt x="174" y="120"/>
                  <a:pt x="174" y="120"/>
                  <a:pt x="175" y="120"/>
                </a:cubicBezTo>
                <a:cubicBezTo>
                  <a:pt x="175" y="120"/>
                  <a:pt x="176" y="121"/>
                  <a:pt x="176" y="122"/>
                </a:cubicBezTo>
                <a:cubicBezTo>
                  <a:pt x="177" y="122"/>
                  <a:pt x="178" y="123"/>
                  <a:pt x="178" y="124"/>
                </a:cubicBezTo>
                <a:cubicBezTo>
                  <a:pt x="179" y="124"/>
                  <a:pt x="179" y="125"/>
                  <a:pt x="179" y="126"/>
                </a:cubicBezTo>
                <a:cubicBezTo>
                  <a:pt x="179" y="126"/>
                  <a:pt x="180" y="126"/>
                  <a:pt x="180" y="127"/>
                </a:cubicBezTo>
                <a:cubicBezTo>
                  <a:pt x="180" y="127"/>
                  <a:pt x="180" y="127"/>
                  <a:pt x="180" y="127"/>
                </a:cubicBezTo>
                <a:cubicBezTo>
                  <a:pt x="180" y="127"/>
                  <a:pt x="180" y="128"/>
                  <a:pt x="181" y="128"/>
                </a:cubicBezTo>
                <a:cubicBezTo>
                  <a:pt x="182" y="129"/>
                  <a:pt x="182" y="129"/>
                  <a:pt x="181" y="129"/>
                </a:cubicBezTo>
                <a:cubicBezTo>
                  <a:pt x="181" y="129"/>
                  <a:pt x="181" y="129"/>
                  <a:pt x="181" y="130"/>
                </a:cubicBezTo>
                <a:cubicBezTo>
                  <a:pt x="181" y="130"/>
                  <a:pt x="182" y="130"/>
                  <a:pt x="182" y="130"/>
                </a:cubicBezTo>
                <a:cubicBezTo>
                  <a:pt x="182" y="130"/>
                  <a:pt x="183" y="130"/>
                  <a:pt x="183" y="130"/>
                </a:cubicBezTo>
                <a:cubicBezTo>
                  <a:pt x="183" y="131"/>
                  <a:pt x="183" y="131"/>
                  <a:pt x="183" y="131"/>
                </a:cubicBezTo>
                <a:cubicBezTo>
                  <a:pt x="184" y="132"/>
                  <a:pt x="184" y="132"/>
                  <a:pt x="184" y="132"/>
                </a:cubicBezTo>
                <a:cubicBezTo>
                  <a:pt x="183" y="132"/>
                  <a:pt x="184" y="133"/>
                  <a:pt x="185" y="133"/>
                </a:cubicBezTo>
                <a:cubicBezTo>
                  <a:pt x="185" y="133"/>
                  <a:pt x="185" y="133"/>
                  <a:pt x="185" y="134"/>
                </a:cubicBezTo>
                <a:cubicBezTo>
                  <a:pt x="185" y="134"/>
                  <a:pt x="186" y="135"/>
                  <a:pt x="186" y="134"/>
                </a:cubicBezTo>
                <a:cubicBezTo>
                  <a:pt x="186" y="134"/>
                  <a:pt x="186" y="134"/>
                  <a:pt x="186" y="135"/>
                </a:cubicBezTo>
                <a:cubicBezTo>
                  <a:pt x="186" y="135"/>
                  <a:pt x="186" y="136"/>
                  <a:pt x="187" y="136"/>
                </a:cubicBezTo>
                <a:cubicBezTo>
                  <a:pt x="187" y="136"/>
                  <a:pt x="187" y="136"/>
                  <a:pt x="187" y="136"/>
                </a:cubicBezTo>
                <a:cubicBezTo>
                  <a:pt x="187" y="137"/>
                  <a:pt x="187" y="137"/>
                  <a:pt x="187" y="137"/>
                </a:cubicBezTo>
                <a:cubicBezTo>
                  <a:pt x="187" y="137"/>
                  <a:pt x="188" y="138"/>
                  <a:pt x="188" y="139"/>
                </a:cubicBezTo>
                <a:cubicBezTo>
                  <a:pt x="189" y="140"/>
                  <a:pt x="189" y="141"/>
                  <a:pt x="190" y="141"/>
                </a:cubicBezTo>
                <a:cubicBezTo>
                  <a:pt x="190" y="141"/>
                  <a:pt x="190" y="142"/>
                  <a:pt x="190" y="142"/>
                </a:cubicBezTo>
                <a:cubicBezTo>
                  <a:pt x="190" y="142"/>
                  <a:pt x="190" y="142"/>
                  <a:pt x="191" y="142"/>
                </a:cubicBezTo>
                <a:cubicBezTo>
                  <a:pt x="191" y="142"/>
                  <a:pt x="191" y="143"/>
                  <a:pt x="191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2" y="143"/>
                  <a:pt x="192" y="143"/>
                  <a:pt x="192" y="144"/>
                </a:cubicBezTo>
                <a:cubicBezTo>
                  <a:pt x="192" y="144"/>
                  <a:pt x="192" y="144"/>
                  <a:pt x="193" y="144"/>
                </a:cubicBezTo>
                <a:cubicBezTo>
                  <a:pt x="193" y="144"/>
                  <a:pt x="193" y="145"/>
                  <a:pt x="193" y="145"/>
                </a:cubicBezTo>
                <a:cubicBezTo>
                  <a:pt x="193" y="145"/>
                  <a:pt x="193" y="145"/>
                  <a:pt x="193" y="145"/>
                </a:cubicBezTo>
                <a:cubicBezTo>
                  <a:pt x="194" y="145"/>
                  <a:pt x="194" y="146"/>
                  <a:pt x="194" y="146"/>
                </a:cubicBezTo>
                <a:cubicBezTo>
                  <a:pt x="193" y="146"/>
                  <a:pt x="193" y="147"/>
                  <a:pt x="194" y="147"/>
                </a:cubicBezTo>
                <a:cubicBezTo>
                  <a:pt x="195" y="147"/>
                  <a:pt x="196" y="148"/>
                  <a:pt x="196" y="149"/>
                </a:cubicBezTo>
                <a:cubicBezTo>
                  <a:pt x="196" y="149"/>
                  <a:pt x="196" y="149"/>
                  <a:pt x="197" y="149"/>
                </a:cubicBezTo>
                <a:cubicBezTo>
                  <a:pt x="198" y="150"/>
                  <a:pt x="198" y="150"/>
                  <a:pt x="198" y="151"/>
                </a:cubicBezTo>
                <a:cubicBezTo>
                  <a:pt x="198" y="151"/>
                  <a:pt x="198" y="152"/>
                  <a:pt x="198" y="152"/>
                </a:cubicBezTo>
                <a:cubicBezTo>
                  <a:pt x="199" y="152"/>
                  <a:pt x="199" y="152"/>
                  <a:pt x="200" y="153"/>
                </a:cubicBezTo>
                <a:cubicBezTo>
                  <a:pt x="200" y="154"/>
                  <a:pt x="201" y="154"/>
                  <a:pt x="201" y="154"/>
                </a:cubicBezTo>
                <a:cubicBezTo>
                  <a:pt x="201" y="154"/>
                  <a:pt x="202" y="155"/>
                  <a:pt x="202" y="156"/>
                </a:cubicBezTo>
                <a:cubicBezTo>
                  <a:pt x="203" y="157"/>
                  <a:pt x="203" y="158"/>
                  <a:pt x="203" y="158"/>
                </a:cubicBezTo>
                <a:cubicBezTo>
                  <a:pt x="204" y="158"/>
                  <a:pt x="204" y="159"/>
                  <a:pt x="205" y="159"/>
                </a:cubicBezTo>
                <a:cubicBezTo>
                  <a:pt x="206" y="160"/>
                  <a:pt x="206" y="160"/>
                  <a:pt x="207" y="161"/>
                </a:cubicBezTo>
                <a:cubicBezTo>
                  <a:pt x="207" y="161"/>
                  <a:pt x="207" y="161"/>
                  <a:pt x="207" y="161"/>
                </a:cubicBezTo>
                <a:cubicBezTo>
                  <a:pt x="207" y="161"/>
                  <a:pt x="207" y="161"/>
                  <a:pt x="208" y="161"/>
                </a:cubicBezTo>
                <a:cubicBezTo>
                  <a:pt x="208" y="161"/>
                  <a:pt x="208" y="161"/>
                  <a:pt x="209" y="162"/>
                </a:cubicBezTo>
                <a:cubicBezTo>
                  <a:pt x="209" y="162"/>
                  <a:pt x="210" y="162"/>
                  <a:pt x="210" y="162"/>
                </a:cubicBezTo>
                <a:cubicBezTo>
                  <a:pt x="210" y="163"/>
                  <a:pt x="210" y="163"/>
                  <a:pt x="211" y="163"/>
                </a:cubicBezTo>
                <a:cubicBezTo>
                  <a:pt x="211" y="163"/>
                  <a:pt x="211" y="163"/>
                  <a:pt x="211" y="164"/>
                </a:cubicBezTo>
                <a:cubicBezTo>
                  <a:pt x="210" y="164"/>
                  <a:pt x="211" y="165"/>
                  <a:pt x="212" y="164"/>
                </a:cubicBezTo>
                <a:cubicBezTo>
                  <a:pt x="212" y="164"/>
                  <a:pt x="214" y="165"/>
                  <a:pt x="213" y="165"/>
                </a:cubicBezTo>
                <a:cubicBezTo>
                  <a:pt x="213" y="166"/>
                  <a:pt x="214" y="166"/>
                  <a:pt x="215" y="166"/>
                </a:cubicBezTo>
                <a:cubicBezTo>
                  <a:pt x="216" y="166"/>
                  <a:pt x="217" y="167"/>
                  <a:pt x="217" y="167"/>
                </a:cubicBezTo>
                <a:cubicBezTo>
                  <a:pt x="217" y="167"/>
                  <a:pt x="217" y="167"/>
                  <a:pt x="217" y="167"/>
                </a:cubicBezTo>
                <a:cubicBezTo>
                  <a:pt x="217" y="167"/>
                  <a:pt x="217" y="167"/>
                  <a:pt x="217" y="168"/>
                </a:cubicBezTo>
                <a:cubicBezTo>
                  <a:pt x="217" y="168"/>
                  <a:pt x="217" y="168"/>
                  <a:pt x="217" y="168"/>
                </a:cubicBezTo>
                <a:cubicBezTo>
                  <a:pt x="217" y="168"/>
                  <a:pt x="218" y="168"/>
                  <a:pt x="218" y="168"/>
                </a:cubicBezTo>
                <a:close/>
                <a:moveTo>
                  <a:pt x="243" y="176"/>
                </a:moveTo>
                <a:cubicBezTo>
                  <a:pt x="244" y="175"/>
                  <a:pt x="244" y="175"/>
                  <a:pt x="245" y="173"/>
                </a:cubicBezTo>
                <a:cubicBezTo>
                  <a:pt x="246" y="170"/>
                  <a:pt x="247" y="169"/>
                  <a:pt x="247" y="169"/>
                </a:cubicBezTo>
                <a:cubicBezTo>
                  <a:pt x="247" y="169"/>
                  <a:pt x="247" y="169"/>
                  <a:pt x="247" y="169"/>
                </a:cubicBezTo>
                <a:cubicBezTo>
                  <a:pt x="247" y="168"/>
                  <a:pt x="247" y="168"/>
                  <a:pt x="247" y="168"/>
                </a:cubicBezTo>
                <a:cubicBezTo>
                  <a:pt x="248" y="168"/>
                  <a:pt x="248" y="167"/>
                  <a:pt x="249" y="166"/>
                </a:cubicBezTo>
                <a:cubicBezTo>
                  <a:pt x="251" y="160"/>
                  <a:pt x="252" y="157"/>
                  <a:pt x="253" y="157"/>
                </a:cubicBezTo>
                <a:cubicBezTo>
                  <a:pt x="253" y="157"/>
                  <a:pt x="254" y="156"/>
                  <a:pt x="254" y="156"/>
                </a:cubicBezTo>
                <a:cubicBezTo>
                  <a:pt x="254" y="155"/>
                  <a:pt x="255" y="154"/>
                  <a:pt x="255" y="154"/>
                </a:cubicBezTo>
                <a:cubicBezTo>
                  <a:pt x="255" y="154"/>
                  <a:pt x="256" y="153"/>
                  <a:pt x="258" y="149"/>
                </a:cubicBezTo>
                <a:cubicBezTo>
                  <a:pt x="258" y="149"/>
                  <a:pt x="258" y="148"/>
                  <a:pt x="259" y="148"/>
                </a:cubicBezTo>
                <a:cubicBezTo>
                  <a:pt x="259" y="148"/>
                  <a:pt x="259" y="147"/>
                  <a:pt x="260" y="145"/>
                </a:cubicBezTo>
                <a:cubicBezTo>
                  <a:pt x="261" y="142"/>
                  <a:pt x="263" y="139"/>
                  <a:pt x="264" y="138"/>
                </a:cubicBezTo>
                <a:cubicBezTo>
                  <a:pt x="264" y="137"/>
                  <a:pt x="265" y="136"/>
                  <a:pt x="265" y="135"/>
                </a:cubicBezTo>
                <a:cubicBezTo>
                  <a:pt x="266" y="133"/>
                  <a:pt x="267" y="132"/>
                  <a:pt x="267" y="132"/>
                </a:cubicBezTo>
                <a:cubicBezTo>
                  <a:pt x="267" y="132"/>
                  <a:pt x="267" y="132"/>
                  <a:pt x="268" y="131"/>
                </a:cubicBezTo>
                <a:cubicBezTo>
                  <a:pt x="268" y="130"/>
                  <a:pt x="268" y="130"/>
                  <a:pt x="268" y="130"/>
                </a:cubicBezTo>
                <a:cubicBezTo>
                  <a:pt x="269" y="129"/>
                  <a:pt x="269" y="129"/>
                  <a:pt x="269" y="129"/>
                </a:cubicBezTo>
                <a:cubicBezTo>
                  <a:pt x="268" y="129"/>
                  <a:pt x="269" y="128"/>
                  <a:pt x="269" y="128"/>
                </a:cubicBezTo>
                <a:cubicBezTo>
                  <a:pt x="269" y="127"/>
                  <a:pt x="270" y="127"/>
                  <a:pt x="270" y="126"/>
                </a:cubicBezTo>
                <a:cubicBezTo>
                  <a:pt x="270" y="126"/>
                  <a:pt x="270" y="126"/>
                  <a:pt x="270" y="125"/>
                </a:cubicBezTo>
                <a:cubicBezTo>
                  <a:pt x="271" y="125"/>
                  <a:pt x="271" y="124"/>
                  <a:pt x="271" y="124"/>
                </a:cubicBezTo>
                <a:cubicBezTo>
                  <a:pt x="272" y="122"/>
                  <a:pt x="272" y="122"/>
                  <a:pt x="273" y="121"/>
                </a:cubicBezTo>
                <a:cubicBezTo>
                  <a:pt x="273" y="121"/>
                  <a:pt x="274" y="120"/>
                  <a:pt x="274" y="120"/>
                </a:cubicBezTo>
                <a:cubicBezTo>
                  <a:pt x="273" y="120"/>
                  <a:pt x="275" y="117"/>
                  <a:pt x="275" y="116"/>
                </a:cubicBezTo>
                <a:cubicBezTo>
                  <a:pt x="275" y="116"/>
                  <a:pt x="275" y="116"/>
                  <a:pt x="275" y="115"/>
                </a:cubicBezTo>
                <a:cubicBezTo>
                  <a:pt x="275" y="115"/>
                  <a:pt x="276" y="114"/>
                  <a:pt x="276" y="114"/>
                </a:cubicBezTo>
                <a:cubicBezTo>
                  <a:pt x="276" y="114"/>
                  <a:pt x="277" y="114"/>
                  <a:pt x="277" y="114"/>
                </a:cubicBezTo>
                <a:cubicBezTo>
                  <a:pt x="277" y="113"/>
                  <a:pt x="277" y="112"/>
                  <a:pt x="277" y="112"/>
                </a:cubicBezTo>
                <a:cubicBezTo>
                  <a:pt x="278" y="112"/>
                  <a:pt x="278" y="110"/>
                  <a:pt x="279" y="109"/>
                </a:cubicBezTo>
                <a:cubicBezTo>
                  <a:pt x="279" y="108"/>
                  <a:pt x="279" y="108"/>
                  <a:pt x="280" y="107"/>
                </a:cubicBezTo>
                <a:cubicBezTo>
                  <a:pt x="280" y="107"/>
                  <a:pt x="280" y="106"/>
                  <a:pt x="279" y="106"/>
                </a:cubicBezTo>
                <a:cubicBezTo>
                  <a:pt x="279" y="106"/>
                  <a:pt x="279" y="106"/>
                  <a:pt x="279" y="106"/>
                </a:cubicBezTo>
                <a:cubicBezTo>
                  <a:pt x="279" y="106"/>
                  <a:pt x="278" y="106"/>
                  <a:pt x="278" y="106"/>
                </a:cubicBezTo>
                <a:cubicBezTo>
                  <a:pt x="278" y="105"/>
                  <a:pt x="278" y="105"/>
                  <a:pt x="278" y="106"/>
                </a:cubicBezTo>
                <a:cubicBezTo>
                  <a:pt x="277" y="107"/>
                  <a:pt x="277" y="107"/>
                  <a:pt x="277" y="106"/>
                </a:cubicBezTo>
                <a:cubicBezTo>
                  <a:pt x="277" y="106"/>
                  <a:pt x="277" y="106"/>
                  <a:pt x="277" y="106"/>
                </a:cubicBezTo>
                <a:cubicBezTo>
                  <a:pt x="277" y="106"/>
                  <a:pt x="277" y="106"/>
                  <a:pt x="276" y="106"/>
                </a:cubicBezTo>
                <a:cubicBezTo>
                  <a:pt x="276" y="106"/>
                  <a:pt x="276" y="106"/>
                  <a:pt x="276" y="106"/>
                </a:cubicBezTo>
                <a:cubicBezTo>
                  <a:pt x="275" y="106"/>
                  <a:pt x="273" y="105"/>
                  <a:pt x="271" y="104"/>
                </a:cubicBezTo>
                <a:cubicBezTo>
                  <a:pt x="271" y="104"/>
                  <a:pt x="270" y="103"/>
                  <a:pt x="270" y="103"/>
                </a:cubicBezTo>
                <a:cubicBezTo>
                  <a:pt x="269" y="103"/>
                  <a:pt x="269" y="102"/>
                  <a:pt x="269" y="102"/>
                </a:cubicBezTo>
                <a:cubicBezTo>
                  <a:pt x="268" y="101"/>
                  <a:pt x="268" y="101"/>
                  <a:pt x="268" y="102"/>
                </a:cubicBezTo>
                <a:cubicBezTo>
                  <a:pt x="268" y="102"/>
                  <a:pt x="268" y="102"/>
                  <a:pt x="268" y="101"/>
                </a:cubicBezTo>
                <a:cubicBezTo>
                  <a:pt x="268" y="100"/>
                  <a:pt x="267" y="100"/>
                  <a:pt x="267" y="101"/>
                </a:cubicBezTo>
                <a:cubicBezTo>
                  <a:pt x="267" y="101"/>
                  <a:pt x="267" y="101"/>
                  <a:pt x="266" y="100"/>
                </a:cubicBezTo>
                <a:cubicBezTo>
                  <a:pt x="266" y="100"/>
                  <a:pt x="266" y="100"/>
                  <a:pt x="266" y="100"/>
                </a:cubicBezTo>
                <a:cubicBezTo>
                  <a:pt x="267" y="100"/>
                  <a:pt x="267" y="100"/>
                  <a:pt x="265" y="98"/>
                </a:cubicBezTo>
                <a:cubicBezTo>
                  <a:pt x="264" y="96"/>
                  <a:pt x="261" y="92"/>
                  <a:pt x="261" y="91"/>
                </a:cubicBezTo>
                <a:cubicBezTo>
                  <a:pt x="260" y="90"/>
                  <a:pt x="260" y="90"/>
                  <a:pt x="260" y="90"/>
                </a:cubicBezTo>
                <a:cubicBezTo>
                  <a:pt x="260" y="90"/>
                  <a:pt x="260" y="90"/>
                  <a:pt x="260" y="90"/>
                </a:cubicBezTo>
                <a:cubicBezTo>
                  <a:pt x="260" y="90"/>
                  <a:pt x="260" y="89"/>
                  <a:pt x="260" y="89"/>
                </a:cubicBezTo>
                <a:cubicBezTo>
                  <a:pt x="259" y="89"/>
                  <a:pt x="258" y="87"/>
                  <a:pt x="258" y="87"/>
                </a:cubicBezTo>
                <a:cubicBezTo>
                  <a:pt x="258" y="86"/>
                  <a:pt x="258" y="86"/>
                  <a:pt x="258" y="86"/>
                </a:cubicBezTo>
                <a:cubicBezTo>
                  <a:pt x="258" y="86"/>
                  <a:pt x="257" y="86"/>
                  <a:pt x="257" y="85"/>
                </a:cubicBezTo>
                <a:cubicBezTo>
                  <a:pt x="257" y="85"/>
                  <a:pt x="256" y="84"/>
                  <a:pt x="256" y="84"/>
                </a:cubicBezTo>
                <a:cubicBezTo>
                  <a:pt x="255" y="83"/>
                  <a:pt x="254" y="82"/>
                  <a:pt x="254" y="81"/>
                </a:cubicBezTo>
                <a:cubicBezTo>
                  <a:pt x="252" y="79"/>
                  <a:pt x="252" y="78"/>
                  <a:pt x="252" y="78"/>
                </a:cubicBezTo>
                <a:cubicBezTo>
                  <a:pt x="252" y="78"/>
                  <a:pt x="251" y="77"/>
                  <a:pt x="251" y="77"/>
                </a:cubicBezTo>
                <a:cubicBezTo>
                  <a:pt x="250" y="76"/>
                  <a:pt x="250" y="75"/>
                  <a:pt x="250" y="75"/>
                </a:cubicBezTo>
                <a:cubicBezTo>
                  <a:pt x="250" y="75"/>
                  <a:pt x="250" y="75"/>
                  <a:pt x="250" y="75"/>
                </a:cubicBezTo>
                <a:cubicBezTo>
                  <a:pt x="250" y="74"/>
                  <a:pt x="249" y="74"/>
                  <a:pt x="249" y="73"/>
                </a:cubicBezTo>
                <a:cubicBezTo>
                  <a:pt x="247" y="72"/>
                  <a:pt x="244" y="68"/>
                  <a:pt x="244" y="67"/>
                </a:cubicBezTo>
                <a:cubicBezTo>
                  <a:pt x="244" y="66"/>
                  <a:pt x="240" y="62"/>
                  <a:pt x="237" y="60"/>
                </a:cubicBezTo>
                <a:cubicBezTo>
                  <a:pt x="235" y="58"/>
                  <a:pt x="233" y="56"/>
                  <a:pt x="231" y="54"/>
                </a:cubicBezTo>
                <a:cubicBezTo>
                  <a:pt x="231" y="54"/>
                  <a:pt x="230" y="53"/>
                  <a:pt x="230" y="5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29" y="52"/>
                  <a:pt x="229" y="52"/>
                  <a:pt x="229" y="52"/>
                </a:cubicBezTo>
                <a:cubicBezTo>
                  <a:pt x="229" y="52"/>
                  <a:pt x="228" y="51"/>
                  <a:pt x="228" y="51"/>
                </a:cubicBezTo>
                <a:cubicBezTo>
                  <a:pt x="228" y="51"/>
                  <a:pt x="227" y="50"/>
                  <a:pt x="227" y="50"/>
                </a:cubicBezTo>
                <a:cubicBezTo>
                  <a:pt x="226" y="50"/>
                  <a:pt x="226" y="50"/>
                  <a:pt x="225" y="49"/>
                </a:cubicBezTo>
                <a:cubicBezTo>
                  <a:pt x="225" y="49"/>
                  <a:pt x="224" y="48"/>
                  <a:pt x="224" y="48"/>
                </a:cubicBezTo>
                <a:cubicBezTo>
                  <a:pt x="224" y="48"/>
                  <a:pt x="223" y="48"/>
                  <a:pt x="223" y="48"/>
                </a:cubicBezTo>
                <a:cubicBezTo>
                  <a:pt x="223" y="48"/>
                  <a:pt x="223" y="47"/>
                  <a:pt x="222" y="47"/>
                </a:cubicBezTo>
                <a:cubicBezTo>
                  <a:pt x="221" y="47"/>
                  <a:pt x="220" y="46"/>
                  <a:pt x="220" y="46"/>
                </a:cubicBezTo>
                <a:cubicBezTo>
                  <a:pt x="220" y="46"/>
                  <a:pt x="219" y="46"/>
                  <a:pt x="218" y="46"/>
                </a:cubicBezTo>
                <a:cubicBezTo>
                  <a:pt x="217" y="45"/>
                  <a:pt x="215" y="45"/>
                  <a:pt x="214" y="44"/>
                </a:cubicBezTo>
                <a:cubicBezTo>
                  <a:pt x="212" y="44"/>
                  <a:pt x="211" y="43"/>
                  <a:pt x="210" y="43"/>
                </a:cubicBezTo>
                <a:cubicBezTo>
                  <a:pt x="210" y="43"/>
                  <a:pt x="209" y="43"/>
                  <a:pt x="209" y="43"/>
                </a:cubicBezTo>
                <a:cubicBezTo>
                  <a:pt x="208" y="43"/>
                  <a:pt x="208" y="43"/>
                  <a:pt x="207" y="43"/>
                </a:cubicBezTo>
                <a:cubicBezTo>
                  <a:pt x="207" y="43"/>
                  <a:pt x="206" y="42"/>
                  <a:pt x="205" y="42"/>
                </a:cubicBezTo>
                <a:cubicBezTo>
                  <a:pt x="204" y="42"/>
                  <a:pt x="203" y="41"/>
                  <a:pt x="203" y="42"/>
                </a:cubicBezTo>
                <a:cubicBezTo>
                  <a:pt x="203" y="42"/>
                  <a:pt x="203" y="42"/>
                  <a:pt x="202" y="42"/>
                </a:cubicBezTo>
                <a:cubicBezTo>
                  <a:pt x="201" y="41"/>
                  <a:pt x="198" y="41"/>
                  <a:pt x="198" y="42"/>
                </a:cubicBezTo>
                <a:cubicBezTo>
                  <a:pt x="198" y="42"/>
                  <a:pt x="198" y="42"/>
                  <a:pt x="198" y="42"/>
                </a:cubicBezTo>
                <a:cubicBezTo>
                  <a:pt x="197" y="42"/>
                  <a:pt x="197" y="42"/>
                  <a:pt x="197" y="42"/>
                </a:cubicBezTo>
                <a:cubicBezTo>
                  <a:pt x="195" y="42"/>
                  <a:pt x="193" y="42"/>
                  <a:pt x="192" y="42"/>
                </a:cubicBezTo>
                <a:cubicBezTo>
                  <a:pt x="191" y="42"/>
                  <a:pt x="191" y="42"/>
                  <a:pt x="191" y="42"/>
                </a:cubicBezTo>
                <a:cubicBezTo>
                  <a:pt x="191" y="42"/>
                  <a:pt x="190" y="42"/>
                  <a:pt x="190" y="42"/>
                </a:cubicBezTo>
                <a:cubicBezTo>
                  <a:pt x="189" y="42"/>
                  <a:pt x="188" y="42"/>
                  <a:pt x="188" y="42"/>
                </a:cubicBezTo>
                <a:cubicBezTo>
                  <a:pt x="187" y="42"/>
                  <a:pt x="186" y="42"/>
                  <a:pt x="185" y="41"/>
                </a:cubicBezTo>
                <a:cubicBezTo>
                  <a:pt x="184" y="40"/>
                  <a:pt x="184" y="39"/>
                  <a:pt x="184" y="39"/>
                </a:cubicBezTo>
                <a:cubicBezTo>
                  <a:pt x="184" y="39"/>
                  <a:pt x="183" y="40"/>
                  <a:pt x="183" y="40"/>
                </a:cubicBezTo>
                <a:cubicBezTo>
                  <a:pt x="183" y="42"/>
                  <a:pt x="182" y="42"/>
                  <a:pt x="181" y="42"/>
                </a:cubicBezTo>
                <a:cubicBezTo>
                  <a:pt x="181" y="42"/>
                  <a:pt x="181" y="42"/>
                  <a:pt x="180" y="43"/>
                </a:cubicBezTo>
                <a:cubicBezTo>
                  <a:pt x="178" y="46"/>
                  <a:pt x="177" y="47"/>
                  <a:pt x="175" y="48"/>
                </a:cubicBezTo>
                <a:cubicBezTo>
                  <a:pt x="174" y="49"/>
                  <a:pt x="174" y="49"/>
                  <a:pt x="173" y="51"/>
                </a:cubicBezTo>
                <a:cubicBezTo>
                  <a:pt x="172" y="53"/>
                  <a:pt x="170" y="56"/>
                  <a:pt x="170" y="56"/>
                </a:cubicBezTo>
                <a:cubicBezTo>
                  <a:pt x="169" y="56"/>
                  <a:pt x="169" y="56"/>
                  <a:pt x="169" y="57"/>
                </a:cubicBezTo>
                <a:cubicBezTo>
                  <a:pt x="168" y="57"/>
                  <a:pt x="168" y="58"/>
                  <a:pt x="168" y="58"/>
                </a:cubicBezTo>
                <a:cubicBezTo>
                  <a:pt x="167" y="58"/>
                  <a:pt x="167" y="58"/>
                  <a:pt x="167" y="59"/>
                </a:cubicBezTo>
                <a:cubicBezTo>
                  <a:pt x="167" y="60"/>
                  <a:pt x="167" y="61"/>
                  <a:pt x="167" y="61"/>
                </a:cubicBezTo>
                <a:cubicBezTo>
                  <a:pt x="167" y="62"/>
                  <a:pt x="166" y="66"/>
                  <a:pt x="165" y="67"/>
                </a:cubicBezTo>
                <a:cubicBezTo>
                  <a:pt x="165" y="67"/>
                  <a:pt x="165" y="68"/>
                  <a:pt x="165" y="68"/>
                </a:cubicBezTo>
                <a:cubicBezTo>
                  <a:pt x="165" y="68"/>
                  <a:pt x="164" y="68"/>
                  <a:pt x="164" y="69"/>
                </a:cubicBezTo>
                <a:cubicBezTo>
                  <a:pt x="164" y="69"/>
                  <a:pt x="163" y="69"/>
                  <a:pt x="163" y="69"/>
                </a:cubicBezTo>
                <a:cubicBezTo>
                  <a:pt x="163" y="69"/>
                  <a:pt x="162" y="70"/>
                  <a:pt x="161" y="72"/>
                </a:cubicBezTo>
                <a:cubicBezTo>
                  <a:pt x="160" y="73"/>
                  <a:pt x="160" y="74"/>
                  <a:pt x="160" y="74"/>
                </a:cubicBezTo>
                <a:cubicBezTo>
                  <a:pt x="160" y="73"/>
                  <a:pt x="159" y="74"/>
                  <a:pt x="159" y="75"/>
                </a:cubicBezTo>
                <a:cubicBezTo>
                  <a:pt x="159" y="76"/>
                  <a:pt x="158" y="76"/>
                  <a:pt x="157" y="77"/>
                </a:cubicBezTo>
                <a:cubicBezTo>
                  <a:pt x="157" y="78"/>
                  <a:pt x="156" y="78"/>
                  <a:pt x="156" y="78"/>
                </a:cubicBezTo>
                <a:cubicBezTo>
                  <a:pt x="156" y="78"/>
                  <a:pt x="156" y="79"/>
                  <a:pt x="156" y="80"/>
                </a:cubicBezTo>
                <a:cubicBezTo>
                  <a:pt x="155" y="81"/>
                  <a:pt x="155" y="82"/>
                  <a:pt x="155" y="83"/>
                </a:cubicBezTo>
                <a:cubicBezTo>
                  <a:pt x="155" y="83"/>
                  <a:pt x="155" y="84"/>
                  <a:pt x="154" y="85"/>
                </a:cubicBezTo>
                <a:cubicBezTo>
                  <a:pt x="153" y="86"/>
                  <a:pt x="152" y="86"/>
                  <a:pt x="152" y="87"/>
                </a:cubicBezTo>
                <a:cubicBezTo>
                  <a:pt x="152" y="88"/>
                  <a:pt x="152" y="88"/>
                  <a:pt x="151" y="87"/>
                </a:cubicBezTo>
                <a:cubicBezTo>
                  <a:pt x="151" y="87"/>
                  <a:pt x="151" y="87"/>
                  <a:pt x="151" y="87"/>
                </a:cubicBezTo>
                <a:cubicBezTo>
                  <a:pt x="150" y="88"/>
                  <a:pt x="150" y="88"/>
                  <a:pt x="150" y="87"/>
                </a:cubicBezTo>
                <a:cubicBezTo>
                  <a:pt x="150" y="87"/>
                  <a:pt x="150" y="87"/>
                  <a:pt x="150" y="87"/>
                </a:cubicBezTo>
                <a:cubicBezTo>
                  <a:pt x="149" y="88"/>
                  <a:pt x="149" y="88"/>
                  <a:pt x="148" y="89"/>
                </a:cubicBezTo>
                <a:cubicBezTo>
                  <a:pt x="148" y="89"/>
                  <a:pt x="148" y="89"/>
                  <a:pt x="148" y="90"/>
                </a:cubicBezTo>
                <a:cubicBezTo>
                  <a:pt x="148" y="90"/>
                  <a:pt x="148" y="91"/>
                  <a:pt x="148" y="92"/>
                </a:cubicBezTo>
                <a:cubicBezTo>
                  <a:pt x="147" y="92"/>
                  <a:pt x="147" y="94"/>
                  <a:pt x="147" y="95"/>
                </a:cubicBezTo>
                <a:cubicBezTo>
                  <a:pt x="146" y="97"/>
                  <a:pt x="145" y="99"/>
                  <a:pt x="144" y="99"/>
                </a:cubicBezTo>
                <a:cubicBezTo>
                  <a:pt x="144" y="99"/>
                  <a:pt x="143" y="101"/>
                  <a:pt x="143" y="101"/>
                </a:cubicBezTo>
                <a:cubicBezTo>
                  <a:pt x="143" y="101"/>
                  <a:pt x="143" y="102"/>
                  <a:pt x="143" y="102"/>
                </a:cubicBezTo>
                <a:cubicBezTo>
                  <a:pt x="143" y="102"/>
                  <a:pt x="142" y="104"/>
                  <a:pt x="142" y="105"/>
                </a:cubicBezTo>
                <a:cubicBezTo>
                  <a:pt x="141" y="106"/>
                  <a:pt x="141" y="107"/>
                  <a:pt x="141" y="107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0" y="108"/>
                  <a:pt x="140" y="108"/>
                  <a:pt x="140" y="108"/>
                </a:cubicBezTo>
                <a:cubicBezTo>
                  <a:pt x="139" y="108"/>
                  <a:pt x="139" y="108"/>
                  <a:pt x="139" y="108"/>
                </a:cubicBezTo>
                <a:cubicBezTo>
                  <a:pt x="139" y="109"/>
                  <a:pt x="139" y="109"/>
                  <a:pt x="138" y="109"/>
                </a:cubicBezTo>
                <a:cubicBezTo>
                  <a:pt x="136" y="109"/>
                  <a:pt x="135" y="111"/>
                  <a:pt x="136" y="111"/>
                </a:cubicBezTo>
                <a:cubicBezTo>
                  <a:pt x="137" y="112"/>
                  <a:pt x="139" y="112"/>
                  <a:pt x="139" y="112"/>
                </a:cubicBezTo>
                <a:cubicBezTo>
                  <a:pt x="139" y="111"/>
                  <a:pt x="142" y="110"/>
                  <a:pt x="142" y="110"/>
                </a:cubicBezTo>
                <a:cubicBezTo>
                  <a:pt x="142" y="110"/>
                  <a:pt x="142" y="110"/>
                  <a:pt x="143" y="110"/>
                </a:cubicBezTo>
                <a:cubicBezTo>
                  <a:pt x="144" y="110"/>
                  <a:pt x="144" y="109"/>
                  <a:pt x="144" y="109"/>
                </a:cubicBezTo>
                <a:cubicBezTo>
                  <a:pt x="144" y="109"/>
                  <a:pt x="145" y="109"/>
                  <a:pt x="145" y="109"/>
                </a:cubicBezTo>
                <a:cubicBezTo>
                  <a:pt x="146" y="109"/>
                  <a:pt x="146" y="109"/>
                  <a:pt x="146" y="109"/>
                </a:cubicBezTo>
                <a:cubicBezTo>
                  <a:pt x="147" y="109"/>
                  <a:pt x="147" y="109"/>
                  <a:pt x="147" y="109"/>
                </a:cubicBezTo>
                <a:cubicBezTo>
                  <a:pt x="148" y="108"/>
                  <a:pt x="151" y="107"/>
                  <a:pt x="152" y="107"/>
                </a:cubicBezTo>
                <a:cubicBezTo>
                  <a:pt x="152" y="107"/>
                  <a:pt x="152" y="107"/>
                  <a:pt x="152" y="107"/>
                </a:cubicBezTo>
                <a:cubicBezTo>
                  <a:pt x="152" y="107"/>
                  <a:pt x="153" y="107"/>
                  <a:pt x="154" y="107"/>
                </a:cubicBezTo>
                <a:cubicBezTo>
                  <a:pt x="154" y="107"/>
                  <a:pt x="154" y="107"/>
                  <a:pt x="155" y="107"/>
                </a:cubicBezTo>
                <a:cubicBezTo>
                  <a:pt x="155" y="107"/>
                  <a:pt x="155" y="107"/>
                  <a:pt x="155" y="107"/>
                </a:cubicBezTo>
                <a:cubicBezTo>
                  <a:pt x="155" y="107"/>
                  <a:pt x="156" y="107"/>
                  <a:pt x="157" y="107"/>
                </a:cubicBezTo>
                <a:cubicBezTo>
                  <a:pt x="158" y="106"/>
                  <a:pt x="161" y="106"/>
                  <a:pt x="161" y="107"/>
                </a:cubicBezTo>
                <a:cubicBezTo>
                  <a:pt x="161" y="107"/>
                  <a:pt x="162" y="107"/>
                  <a:pt x="162" y="107"/>
                </a:cubicBezTo>
                <a:cubicBezTo>
                  <a:pt x="162" y="107"/>
                  <a:pt x="167" y="107"/>
                  <a:pt x="168" y="108"/>
                </a:cubicBezTo>
                <a:cubicBezTo>
                  <a:pt x="169" y="109"/>
                  <a:pt x="172" y="110"/>
                  <a:pt x="173" y="110"/>
                </a:cubicBezTo>
                <a:cubicBezTo>
                  <a:pt x="173" y="110"/>
                  <a:pt x="174" y="110"/>
                  <a:pt x="174" y="111"/>
                </a:cubicBezTo>
                <a:cubicBezTo>
                  <a:pt x="175" y="111"/>
                  <a:pt x="175" y="112"/>
                  <a:pt x="176" y="112"/>
                </a:cubicBezTo>
                <a:cubicBezTo>
                  <a:pt x="176" y="112"/>
                  <a:pt x="176" y="112"/>
                  <a:pt x="176" y="112"/>
                </a:cubicBezTo>
                <a:cubicBezTo>
                  <a:pt x="176" y="112"/>
                  <a:pt x="176" y="113"/>
                  <a:pt x="177" y="113"/>
                </a:cubicBezTo>
                <a:cubicBezTo>
                  <a:pt x="177" y="113"/>
                  <a:pt x="178" y="113"/>
                  <a:pt x="178" y="113"/>
                </a:cubicBezTo>
                <a:cubicBezTo>
                  <a:pt x="177" y="114"/>
                  <a:pt x="179" y="115"/>
                  <a:pt x="179" y="115"/>
                </a:cubicBezTo>
                <a:cubicBezTo>
                  <a:pt x="180" y="115"/>
                  <a:pt x="180" y="115"/>
                  <a:pt x="180" y="115"/>
                </a:cubicBezTo>
                <a:cubicBezTo>
                  <a:pt x="179" y="115"/>
                  <a:pt x="180" y="116"/>
                  <a:pt x="181" y="116"/>
                </a:cubicBezTo>
                <a:cubicBezTo>
                  <a:pt x="181" y="116"/>
                  <a:pt x="183" y="117"/>
                  <a:pt x="183" y="118"/>
                </a:cubicBezTo>
                <a:cubicBezTo>
                  <a:pt x="183" y="118"/>
                  <a:pt x="183" y="118"/>
                  <a:pt x="183" y="118"/>
                </a:cubicBezTo>
                <a:cubicBezTo>
                  <a:pt x="183" y="118"/>
                  <a:pt x="183" y="118"/>
                  <a:pt x="183" y="118"/>
                </a:cubicBezTo>
                <a:cubicBezTo>
                  <a:pt x="183" y="118"/>
                  <a:pt x="184" y="117"/>
                  <a:pt x="184" y="117"/>
                </a:cubicBezTo>
                <a:cubicBezTo>
                  <a:pt x="184" y="117"/>
                  <a:pt x="184" y="118"/>
                  <a:pt x="184" y="118"/>
                </a:cubicBezTo>
                <a:cubicBezTo>
                  <a:pt x="184" y="118"/>
                  <a:pt x="184" y="118"/>
                  <a:pt x="184" y="119"/>
                </a:cubicBezTo>
                <a:cubicBezTo>
                  <a:pt x="184" y="120"/>
                  <a:pt x="184" y="120"/>
                  <a:pt x="184" y="119"/>
                </a:cubicBezTo>
                <a:cubicBezTo>
                  <a:pt x="185" y="119"/>
                  <a:pt x="185" y="119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6" y="120"/>
                  <a:pt x="186" y="120"/>
                </a:cubicBezTo>
                <a:cubicBezTo>
                  <a:pt x="185" y="121"/>
                  <a:pt x="185" y="121"/>
                  <a:pt x="186" y="121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6" y="120"/>
                  <a:pt x="186" y="120"/>
                  <a:pt x="187" y="122"/>
                </a:cubicBezTo>
                <a:cubicBezTo>
                  <a:pt x="188" y="123"/>
                  <a:pt x="188" y="123"/>
                  <a:pt x="188" y="123"/>
                </a:cubicBezTo>
                <a:cubicBezTo>
                  <a:pt x="188" y="123"/>
                  <a:pt x="189" y="124"/>
                  <a:pt x="189" y="124"/>
                </a:cubicBezTo>
                <a:cubicBezTo>
                  <a:pt x="189" y="125"/>
                  <a:pt x="189" y="125"/>
                  <a:pt x="190" y="126"/>
                </a:cubicBezTo>
                <a:cubicBezTo>
                  <a:pt x="190" y="126"/>
                  <a:pt x="190" y="126"/>
                  <a:pt x="190" y="126"/>
                </a:cubicBezTo>
                <a:cubicBezTo>
                  <a:pt x="190" y="127"/>
                  <a:pt x="190" y="127"/>
                  <a:pt x="191" y="127"/>
                </a:cubicBezTo>
                <a:cubicBezTo>
                  <a:pt x="191" y="127"/>
                  <a:pt x="191" y="127"/>
                  <a:pt x="191" y="127"/>
                </a:cubicBezTo>
                <a:cubicBezTo>
                  <a:pt x="191" y="127"/>
                  <a:pt x="191" y="128"/>
                  <a:pt x="191" y="128"/>
                </a:cubicBezTo>
                <a:cubicBezTo>
                  <a:pt x="191" y="128"/>
                  <a:pt x="192" y="128"/>
                  <a:pt x="192" y="129"/>
                </a:cubicBezTo>
                <a:cubicBezTo>
                  <a:pt x="192" y="129"/>
                  <a:pt x="192" y="129"/>
                  <a:pt x="192" y="129"/>
                </a:cubicBezTo>
                <a:cubicBezTo>
                  <a:pt x="192" y="129"/>
                  <a:pt x="193" y="130"/>
                  <a:pt x="193" y="130"/>
                </a:cubicBezTo>
                <a:cubicBezTo>
                  <a:pt x="193" y="131"/>
                  <a:pt x="193" y="131"/>
                  <a:pt x="193" y="131"/>
                </a:cubicBezTo>
                <a:cubicBezTo>
                  <a:pt x="193" y="131"/>
                  <a:pt x="193" y="131"/>
                  <a:pt x="193" y="132"/>
                </a:cubicBezTo>
                <a:cubicBezTo>
                  <a:pt x="194" y="132"/>
                  <a:pt x="194" y="132"/>
                  <a:pt x="194" y="133"/>
                </a:cubicBezTo>
                <a:cubicBezTo>
                  <a:pt x="194" y="133"/>
                  <a:pt x="195" y="134"/>
                  <a:pt x="196" y="135"/>
                </a:cubicBezTo>
                <a:cubicBezTo>
                  <a:pt x="196" y="136"/>
                  <a:pt x="196" y="136"/>
                  <a:pt x="196" y="136"/>
                </a:cubicBezTo>
                <a:cubicBezTo>
                  <a:pt x="197" y="136"/>
                  <a:pt x="198" y="138"/>
                  <a:pt x="198" y="138"/>
                </a:cubicBezTo>
                <a:cubicBezTo>
                  <a:pt x="198" y="138"/>
                  <a:pt x="198" y="138"/>
                  <a:pt x="198" y="138"/>
                </a:cubicBezTo>
                <a:cubicBezTo>
                  <a:pt x="198" y="138"/>
                  <a:pt x="199" y="139"/>
                  <a:pt x="199" y="139"/>
                </a:cubicBezTo>
                <a:cubicBezTo>
                  <a:pt x="199" y="140"/>
                  <a:pt x="199" y="140"/>
                  <a:pt x="200" y="140"/>
                </a:cubicBezTo>
                <a:cubicBezTo>
                  <a:pt x="200" y="140"/>
                  <a:pt x="200" y="141"/>
                  <a:pt x="200" y="141"/>
                </a:cubicBezTo>
                <a:cubicBezTo>
                  <a:pt x="200" y="142"/>
                  <a:pt x="200" y="142"/>
                  <a:pt x="201" y="142"/>
                </a:cubicBezTo>
                <a:cubicBezTo>
                  <a:pt x="201" y="142"/>
                  <a:pt x="201" y="142"/>
                  <a:pt x="201" y="142"/>
                </a:cubicBezTo>
                <a:cubicBezTo>
                  <a:pt x="201" y="143"/>
                  <a:pt x="202" y="143"/>
                  <a:pt x="202" y="143"/>
                </a:cubicBezTo>
                <a:cubicBezTo>
                  <a:pt x="202" y="143"/>
                  <a:pt x="203" y="144"/>
                  <a:pt x="203" y="145"/>
                </a:cubicBezTo>
                <a:cubicBezTo>
                  <a:pt x="203" y="145"/>
                  <a:pt x="203" y="145"/>
                  <a:pt x="203" y="145"/>
                </a:cubicBezTo>
                <a:cubicBezTo>
                  <a:pt x="203" y="145"/>
                  <a:pt x="204" y="145"/>
                  <a:pt x="204" y="146"/>
                </a:cubicBezTo>
                <a:cubicBezTo>
                  <a:pt x="205" y="147"/>
                  <a:pt x="205" y="148"/>
                  <a:pt x="205" y="148"/>
                </a:cubicBezTo>
                <a:cubicBezTo>
                  <a:pt x="206" y="148"/>
                  <a:pt x="206" y="148"/>
                  <a:pt x="206" y="149"/>
                </a:cubicBezTo>
                <a:cubicBezTo>
                  <a:pt x="206" y="149"/>
                  <a:pt x="206" y="149"/>
                  <a:pt x="206" y="149"/>
                </a:cubicBezTo>
                <a:cubicBezTo>
                  <a:pt x="207" y="150"/>
                  <a:pt x="208" y="151"/>
                  <a:pt x="210" y="153"/>
                </a:cubicBezTo>
                <a:cubicBezTo>
                  <a:pt x="210" y="153"/>
                  <a:pt x="211" y="154"/>
                  <a:pt x="211" y="155"/>
                </a:cubicBezTo>
                <a:cubicBezTo>
                  <a:pt x="211" y="155"/>
                  <a:pt x="212" y="156"/>
                  <a:pt x="212" y="156"/>
                </a:cubicBezTo>
                <a:cubicBezTo>
                  <a:pt x="212" y="156"/>
                  <a:pt x="212" y="156"/>
                  <a:pt x="213" y="157"/>
                </a:cubicBezTo>
                <a:cubicBezTo>
                  <a:pt x="213" y="157"/>
                  <a:pt x="214" y="158"/>
                  <a:pt x="214" y="158"/>
                </a:cubicBezTo>
                <a:cubicBezTo>
                  <a:pt x="215" y="158"/>
                  <a:pt x="216" y="159"/>
                  <a:pt x="216" y="160"/>
                </a:cubicBezTo>
                <a:cubicBezTo>
                  <a:pt x="217" y="160"/>
                  <a:pt x="217" y="161"/>
                  <a:pt x="217" y="161"/>
                </a:cubicBezTo>
                <a:cubicBezTo>
                  <a:pt x="218" y="161"/>
                  <a:pt x="218" y="162"/>
                  <a:pt x="218" y="162"/>
                </a:cubicBezTo>
                <a:cubicBezTo>
                  <a:pt x="219" y="163"/>
                  <a:pt x="219" y="164"/>
                  <a:pt x="220" y="164"/>
                </a:cubicBezTo>
                <a:cubicBezTo>
                  <a:pt x="220" y="164"/>
                  <a:pt x="220" y="164"/>
                  <a:pt x="220" y="165"/>
                </a:cubicBezTo>
                <a:cubicBezTo>
                  <a:pt x="221" y="165"/>
                  <a:pt x="221" y="165"/>
                  <a:pt x="222" y="166"/>
                </a:cubicBezTo>
                <a:cubicBezTo>
                  <a:pt x="222" y="166"/>
                  <a:pt x="223" y="167"/>
                  <a:pt x="223" y="167"/>
                </a:cubicBezTo>
                <a:cubicBezTo>
                  <a:pt x="223" y="167"/>
                  <a:pt x="225" y="168"/>
                  <a:pt x="226" y="169"/>
                </a:cubicBezTo>
                <a:cubicBezTo>
                  <a:pt x="226" y="169"/>
                  <a:pt x="226" y="169"/>
                  <a:pt x="226" y="169"/>
                </a:cubicBezTo>
                <a:cubicBezTo>
                  <a:pt x="226" y="169"/>
                  <a:pt x="226" y="170"/>
                  <a:pt x="227" y="170"/>
                </a:cubicBezTo>
                <a:cubicBezTo>
                  <a:pt x="227" y="170"/>
                  <a:pt x="227" y="170"/>
                  <a:pt x="227" y="170"/>
                </a:cubicBezTo>
                <a:cubicBezTo>
                  <a:pt x="227" y="170"/>
                  <a:pt x="228" y="171"/>
                  <a:pt x="229" y="171"/>
                </a:cubicBezTo>
                <a:cubicBezTo>
                  <a:pt x="229" y="171"/>
                  <a:pt x="230" y="171"/>
                  <a:pt x="231" y="172"/>
                </a:cubicBezTo>
                <a:cubicBezTo>
                  <a:pt x="233" y="173"/>
                  <a:pt x="234" y="174"/>
                  <a:pt x="237" y="175"/>
                </a:cubicBezTo>
                <a:cubicBezTo>
                  <a:pt x="241" y="176"/>
                  <a:pt x="241" y="176"/>
                  <a:pt x="241" y="176"/>
                </a:cubicBezTo>
                <a:lnTo>
                  <a:pt x="243" y="176"/>
                </a:lnTo>
                <a:close/>
                <a:moveTo>
                  <a:pt x="226" y="160"/>
                </a:moveTo>
                <a:cubicBezTo>
                  <a:pt x="226" y="160"/>
                  <a:pt x="226" y="159"/>
                  <a:pt x="225" y="159"/>
                </a:cubicBezTo>
                <a:cubicBezTo>
                  <a:pt x="225" y="158"/>
                  <a:pt x="224" y="158"/>
                  <a:pt x="224" y="157"/>
                </a:cubicBezTo>
                <a:cubicBezTo>
                  <a:pt x="224" y="155"/>
                  <a:pt x="224" y="155"/>
                  <a:pt x="224" y="156"/>
                </a:cubicBezTo>
                <a:cubicBezTo>
                  <a:pt x="223" y="157"/>
                  <a:pt x="223" y="157"/>
                  <a:pt x="222" y="156"/>
                </a:cubicBezTo>
                <a:cubicBezTo>
                  <a:pt x="222" y="155"/>
                  <a:pt x="222" y="155"/>
                  <a:pt x="222" y="155"/>
                </a:cubicBezTo>
                <a:cubicBezTo>
                  <a:pt x="221" y="156"/>
                  <a:pt x="220" y="155"/>
                  <a:pt x="220" y="155"/>
                </a:cubicBezTo>
                <a:cubicBezTo>
                  <a:pt x="220" y="154"/>
                  <a:pt x="219" y="154"/>
                  <a:pt x="219" y="154"/>
                </a:cubicBezTo>
                <a:cubicBezTo>
                  <a:pt x="218" y="153"/>
                  <a:pt x="218" y="153"/>
                  <a:pt x="218" y="152"/>
                </a:cubicBezTo>
                <a:cubicBezTo>
                  <a:pt x="218" y="152"/>
                  <a:pt x="218" y="151"/>
                  <a:pt x="218" y="151"/>
                </a:cubicBezTo>
                <a:cubicBezTo>
                  <a:pt x="218" y="151"/>
                  <a:pt x="217" y="151"/>
                  <a:pt x="218" y="151"/>
                </a:cubicBezTo>
                <a:cubicBezTo>
                  <a:pt x="218" y="150"/>
                  <a:pt x="218" y="150"/>
                  <a:pt x="217" y="150"/>
                </a:cubicBezTo>
                <a:cubicBezTo>
                  <a:pt x="217" y="150"/>
                  <a:pt x="217" y="150"/>
                  <a:pt x="217" y="149"/>
                </a:cubicBezTo>
                <a:cubicBezTo>
                  <a:pt x="217" y="148"/>
                  <a:pt x="217" y="148"/>
                  <a:pt x="217" y="149"/>
                </a:cubicBezTo>
                <a:cubicBezTo>
                  <a:pt x="216" y="149"/>
                  <a:pt x="216" y="149"/>
                  <a:pt x="216" y="148"/>
                </a:cubicBezTo>
                <a:cubicBezTo>
                  <a:pt x="216" y="148"/>
                  <a:pt x="216" y="148"/>
                  <a:pt x="215" y="149"/>
                </a:cubicBezTo>
                <a:cubicBezTo>
                  <a:pt x="214" y="149"/>
                  <a:pt x="214" y="149"/>
                  <a:pt x="213" y="149"/>
                </a:cubicBezTo>
                <a:cubicBezTo>
                  <a:pt x="213" y="149"/>
                  <a:pt x="213" y="149"/>
                  <a:pt x="213" y="149"/>
                </a:cubicBezTo>
                <a:cubicBezTo>
                  <a:pt x="213" y="150"/>
                  <a:pt x="211" y="150"/>
                  <a:pt x="211" y="150"/>
                </a:cubicBezTo>
                <a:cubicBezTo>
                  <a:pt x="211" y="150"/>
                  <a:pt x="211" y="150"/>
                  <a:pt x="210" y="150"/>
                </a:cubicBezTo>
                <a:cubicBezTo>
                  <a:pt x="210" y="150"/>
                  <a:pt x="210" y="150"/>
                  <a:pt x="210" y="149"/>
                </a:cubicBezTo>
                <a:cubicBezTo>
                  <a:pt x="210" y="149"/>
                  <a:pt x="210" y="149"/>
                  <a:pt x="209" y="149"/>
                </a:cubicBezTo>
                <a:cubicBezTo>
                  <a:pt x="209" y="149"/>
                  <a:pt x="208" y="148"/>
                  <a:pt x="208" y="148"/>
                </a:cubicBezTo>
                <a:cubicBezTo>
                  <a:pt x="208" y="147"/>
                  <a:pt x="208" y="147"/>
                  <a:pt x="208" y="146"/>
                </a:cubicBezTo>
                <a:cubicBezTo>
                  <a:pt x="207" y="146"/>
                  <a:pt x="207" y="145"/>
                  <a:pt x="208" y="145"/>
                </a:cubicBezTo>
                <a:cubicBezTo>
                  <a:pt x="208" y="144"/>
                  <a:pt x="208" y="144"/>
                  <a:pt x="207" y="143"/>
                </a:cubicBezTo>
                <a:cubicBezTo>
                  <a:pt x="207" y="143"/>
                  <a:pt x="207" y="143"/>
                  <a:pt x="207" y="143"/>
                </a:cubicBezTo>
                <a:cubicBezTo>
                  <a:pt x="207" y="142"/>
                  <a:pt x="206" y="142"/>
                  <a:pt x="206" y="142"/>
                </a:cubicBezTo>
                <a:cubicBezTo>
                  <a:pt x="206" y="142"/>
                  <a:pt x="206" y="142"/>
                  <a:pt x="205" y="142"/>
                </a:cubicBezTo>
                <a:cubicBezTo>
                  <a:pt x="205" y="141"/>
                  <a:pt x="205" y="141"/>
                  <a:pt x="205" y="141"/>
                </a:cubicBezTo>
                <a:cubicBezTo>
                  <a:pt x="204" y="142"/>
                  <a:pt x="203" y="141"/>
                  <a:pt x="203" y="141"/>
                </a:cubicBezTo>
                <a:cubicBezTo>
                  <a:pt x="203" y="141"/>
                  <a:pt x="203" y="141"/>
                  <a:pt x="203" y="141"/>
                </a:cubicBezTo>
                <a:cubicBezTo>
                  <a:pt x="201" y="140"/>
                  <a:pt x="199" y="133"/>
                  <a:pt x="200" y="133"/>
                </a:cubicBezTo>
                <a:cubicBezTo>
                  <a:pt x="200" y="133"/>
                  <a:pt x="200" y="133"/>
                  <a:pt x="200" y="133"/>
                </a:cubicBezTo>
                <a:cubicBezTo>
                  <a:pt x="200" y="132"/>
                  <a:pt x="200" y="132"/>
                  <a:pt x="200" y="131"/>
                </a:cubicBezTo>
                <a:cubicBezTo>
                  <a:pt x="200" y="130"/>
                  <a:pt x="200" y="129"/>
                  <a:pt x="198" y="128"/>
                </a:cubicBezTo>
                <a:cubicBezTo>
                  <a:pt x="196" y="126"/>
                  <a:pt x="196" y="126"/>
                  <a:pt x="196" y="125"/>
                </a:cubicBezTo>
                <a:cubicBezTo>
                  <a:pt x="197" y="122"/>
                  <a:pt x="195" y="120"/>
                  <a:pt x="194" y="121"/>
                </a:cubicBezTo>
                <a:cubicBezTo>
                  <a:pt x="194" y="121"/>
                  <a:pt x="194" y="121"/>
                  <a:pt x="193" y="120"/>
                </a:cubicBezTo>
                <a:cubicBezTo>
                  <a:pt x="193" y="120"/>
                  <a:pt x="193" y="120"/>
                  <a:pt x="192" y="120"/>
                </a:cubicBezTo>
                <a:cubicBezTo>
                  <a:pt x="192" y="121"/>
                  <a:pt x="192" y="121"/>
                  <a:pt x="192" y="121"/>
                </a:cubicBezTo>
                <a:cubicBezTo>
                  <a:pt x="191" y="121"/>
                  <a:pt x="190" y="120"/>
                  <a:pt x="190" y="120"/>
                </a:cubicBezTo>
                <a:cubicBezTo>
                  <a:pt x="189" y="120"/>
                  <a:pt x="188" y="120"/>
                  <a:pt x="188" y="118"/>
                </a:cubicBezTo>
                <a:cubicBezTo>
                  <a:pt x="187" y="117"/>
                  <a:pt x="187" y="116"/>
                  <a:pt x="187" y="116"/>
                </a:cubicBezTo>
                <a:cubicBezTo>
                  <a:pt x="187" y="115"/>
                  <a:pt x="187" y="115"/>
                  <a:pt x="186" y="114"/>
                </a:cubicBezTo>
                <a:cubicBezTo>
                  <a:pt x="186" y="114"/>
                  <a:pt x="186" y="113"/>
                  <a:pt x="186" y="112"/>
                </a:cubicBezTo>
                <a:cubicBezTo>
                  <a:pt x="186" y="111"/>
                  <a:pt x="186" y="111"/>
                  <a:pt x="185" y="112"/>
                </a:cubicBezTo>
                <a:cubicBezTo>
                  <a:pt x="185" y="112"/>
                  <a:pt x="185" y="112"/>
                  <a:pt x="184" y="112"/>
                </a:cubicBezTo>
                <a:cubicBezTo>
                  <a:pt x="184" y="112"/>
                  <a:pt x="183" y="111"/>
                  <a:pt x="183" y="111"/>
                </a:cubicBezTo>
                <a:cubicBezTo>
                  <a:pt x="182" y="111"/>
                  <a:pt x="182" y="111"/>
                  <a:pt x="182" y="111"/>
                </a:cubicBezTo>
                <a:cubicBezTo>
                  <a:pt x="182" y="111"/>
                  <a:pt x="182" y="111"/>
                  <a:pt x="182" y="111"/>
                </a:cubicBezTo>
                <a:cubicBezTo>
                  <a:pt x="181" y="111"/>
                  <a:pt x="181" y="110"/>
                  <a:pt x="181" y="110"/>
                </a:cubicBezTo>
                <a:cubicBezTo>
                  <a:pt x="181" y="110"/>
                  <a:pt x="180" y="109"/>
                  <a:pt x="180" y="109"/>
                </a:cubicBezTo>
                <a:cubicBezTo>
                  <a:pt x="179" y="109"/>
                  <a:pt x="179" y="108"/>
                  <a:pt x="179" y="108"/>
                </a:cubicBezTo>
                <a:cubicBezTo>
                  <a:pt x="179" y="108"/>
                  <a:pt x="179" y="107"/>
                  <a:pt x="179" y="107"/>
                </a:cubicBezTo>
                <a:cubicBezTo>
                  <a:pt x="179" y="106"/>
                  <a:pt x="179" y="106"/>
                  <a:pt x="178" y="107"/>
                </a:cubicBezTo>
                <a:cubicBezTo>
                  <a:pt x="178" y="107"/>
                  <a:pt x="178" y="108"/>
                  <a:pt x="178" y="108"/>
                </a:cubicBezTo>
                <a:cubicBezTo>
                  <a:pt x="179" y="108"/>
                  <a:pt x="179" y="109"/>
                  <a:pt x="178" y="109"/>
                </a:cubicBezTo>
                <a:cubicBezTo>
                  <a:pt x="178" y="109"/>
                  <a:pt x="178" y="109"/>
                  <a:pt x="178" y="109"/>
                </a:cubicBezTo>
                <a:cubicBezTo>
                  <a:pt x="178" y="108"/>
                  <a:pt x="178" y="108"/>
                  <a:pt x="178" y="109"/>
                </a:cubicBezTo>
                <a:cubicBezTo>
                  <a:pt x="178" y="109"/>
                  <a:pt x="177" y="109"/>
                  <a:pt x="176" y="108"/>
                </a:cubicBezTo>
                <a:cubicBezTo>
                  <a:pt x="176" y="107"/>
                  <a:pt x="176" y="107"/>
                  <a:pt x="175" y="108"/>
                </a:cubicBezTo>
                <a:cubicBezTo>
                  <a:pt x="175" y="108"/>
                  <a:pt x="175" y="108"/>
                  <a:pt x="173" y="107"/>
                </a:cubicBezTo>
                <a:cubicBezTo>
                  <a:pt x="172" y="107"/>
                  <a:pt x="171" y="104"/>
                  <a:pt x="171" y="103"/>
                </a:cubicBezTo>
                <a:cubicBezTo>
                  <a:pt x="171" y="103"/>
                  <a:pt x="171" y="103"/>
                  <a:pt x="171" y="103"/>
                </a:cubicBezTo>
                <a:cubicBezTo>
                  <a:pt x="171" y="103"/>
                  <a:pt x="170" y="102"/>
                  <a:pt x="170" y="100"/>
                </a:cubicBezTo>
                <a:cubicBezTo>
                  <a:pt x="170" y="100"/>
                  <a:pt x="169" y="100"/>
                  <a:pt x="168" y="100"/>
                </a:cubicBezTo>
                <a:cubicBezTo>
                  <a:pt x="167" y="100"/>
                  <a:pt x="167" y="100"/>
                  <a:pt x="166" y="100"/>
                </a:cubicBezTo>
                <a:cubicBezTo>
                  <a:pt x="166" y="101"/>
                  <a:pt x="165" y="101"/>
                  <a:pt x="165" y="101"/>
                </a:cubicBezTo>
                <a:cubicBezTo>
                  <a:pt x="165" y="101"/>
                  <a:pt x="164" y="101"/>
                  <a:pt x="164" y="102"/>
                </a:cubicBezTo>
                <a:cubicBezTo>
                  <a:pt x="164" y="102"/>
                  <a:pt x="161" y="103"/>
                  <a:pt x="160" y="103"/>
                </a:cubicBezTo>
                <a:cubicBezTo>
                  <a:pt x="159" y="102"/>
                  <a:pt x="160" y="101"/>
                  <a:pt x="162" y="100"/>
                </a:cubicBezTo>
                <a:cubicBezTo>
                  <a:pt x="163" y="100"/>
                  <a:pt x="164" y="99"/>
                  <a:pt x="164" y="99"/>
                </a:cubicBezTo>
                <a:cubicBezTo>
                  <a:pt x="165" y="98"/>
                  <a:pt x="167" y="97"/>
                  <a:pt x="168" y="97"/>
                </a:cubicBezTo>
                <a:cubicBezTo>
                  <a:pt x="169" y="98"/>
                  <a:pt x="169" y="98"/>
                  <a:pt x="169" y="98"/>
                </a:cubicBezTo>
                <a:cubicBezTo>
                  <a:pt x="170" y="97"/>
                  <a:pt x="171" y="98"/>
                  <a:pt x="172" y="99"/>
                </a:cubicBezTo>
                <a:cubicBezTo>
                  <a:pt x="173" y="101"/>
                  <a:pt x="174" y="103"/>
                  <a:pt x="174" y="103"/>
                </a:cubicBezTo>
                <a:cubicBezTo>
                  <a:pt x="174" y="103"/>
                  <a:pt x="174" y="104"/>
                  <a:pt x="174" y="104"/>
                </a:cubicBezTo>
                <a:cubicBezTo>
                  <a:pt x="174" y="104"/>
                  <a:pt x="174" y="104"/>
                  <a:pt x="174" y="105"/>
                </a:cubicBezTo>
                <a:cubicBezTo>
                  <a:pt x="174" y="105"/>
                  <a:pt x="174" y="105"/>
                  <a:pt x="174" y="105"/>
                </a:cubicBezTo>
                <a:cubicBezTo>
                  <a:pt x="174" y="105"/>
                  <a:pt x="174" y="105"/>
                  <a:pt x="175" y="105"/>
                </a:cubicBezTo>
                <a:cubicBezTo>
                  <a:pt x="175" y="105"/>
                  <a:pt x="176" y="105"/>
                  <a:pt x="176" y="105"/>
                </a:cubicBezTo>
                <a:cubicBezTo>
                  <a:pt x="177" y="105"/>
                  <a:pt x="177" y="105"/>
                  <a:pt x="177" y="105"/>
                </a:cubicBezTo>
                <a:cubicBezTo>
                  <a:pt x="177" y="105"/>
                  <a:pt x="178" y="105"/>
                  <a:pt x="178" y="105"/>
                </a:cubicBezTo>
                <a:cubicBezTo>
                  <a:pt x="178" y="105"/>
                  <a:pt x="179" y="105"/>
                  <a:pt x="179" y="105"/>
                </a:cubicBezTo>
                <a:cubicBezTo>
                  <a:pt x="180" y="104"/>
                  <a:pt x="181" y="105"/>
                  <a:pt x="181" y="106"/>
                </a:cubicBezTo>
                <a:cubicBezTo>
                  <a:pt x="182" y="107"/>
                  <a:pt x="184" y="109"/>
                  <a:pt x="185" y="109"/>
                </a:cubicBezTo>
                <a:cubicBezTo>
                  <a:pt x="185" y="109"/>
                  <a:pt x="185" y="109"/>
                  <a:pt x="185" y="109"/>
                </a:cubicBezTo>
                <a:cubicBezTo>
                  <a:pt x="185" y="109"/>
                  <a:pt x="186" y="109"/>
                  <a:pt x="187" y="109"/>
                </a:cubicBezTo>
                <a:cubicBezTo>
                  <a:pt x="188" y="109"/>
                  <a:pt x="189" y="110"/>
                  <a:pt x="188" y="110"/>
                </a:cubicBezTo>
                <a:cubicBezTo>
                  <a:pt x="188" y="111"/>
                  <a:pt x="188" y="111"/>
                  <a:pt x="189" y="111"/>
                </a:cubicBezTo>
                <a:cubicBezTo>
                  <a:pt x="189" y="112"/>
                  <a:pt x="189" y="112"/>
                  <a:pt x="189" y="113"/>
                </a:cubicBezTo>
                <a:cubicBezTo>
                  <a:pt x="188" y="113"/>
                  <a:pt x="188" y="114"/>
                  <a:pt x="189" y="114"/>
                </a:cubicBezTo>
                <a:cubicBezTo>
                  <a:pt x="190" y="115"/>
                  <a:pt x="190" y="115"/>
                  <a:pt x="191" y="117"/>
                </a:cubicBezTo>
                <a:cubicBezTo>
                  <a:pt x="191" y="118"/>
                  <a:pt x="191" y="118"/>
                  <a:pt x="191" y="118"/>
                </a:cubicBezTo>
                <a:cubicBezTo>
                  <a:pt x="191" y="118"/>
                  <a:pt x="192" y="118"/>
                  <a:pt x="192" y="118"/>
                </a:cubicBezTo>
                <a:cubicBezTo>
                  <a:pt x="192" y="118"/>
                  <a:pt x="193" y="118"/>
                  <a:pt x="193" y="118"/>
                </a:cubicBezTo>
                <a:cubicBezTo>
                  <a:pt x="193" y="118"/>
                  <a:pt x="193" y="118"/>
                  <a:pt x="193" y="118"/>
                </a:cubicBezTo>
                <a:cubicBezTo>
                  <a:pt x="194" y="118"/>
                  <a:pt x="194" y="118"/>
                  <a:pt x="194" y="118"/>
                </a:cubicBezTo>
                <a:cubicBezTo>
                  <a:pt x="194" y="118"/>
                  <a:pt x="194" y="118"/>
                  <a:pt x="195" y="118"/>
                </a:cubicBezTo>
                <a:cubicBezTo>
                  <a:pt x="195" y="118"/>
                  <a:pt x="195" y="119"/>
                  <a:pt x="195" y="119"/>
                </a:cubicBezTo>
                <a:cubicBezTo>
                  <a:pt x="196" y="119"/>
                  <a:pt x="196" y="119"/>
                  <a:pt x="196" y="119"/>
                </a:cubicBezTo>
                <a:cubicBezTo>
                  <a:pt x="196" y="119"/>
                  <a:pt x="196" y="118"/>
                  <a:pt x="196" y="119"/>
                </a:cubicBezTo>
                <a:cubicBezTo>
                  <a:pt x="196" y="119"/>
                  <a:pt x="196" y="119"/>
                  <a:pt x="197" y="119"/>
                </a:cubicBezTo>
                <a:cubicBezTo>
                  <a:pt x="197" y="119"/>
                  <a:pt x="197" y="119"/>
                  <a:pt x="197" y="119"/>
                </a:cubicBezTo>
                <a:cubicBezTo>
                  <a:pt x="196" y="120"/>
                  <a:pt x="196" y="120"/>
                  <a:pt x="197" y="119"/>
                </a:cubicBezTo>
                <a:cubicBezTo>
                  <a:pt x="198" y="119"/>
                  <a:pt x="198" y="119"/>
                  <a:pt x="199" y="120"/>
                </a:cubicBezTo>
                <a:cubicBezTo>
                  <a:pt x="199" y="121"/>
                  <a:pt x="199" y="121"/>
                  <a:pt x="199" y="121"/>
                </a:cubicBezTo>
                <a:cubicBezTo>
                  <a:pt x="198" y="121"/>
                  <a:pt x="198" y="121"/>
                  <a:pt x="199" y="122"/>
                </a:cubicBezTo>
                <a:cubicBezTo>
                  <a:pt x="199" y="122"/>
                  <a:pt x="200" y="123"/>
                  <a:pt x="199" y="124"/>
                </a:cubicBezTo>
                <a:cubicBezTo>
                  <a:pt x="199" y="125"/>
                  <a:pt x="200" y="125"/>
                  <a:pt x="200" y="125"/>
                </a:cubicBezTo>
                <a:cubicBezTo>
                  <a:pt x="201" y="125"/>
                  <a:pt x="201" y="126"/>
                  <a:pt x="201" y="126"/>
                </a:cubicBezTo>
                <a:cubicBezTo>
                  <a:pt x="201" y="127"/>
                  <a:pt x="201" y="127"/>
                  <a:pt x="201" y="127"/>
                </a:cubicBezTo>
                <a:cubicBezTo>
                  <a:pt x="202" y="127"/>
                  <a:pt x="203" y="128"/>
                  <a:pt x="203" y="130"/>
                </a:cubicBezTo>
                <a:cubicBezTo>
                  <a:pt x="203" y="132"/>
                  <a:pt x="203" y="133"/>
                  <a:pt x="202" y="133"/>
                </a:cubicBezTo>
                <a:cubicBezTo>
                  <a:pt x="202" y="133"/>
                  <a:pt x="202" y="134"/>
                  <a:pt x="202" y="134"/>
                </a:cubicBezTo>
                <a:cubicBezTo>
                  <a:pt x="202" y="134"/>
                  <a:pt x="202" y="134"/>
                  <a:pt x="202" y="134"/>
                </a:cubicBezTo>
                <a:cubicBezTo>
                  <a:pt x="202" y="134"/>
                  <a:pt x="203" y="134"/>
                  <a:pt x="203" y="135"/>
                </a:cubicBezTo>
                <a:cubicBezTo>
                  <a:pt x="203" y="135"/>
                  <a:pt x="203" y="136"/>
                  <a:pt x="203" y="136"/>
                </a:cubicBezTo>
                <a:cubicBezTo>
                  <a:pt x="203" y="136"/>
                  <a:pt x="203" y="136"/>
                  <a:pt x="203" y="136"/>
                </a:cubicBezTo>
                <a:cubicBezTo>
                  <a:pt x="202" y="137"/>
                  <a:pt x="202" y="137"/>
                  <a:pt x="203" y="138"/>
                </a:cubicBezTo>
                <a:cubicBezTo>
                  <a:pt x="203" y="138"/>
                  <a:pt x="203" y="137"/>
                  <a:pt x="203" y="137"/>
                </a:cubicBezTo>
                <a:cubicBezTo>
                  <a:pt x="204" y="136"/>
                  <a:pt x="204" y="137"/>
                  <a:pt x="204" y="137"/>
                </a:cubicBezTo>
                <a:cubicBezTo>
                  <a:pt x="204" y="138"/>
                  <a:pt x="206" y="139"/>
                  <a:pt x="208" y="139"/>
                </a:cubicBezTo>
                <a:cubicBezTo>
                  <a:pt x="209" y="140"/>
                  <a:pt x="210" y="140"/>
                  <a:pt x="210" y="140"/>
                </a:cubicBezTo>
                <a:cubicBezTo>
                  <a:pt x="209" y="140"/>
                  <a:pt x="209" y="141"/>
                  <a:pt x="210" y="141"/>
                </a:cubicBezTo>
                <a:cubicBezTo>
                  <a:pt x="210" y="141"/>
                  <a:pt x="211" y="146"/>
                  <a:pt x="211" y="146"/>
                </a:cubicBezTo>
                <a:cubicBezTo>
                  <a:pt x="211" y="146"/>
                  <a:pt x="211" y="147"/>
                  <a:pt x="211" y="147"/>
                </a:cubicBezTo>
                <a:cubicBezTo>
                  <a:pt x="211" y="147"/>
                  <a:pt x="212" y="147"/>
                  <a:pt x="212" y="147"/>
                </a:cubicBezTo>
                <a:cubicBezTo>
                  <a:pt x="212" y="146"/>
                  <a:pt x="212" y="146"/>
                  <a:pt x="212" y="147"/>
                </a:cubicBezTo>
                <a:cubicBezTo>
                  <a:pt x="212" y="147"/>
                  <a:pt x="213" y="147"/>
                  <a:pt x="213" y="147"/>
                </a:cubicBezTo>
                <a:cubicBezTo>
                  <a:pt x="214" y="146"/>
                  <a:pt x="215" y="146"/>
                  <a:pt x="216" y="146"/>
                </a:cubicBezTo>
                <a:cubicBezTo>
                  <a:pt x="216" y="146"/>
                  <a:pt x="218" y="146"/>
                  <a:pt x="218" y="146"/>
                </a:cubicBezTo>
                <a:cubicBezTo>
                  <a:pt x="219" y="146"/>
                  <a:pt x="220" y="146"/>
                  <a:pt x="220" y="146"/>
                </a:cubicBezTo>
                <a:cubicBezTo>
                  <a:pt x="220" y="146"/>
                  <a:pt x="220" y="147"/>
                  <a:pt x="220" y="147"/>
                </a:cubicBezTo>
                <a:cubicBezTo>
                  <a:pt x="220" y="147"/>
                  <a:pt x="221" y="147"/>
                  <a:pt x="220" y="147"/>
                </a:cubicBezTo>
                <a:cubicBezTo>
                  <a:pt x="220" y="148"/>
                  <a:pt x="220" y="148"/>
                  <a:pt x="220" y="148"/>
                </a:cubicBezTo>
                <a:cubicBezTo>
                  <a:pt x="221" y="148"/>
                  <a:pt x="221" y="149"/>
                  <a:pt x="221" y="149"/>
                </a:cubicBezTo>
                <a:cubicBezTo>
                  <a:pt x="221" y="150"/>
                  <a:pt x="221" y="151"/>
                  <a:pt x="222" y="151"/>
                </a:cubicBezTo>
                <a:cubicBezTo>
                  <a:pt x="222" y="152"/>
                  <a:pt x="222" y="152"/>
                  <a:pt x="222" y="153"/>
                </a:cubicBezTo>
                <a:cubicBezTo>
                  <a:pt x="222" y="153"/>
                  <a:pt x="222" y="153"/>
                  <a:pt x="222" y="153"/>
                </a:cubicBezTo>
                <a:cubicBezTo>
                  <a:pt x="223" y="153"/>
                  <a:pt x="223" y="153"/>
                  <a:pt x="223" y="153"/>
                </a:cubicBezTo>
                <a:cubicBezTo>
                  <a:pt x="223" y="153"/>
                  <a:pt x="224" y="153"/>
                  <a:pt x="224" y="153"/>
                </a:cubicBezTo>
                <a:cubicBezTo>
                  <a:pt x="226" y="153"/>
                  <a:pt x="227" y="153"/>
                  <a:pt x="228" y="153"/>
                </a:cubicBezTo>
                <a:cubicBezTo>
                  <a:pt x="228" y="154"/>
                  <a:pt x="228" y="154"/>
                  <a:pt x="228" y="155"/>
                </a:cubicBezTo>
                <a:cubicBezTo>
                  <a:pt x="228" y="155"/>
                  <a:pt x="228" y="155"/>
                  <a:pt x="228" y="156"/>
                </a:cubicBezTo>
                <a:cubicBezTo>
                  <a:pt x="228" y="156"/>
                  <a:pt x="228" y="157"/>
                  <a:pt x="228" y="157"/>
                </a:cubicBezTo>
                <a:cubicBezTo>
                  <a:pt x="228" y="157"/>
                  <a:pt x="228" y="158"/>
                  <a:pt x="228" y="158"/>
                </a:cubicBezTo>
                <a:cubicBezTo>
                  <a:pt x="229" y="159"/>
                  <a:pt x="229" y="159"/>
                  <a:pt x="229" y="158"/>
                </a:cubicBezTo>
                <a:cubicBezTo>
                  <a:pt x="229" y="158"/>
                  <a:pt x="229" y="158"/>
                  <a:pt x="230" y="159"/>
                </a:cubicBezTo>
                <a:cubicBezTo>
                  <a:pt x="231" y="160"/>
                  <a:pt x="231" y="160"/>
                  <a:pt x="231" y="160"/>
                </a:cubicBezTo>
                <a:cubicBezTo>
                  <a:pt x="232" y="159"/>
                  <a:pt x="232" y="159"/>
                  <a:pt x="232" y="159"/>
                </a:cubicBezTo>
                <a:cubicBezTo>
                  <a:pt x="233" y="159"/>
                  <a:pt x="235" y="159"/>
                  <a:pt x="236" y="158"/>
                </a:cubicBezTo>
                <a:cubicBezTo>
                  <a:pt x="237" y="158"/>
                  <a:pt x="239" y="157"/>
                  <a:pt x="239" y="158"/>
                </a:cubicBezTo>
                <a:cubicBezTo>
                  <a:pt x="239" y="158"/>
                  <a:pt x="239" y="158"/>
                  <a:pt x="239" y="158"/>
                </a:cubicBezTo>
                <a:cubicBezTo>
                  <a:pt x="240" y="157"/>
                  <a:pt x="240" y="157"/>
                  <a:pt x="240" y="157"/>
                </a:cubicBezTo>
                <a:cubicBezTo>
                  <a:pt x="241" y="157"/>
                  <a:pt x="241" y="158"/>
                  <a:pt x="241" y="158"/>
                </a:cubicBezTo>
                <a:cubicBezTo>
                  <a:pt x="241" y="159"/>
                  <a:pt x="241" y="159"/>
                  <a:pt x="240" y="159"/>
                </a:cubicBezTo>
                <a:cubicBezTo>
                  <a:pt x="240" y="159"/>
                  <a:pt x="239" y="160"/>
                  <a:pt x="239" y="160"/>
                </a:cubicBezTo>
                <a:cubicBezTo>
                  <a:pt x="239" y="160"/>
                  <a:pt x="239" y="161"/>
                  <a:pt x="238" y="161"/>
                </a:cubicBezTo>
                <a:cubicBezTo>
                  <a:pt x="238" y="160"/>
                  <a:pt x="238" y="161"/>
                  <a:pt x="238" y="161"/>
                </a:cubicBezTo>
                <a:cubicBezTo>
                  <a:pt x="237" y="161"/>
                  <a:pt x="237" y="161"/>
                  <a:pt x="237" y="161"/>
                </a:cubicBezTo>
                <a:cubicBezTo>
                  <a:pt x="237" y="161"/>
                  <a:pt x="237" y="161"/>
                  <a:pt x="237" y="161"/>
                </a:cubicBezTo>
                <a:cubicBezTo>
                  <a:pt x="236" y="162"/>
                  <a:pt x="236" y="162"/>
                  <a:pt x="235" y="162"/>
                </a:cubicBezTo>
                <a:cubicBezTo>
                  <a:pt x="235" y="162"/>
                  <a:pt x="234" y="162"/>
                  <a:pt x="234" y="162"/>
                </a:cubicBezTo>
                <a:cubicBezTo>
                  <a:pt x="233" y="163"/>
                  <a:pt x="233" y="163"/>
                  <a:pt x="232" y="163"/>
                </a:cubicBezTo>
                <a:cubicBezTo>
                  <a:pt x="230" y="162"/>
                  <a:pt x="227" y="161"/>
                  <a:pt x="227" y="161"/>
                </a:cubicBezTo>
                <a:cubicBezTo>
                  <a:pt x="227" y="160"/>
                  <a:pt x="227" y="160"/>
                  <a:pt x="226" y="160"/>
                </a:cubicBezTo>
                <a:cubicBezTo>
                  <a:pt x="226" y="161"/>
                  <a:pt x="226" y="160"/>
                  <a:pt x="226" y="160"/>
                </a:cubicBezTo>
                <a:close/>
                <a:moveTo>
                  <a:pt x="225" y="160"/>
                </a:moveTo>
                <a:cubicBezTo>
                  <a:pt x="225" y="159"/>
                  <a:pt x="225" y="159"/>
                  <a:pt x="225" y="159"/>
                </a:cubicBezTo>
                <a:cubicBezTo>
                  <a:pt x="226" y="159"/>
                  <a:pt x="226" y="160"/>
                  <a:pt x="226" y="160"/>
                </a:cubicBezTo>
                <a:cubicBezTo>
                  <a:pt x="226" y="160"/>
                  <a:pt x="225" y="160"/>
                  <a:pt x="225" y="160"/>
                </a:cubicBezTo>
                <a:close/>
                <a:moveTo>
                  <a:pt x="238" y="143"/>
                </a:moveTo>
                <a:cubicBezTo>
                  <a:pt x="238" y="142"/>
                  <a:pt x="238" y="142"/>
                  <a:pt x="238" y="142"/>
                </a:cubicBezTo>
                <a:cubicBezTo>
                  <a:pt x="237" y="142"/>
                  <a:pt x="237" y="141"/>
                  <a:pt x="237" y="140"/>
                </a:cubicBezTo>
                <a:cubicBezTo>
                  <a:pt x="237" y="139"/>
                  <a:pt x="236" y="139"/>
                  <a:pt x="236" y="139"/>
                </a:cubicBezTo>
                <a:cubicBezTo>
                  <a:pt x="236" y="139"/>
                  <a:pt x="235" y="139"/>
                  <a:pt x="235" y="138"/>
                </a:cubicBezTo>
                <a:cubicBezTo>
                  <a:pt x="235" y="138"/>
                  <a:pt x="235" y="138"/>
                  <a:pt x="234" y="138"/>
                </a:cubicBezTo>
                <a:cubicBezTo>
                  <a:pt x="234" y="138"/>
                  <a:pt x="233" y="138"/>
                  <a:pt x="233" y="137"/>
                </a:cubicBezTo>
                <a:cubicBezTo>
                  <a:pt x="233" y="137"/>
                  <a:pt x="234" y="137"/>
                  <a:pt x="234" y="137"/>
                </a:cubicBezTo>
                <a:cubicBezTo>
                  <a:pt x="234" y="137"/>
                  <a:pt x="234" y="137"/>
                  <a:pt x="234" y="136"/>
                </a:cubicBezTo>
                <a:cubicBezTo>
                  <a:pt x="234" y="136"/>
                  <a:pt x="234" y="135"/>
                  <a:pt x="234" y="135"/>
                </a:cubicBezTo>
                <a:cubicBezTo>
                  <a:pt x="234" y="134"/>
                  <a:pt x="234" y="134"/>
                  <a:pt x="233" y="135"/>
                </a:cubicBezTo>
                <a:cubicBezTo>
                  <a:pt x="233" y="136"/>
                  <a:pt x="233" y="136"/>
                  <a:pt x="233" y="136"/>
                </a:cubicBezTo>
                <a:cubicBezTo>
                  <a:pt x="233" y="135"/>
                  <a:pt x="233" y="135"/>
                  <a:pt x="232" y="135"/>
                </a:cubicBezTo>
                <a:cubicBezTo>
                  <a:pt x="232" y="135"/>
                  <a:pt x="232" y="135"/>
                  <a:pt x="232" y="135"/>
                </a:cubicBezTo>
                <a:cubicBezTo>
                  <a:pt x="231" y="134"/>
                  <a:pt x="231" y="134"/>
                  <a:pt x="231" y="134"/>
                </a:cubicBezTo>
                <a:cubicBezTo>
                  <a:pt x="230" y="135"/>
                  <a:pt x="230" y="134"/>
                  <a:pt x="229" y="133"/>
                </a:cubicBezTo>
                <a:cubicBezTo>
                  <a:pt x="229" y="133"/>
                  <a:pt x="228" y="132"/>
                  <a:pt x="228" y="132"/>
                </a:cubicBezTo>
                <a:cubicBezTo>
                  <a:pt x="228" y="132"/>
                  <a:pt x="227" y="132"/>
                  <a:pt x="228" y="132"/>
                </a:cubicBezTo>
                <a:cubicBezTo>
                  <a:pt x="228" y="132"/>
                  <a:pt x="227" y="131"/>
                  <a:pt x="227" y="131"/>
                </a:cubicBezTo>
                <a:cubicBezTo>
                  <a:pt x="227" y="130"/>
                  <a:pt x="227" y="129"/>
                  <a:pt x="227" y="129"/>
                </a:cubicBezTo>
                <a:cubicBezTo>
                  <a:pt x="227" y="129"/>
                  <a:pt x="226" y="126"/>
                  <a:pt x="225" y="127"/>
                </a:cubicBezTo>
                <a:cubicBezTo>
                  <a:pt x="225" y="127"/>
                  <a:pt x="225" y="127"/>
                  <a:pt x="225" y="127"/>
                </a:cubicBezTo>
                <a:cubicBezTo>
                  <a:pt x="224" y="126"/>
                  <a:pt x="224" y="126"/>
                  <a:pt x="224" y="127"/>
                </a:cubicBezTo>
                <a:cubicBezTo>
                  <a:pt x="224" y="127"/>
                  <a:pt x="222" y="127"/>
                  <a:pt x="222" y="126"/>
                </a:cubicBezTo>
                <a:cubicBezTo>
                  <a:pt x="221" y="125"/>
                  <a:pt x="221" y="125"/>
                  <a:pt x="221" y="125"/>
                </a:cubicBezTo>
                <a:cubicBezTo>
                  <a:pt x="220" y="124"/>
                  <a:pt x="220" y="124"/>
                  <a:pt x="220" y="123"/>
                </a:cubicBezTo>
                <a:cubicBezTo>
                  <a:pt x="220" y="123"/>
                  <a:pt x="220" y="123"/>
                  <a:pt x="220" y="123"/>
                </a:cubicBezTo>
                <a:cubicBezTo>
                  <a:pt x="220" y="122"/>
                  <a:pt x="220" y="122"/>
                  <a:pt x="220" y="121"/>
                </a:cubicBezTo>
                <a:cubicBezTo>
                  <a:pt x="220" y="119"/>
                  <a:pt x="219" y="118"/>
                  <a:pt x="219" y="118"/>
                </a:cubicBezTo>
                <a:cubicBezTo>
                  <a:pt x="219" y="118"/>
                  <a:pt x="218" y="118"/>
                  <a:pt x="218" y="118"/>
                </a:cubicBezTo>
                <a:cubicBezTo>
                  <a:pt x="215" y="118"/>
                  <a:pt x="213" y="117"/>
                  <a:pt x="212" y="116"/>
                </a:cubicBezTo>
                <a:cubicBezTo>
                  <a:pt x="208" y="113"/>
                  <a:pt x="206" y="110"/>
                  <a:pt x="206" y="109"/>
                </a:cubicBezTo>
                <a:cubicBezTo>
                  <a:pt x="206" y="109"/>
                  <a:pt x="206" y="108"/>
                  <a:pt x="205" y="107"/>
                </a:cubicBezTo>
                <a:cubicBezTo>
                  <a:pt x="205" y="106"/>
                  <a:pt x="204" y="105"/>
                  <a:pt x="203" y="105"/>
                </a:cubicBezTo>
                <a:cubicBezTo>
                  <a:pt x="203" y="105"/>
                  <a:pt x="202" y="104"/>
                  <a:pt x="202" y="104"/>
                </a:cubicBezTo>
                <a:cubicBezTo>
                  <a:pt x="202" y="104"/>
                  <a:pt x="202" y="104"/>
                  <a:pt x="201" y="104"/>
                </a:cubicBezTo>
                <a:cubicBezTo>
                  <a:pt x="201" y="104"/>
                  <a:pt x="200" y="103"/>
                  <a:pt x="198" y="103"/>
                </a:cubicBezTo>
                <a:cubicBezTo>
                  <a:pt x="197" y="102"/>
                  <a:pt x="196" y="102"/>
                  <a:pt x="195" y="101"/>
                </a:cubicBezTo>
                <a:cubicBezTo>
                  <a:pt x="195" y="101"/>
                  <a:pt x="195" y="100"/>
                  <a:pt x="195" y="100"/>
                </a:cubicBezTo>
                <a:cubicBezTo>
                  <a:pt x="195" y="99"/>
                  <a:pt x="194" y="98"/>
                  <a:pt x="193" y="98"/>
                </a:cubicBezTo>
                <a:cubicBezTo>
                  <a:pt x="193" y="99"/>
                  <a:pt x="193" y="99"/>
                  <a:pt x="193" y="98"/>
                </a:cubicBezTo>
                <a:cubicBezTo>
                  <a:pt x="193" y="98"/>
                  <a:pt x="193" y="98"/>
                  <a:pt x="192" y="98"/>
                </a:cubicBezTo>
                <a:cubicBezTo>
                  <a:pt x="191" y="98"/>
                  <a:pt x="189" y="97"/>
                  <a:pt x="189" y="97"/>
                </a:cubicBezTo>
                <a:cubicBezTo>
                  <a:pt x="189" y="96"/>
                  <a:pt x="188" y="96"/>
                  <a:pt x="188" y="96"/>
                </a:cubicBezTo>
                <a:cubicBezTo>
                  <a:pt x="187" y="95"/>
                  <a:pt x="186" y="92"/>
                  <a:pt x="186" y="92"/>
                </a:cubicBezTo>
                <a:cubicBezTo>
                  <a:pt x="186" y="91"/>
                  <a:pt x="186" y="91"/>
                  <a:pt x="185" y="91"/>
                </a:cubicBezTo>
                <a:cubicBezTo>
                  <a:pt x="185" y="92"/>
                  <a:pt x="184" y="91"/>
                  <a:pt x="183" y="91"/>
                </a:cubicBezTo>
                <a:cubicBezTo>
                  <a:pt x="181" y="91"/>
                  <a:pt x="181" y="91"/>
                  <a:pt x="179" y="90"/>
                </a:cubicBezTo>
                <a:cubicBezTo>
                  <a:pt x="178" y="89"/>
                  <a:pt x="177" y="88"/>
                  <a:pt x="177" y="87"/>
                </a:cubicBezTo>
                <a:cubicBezTo>
                  <a:pt x="177" y="86"/>
                  <a:pt x="177" y="86"/>
                  <a:pt x="177" y="86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5" y="87"/>
                  <a:pt x="175" y="87"/>
                  <a:pt x="172" y="90"/>
                </a:cubicBezTo>
                <a:cubicBezTo>
                  <a:pt x="170" y="91"/>
                  <a:pt x="169" y="92"/>
                  <a:pt x="169" y="92"/>
                </a:cubicBezTo>
                <a:cubicBezTo>
                  <a:pt x="169" y="92"/>
                  <a:pt x="169" y="92"/>
                  <a:pt x="168" y="91"/>
                </a:cubicBezTo>
                <a:cubicBezTo>
                  <a:pt x="168" y="91"/>
                  <a:pt x="168" y="89"/>
                  <a:pt x="169" y="89"/>
                </a:cubicBezTo>
                <a:cubicBezTo>
                  <a:pt x="169" y="89"/>
                  <a:pt x="169" y="89"/>
                  <a:pt x="170" y="88"/>
                </a:cubicBezTo>
                <a:cubicBezTo>
                  <a:pt x="170" y="88"/>
                  <a:pt x="170" y="88"/>
                  <a:pt x="171" y="88"/>
                </a:cubicBezTo>
                <a:cubicBezTo>
                  <a:pt x="172" y="88"/>
                  <a:pt x="172" y="88"/>
                  <a:pt x="171" y="87"/>
                </a:cubicBezTo>
                <a:cubicBezTo>
                  <a:pt x="171" y="87"/>
                  <a:pt x="171" y="87"/>
                  <a:pt x="171" y="87"/>
                </a:cubicBezTo>
                <a:cubicBezTo>
                  <a:pt x="171" y="87"/>
                  <a:pt x="171" y="87"/>
                  <a:pt x="171" y="87"/>
                </a:cubicBezTo>
                <a:cubicBezTo>
                  <a:pt x="172" y="87"/>
                  <a:pt x="172" y="87"/>
                  <a:pt x="172" y="86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73" y="86"/>
                  <a:pt x="173" y="86"/>
                  <a:pt x="173" y="86"/>
                </a:cubicBezTo>
                <a:cubicBezTo>
                  <a:pt x="173" y="85"/>
                  <a:pt x="173" y="85"/>
                  <a:pt x="174" y="85"/>
                </a:cubicBezTo>
                <a:cubicBezTo>
                  <a:pt x="174" y="85"/>
                  <a:pt x="174" y="85"/>
                  <a:pt x="174" y="85"/>
                </a:cubicBezTo>
                <a:cubicBezTo>
                  <a:pt x="175" y="84"/>
                  <a:pt x="175" y="84"/>
                  <a:pt x="175" y="84"/>
                </a:cubicBezTo>
                <a:cubicBezTo>
                  <a:pt x="175" y="84"/>
                  <a:pt x="177" y="84"/>
                  <a:pt x="177" y="83"/>
                </a:cubicBezTo>
                <a:cubicBezTo>
                  <a:pt x="177" y="82"/>
                  <a:pt x="177" y="83"/>
                  <a:pt x="177" y="83"/>
                </a:cubicBezTo>
                <a:cubicBezTo>
                  <a:pt x="178" y="84"/>
                  <a:pt x="178" y="84"/>
                  <a:pt x="178" y="83"/>
                </a:cubicBezTo>
                <a:cubicBezTo>
                  <a:pt x="178" y="81"/>
                  <a:pt x="178" y="81"/>
                  <a:pt x="179" y="82"/>
                </a:cubicBezTo>
                <a:cubicBezTo>
                  <a:pt x="180" y="82"/>
                  <a:pt x="180" y="82"/>
                  <a:pt x="180" y="83"/>
                </a:cubicBezTo>
                <a:cubicBezTo>
                  <a:pt x="180" y="83"/>
                  <a:pt x="180" y="84"/>
                  <a:pt x="180" y="84"/>
                </a:cubicBezTo>
                <a:cubicBezTo>
                  <a:pt x="181" y="85"/>
                  <a:pt x="181" y="86"/>
                  <a:pt x="181" y="86"/>
                </a:cubicBezTo>
                <a:cubicBezTo>
                  <a:pt x="181" y="87"/>
                  <a:pt x="181" y="87"/>
                  <a:pt x="183" y="88"/>
                </a:cubicBezTo>
                <a:cubicBezTo>
                  <a:pt x="184" y="88"/>
                  <a:pt x="185" y="88"/>
                  <a:pt x="185" y="88"/>
                </a:cubicBezTo>
                <a:cubicBezTo>
                  <a:pt x="185" y="88"/>
                  <a:pt x="186" y="88"/>
                  <a:pt x="187" y="88"/>
                </a:cubicBezTo>
                <a:cubicBezTo>
                  <a:pt x="188" y="88"/>
                  <a:pt x="188" y="87"/>
                  <a:pt x="189" y="87"/>
                </a:cubicBezTo>
                <a:cubicBezTo>
                  <a:pt x="190" y="86"/>
                  <a:pt x="191" y="86"/>
                  <a:pt x="191" y="87"/>
                </a:cubicBezTo>
                <a:cubicBezTo>
                  <a:pt x="191" y="87"/>
                  <a:pt x="191" y="87"/>
                  <a:pt x="191" y="87"/>
                </a:cubicBezTo>
                <a:cubicBezTo>
                  <a:pt x="192" y="88"/>
                  <a:pt x="192" y="89"/>
                  <a:pt x="191" y="89"/>
                </a:cubicBezTo>
                <a:cubicBezTo>
                  <a:pt x="191" y="89"/>
                  <a:pt x="191" y="89"/>
                  <a:pt x="191" y="89"/>
                </a:cubicBezTo>
                <a:cubicBezTo>
                  <a:pt x="192" y="90"/>
                  <a:pt x="191" y="90"/>
                  <a:pt x="191" y="90"/>
                </a:cubicBezTo>
                <a:cubicBezTo>
                  <a:pt x="191" y="91"/>
                  <a:pt x="191" y="91"/>
                  <a:pt x="191" y="91"/>
                </a:cubicBezTo>
                <a:cubicBezTo>
                  <a:pt x="191" y="91"/>
                  <a:pt x="191" y="91"/>
                  <a:pt x="191" y="91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1" y="92"/>
                  <a:pt x="192" y="94"/>
                  <a:pt x="192" y="94"/>
                </a:cubicBezTo>
                <a:cubicBezTo>
                  <a:pt x="192" y="94"/>
                  <a:pt x="192" y="94"/>
                  <a:pt x="192" y="95"/>
                </a:cubicBezTo>
                <a:cubicBezTo>
                  <a:pt x="193" y="95"/>
                  <a:pt x="193" y="95"/>
                  <a:pt x="193" y="95"/>
                </a:cubicBezTo>
                <a:cubicBezTo>
                  <a:pt x="194" y="94"/>
                  <a:pt x="194" y="94"/>
                  <a:pt x="194" y="95"/>
                </a:cubicBezTo>
                <a:cubicBezTo>
                  <a:pt x="194" y="95"/>
                  <a:pt x="194" y="96"/>
                  <a:pt x="195" y="95"/>
                </a:cubicBezTo>
                <a:cubicBezTo>
                  <a:pt x="195" y="95"/>
                  <a:pt x="195" y="95"/>
                  <a:pt x="195" y="95"/>
                </a:cubicBezTo>
                <a:cubicBezTo>
                  <a:pt x="195" y="95"/>
                  <a:pt x="196" y="95"/>
                  <a:pt x="196" y="95"/>
                </a:cubicBezTo>
                <a:cubicBezTo>
                  <a:pt x="197" y="95"/>
                  <a:pt x="197" y="95"/>
                  <a:pt x="197" y="96"/>
                </a:cubicBezTo>
                <a:cubicBezTo>
                  <a:pt x="197" y="96"/>
                  <a:pt x="197" y="96"/>
                  <a:pt x="197" y="97"/>
                </a:cubicBezTo>
                <a:cubicBezTo>
                  <a:pt x="197" y="97"/>
                  <a:pt x="197" y="97"/>
                  <a:pt x="197" y="97"/>
                </a:cubicBezTo>
                <a:cubicBezTo>
                  <a:pt x="197" y="97"/>
                  <a:pt x="198" y="98"/>
                  <a:pt x="197" y="98"/>
                </a:cubicBezTo>
                <a:cubicBezTo>
                  <a:pt x="197" y="98"/>
                  <a:pt x="197" y="99"/>
                  <a:pt x="198" y="99"/>
                </a:cubicBezTo>
                <a:cubicBezTo>
                  <a:pt x="198" y="99"/>
                  <a:pt x="198" y="99"/>
                  <a:pt x="198" y="99"/>
                </a:cubicBezTo>
                <a:cubicBezTo>
                  <a:pt x="197" y="100"/>
                  <a:pt x="198" y="100"/>
                  <a:pt x="199" y="100"/>
                </a:cubicBezTo>
                <a:cubicBezTo>
                  <a:pt x="200" y="99"/>
                  <a:pt x="200" y="99"/>
                  <a:pt x="200" y="100"/>
                </a:cubicBezTo>
                <a:cubicBezTo>
                  <a:pt x="200" y="101"/>
                  <a:pt x="200" y="101"/>
                  <a:pt x="200" y="100"/>
                </a:cubicBezTo>
                <a:cubicBezTo>
                  <a:pt x="201" y="100"/>
                  <a:pt x="201" y="100"/>
                  <a:pt x="201" y="100"/>
                </a:cubicBezTo>
                <a:cubicBezTo>
                  <a:pt x="201" y="100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3" y="101"/>
                  <a:pt x="204" y="101"/>
                  <a:pt x="204" y="101"/>
                </a:cubicBezTo>
                <a:cubicBezTo>
                  <a:pt x="204" y="101"/>
                  <a:pt x="204" y="101"/>
                  <a:pt x="204" y="102"/>
                </a:cubicBezTo>
                <a:cubicBezTo>
                  <a:pt x="205" y="102"/>
                  <a:pt x="205" y="103"/>
                  <a:pt x="205" y="102"/>
                </a:cubicBezTo>
                <a:cubicBezTo>
                  <a:pt x="205" y="102"/>
                  <a:pt x="206" y="102"/>
                  <a:pt x="206" y="102"/>
                </a:cubicBezTo>
                <a:cubicBezTo>
                  <a:pt x="206" y="102"/>
                  <a:pt x="207" y="103"/>
                  <a:pt x="208" y="105"/>
                </a:cubicBezTo>
                <a:cubicBezTo>
                  <a:pt x="208" y="106"/>
                  <a:pt x="208" y="107"/>
                  <a:pt x="208" y="108"/>
                </a:cubicBezTo>
                <a:cubicBezTo>
                  <a:pt x="208" y="108"/>
                  <a:pt x="208" y="108"/>
                  <a:pt x="208" y="109"/>
                </a:cubicBezTo>
                <a:cubicBezTo>
                  <a:pt x="208" y="109"/>
                  <a:pt x="209" y="109"/>
                  <a:pt x="209" y="109"/>
                </a:cubicBezTo>
                <a:cubicBezTo>
                  <a:pt x="209" y="108"/>
                  <a:pt x="209" y="108"/>
                  <a:pt x="209" y="109"/>
                </a:cubicBezTo>
                <a:cubicBezTo>
                  <a:pt x="210" y="109"/>
                  <a:pt x="210" y="109"/>
                  <a:pt x="210" y="109"/>
                </a:cubicBezTo>
                <a:cubicBezTo>
                  <a:pt x="211" y="109"/>
                  <a:pt x="211" y="110"/>
                  <a:pt x="211" y="110"/>
                </a:cubicBezTo>
                <a:cubicBezTo>
                  <a:pt x="210" y="110"/>
                  <a:pt x="211" y="110"/>
                  <a:pt x="211" y="110"/>
                </a:cubicBezTo>
                <a:cubicBezTo>
                  <a:pt x="211" y="111"/>
                  <a:pt x="211" y="110"/>
                  <a:pt x="211" y="110"/>
                </a:cubicBezTo>
                <a:cubicBezTo>
                  <a:pt x="211" y="110"/>
                  <a:pt x="211" y="110"/>
                  <a:pt x="212" y="110"/>
                </a:cubicBezTo>
                <a:cubicBezTo>
                  <a:pt x="212" y="110"/>
                  <a:pt x="212" y="111"/>
                  <a:pt x="212" y="111"/>
                </a:cubicBezTo>
                <a:cubicBezTo>
                  <a:pt x="212" y="111"/>
                  <a:pt x="212" y="111"/>
                  <a:pt x="213" y="111"/>
                </a:cubicBezTo>
                <a:cubicBezTo>
                  <a:pt x="213" y="111"/>
                  <a:pt x="213" y="112"/>
                  <a:pt x="213" y="112"/>
                </a:cubicBezTo>
                <a:cubicBezTo>
                  <a:pt x="213" y="113"/>
                  <a:pt x="214" y="113"/>
                  <a:pt x="216" y="114"/>
                </a:cubicBezTo>
                <a:cubicBezTo>
                  <a:pt x="217" y="114"/>
                  <a:pt x="218" y="114"/>
                  <a:pt x="218" y="114"/>
                </a:cubicBezTo>
                <a:cubicBezTo>
                  <a:pt x="219" y="114"/>
                  <a:pt x="222" y="115"/>
                  <a:pt x="222" y="116"/>
                </a:cubicBezTo>
                <a:cubicBezTo>
                  <a:pt x="222" y="117"/>
                  <a:pt x="222" y="117"/>
                  <a:pt x="222" y="117"/>
                </a:cubicBezTo>
                <a:cubicBezTo>
                  <a:pt x="222" y="117"/>
                  <a:pt x="222" y="117"/>
                  <a:pt x="222" y="117"/>
                </a:cubicBezTo>
                <a:cubicBezTo>
                  <a:pt x="222" y="117"/>
                  <a:pt x="222" y="118"/>
                  <a:pt x="222" y="119"/>
                </a:cubicBezTo>
                <a:cubicBezTo>
                  <a:pt x="222" y="119"/>
                  <a:pt x="222" y="120"/>
                  <a:pt x="222" y="120"/>
                </a:cubicBezTo>
                <a:cubicBezTo>
                  <a:pt x="223" y="120"/>
                  <a:pt x="223" y="120"/>
                  <a:pt x="223" y="121"/>
                </a:cubicBezTo>
                <a:cubicBezTo>
                  <a:pt x="222" y="121"/>
                  <a:pt x="224" y="123"/>
                  <a:pt x="225" y="123"/>
                </a:cubicBezTo>
                <a:cubicBezTo>
                  <a:pt x="226" y="124"/>
                  <a:pt x="227" y="124"/>
                  <a:pt x="227" y="124"/>
                </a:cubicBezTo>
                <a:cubicBezTo>
                  <a:pt x="227" y="123"/>
                  <a:pt x="227" y="123"/>
                  <a:pt x="227" y="123"/>
                </a:cubicBezTo>
                <a:cubicBezTo>
                  <a:pt x="228" y="123"/>
                  <a:pt x="228" y="124"/>
                  <a:pt x="229" y="126"/>
                </a:cubicBezTo>
                <a:cubicBezTo>
                  <a:pt x="229" y="127"/>
                  <a:pt x="229" y="127"/>
                  <a:pt x="229" y="128"/>
                </a:cubicBezTo>
                <a:cubicBezTo>
                  <a:pt x="229" y="128"/>
                  <a:pt x="229" y="128"/>
                  <a:pt x="229" y="129"/>
                </a:cubicBezTo>
                <a:cubicBezTo>
                  <a:pt x="229" y="129"/>
                  <a:pt x="229" y="129"/>
                  <a:pt x="229" y="129"/>
                </a:cubicBezTo>
                <a:cubicBezTo>
                  <a:pt x="229" y="129"/>
                  <a:pt x="230" y="129"/>
                  <a:pt x="230" y="130"/>
                </a:cubicBezTo>
                <a:cubicBezTo>
                  <a:pt x="231" y="130"/>
                  <a:pt x="231" y="131"/>
                  <a:pt x="233" y="131"/>
                </a:cubicBezTo>
                <a:cubicBezTo>
                  <a:pt x="235" y="132"/>
                  <a:pt x="236" y="133"/>
                  <a:pt x="236" y="133"/>
                </a:cubicBezTo>
                <a:cubicBezTo>
                  <a:pt x="236" y="133"/>
                  <a:pt x="236" y="134"/>
                  <a:pt x="237" y="135"/>
                </a:cubicBezTo>
                <a:cubicBezTo>
                  <a:pt x="237" y="135"/>
                  <a:pt x="237" y="136"/>
                  <a:pt x="237" y="136"/>
                </a:cubicBezTo>
                <a:cubicBezTo>
                  <a:pt x="237" y="136"/>
                  <a:pt x="237" y="137"/>
                  <a:pt x="237" y="137"/>
                </a:cubicBezTo>
                <a:cubicBezTo>
                  <a:pt x="237" y="137"/>
                  <a:pt x="237" y="137"/>
                  <a:pt x="237" y="137"/>
                </a:cubicBezTo>
                <a:cubicBezTo>
                  <a:pt x="237" y="138"/>
                  <a:pt x="238" y="138"/>
                  <a:pt x="238" y="139"/>
                </a:cubicBezTo>
                <a:cubicBezTo>
                  <a:pt x="239" y="139"/>
                  <a:pt x="239" y="139"/>
                  <a:pt x="240" y="140"/>
                </a:cubicBezTo>
                <a:cubicBezTo>
                  <a:pt x="240" y="140"/>
                  <a:pt x="240" y="140"/>
                  <a:pt x="242" y="140"/>
                </a:cubicBezTo>
                <a:cubicBezTo>
                  <a:pt x="244" y="140"/>
                  <a:pt x="245" y="140"/>
                  <a:pt x="245" y="140"/>
                </a:cubicBezTo>
                <a:cubicBezTo>
                  <a:pt x="245" y="141"/>
                  <a:pt x="245" y="140"/>
                  <a:pt x="246" y="140"/>
                </a:cubicBezTo>
                <a:cubicBezTo>
                  <a:pt x="246" y="139"/>
                  <a:pt x="248" y="139"/>
                  <a:pt x="248" y="140"/>
                </a:cubicBezTo>
                <a:cubicBezTo>
                  <a:pt x="249" y="140"/>
                  <a:pt x="249" y="141"/>
                  <a:pt x="249" y="141"/>
                </a:cubicBezTo>
                <a:cubicBezTo>
                  <a:pt x="249" y="141"/>
                  <a:pt x="249" y="141"/>
                  <a:pt x="250" y="141"/>
                </a:cubicBezTo>
                <a:cubicBezTo>
                  <a:pt x="250" y="142"/>
                  <a:pt x="250" y="142"/>
                  <a:pt x="250" y="142"/>
                </a:cubicBezTo>
                <a:cubicBezTo>
                  <a:pt x="250" y="142"/>
                  <a:pt x="250" y="142"/>
                  <a:pt x="250" y="142"/>
                </a:cubicBezTo>
                <a:cubicBezTo>
                  <a:pt x="251" y="142"/>
                  <a:pt x="251" y="142"/>
                  <a:pt x="251" y="142"/>
                </a:cubicBezTo>
                <a:cubicBezTo>
                  <a:pt x="251" y="143"/>
                  <a:pt x="251" y="143"/>
                  <a:pt x="252" y="143"/>
                </a:cubicBezTo>
                <a:cubicBezTo>
                  <a:pt x="253" y="143"/>
                  <a:pt x="253" y="143"/>
                  <a:pt x="252" y="144"/>
                </a:cubicBezTo>
                <a:cubicBezTo>
                  <a:pt x="252" y="145"/>
                  <a:pt x="252" y="145"/>
                  <a:pt x="251" y="144"/>
                </a:cubicBezTo>
                <a:cubicBezTo>
                  <a:pt x="251" y="144"/>
                  <a:pt x="251" y="144"/>
                  <a:pt x="251" y="145"/>
                </a:cubicBezTo>
                <a:cubicBezTo>
                  <a:pt x="251" y="146"/>
                  <a:pt x="249" y="145"/>
                  <a:pt x="248" y="144"/>
                </a:cubicBezTo>
                <a:cubicBezTo>
                  <a:pt x="247" y="143"/>
                  <a:pt x="246" y="143"/>
                  <a:pt x="246" y="143"/>
                </a:cubicBezTo>
                <a:cubicBezTo>
                  <a:pt x="246" y="144"/>
                  <a:pt x="245" y="144"/>
                  <a:pt x="245" y="143"/>
                </a:cubicBezTo>
                <a:cubicBezTo>
                  <a:pt x="245" y="143"/>
                  <a:pt x="245" y="143"/>
                  <a:pt x="245" y="143"/>
                </a:cubicBezTo>
                <a:cubicBezTo>
                  <a:pt x="245" y="143"/>
                  <a:pt x="244" y="143"/>
                  <a:pt x="244" y="143"/>
                </a:cubicBezTo>
                <a:cubicBezTo>
                  <a:pt x="244" y="143"/>
                  <a:pt x="243" y="143"/>
                  <a:pt x="243" y="143"/>
                </a:cubicBezTo>
                <a:cubicBezTo>
                  <a:pt x="243" y="143"/>
                  <a:pt x="243" y="144"/>
                  <a:pt x="243" y="143"/>
                </a:cubicBezTo>
                <a:cubicBezTo>
                  <a:pt x="243" y="143"/>
                  <a:pt x="243" y="143"/>
                  <a:pt x="242" y="144"/>
                </a:cubicBezTo>
                <a:cubicBezTo>
                  <a:pt x="242" y="144"/>
                  <a:pt x="242" y="144"/>
                  <a:pt x="242" y="143"/>
                </a:cubicBezTo>
                <a:cubicBezTo>
                  <a:pt x="242" y="143"/>
                  <a:pt x="241" y="143"/>
                  <a:pt x="241" y="143"/>
                </a:cubicBezTo>
                <a:cubicBezTo>
                  <a:pt x="240" y="144"/>
                  <a:pt x="238" y="143"/>
                  <a:pt x="238" y="143"/>
                </a:cubicBezTo>
                <a:close/>
                <a:moveTo>
                  <a:pt x="244" y="125"/>
                </a:moveTo>
                <a:cubicBezTo>
                  <a:pt x="244" y="125"/>
                  <a:pt x="243" y="124"/>
                  <a:pt x="243" y="123"/>
                </a:cubicBezTo>
                <a:cubicBezTo>
                  <a:pt x="243" y="123"/>
                  <a:pt x="242" y="122"/>
                  <a:pt x="242" y="122"/>
                </a:cubicBezTo>
                <a:cubicBezTo>
                  <a:pt x="242" y="122"/>
                  <a:pt x="242" y="122"/>
                  <a:pt x="242" y="122"/>
                </a:cubicBezTo>
                <a:cubicBezTo>
                  <a:pt x="242" y="121"/>
                  <a:pt x="242" y="121"/>
                  <a:pt x="241" y="121"/>
                </a:cubicBezTo>
                <a:cubicBezTo>
                  <a:pt x="241" y="121"/>
                  <a:pt x="241" y="121"/>
                  <a:pt x="241" y="120"/>
                </a:cubicBezTo>
                <a:cubicBezTo>
                  <a:pt x="241" y="120"/>
                  <a:pt x="241" y="119"/>
                  <a:pt x="240" y="120"/>
                </a:cubicBezTo>
                <a:cubicBezTo>
                  <a:pt x="240" y="121"/>
                  <a:pt x="240" y="121"/>
                  <a:pt x="238" y="119"/>
                </a:cubicBezTo>
                <a:cubicBezTo>
                  <a:pt x="237" y="119"/>
                  <a:pt x="237" y="118"/>
                  <a:pt x="237" y="118"/>
                </a:cubicBezTo>
                <a:cubicBezTo>
                  <a:pt x="237" y="118"/>
                  <a:pt x="237" y="118"/>
                  <a:pt x="236" y="117"/>
                </a:cubicBezTo>
                <a:cubicBezTo>
                  <a:pt x="235" y="117"/>
                  <a:pt x="235" y="117"/>
                  <a:pt x="235" y="117"/>
                </a:cubicBezTo>
                <a:cubicBezTo>
                  <a:pt x="235" y="116"/>
                  <a:pt x="235" y="116"/>
                  <a:pt x="234" y="116"/>
                </a:cubicBezTo>
                <a:cubicBezTo>
                  <a:pt x="233" y="116"/>
                  <a:pt x="233" y="116"/>
                  <a:pt x="233" y="116"/>
                </a:cubicBezTo>
                <a:cubicBezTo>
                  <a:pt x="233" y="116"/>
                  <a:pt x="233" y="116"/>
                  <a:pt x="232" y="116"/>
                </a:cubicBezTo>
                <a:cubicBezTo>
                  <a:pt x="231" y="116"/>
                  <a:pt x="231" y="115"/>
                  <a:pt x="231" y="115"/>
                </a:cubicBezTo>
                <a:cubicBezTo>
                  <a:pt x="231" y="115"/>
                  <a:pt x="231" y="115"/>
                  <a:pt x="230" y="115"/>
                </a:cubicBezTo>
                <a:cubicBezTo>
                  <a:pt x="230" y="115"/>
                  <a:pt x="230" y="114"/>
                  <a:pt x="229" y="113"/>
                </a:cubicBezTo>
                <a:cubicBezTo>
                  <a:pt x="229" y="112"/>
                  <a:pt x="228" y="111"/>
                  <a:pt x="228" y="111"/>
                </a:cubicBezTo>
                <a:cubicBezTo>
                  <a:pt x="227" y="111"/>
                  <a:pt x="227" y="110"/>
                  <a:pt x="228" y="110"/>
                </a:cubicBezTo>
                <a:cubicBezTo>
                  <a:pt x="228" y="110"/>
                  <a:pt x="228" y="109"/>
                  <a:pt x="228" y="109"/>
                </a:cubicBezTo>
                <a:cubicBezTo>
                  <a:pt x="227" y="109"/>
                  <a:pt x="227" y="109"/>
                  <a:pt x="227" y="109"/>
                </a:cubicBezTo>
                <a:cubicBezTo>
                  <a:pt x="227" y="109"/>
                  <a:pt x="227" y="109"/>
                  <a:pt x="227" y="109"/>
                </a:cubicBezTo>
                <a:cubicBezTo>
                  <a:pt x="226" y="109"/>
                  <a:pt x="226" y="109"/>
                  <a:pt x="226" y="109"/>
                </a:cubicBezTo>
                <a:cubicBezTo>
                  <a:pt x="225" y="109"/>
                  <a:pt x="225" y="109"/>
                  <a:pt x="224" y="109"/>
                </a:cubicBezTo>
                <a:cubicBezTo>
                  <a:pt x="224" y="109"/>
                  <a:pt x="223" y="110"/>
                  <a:pt x="222" y="109"/>
                </a:cubicBezTo>
                <a:cubicBezTo>
                  <a:pt x="220" y="109"/>
                  <a:pt x="220" y="108"/>
                  <a:pt x="220" y="104"/>
                </a:cubicBezTo>
                <a:cubicBezTo>
                  <a:pt x="220" y="103"/>
                  <a:pt x="220" y="103"/>
                  <a:pt x="220" y="102"/>
                </a:cubicBezTo>
                <a:cubicBezTo>
                  <a:pt x="220" y="101"/>
                  <a:pt x="219" y="101"/>
                  <a:pt x="219" y="102"/>
                </a:cubicBezTo>
                <a:cubicBezTo>
                  <a:pt x="218" y="102"/>
                  <a:pt x="218" y="102"/>
                  <a:pt x="218" y="101"/>
                </a:cubicBezTo>
                <a:cubicBezTo>
                  <a:pt x="217" y="101"/>
                  <a:pt x="217" y="101"/>
                  <a:pt x="217" y="101"/>
                </a:cubicBezTo>
                <a:cubicBezTo>
                  <a:pt x="217" y="102"/>
                  <a:pt x="217" y="102"/>
                  <a:pt x="216" y="102"/>
                </a:cubicBezTo>
                <a:cubicBezTo>
                  <a:pt x="215" y="101"/>
                  <a:pt x="215" y="101"/>
                  <a:pt x="215" y="99"/>
                </a:cubicBezTo>
                <a:cubicBezTo>
                  <a:pt x="215" y="99"/>
                  <a:pt x="215" y="98"/>
                  <a:pt x="214" y="98"/>
                </a:cubicBezTo>
                <a:cubicBezTo>
                  <a:pt x="214" y="98"/>
                  <a:pt x="214" y="97"/>
                  <a:pt x="214" y="97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213" y="96"/>
                  <a:pt x="213" y="95"/>
                  <a:pt x="213" y="95"/>
                </a:cubicBezTo>
                <a:cubicBezTo>
                  <a:pt x="213" y="95"/>
                  <a:pt x="213" y="95"/>
                  <a:pt x="213" y="95"/>
                </a:cubicBezTo>
                <a:cubicBezTo>
                  <a:pt x="213" y="95"/>
                  <a:pt x="213" y="95"/>
                  <a:pt x="213" y="95"/>
                </a:cubicBezTo>
                <a:cubicBezTo>
                  <a:pt x="213" y="96"/>
                  <a:pt x="212" y="96"/>
                  <a:pt x="212" y="96"/>
                </a:cubicBezTo>
                <a:cubicBezTo>
                  <a:pt x="212" y="95"/>
                  <a:pt x="211" y="96"/>
                  <a:pt x="211" y="96"/>
                </a:cubicBezTo>
                <a:cubicBezTo>
                  <a:pt x="211" y="96"/>
                  <a:pt x="211" y="96"/>
                  <a:pt x="211" y="96"/>
                </a:cubicBezTo>
                <a:cubicBezTo>
                  <a:pt x="210" y="96"/>
                  <a:pt x="209" y="93"/>
                  <a:pt x="209" y="91"/>
                </a:cubicBezTo>
                <a:cubicBezTo>
                  <a:pt x="209" y="89"/>
                  <a:pt x="208" y="88"/>
                  <a:pt x="206" y="87"/>
                </a:cubicBezTo>
                <a:cubicBezTo>
                  <a:pt x="206" y="87"/>
                  <a:pt x="205" y="87"/>
                  <a:pt x="205" y="87"/>
                </a:cubicBezTo>
                <a:cubicBezTo>
                  <a:pt x="205" y="87"/>
                  <a:pt x="205" y="88"/>
                  <a:pt x="205" y="87"/>
                </a:cubicBezTo>
                <a:cubicBezTo>
                  <a:pt x="205" y="87"/>
                  <a:pt x="204" y="87"/>
                  <a:pt x="204" y="88"/>
                </a:cubicBezTo>
                <a:cubicBezTo>
                  <a:pt x="204" y="89"/>
                  <a:pt x="202" y="85"/>
                  <a:pt x="202" y="84"/>
                </a:cubicBezTo>
                <a:cubicBezTo>
                  <a:pt x="203" y="83"/>
                  <a:pt x="203" y="82"/>
                  <a:pt x="202" y="82"/>
                </a:cubicBezTo>
                <a:cubicBezTo>
                  <a:pt x="202" y="82"/>
                  <a:pt x="202" y="82"/>
                  <a:pt x="202" y="81"/>
                </a:cubicBezTo>
                <a:cubicBezTo>
                  <a:pt x="203" y="81"/>
                  <a:pt x="203" y="80"/>
                  <a:pt x="202" y="80"/>
                </a:cubicBezTo>
                <a:cubicBezTo>
                  <a:pt x="201" y="78"/>
                  <a:pt x="200" y="78"/>
                  <a:pt x="199" y="79"/>
                </a:cubicBezTo>
                <a:cubicBezTo>
                  <a:pt x="198" y="79"/>
                  <a:pt x="198" y="79"/>
                  <a:pt x="198" y="79"/>
                </a:cubicBezTo>
                <a:cubicBezTo>
                  <a:pt x="197" y="79"/>
                  <a:pt x="196" y="76"/>
                  <a:pt x="196" y="76"/>
                </a:cubicBezTo>
                <a:cubicBezTo>
                  <a:pt x="196" y="76"/>
                  <a:pt x="196" y="75"/>
                  <a:pt x="196" y="74"/>
                </a:cubicBezTo>
                <a:cubicBezTo>
                  <a:pt x="195" y="73"/>
                  <a:pt x="194" y="72"/>
                  <a:pt x="194" y="73"/>
                </a:cubicBezTo>
                <a:cubicBezTo>
                  <a:pt x="194" y="73"/>
                  <a:pt x="194" y="73"/>
                  <a:pt x="194" y="73"/>
                </a:cubicBezTo>
                <a:cubicBezTo>
                  <a:pt x="193" y="73"/>
                  <a:pt x="193" y="73"/>
                  <a:pt x="193" y="74"/>
                </a:cubicBezTo>
                <a:cubicBezTo>
                  <a:pt x="193" y="74"/>
                  <a:pt x="193" y="74"/>
                  <a:pt x="192" y="75"/>
                </a:cubicBezTo>
                <a:cubicBezTo>
                  <a:pt x="191" y="75"/>
                  <a:pt x="191" y="75"/>
                  <a:pt x="191" y="75"/>
                </a:cubicBezTo>
                <a:cubicBezTo>
                  <a:pt x="190" y="74"/>
                  <a:pt x="190" y="74"/>
                  <a:pt x="190" y="74"/>
                </a:cubicBezTo>
                <a:cubicBezTo>
                  <a:pt x="190" y="74"/>
                  <a:pt x="190" y="73"/>
                  <a:pt x="190" y="73"/>
                </a:cubicBezTo>
                <a:cubicBezTo>
                  <a:pt x="190" y="73"/>
                  <a:pt x="190" y="72"/>
                  <a:pt x="189" y="70"/>
                </a:cubicBezTo>
                <a:cubicBezTo>
                  <a:pt x="187" y="69"/>
                  <a:pt x="187" y="69"/>
                  <a:pt x="186" y="70"/>
                </a:cubicBezTo>
                <a:cubicBezTo>
                  <a:pt x="186" y="71"/>
                  <a:pt x="185" y="71"/>
                  <a:pt x="185" y="71"/>
                </a:cubicBezTo>
                <a:cubicBezTo>
                  <a:pt x="185" y="70"/>
                  <a:pt x="185" y="70"/>
                  <a:pt x="184" y="71"/>
                </a:cubicBezTo>
                <a:cubicBezTo>
                  <a:pt x="184" y="72"/>
                  <a:pt x="183" y="73"/>
                  <a:pt x="183" y="72"/>
                </a:cubicBezTo>
                <a:cubicBezTo>
                  <a:pt x="183" y="72"/>
                  <a:pt x="182" y="73"/>
                  <a:pt x="182" y="73"/>
                </a:cubicBezTo>
                <a:cubicBezTo>
                  <a:pt x="182" y="74"/>
                  <a:pt x="182" y="74"/>
                  <a:pt x="182" y="74"/>
                </a:cubicBezTo>
                <a:cubicBezTo>
                  <a:pt x="181" y="74"/>
                  <a:pt x="180" y="71"/>
                  <a:pt x="181" y="70"/>
                </a:cubicBezTo>
                <a:cubicBezTo>
                  <a:pt x="182" y="69"/>
                  <a:pt x="182" y="69"/>
                  <a:pt x="182" y="69"/>
                </a:cubicBezTo>
                <a:cubicBezTo>
                  <a:pt x="182" y="69"/>
                  <a:pt x="183" y="69"/>
                  <a:pt x="183" y="68"/>
                </a:cubicBezTo>
                <a:cubicBezTo>
                  <a:pt x="183" y="68"/>
                  <a:pt x="183" y="68"/>
                  <a:pt x="184" y="67"/>
                </a:cubicBezTo>
                <a:cubicBezTo>
                  <a:pt x="184" y="67"/>
                  <a:pt x="185" y="66"/>
                  <a:pt x="185" y="66"/>
                </a:cubicBezTo>
                <a:cubicBezTo>
                  <a:pt x="185" y="66"/>
                  <a:pt x="186" y="65"/>
                  <a:pt x="187" y="65"/>
                </a:cubicBezTo>
                <a:cubicBezTo>
                  <a:pt x="188" y="64"/>
                  <a:pt x="188" y="64"/>
                  <a:pt x="189" y="65"/>
                </a:cubicBezTo>
                <a:cubicBezTo>
                  <a:pt x="189" y="65"/>
                  <a:pt x="189" y="65"/>
                  <a:pt x="189" y="65"/>
                </a:cubicBezTo>
                <a:cubicBezTo>
                  <a:pt x="189" y="65"/>
                  <a:pt x="189" y="65"/>
                  <a:pt x="189" y="65"/>
                </a:cubicBezTo>
                <a:cubicBezTo>
                  <a:pt x="190" y="66"/>
                  <a:pt x="190" y="66"/>
                  <a:pt x="190" y="66"/>
                </a:cubicBezTo>
                <a:cubicBezTo>
                  <a:pt x="191" y="66"/>
                  <a:pt x="191" y="67"/>
                  <a:pt x="191" y="67"/>
                </a:cubicBezTo>
                <a:cubicBezTo>
                  <a:pt x="190" y="67"/>
                  <a:pt x="190" y="67"/>
                  <a:pt x="191" y="67"/>
                </a:cubicBezTo>
                <a:cubicBezTo>
                  <a:pt x="191" y="68"/>
                  <a:pt x="191" y="68"/>
                  <a:pt x="191" y="68"/>
                </a:cubicBezTo>
                <a:cubicBezTo>
                  <a:pt x="191" y="68"/>
                  <a:pt x="191" y="68"/>
                  <a:pt x="191" y="69"/>
                </a:cubicBezTo>
                <a:cubicBezTo>
                  <a:pt x="191" y="69"/>
                  <a:pt x="191" y="69"/>
                  <a:pt x="191" y="69"/>
                </a:cubicBezTo>
                <a:cubicBezTo>
                  <a:pt x="191" y="69"/>
                  <a:pt x="191" y="70"/>
                  <a:pt x="191" y="70"/>
                </a:cubicBezTo>
                <a:cubicBezTo>
                  <a:pt x="191" y="70"/>
                  <a:pt x="191" y="70"/>
                  <a:pt x="191" y="70"/>
                </a:cubicBezTo>
                <a:cubicBezTo>
                  <a:pt x="191" y="70"/>
                  <a:pt x="191" y="71"/>
                  <a:pt x="192" y="71"/>
                </a:cubicBezTo>
                <a:cubicBezTo>
                  <a:pt x="192" y="71"/>
                  <a:pt x="192" y="71"/>
                  <a:pt x="192" y="70"/>
                </a:cubicBezTo>
                <a:cubicBezTo>
                  <a:pt x="192" y="70"/>
                  <a:pt x="193" y="69"/>
                  <a:pt x="193" y="69"/>
                </a:cubicBezTo>
                <a:cubicBezTo>
                  <a:pt x="193" y="69"/>
                  <a:pt x="194" y="68"/>
                  <a:pt x="194" y="68"/>
                </a:cubicBezTo>
                <a:cubicBezTo>
                  <a:pt x="195" y="68"/>
                  <a:pt x="196" y="68"/>
                  <a:pt x="195" y="69"/>
                </a:cubicBezTo>
                <a:cubicBezTo>
                  <a:pt x="195" y="69"/>
                  <a:pt x="195" y="69"/>
                  <a:pt x="196" y="69"/>
                </a:cubicBezTo>
                <a:cubicBezTo>
                  <a:pt x="196" y="69"/>
                  <a:pt x="197" y="70"/>
                  <a:pt x="197" y="71"/>
                </a:cubicBezTo>
                <a:cubicBezTo>
                  <a:pt x="196" y="71"/>
                  <a:pt x="197" y="71"/>
                  <a:pt x="197" y="71"/>
                </a:cubicBezTo>
                <a:cubicBezTo>
                  <a:pt x="197" y="71"/>
                  <a:pt x="197" y="71"/>
                  <a:pt x="198" y="72"/>
                </a:cubicBezTo>
                <a:cubicBezTo>
                  <a:pt x="198" y="72"/>
                  <a:pt x="198" y="73"/>
                  <a:pt x="198" y="73"/>
                </a:cubicBezTo>
                <a:cubicBezTo>
                  <a:pt x="198" y="73"/>
                  <a:pt x="199" y="73"/>
                  <a:pt x="199" y="73"/>
                </a:cubicBezTo>
                <a:cubicBezTo>
                  <a:pt x="199" y="74"/>
                  <a:pt x="200" y="74"/>
                  <a:pt x="200" y="74"/>
                </a:cubicBezTo>
                <a:cubicBezTo>
                  <a:pt x="201" y="74"/>
                  <a:pt x="201" y="74"/>
                  <a:pt x="201" y="74"/>
                </a:cubicBezTo>
                <a:cubicBezTo>
                  <a:pt x="201" y="75"/>
                  <a:pt x="201" y="75"/>
                  <a:pt x="201" y="75"/>
                </a:cubicBezTo>
                <a:cubicBezTo>
                  <a:pt x="202" y="74"/>
                  <a:pt x="204" y="76"/>
                  <a:pt x="204" y="77"/>
                </a:cubicBezTo>
                <a:cubicBezTo>
                  <a:pt x="204" y="77"/>
                  <a:pt x="204" y="78"/>
                  <a:pt x="204" y="78"/>
                </a:cubicBezTo>
                <a:cubicBezTo>
                  <a:pt x="205" y="79"/>
                  <a:pt x="205" y="81"/>
                  <a:pt x="205" y="82"/>
                </a:cubicBezTo>
                <a:cubicBezTo>
                  <a:pt x="205" y="82"/>
                  <a:pt x="205" y="82"/>
                  <a:pt x="205" y="83"/>
                </a:cubicBezTo>
                <a:cubicBezTo>
                  <a:pt x="205" y="84"/>
                  <a:pt x="205" y="84"/>
                  <a:pt x="205" y="83"/>
                </a:cubicBezTo>
                <a:cubicBezTo>
                  <a:pt x="206" y="83"/>
                  <a:pt x="206" y="83"/>
                  <a:pt x="207" y="84"/>
                </a:cubicBezTo>
                <a:cubicBezTo>
                  <a:pt x="207" y="84"/>
                  <a:pt x="208" y="84"/>
                  <a:pt x="208" y="84"/>
                </a:cubicBezTo>
                <a:cubicBezTo>
                  <a:pt x="208" y="84"/>
                  <a:pt x="208" y="85"/>
                  <a:pt x="208" y="85"/>
                </a:cubicBezTo>
                <a:cubicBezTo>
                  <a:pt x="208" y="85"/>
                  <a:pt x="209" y="85"/>
                  <a:pt x="209" y="85"/>
                </a:cubicBezTo>
                <a:cubicBezTo>
                  <a:pt x="209" y="85"/>
                  <a:pt x="210" y="85"/>
                  <a:pt x="210" y="85"/>
                </a:cubicBezTo>
                <a:cubicBezTo>
                  <a:pt x="210" y="85"/>
                  <a:pt x="210" y="85"/>
                  <a:pt x="210" y="85"/>
                </a:cubicBezTo>
                <a:cubicBezTo>
                  <a:pt x="210" y="85"/>
                  <a:pt x="211" y="86"/>
                  <a:pt x="211" y="86"/>
                </a:cubicBezTo>
                <a:cubicBezTo>
                  <a:pt x="211" y="87"/>
                  <a:pt x="211" y="87"/>
                  <a:pt x="211" y="87"/>
                </a:cubicBezTo>
                <a:cubicBezTo>
                  <a:pt x="212" y="87"/>
                  <a:pt x="212" y="88"/>
                  <a:pt x="211" y="89"/>
                </a:cubicBezTo>
                <a:cubicBezTo>
                  <a:pt x="211" y="89"/>
                  <a:pt x="211" y="90"/>
                  <a:pt x="211" y="90"/>
                </a:cubicBezTo>
                <a:cubicBezTo>
                  <a:pt x="211" y="90"/>
                  <a:pt x="211" y="90"/>
                  <a:pt x="211" y="91"/>
                </a:cubicBezTo>
                <a:cubicBezTo>
                  <a:pt x="211" y="91"/>
                  <a:pt x="211" y="91"/>
                  <a:pt x="211" y="91"/>
                </a:cubicBezTo>
                <a:cubicBezTo>
                  <a:pt x="210" y="91"/>
                  <a:pt x="210" y="92"/>
                  <a:pt x="211" y="92"/>
                </a:cubicBezTo>
                <a:cubicBezTo>
                  <a:pt x="211" y="92"/>
                  <a:pt x="211" y="93"/>
                  <a:pt x="211" y="93"/>
                </a:cubicBezTo>
                <a:cubicBezTo>
                  <a:pt x="212" y="93"/>
                  <a:pt x="212" y="93"/>
                  <a:pt x="213" y="93"/>
                </a:cubicBezTo>
                <a:cubicBezTo>
                  <a:pt x="214" y="92"/>
                  <a:pt x="215" y="92"/>
                  <a:pt x="215" y="93"/>
                </a:cubicBezTo>
                <a:cubicBezTo>
                  <a:pt x="216" y="93"/>
                  <a:pt x="216" y="93"/>
                  <a:pt x="216" y="94"/>
                </a:cubicBezTo>
                <a:cubicBezTo>
                  <a:pt x="216" y="94"/>
                  <a:pt x="216" y="95"/>
                  <a:pt x="216" y="94"/>
                </a:cubicBezTo>
                <a:cubicBezTo>
                  <a:pt x="217" y="94"/>
                  <a:pt x="217" y="94"/>
                  <a:pt x="216" y="95"/>
                </a:cubicBezTo>
                <a:cubicBezTo>
                  <a:pt x="216" y="96"/>
                  <a:pt x="217" y="98"/>
                  <a:pt x="218" y="98"/>
                </a:cubicBezTo>
                <a:cubicBezTo>
                  <a:pt x="219" y="98"/>
                  <a:pt x="220" y="99"/>
                  <a:pt x="220" y="99"/>
                </a:cubicBezTo>
                <a:cubicBezTo>
                  <a:pt x="220" y="100"/>
                  <a:pt x="220" y="100"/>
                  <a:pt x="221" y="100"/>
                </a:cubicBezTo>
                <a:cubicBezTo>
                  <a:pt x="222" y="100"/>
                  <a:pt x="222" y="100"/>
                  <a:pt x="221" y="101"/>
                </a:cubicBezTo>
                <a:cubicBezTo>
                  <a:pt x="221" y="102"/>
                  <a:pt x="221" y="102"/>
                  <a:pt x="221" y="102"/>
                </a:cubicBezTo>
                <a:cubicBezTo>
                  <a:pt x="222" y="102"/>
                  <a:pt x="223" y="103"/>
                  <a:pt x="222" y="104"/>
                </a:cubicBezTo>
                <a:cubicBezTo>
                  <a:pt x="222" y="104"/>
                  <a:pt x="222" y="104"/>
                  <a:pt x="222" y="104"/>
                </a:cubicBezTo>
                <a:cubicBezTo>
                  <a:pt x="222" y="104"/>
                  <a:pt x="222" y="105"/>
                  <a:pt x="222" y="105"/>
                </a:cubicBezTo>
                <a:cubicBezTo>
                  <a:pt x="222" y="107"/>
                  <a:pt x="223" y="107"/>
                  <a:pt x="224" y="107"/>
                </a:cubicBezTo>
                <a:cubicBezTo>
                  <a:pt x="225" y="106"/>
                  <a:pt x="226" y="107"/>
                  <a:pt x="226" y="107"/>
                </a:cubicBezTo>
                <a:cubicBezTo>
                  <a:pt x="227" y="107"/>
                  <a:pt x="228" y="107"/>
                  <a:pt x="228" y="107"/>
                </a:cubicBezTo>
                <a:cubicBezTo>
                  <a:pt x="229" y="107"/>
                  <a:pt x="229" y="107"/>
                  <a:pt x="229" y="107"/>
                </a:cubicBezTo>
                <a:cubicBezTo>
                  <a:pt x="229" y="107"/>
                  <a:pt x="229" y="108"/>
                  <a:pt x="230" y="108"/>
                </a:cubicBezTo>
                <a:cubicBezTo>
                  <a:pt x="230" y="108"/>
                  <a:pt x="231" y="109"/>
                  <a:pt x="230" y="109"/>
                </a:cubicBezTo>
                <a:cubicBezTo>
                  <a:pt x="230" y="109"/>
                  <a:pt x="230" y="110"/>
                  <a:pt x="230" y="110"/>
                </a:cubicBezTo>
                <a:cubicBezTo>
                  <a:pt x="231" y="109"/>
                  <a:pt x="232" y="111"/>
                  <a:pt x="232" y="112"/>
                </a:cubicBezTo>
                <a:cubicBezTo>
                  <a:pt x="231" y="112"/>
                  <a:pt x="233" y="114"/>
                  <a:pt x="235" y="114"/>
                </a:cubicBezTo>
                <a:cubicBezTo>
                  <a:pt x="238" y="116"/>
                  <a:pt x="238" y="116"/>
                  <a:pt x="238" y="116"/>
                </a:cubicBezTo>
                <a:cubicBezTo>
                  <a:pt x="238" y="116"/>
                  <a:pt x="238" y="117"/>
                  <a:pt x="238" y="117"/>
                </a:cubicBezTo>
                <a:cubicBezTo>
                  <a:pt x="238" y="117"/>
                  <a:pt x="238" y="117"/>
                  <a:pt x="238" y="117"/>
                </a:cubicBezTo>
                <a:cubicBezTo>
                  <a:pt x="238" y="117"/>
                  <a:pt x="239" y="117"/>
                  <a:pt x="239" y="116"/>
                </a:cubicBezTo>
                <a:cubicBezTo>
                  <a:pt x="240" y="116"/>
                  <a:pt x="240" y="116"/>
                  <a:pt x="240" y="117"/>
                </a:cubicBezTo>
                <a:cubicBezTo>
                  <a:pt x="239" y="117"/>
                  <a:pt x="240" y="118"/>
                  <a:pt x="241" y="118"/>
                </a:cubicBezTo>
                <a:cubicBezTo>
                  <a:pt x="242" y="117"/>
                  <a:pt x="242" y="117"/>
                  <a:pt x="242" y="117"/>
                </a:cubicBezTo>
                <a:cubicBezTo>
                  <a:pt x="241" y="116"/>
                  <a:pt x="241" y="116"/>
                  <a:pt x="242" y="116"/>
                </a:cubicBezTo>
                <a:cubicBezTo>
                  <a:pt x="242" y="116"/>
                  <a:pt x="242" y="117"/>
                  <a:pt x="242" y="117"/>
                </a:cubicBezTo>
                <a:cubicBezTo>
                  <a:pt x="242" y="118"/>
                  <a:pt x="242" y="118"/>
                  <a:pt x="243" y="118"/>
                </a:cubicBezTo>
                <a:cubicBezTo>
                  <a:pt x="243" y="118"/>
                  <a:pt x="244" y="119"/>
                  <a:pt x="243" y="119"/>
                </a:cubicBezTo>
                <a:cubicBezTo>
                  <a:pt x="243" y="119"/>
                  <a:pt x="244" y="120"/>
                  <a:pt x="244" y="120"/>
                </a:cubicBezTo>
                <a:cubicBezTo>
                  <a:pt x="245" y="121"/>
                  <a:pt x="246" y="123"/>
                  <a:pt x="246" y="125"/>
                </a:cubicBezTo>
                <a:cubicBezTo>
                  <a:pt x="246" y="125"/>
                  <a:pt x="245" y="126"/>
                  <a:pt x="245" y="126"/>
                </a:cubicBezTo>
                <a:cubicBezTo>
                  <a:pt x="245" y="126"/>
                  <a:pt x="245" y="125"/>
                  <a:pt x="244" y="125"/>
                </a:cubicBezTo>
                <a:close/>
                <a:moveTo>
                  <a:pt x="256" y="116"/>
                </a:moveTo>
                <a:cubicBezTo>
                  <a:pt x="256" y="116"/>
                  <a:pt x="256" y="115"/>
                  <a:pt x="256" y="115"/>
                </a:cubicBezTo>
                <a:cubicBezTo>
                  <a:pt x="256" y="114"/>
                  <a:pt x="256" y="114"/>
                  <a:pt x="255" y="115"/>
                </a:cubicBezTo>
                <a:cubicBezTo>
                  <a:pt x="255" y="115"/>
                  <a:pt x="255" y="115"/>
                  <a:pt x="254" y="115"/>
                </a:cubicBezTo>
                <a:cubicBezTo>
                  <a:pt x="254" y="115"/>
                  <a:pt x="253" y="115"/>
                  <a:pt x="254" y="115"/>
                </a:cubicBezTo>
                <a:cubicBezTo>
                  <a:pt x="254" y="115"/>
                  <a:pt x="254" y="114"/>
                  <a:pt x="253" y="114"/>
                </a:cubicBezTo>
                <a:cubicBezTo>
                  <a:pt x="253" y="113"/>
                  <a:pt x="252" y="113"/>
                  <a:pt x="252" y="112"/>
                </a:cubicBezTo>
                <a:cubicBezTo>
                  <a:pt x="252" y="112"/>
                  <a:pt x="252" y="112"/>
                  <a:pt x="252" y="112"/>
                </a:cubicBezTo>
                <a:cubicBezTo>
                  <a:pt x="252" y="113"/>
                  <a:pt x="252" y="113"/>
                  <a:pt x="251" y="113"/>
                </a:cubicBezTo>
                <a:cubicBezTo>
                  <a:pt x="251" y="112"/>
                  <a:pt x="251" y="112"/>
                  <a:pt x="250" y="112"/>
                </a:cubicBezTo>
                <a:cubicBezTo>
                  <a:pt x="249" y="111"/>
                  <a:pt x="248" y="109"/>
                  <a:pt x="247" y="107"/>
                </a:cubicBezTo>
                <a:cubicBezTo>
                  <a:pt x="247" y="106"/>
                  <a:pt x="246" y="105"/>
                  <a:pt x="246" y="105"/>
                </a:cubicBezTo>
                <a:cubicBezTo>
                  <a:pt x="246" y="105"/>
                  <a:pt x="245" y="103"/>
                  <a:pt x="245" y="102"/>
                </a:cubicBezTo>
                <a:cubicBezTo>
                  <a:pt x="245" y="102"/>
                  <a:pt x="244" y="100"/>
                  <a:pt x="243" y="99"/>
                </a:cubicBezTo>
                <a:cubicBezTo>
                  <a:pt x="241" y="97"/>
                  <a:pt x="240" y="95"/>
                  <a:pt x="240" y="95"/>
                </a:cubicBezTo>
                <a:cubicBezTo>
                  <a:pt x="240" y="95"/>
                  <a:pt x="240" y="94"/>
                  <a:pt x="239" y="93"/>
                </a:cubicBezTo>
                <a:cubicBezTo>
                  <a:pt x="239" y="92"/>
                  <a:pt x="238" y="91"/>
                  <a:pt x="238" y="91"/>
                </a:cubicBezTo>
                <a:cubicBezTo>
                  <a:pt x="238" y="90"/>
                  <a:pt x="237" y="89"/>
                  <a:pt x="237" y="88"/>
                </a:cubicBezTo>
                <a:cubicBezTo>
                  <a:pt x="236" y="88"/>
                  <a:pt x="236" y="88"/>
                  <a:pt x="236" y="88"/>
                </a:cubicBezTo>
                <a:cubicBezTo>
                  <a:pt x="236" y="88"/>
                  <a:pt x="236" y="88"/>
                  <a:pt x="236" y="87"/>
                </a:cubicBezTo>
                <a:cubicBezTo>
                  <a:pt x="235" y="87"/>
                  <a:pt x="235" y="87"/>
                  <a:pt x="235" y="87"/>
                </a:cubicBezTo>
                <a:cubicBezTo>
                  <a:pt x="235" y="87"/>
                  <a:pt x="235" y="86"/>
                  <a:pt x="234" y="86"/>
                </a:cubicBezTo>
                <a:cubicBezTo>
                  <a:pt x="233" y="86"/>
                  <a:pt x="233" y="86"/>
                  <a:pt x="232" y="85"/>
                </a:cubicBezTo>
                <a:cubicBezTo>
                  <a:pt x="232" y="83"/>
                  <a:pt x="231" y="78"/>
                  <a:pt x="232" y="77"/>
                </a:cubicBezTo>
                <a:cubicBezTo>
                  <a:pt x="232" y="77"/>
                  <a:pt x="232" y="76"/>
                  <a:pt x="230" y="76"/>
                </a:cubicBezTo>
                <a:cubicBezTo>
                  <a:pt x="227" y="76"/>
                  <a:pt x="226" y="76"/>
                  <a:pt x="225" y="74"/>
                </a:cubicBezTo>
                <a:cubicBezTo>
                  <a:pt x="225" y="73"/>
                  <a:pt x="225" y="72"/>
                  <a:pt x="225" y="72"/>
                </a:cubicBezTo>
                <a:cubicBezTo>
                  <a:pt x="225" y="71"/>
                  <a:pt x="224" y="68"/>
                  <a:pt x="223" y="68"/>
                </a:cubicBezTo>
                <a:cubicBezTo>
                  <a:pt x="223" y="68"/>
                  <a:pt x="222" y="68"/>
                  <a:pt x="222" y="68"/>
                </a:cubicBezTo>
                <a:cubicBezTo>
                  <a:pt x="221" y="69"/>
                  <a:pt x="217" y="69"/>
                  <a:pt x="217" y="69"/>
                </a:cubicBezTo>
                <a:cubicBezTo>
                  <a:pt x="217" y="68"/>
                  <a:pt x="217" y="68"/>
                  <a:pt x="217" y="68"/>
                </a:cubicBezTo>
                <a:cubicBezTo>
                  <a:pt x="217" y="68"/>
                  <a:pt x="217" y="67"/>
                  <a:pt x="216" y="65"/>
                </a:cubicBezTo>
                <a:cubicBezTo>
                  <a:pt x="216" y="63"/>
                  <a:pt x="216" y="62"/>
                  <a:pt x="216" y="62"/>
                </a:cubicBezTo>
                <a:cubicBezTo>
                  <a:pt x="216" y="61"/>
                  <a:pt x="215" y="62"/>
                  <a:pt x="215" y="62"/>
                </a:cubicBezTo>
                <a:cubicBezTo>
                  <a:pt x="214" y="62"/>
                  <a:pt x="213" y="61"/>
                  <a:pt x="213" y="59"/>
                </a:cubicBezTo>
                <a:cubicBezTo>
                  <a:pt x="212" y="58"/>
                  <a:pt x="212" y="57"/>
                  <a:pt x="212" y="57"/>
                </a:cubicBezTo>
                <a:cubicBezTo>
                  <a:pt x="212" y="57"/>
                  <a:pt x="211" y="57"/>
                  <a:pt x="211" y="58"/>
                </a:cubicBezTo>
                <a:cubicBezTo>
                  <a:pt x="210" y="58"/>
                  <a:pt x="207" y="58"/>
                  <a:pt x="206" y="58"/>
                </a:cubicBezTo>
                <a:cubicBezTo>
                  <a:pt x="206" y="58"/>
                  <a:pt x="206" y="57"/>
                  <a:pt x="206" y="56"/>
                </a:cubicBezTo>
                <a:cubicBezTo>
                  <a:pt x="205" y="56"/>
                  <a:pt x="205" y="55"/>
                  <a:pt x="205" y="54"/>
                </a:cubicBezTo>
                <a:cubicBezTo>
                  <a:pt x="205" y="53"/>
                  <a:pt x="205" y="53"/>
                  <a:pt x="205" y="53"/>
                </a:cubicBezTo>
                <a:cubicBezTo>
                  <a:pt x="204" y="54"/>
                  <a:pt x="204" y="54"/>
                  <a:pt x="204" y="54"/>
                </a:cubicBezTo>
                <a:cubicBezTo>
                  <a:pt x="201" y="55"/>
                  <a:pt x="199" y="56"/>
                  <a:pt x="199" y="56"/>
                </a:cubicBezTo>
                <a:cubicBezTo>
                  <a:pt x="199" y="56"/>
                  <a:pt x="198" y="55"/>
                  <a:pt x="198" y="54"/>
                </a:cubicBezTo>
                <a:cubicBezTo>
                  <a:pt x="197" y="53"/>
                  <a:pt x="197" y="53"/>
                  <a:pt x="197" y="53"/>
                </a:cubicBezTo>
                <a:cubicBezTo>
                  <a:pt x="196" y="53"/>
                  <a:pt x="196" y="53"/>
                  <a:pt x="196" y="53"/>
                </a:cubicBezTo>
                <a:cubicBezTo>
                  <a:pt x="196" y="54"/>
                  <a:pt x="195" y="54"/>
                  <a:pt x="195" y="54"/>
                </a:cubicBezTo>
                <a:cubicBezTo>
                  <a:pt x="195" y="54"/>
                  <a:pt x="194" y="55"/>
                  <a:pt x="194" y="56"/>
                </a:cubicBezTo>
                <a:cubicBezTo>
                  <a:pt x="192" y="57"/>
                  <a:pt x="191" y="57"/>
                  <a:pt x="191" y="55"/>
                </a:cubicBezTo>
                <a:cubicBezTo>
                  <a:pt x="191" y="54"/>
                  <a:pt x="191" y="54"/>
                  <a:pt x="190" y="55"/>
                </a:cubicBezTo>
                <a:cubicBezTo>
                  <a:pt x="190" y="55"/>
                  <a:pt x="190" y="55"/>
                  <a:pt x="190" y="54"/>
                </a:cubicBezTo>
                <a:cubicBezTo>
                  <a:pt x="189" y="54"/>
                  <a:pt x="190" y="52"/>
                  <a:pt x="190" y="52"/>
                </a:cubicBezTo>
                <a:cubicBezTo>
                  <a:pt x="190" y="53"/>
                  <a:pt x="191" y="52"/>
                  <a:pt x="191" y="51"/>
                </a:cubicBezTo>
                <a:cubicBezTo>
                  <a:pt x="192" y="51"/>
                  <a:pt x="192" y="50"/>
                  <a:pt x="193" y="50"/>
                </a:cubicBezTo>
                <a:cubicBezTo>
                  <a:pt x="193" y="51"/>
                  <a:pt x="195" y="48"/>
                  <a:pt x="195" y="48"/>
                </a:cubicBezTo>
                <a:cubicBezTo>
                  <a:pt x="195" y="48"/>
                  <a:pt x="196" y="47"/>
                  <a:pt x="197" y="47"/>
                </a:cubicBezTo>
                <a:cubicBezTo>
                  <a:pt x="197" y="47"/>
                  <a:pt x="197" y="47"/>
                  <a:pt x="197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8" y="48"/>
                  <a:pt x="198" y="49"/>
                </a:cubicBezTo>
                <a:cubicBezTo>
                  <a:pt x="198" y="49"/>
                  <a:pt x="198" y="49"/>
                  <a:pt x="198" y="49"/>
                </a:cubicBezTo>
                <a:cubicBezTo>
                  <a:pt x="199" y="50"/>
                  <a:pt x="199" y="50"/>
                  <a:pt x="198" y="51"/>
                </a:cubicBezTo>
                <a:cubicBezTo>
                  <a:pt x="198" y="51"/>
                  <a:pt x="199" y="52"/>
                  <a:pt x="200" y="52"/>
                </a:cubicBezTo>
                <a:cubicBezTo>
                  <a:pt x="200" y="52"/>
                  <a:pt x="200" y="52"/>
                  <a:pt x="200" y="52"/>
                </a:cubicBezTo>
                <a:cubicBezTo>
                  <a:pt x="200" y="52"/>
                  <a:pt x="200" y="53"/>
                  <a:pt x="200" y="53"/>
                </a:cubicBezTo>
                <a:cubicBezTo>
                  <a:pt x="200" y="53"/>
                  <a:pt x="200" y="53"/>
                  <a:pt x="200" y="52"/>
                </a:cubicBezTo>
                <a:cubicBezTo>
                  <a:pt x="200" y="52"/>
                  <a:pt x="201" y="52"/>
                  <a:pt x="201" y="52"/>
                </a:cubicBezTo>
                <a:cubicBezTo>
                  <a:pt x="202" y="52"/>
                  <a:pt x="202" y="52"/>
                  <a:pt x="202" y="51"/>
                </a:cubicBezTo>
                <a:cubicBezTo>
                  <a:pt x="202" y="51"/>
                  <a:pt x="202" y="51"/>
                  <a:pt x="203" y="51"/>
                </a:cubicBezTo>
                <a:cubicBezTo>
                  <a:pt x="203" y="51"/>
                  <a:pt x="203" y="50"/>
                  <a:pt x="203" y="50"/>
                </a:cubicBezTo>
                <a:cubicBezTo>
                  <a:pt x="204" y="49"/>
                  <a:pt x="205" y="49"/>
                  <a:pt x="205" y="49"/>
                </a:cubicBezTo>
                <a:cubicBezTo>
                  <a:pt x="206" y="50"/>
                  <a:pt x="207" y="52"/>
                  <a:pt x="207" y="53"/>
                </a:cubicBezTo>
                <a:cubicBezTo>
                  <a:pt x="207" y="54"/>
                  <a:pt x="207" y="54"/>
                  <a:pt x="207" y="54"/>
                </a:cubicBezTo>
                <a:cubicBezTo>
                  <a:pt x="208" y="54"/>
                  <a:pt x="208" y="54"/>
                  <a:pt x="208" y="53"/>
                </a:cubicBezTo>
                <a:cubicBezTo>
                  <a:pt x="208" y="53"/>
                  <a:pt x="208" y="53"/>
                  <a:pt x="208" y="53"/>
                </a:cubicBezTo>
                <a:cubicBezTo>
                  <a:pt x="208" y="54"/>
                  <a:pt x="209" y="54"/>
                  <a:pt x="210" y="54"/>
                </a:cubicBezTo>
                <a:cubicBezTo>
                  <a:pt x="211" y="53"/>
                  <a:pt x="212" y="53"/>
                  <a:pt x="212" y="53"/>
                </a:cubicBezTo>
                <a:cubicBezTo>
                  <a:pt x="212" y="54"/>
                  <a:pt x="212" y="54"/>
                  <a:pt x="212" y="54"/>
                </a:cubicBezTo>
                <a:cubicBezTo>
                  <a:pt x="213" y="53"/>
                  <a:pt x="213" y="54"/>
                  <a:pt x="213" y="55"/>
                </a:cubicBezTo>
                <a:cubicBezTo>
                  <a:pt x="214" y="56"/>
                  <a:pt x="214" y="56"/>
                  <a:pt x="214" y="56"/>
                </a:cubicBezTo>
                <a:cubicBezTo>
                  <a:pt x="215" y="55"/>
                  <a:pt x="216" y="56"/>
                  <a:pt x="216" y="56"/>
                </a:cubicBezTo>
                <a:cubicBezTo>
                  <a:pt x="216" y="57"/>
                  <a:pt x="216" y="57"/>
                  <a:pt x="216" y="57"/>
                </a:cubicBezTo>
                <a:cubicBezTo>
                  <a:pt x="217" y="57"/>
                  <a:pt x="217" y="58"/>
                  <a:pt x="217" y="58"/>
                </a:cubicBezTo>
                <a:cubicBezTo>
                  <a:pt x="217" y="58"/>
                  <a:pt x="217" y="58"/>
                  <a:pt x="218" y="59"/>
                </a:cubicBezTo>
                <a:cubicBezTo>
                  <a:pt x="218" y="59"/>
                  <a:pt x="218" y="59"/>
                  <a:pt x="218" y="60"/>
                </a:cubicBezTo>
                <a:cubicBezTo>
                  <a:pt x="218" y="60"/>
                  <a:pt x="218" y="60"/>
                  <a:pt x="218" y="60"/>
                </a:cubicBezTo>
                <a:cubicBezTo>
                  <a:pt x="219" y="60"/>
                  <a:pt x="219" y="61"/>
                  <a:pt x="219" y="61"/>
                </a:cubicBezTo>
                <a:cubicBezTo>
                  <a:pt x="219" y="61"/>
                  <a:pt x="219" y="62"/>
                  <a:pt x="219" y="62"/>
                </a:cubicBezTo>
                <a:cubicBezTo>
                  <a:pt x="219" y="62"/>
                  <a:pt x="219" y="62"/>
                  <a:pt x="219" y="63"/>
                </a:cubicBezTo>
                <a:cubicBezTo>
                  <a:pt x="219" y="63"/>
                  <a:pt x="219" y="63"/>
                  <a:pt x="220" y="64"/>
                </a:cubicBezTo>
                <a:cubicBezTo>
                  <a:pt x="220" y="64"/>
                  <a:pt x="221" y="64"/>
                  <a:pt x="221" y="64"/>
                </a:cubicBezTo>
                <a:cubicBezTo>
                  <a:pt x="221" y="65"/>
                  <a:pt x="221" y="65"/>
                  <a:pt x="221" y="64"/>
                </a:cubicBezTo>
                <a:cubicBezTo>
                  <a:pt x="221" y="64"/>
                  <a:pt x="222" y="64"/>
                  <a:pt x="222" y="64"/>
                </a:cubicBezTo>
                <a:cubicBezTo>
                  <a:pt x="222" y="64"/>
                  <a:pt x="223" y="64"/>
                  <a:pt x="224" y="65"/>
                </a:cubicBezTo>
                <a:cubicBezTo>
                  <a:pt x="225" y="65"/>
                  <a:pt x="225" y="65"/>
                  <a:pt x="225" y="66"/>
                </a:cubicBezTo>
                <a:cubicBezTo>
                  <a:pt x="226" y="66"/>
                  <a:pt x="226" y="67"/>
                  <a:pt x="226" y="67"/>
                </a:cubicBezTo>
                <a:cubicBezTo>
                  <a:pt x="226" y="67"/>
                  <a:pt x="226" y="67"/>
                  <a:pt x="226" y="67"/>
                </a:cubicBezTo>
                <a:cubicBezTo>
                  <a:pt x="226" y="68"/>
                  <a:pt x="226" y="69"/>
                  <a:pt x="227" y="69"/>
                </a:cubicBezTo>
                <a:cubicBezTo>
                  <a:pt x="227" y="69"/>
                  <a:pt x="227" y="69"/>
                  <a:pt x="226" y="69"/>
                </a:cubicBezTo>
                <a:cubicBezTo>
                  <a:pt x="226" y="69"/>
                  <a:pt x="226" y="70"/>
                  <a:pt x="227" y="70"/>
                </a:cubicBezTo>
                <a:cubicBezTo>
                  <a:pt x="227" y="70"/>
                  <a:pt x="227" y="71"/>
                  <a:pt x="227" y="71"/>
                </a:cubicBezTo>
                <a:cubicBezTo>
                  <a:pt x="227" y="72"/>
                  <a:pt x="228" y="73"/>
                  <a:pt x="228" y="72"/>
                </a:cubicBezTo>
                <a:cubicBezTo>
                  <a:pt x="228" y="72"/>
                  <a:pt x="228" y="72"/>
                  <a:pt x="229" y="72"/>
                </a:cubicBezTo>
                <a:cubicBezTo>
                  <a:pt x="229" y="73"/>
                  <a:pt x="229" y="73"/>
                  <a:pt x="230" y="73"/>
                </a:cubicBezTo>
                <a:cubicBezTo>
                  <a:pt x="231" y="72"/>
                  <a:pt x="231" y="72"/>
                  <a:pt x="231" y="73"/>
                </a:cubicBezTo>
                <a:cubicBezTo>
                  <a:pt x="231" y="74"/>
                  <a:pt x="231" y="74"/>
                  <a:pt x="232" y="73"/>
                </a:cubicBezTo>
                <a:cubicBezTo>
                  <a:pt x="232" y="73"/>
                  <a:pt x="232" y="73"/>
                  <a:pt x="233" y="73"/>
                </a:cubicBezTo>
                <a:cubicBezTo>
                  <a:pt x="234" y="74"/>
                  <a:pt x="234" y="75"/>
                  <a:pt x="233" y="76"/>
                </a:cubicBezTo>
                <a:cubicBezTo>
                  <a:pt x="233" y="76"/>
                  <a:pt x="233" y="77"/>
                  <a:pt x="234" y="77"/>
                </a:cubicBezTo>
                <a:cubicBezTo>
                  <a:pt x="234" y="77"/>
                  <a:pt x="234" y="77"/>
                  <a:pt x="234" y="79"/>
                </a:cubicBezTo>
                <a:cubicBezTo>
                  <a:pt x="234" y="82"/>
                  <a:pt x="234" y="83"/>
                  <a:pt x="236" y="84"/>
                </a:cubicBezTo>
                <a:cubicBezTo>
                  <a:pt x="236" y="84"/>
                  <a:pt x="236" y="84"/>
                  <a:pt x="236" y="84"/>
                </a:cubicBezTo>
                <a:cubicBezTo>
                  <a:pt x="236" y="85"/>
                  <a:pt x="236" y="85"/>
                  <a:pt x="237" y="85"/>
                </a:cubicBezTo>
                <a:cubicBezTo>
                  <a:pt x="237" y="84"/>
                  <a:pt x="237" y="85"/>
                  <a:pt x="238" y="85"/>
                </a:cubicBezTo>
                <a:cubicBezTo>
                  <a:pt x="238" y="86"/>
                  <a:pt x="238" y="87"/>
                  <a:pt x="239" y="87"/>
                </a:cubicBezTo>
                <a:cubicBezTo>
                  <a:pt x="239" y="87"/>
                  <a:pt x="239" y="87"/>
                  <a:pt x="239" y="88"/>
                </a:cubicBezTo>
                <a:cubicBezTo>
                  <a:pt x="239" y="89"/>
                  <a:pt x="239" y="89"/>
                  <a:pt x="240" y="89"/>
                </a:cubicBezTo>
                <a:cubicBezTo>
                  <a:pt x="240" y="88"/>
                  <a:pt x="242" y="90"/>
                  <a:pt x="242" y="91"/>
                </a:cubicBezTo>
                <a:cubicBezTo>
                  <a:pt x="242" y="91"/>
                  <a:pt x="241" y="92"/>
                  <a:pt x="241" y="92"/>
                </a:cubicBezTo>
                <a:cubicBezTo>
                  <a:pt x="241" y="92"/>
                  <a:pt x="241" y="92"/>
                  <a:pt x="242" y="93"/>
                </a:cubicBezTo>
                <a:cubicBezTo>
                  <a:pt x="242" y="93"/>
                  <a:pt x="243" y="93"/>
                  <a:pt x="243" y="93"/>
                </a:cubicBezTo>
                <a:cubicBezTo>
                  <a:pt x="243" y="92"/>
                  <a:pt x="244" y="93"/>
                  <a:pt x="244" y="94"/>
                </a:cubicBezTo>
                <a:cubicBezTo>
                  <a:pt x="244" y="95"/>
                  <a:pt x="244" y="95"/>
                  <a:pt x="244" y="95"/>
                </a:cubicBezTo>
                <a:cubicBezTo>
                  <a:pt x="244" y="95"/>
                  <a:pt x="245" y="96"/>
                  <a:pt x="244" y="96"/>
                </a:cubicBezTo>
                <a:cubicBezTo>
                  <a:pt x="244" y="96"/>
                  <a:pt x="244" y="97"/>
                  <a:pt x="245" y="97"/>
                </a:cubicBezTo>
                <a:cubicBezTo>
                  <a:pt x="245" y="97"/>
                  <a:pt x="245" y="97"/>
                  <a:pt x="245" y="97"/>
                </a:cubicBezTo>
                <a:cubicBezTo>
                  <a:pt x="245" y="97"/>
                  <a:pt x="245" y="98"/>
                  <a:pt x="245" y="98"/>
                </a:cubicBezTo>
                <a:cubicBezTo>
                  <a:pt x="246" y="98"/>
                  <a:pt x="246" y="98"/>
                  <a:pt x="246" y="98"/>
                </a:cubicBezTo>
                <a:cubicBezTo>
                  <a:pt x="247" y="98"/>
                  <a:pt x="247" y="98"/>
                  <a:pt x="247" y="99"/>
                </a:cubicBezTo>
                <a:cubicBezTo>
                  <a:pt x="246" y="99"/>
                  <a:pt x="247" y="99"/>
                  <a:pt x="247" y="99"/>
                </a:cubicBezTo>
                <a:cubicBezTo>
                  <a:pt x="247" y="99"/>
                  <a:pt x="248" y="102"/>
                  <a:pt x="248" y="102"/>
                </a:cubicBezTo>
                <a:cubicBezTo>
                  <a:pt x="248" y="102"/>
                  <a:pt x="248" y="102"/>
                  <a:pt x="249" y="103"/>
                </a:cubicBezTo>
                <a:cubicBezTo>
                  <a:pt x="249" y="104"/>
                  <a:pt x="249" y="104"/>
                  <a:pt x="249" y="104"/>
                </a:cubicBezTo>
                <a:cubicBezTo>
                  <a:pt x="249" y="104"/>
                  <a:pt x="249" y="105"/>
                  <a:pt x="249" y="105"/>
                </a:cubicBezTo>
                <a:cubicBezTo>
                  <a:pt x="249" y="105"/>
                  <a:pt x="250" y="106"/>
                  <a:pt x="251" y="108"/>
                </a:cubicBezTo>
                <a:cubicBezTo>
                  <a:pt x="251" y="109"/>
                  <a:pt x="251" y="109"/>
                  <a:pt x="251" y="109"/>
                </a:cubicBezTo>
                <a:cubicBezTo>
                  <a:pt x="252" y="109"/>
                  <a:pt x="252" y="109"/>
                  <a:pt x="252" y="109"/>
                </a:cubicBezTo>
                <a:cubicBezTo>
                  <a:pt x="252" y="110"/>
                  <a:pt x="252" y="110"/>
                  <a:pt x="252" y="110"/>
                </a:cubicBezTo>
                <a:cubicBezTo>
                  <a:pt x="253" y="111"/>
                  <a:pt x="256" y="112"/>
                  <a:pt x="256" y="112"/>
                </a:cubicBezTo>
                <a:cubicBezTo>
                  <a:pt x="256" y="112"/>
                  <a:pt x="256" y="112"/>
                  <a:pt x="257" y="112"/>
                </a:cubicBezTo>
                <a:cubicBezTo>
                  <a:pt x="257" y="112"/>
                  <a:pt x="257" y="112"/>
                  <a:pt x="257" y="113"/>
                </a:cubicBezTo>
                <a:cubicBezTo>
                  <a:pt x="257" y="113"/>
                  <a:pt x="257" y="113"/>
                  <a:pt x="257" y="113"/>
                </a:cubicBezTo>
                <a:cubicBezTo>
                  <a:pt x="257" y="113"/>
                  <a:pt x="258" y="115"/>
                  <a:pt x="258" y="116"/>
                </a:cubicBezTo>
                <a:cubicBezTo>
                  <a:pt x="258" y="116"/>
                  <a:pt x="258" y="116"/>
                  <a:pt x="259" y="116"/>
                </a:cubicBezTo>
                <a:cubicBezTo>
                  <a:pt x="259" y="115"/>
                  <a:pt x="259" y="115"/>
                  <a:pt x="259" y="116"/>
                </a:cubicBezTo>
                <a:cubicBezTo>
                  <a:pt x="259" y="116"/>
                  <a:pt x="259" y="117"/>
                  <a:pt x="258" y="117"/>
                </a:cubicBezTo>
                <a:cubicBezTo>
                  <a:pt x="257" y="117"/>
                  <a:pt x="256" y="116"/>
                  <a:pt x="256" y="116"/>
                </a:cubicBezTo>
                <a:close/>
                <a:moveTo>
                  <a:pt x="221" y="99"/>
                </a:moveTo>
                <a:cubicBezTo>
                  <a:pt x="221" y="99"/>
                  <a:pt x="221" y="99"/>
                  <a:pt x="221" y="99"/>
                </a:cubicBezTo>
                <a:cubicBezTo>
                  <a:pt x="222" y="99"/>
                  <a:pt x="222" y="99"/>
                  <a:pt x="222" y="99"/>
                </a:cubicBezTo>
                <a:cubicBezTo>
                  <a:pt x="221" y="100"/>
                  <a:pt x="220" y="100"/>
                  <a:pt x="221" y="99"/>
                </a:cubicBezTo>
                <a:close/>
                <a:moveTo>
                  <a:pt x="16" y="91"/>
                </a:moveTo>
                <a:cubicBezTo>
                  <a:pt x="17" y="91"/>
                  <a:pt x="19" y="92"/>
                  <a:pt x="21" y="91"/>
                </a:cubicBezTo>
                <a:cubicBezTo>
                  <a:pt x="24" y="91"/>
                  <a:pt x="27" y="90"/>
                  <a:pt x="27" y="90"/>
                </a:cubicBezTo>
                <a:cubicBezTo>
                  <a:pt x="27" y="90"/>
                  <a:pt x="28" y="90"/>
                  <a:pt x="29" y="90"/>
                </a:cubicBezTo>
                <a:cubicBezTo>
                  <a:pt x="29" y="90"/>
                  <a:pt x="31" y="89"/>
                  <a:pt x="32" y="89"/>
                </a:cubicBezTo>
                <a:cubicBezTo>
                  <a:pt x="33" y="88"/>
                  <a:pt x="35" y="88"/>
                  <a:pt x="35" y="88"/>
                </a:cubicBezTo>
                <a:cubicBezTo>
                  <a:pt x="36" y="88"/>
                  <a:pt x="42" y="85"/>
                  <a:pt x="43" y="84"/>
                </a:cubicBezTo>
                <a:cubicBezTo>
                  <a:pt x="43" y="84"/>
                  <a:pt x="43" y="84"/>
                  <a:pt x="43" y="84"/>
                </a:cubicBezTo>
                <a:cubicBezTo>
                  <a:pt x="44" y="84"/>
                  <a:pt x="47" y="83"/>
                  <a:pt x="48" y="82"/>
                </a:cubicBezTo>
                <a:cubicBezTo>
                  <a:pt x="48" y="82"/>
                  <a:pt x="48" y="82"/>
                  <a:pt x="48" y="82"/>
                </a:cubicBezTo>
                <a:cubicBezTo>
                  <a:pt x="48" y="82"/>
                  <a:pt x="49" y="82"/>
                  <a:pt x="49" y="82"/>
                </a:cubicBezTo>
                <a:cubicBezTo>
                  <a:pt x="50" y="81"/>
                  <a:pt x="50" y="81"/>
                  <a:pt x="51" y="81"/>
                </a:cubicBezTo>
                <a:cubicBezTo>
                  <a:pt x="51" y="82"/>
                  <a:pt x="51" y="81"/>
                  <a:pt x="51" y="81"/>
                </a:cubicBezTo>
                <a:cubicBezTo>
                  <a:pt x="51" y="81"/>
                  <a:pt x="53" y="80"/>
                  <a:pt x="53" y="80"/>
                </a:cubicBezTo>
                <a:cubicBezTo>
                  <a:pt x="53" y="80"/>
                  <a:pt x="54" y="80"/>
                  <a:pt x="55" y="79"/>
                </a:cubicBezTo>
                <a:cubicBezTo>
                  <a:pt x="55" y="79"/>
                  <a:pt x="56" y="79"/>
                  <a:pt x="57" y="79"/>
                </a:cubicBezTo>
                <a:cubicBezTo>
                  <a:pt x="58" y="79"/>
                  <a:pt x="59" y="78"/>
                  <a:pt x="60" y="78"/>
                </a:cubicBezTo>
                <a:cubicBezTo>
                  <a:pt x="60" y="78"/>
                  <a:pt x="61" y="78"/>
                  <a:pt x="61" y="78"/>
                </a:cubicBezTo>
                <a:cubicBezTo>
                  <a:pt x="62" y="78"/>
                  <a:pt x="62" y="78"/>
                  <a:pt x="62" y="78"/>
                </a:cubicBezTo>
                <a:cubicBezTo>
                  <a:pt x="62" y="77"/>
                  <a:pt x="63" y="77"/>
                  <a:pt x="65" y="78"/>
                </a:cubicBezTo>
                <a:cubicBezTo>
                  <a:pt x="65" y="78"/>
                  <a:pt x="65" y="78"/>
                  <a:pt x="65" y="77"/>
                </a:cubicBezTo>
                <a:cubicBezTo>
                  <a:pt x="65" y="77"/>
                  <a:pt x="66" y="77"/>
                  <a:pt x="67" y="77"/>
                </a:cubicBezTo>
                <a:cubicBezTo>
                  <a:pt x="67" y="77"/>
                  <a:pt x="68" y="77"/>
                  <a:pt x="68" y="77"/>
                </a:cubicBezTo>
                <a:cubicBezTo>
                  <a:pt x="69" y="77"/>
                  <a:pt x="70" y="77"/>
                  <a:pt x="70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2" y="77"/>
                  <a:pt x="72" y="77"/>
                  <a:pt x="73" y="77"/>
                </a:cubicBezTo>
                <a:cubicBezTo>
                  <a:pt x="74" y="77"/>
                  <a:pt x="75" y="78"/>
                  <a:pt x="75" y="77"/>
                </a:cubicBezTo>
                <a:cubicBezTo>
                  <a:pt x="76" y="77"/>
                  <a:pt x="79" y="78"/>
                  <a:pt x="80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82" y="78"/>
                  <a:pt x="82" y="78"/>
                  <a:pt x="83" y="78"/>
                </a:cubicBezTo>
                <a:cubicBezTo>
                  <a:pt x="84" y="78"/>
                  <a:pt x="84" y="79"/>
                  <a:pt x="85" y="78"/>
                </a:cubicBezTo>
                <a:cubicBezTo>
                  <a:pt x="85" y="78"/>
                  <a:pt x="86" y="79"/>
                  <a:pt x="86" y="79"/>
                </a:cubicBezTo>
                <a:cubicBezTo>
                  <a:pt x="87" y="79"/>
                  <a:pt x="88" y="79"/>
                  <a:pt x="88" y="79"/>
                </a:cubicBezTo>
                <a:cubicBezTo>
                  <a:pt x="88" y="79"/>
                  <a:pt x="90" y="79"/>
                  <a:pt x="91" y="79"/>
                </a:cubicBezTo>
                <a:cubicBezTo>
                  <a:pt x="92" y="80"/>
                  <a:pt x="93" y="80"/>
                  <a:pt x="93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3" y="80"/>
                  <a:pt x="94" y="80"/>
                  <a:pt x="95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6" y="81"/>
                  <a:pt x="96" y="81"/>
                  <a:pt x="96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2"/>
                  <a:pt x="97" y="82"/>
                  <a:pt x="98" y="82"/>
                </a:cubicBezTo>
                <a:cubicBezTo>
                  <a:pt x="99" y="82"/>
                  <a:pt x="99" y="82"/>
                  <a:pt x="99" y="82"/>
                </a:cubicBezTo>
                <a:cubicBezTo>
                  <a:pt x="99" y="83"/>
                  <a:pt x="99" y="83"/>
                  <a:pt x="99" y="83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101" y="83"/>
                  <a:pt x="101" y="84"/>
                  <a:pt x="101" y="83"/>
                </a:cubicBezTo>
                <a:cubicBezTo>
                  <a:pt x="101" y="83"/>
                  <a:pt x="101" y="83"/>
                  <a:pt x="102" y="83"/>
                </a:cubicBezTo>
                <a:cubicBezTo>
                  <a:pt x="103" y="84"/>
                  <a:pt x="103" y="84"/>
                  <a:pt x="104" y="84"/>
                </a:cubicBezTo>
                <a:cubicBezTo>
                  <a:pt x="104" y="85"/>
                  <a:pt x="105" y="85"/>
                  <a:pt x="105" y="85"/>
                </a:cubicBezTo>
                <a:cubicBezTo>
                  <a:pt x="105" y="85"/>
                  <a:pt x="105" y="86"/>
                  <a:pt x="106" y="86"/>
                </a:cubicBezTo>
                <a:cubicBezTo>
                  <a:pt x="107" y="87"/>
                  <a:pt x="109" y="88"/>
                  <a:pt x="109" y="88"/>
                </a:cubicBezTo>
                <a:cubicBezTo>
                  <a:pt x="110" y="89"/>
                  <a:pt x="110" y="89"/>
                  <a:pt x="111" y="90"/>
                </a:cubicBezTo>
                <a:cubicBezTo>
                  <a:pt x="111" y="90"/>
                  <a:pt x="111" y="90"/>
                  <a:pt x="111" y="90"/>
                </a:cubicBezTo>
                <a:cubicBezTo>
                  <a:pt x="111" y="90"/>
                  <a:pt x="113" y="91"/>
                  <a:pt x="114" y="92"/>
                </a:cubicBezTo>
                <a:cubicBezTo>
                  <a:pt x="114" y="92"/>
                  <a:pt x="114" y="92"/>
                  <a:pt x="114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5" y="93"/>
                  <a:pt x="115" y="93"/>
                  <a:pt x="115" y="93"/>
                </a:cubicBezTo>
                <a:cubicBezTo>
                  <a:pt x="115" y="93"/>
                  <a:pt x="115" y="94"/>
                  <a:pt x="116" y="94"/>
                </a:cubicBezTo>
                <a:cubicBezTo>
                  <a:pt x="116" y="94"/>
                  <a:pt x="116" y="94"/>
                  <a:pt x="116" y="94"/>
                </a:cubicBezTo>
                <a:cubicBezTo>
                  <a:pt x="116" y="94"/>
                  <a:pt x="116" y="95"/>
                  <a:pt x="116" y="95"/>
                </a:cubicBezTo>
                <a:cubicBezTo>
                  <a:pt x="116" y="95"/>
                  <a:pt x="117" y="95"/>
                  <a:pt x="117" y="95"/>
                </a:cubicBezTo>
                <a:cubicBezTo>
                  <a:pt x="117" y="96"/>
                  <a:pt x="117" y="96"/>
                  <a:pt x="117" y="96"/>
                </a:cubicBezTo>
                <a:cubicBezTo>
                  <a:pt x="118" y="97"/>
                  <a:pt x="119" y="97"/>
                  <a:pt x="119" y="98"/>
                </a:cubicBezTo>
                <a:cubicBezTo>
                  <a:pt x="119" y="98"/>
                  <a:pt x="119" y="99"/>
                  <a:pt x="119" y="99"/>
                </a:cubicBezTo>
                <a:cubicBezTo>
                  <a:pt x="120" y="99"/>
                  <a:pt x="120" y="100"/>
                  <a:pt x="120" y="100"/>
                </a:cubicBezTo>
                <a:cubicBezTo>
                  <a:pt x="120" y="102"/>
                  <a:pt x="120" y="104"/>
                  <a:pt x="121" y="104"/>
                </a:cubicBezTo>
                <a:cubicBezTo>
                  <a:pt x="121" y="103"/>
                  <a:pt x="121" y="104"/>
                  <a:pt x="121" y="104"/>
                </a:cubicBezTo>
                <a:cubicBezTo>
                  <a:pt x="120" y="105"/>
                  <a:pt x="120" y="105"/>
                  <a:pt x="121" y="105"/>
                </a:cubicBezTo>
                <a:cubicBezTo>
                  <a:pt x="121" y="104"/>
                  <a:pt x="121" y="104"/>
                  <a:pt x="122" y="105"/>
                </a:cubicBezTo>
                <a:cubicBezTo>
                  <a:pt x="122" y="106"/>
                  <a:pt x="122" y="107"/>
                  <a:pt x="122" y="107"/>
                </a:cubicBezTo>
                <a:cubicBezTo>
                  <a:pt x="122" y="108"/>
                  <a:pt x="122" y="108"/>
                  <a:pt x="122" y="108"/>
                </a:cubicBezTo>
                <a:cubicBezTo>
                  <a:pt x="123" y="108"/>
                  <a:pt x="123" y="109"/>
                  <a:pt x="123" y="110"/>
                </a:cubicBezTo>
                <a:cubicBezTo>
                  <a:pt x="123" y="111"/>
                  <a:pt x="123" y="111"/>
                  <a:pt x="124" y="1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13"/>
                  <a:pt x="124" y="113"/>
                  <a:pt x="124" y="113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5" y="113"/>
                  <a:pt x="129" y="115"/>
                  <a:pt x="131" y="115"/>
                </a:cubicBezTo>
                <a:cubicBezTo>
                  <a:pt x="131" y="115"/>
                  <a:pt x="132" y="115"/>
                  <a:pt x="132" y="115"/>
                </a:cubicBezTo>
                <a:cubicBezTo>
                  <a:pt x="132" y="114"/>
                  <a:pt x="132" y="114"/>
                  <a:pt x="132" y="114"/>
                </a:cubicBezTo>
                <a:cubicBezTo>
                  <a:pt x="132" y="114"/>
                  <a:pt x="132" y="113"/>
                  <a:pt x="133" y="113"/>
                </a:cubicBezTo>
                <a:cubicBezTo>
                  <a:pt x="133" y="112"/>
                  <a:pt x="133" y="111"/>
                  <a:pt x="133" y="111"/>
                </a:cubicBezTo>
                <a:cubicBezTo>
                  <a:pt x="134" y="111"/>
                  <a:pt x="134" y="110"/>
                  <a:pt x="134" y="110"/>
                </a:cubicBezTo>
                <a:cubicBezTo>
                  <a:pt x="133" y="110"/>
                  <a:pt x="133" y="110"/>
                  <a:pt x="133" y="109"/>
                </a:cubicBezTo>
                <a:cubicBezTo>
                  <a:pt x="133" y="109"/>
                  <a:pt x="133" y="109"/>
                  <a:pt x="132" y="109"/>
                </a:cubicBezTo>
                <a:cubicBezTo>
                  <a:pt x="131" y="109"/>
                  <a:pt x="131" y="109"/>
                  <a:pt x="131" y="109"/>
                </a:cubicBezTo>
                <a:cubicBezTo>
                  <a:pt x="131" y="109"/>
                  <a:pt x="130" y="109"/>
                  <a:pt x="130" y="109"/>
                </a:cubicBezTo>
                <a:cubicBezTo>
                  <a:pt x="130" y="109"/>
                  <a:pt x="130" y="109"/>
                  <a:pt x="130" y="108"/>
                </a:cubicBezTo>
                <a:cubicBezTo>
                  <a:pt x="130" y="108"/>
                  <a:pt x="129" y="108"/>
                  <a:pt x="129" y="108"/>
                </a:cubicBezTo>
                <a:cubicBezTo>
                  <a:pt x="129" y="108"/>
                  <a:pt x="128" y="108"/>
                  <a:pt x="128" y="108"/>
                </a:cubicBezTo>
                <a:cubicBezTo>
                  <a:pt x="128" y="107"/>
                  <a:pt x="127" y="107"/>
                  <a:pt x="126" y="106"/>
                </a:cubicBezTo>
                <a:cubicBezTo>
                  <a:pt x="124" y="105"/>
                  <a:pt x="124" y="105"/>
                  <a:pt x="124" y="104"/>
                </a:cubicBezTo>
                <a:cubicBezTo>
                  <a:pt x="124" y="104"/>
                  <a:pt x="124" y="104"/>
                  <a:pt x="124" y="104"/>
                </a:cubicBezTo>
                <a:cubicBezTo>
                  <a:pt x="123" y="104"/>
                  <a:pt x="123" y="103"/>
                  <a:pt x="123" y="103"/>
                </a:cubicBezTo>
                <a:cubicBezTo>
                  <a:pt x="123" y="103"/>
                  <a:pt x="123" y="103"/>
                  <a:pt x="123" y="103"/>
                </a:cubicBezTo>
                <a:cubicBezTo>
                  <a:pt x="124" y="103"/>
                  <a:pt x="124" y="103"/>
                  <a:pt x="124" y="103"/>
                </a:cubicBezTo>
                <a:cubicBezTo>
                  <a:pt x="124" y="103"/>
                  <a:pt x="124" y="102"/>
                  <a:pt x="123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102"/>
                  <a:pt x="123" y="101"/>
                  <a:pt x="123" y="101"/>
                </a:cubicBezTo>
                <a:cubicBezTo>
                  <a:pt x="123" y="101"/>
                  <a:pt x="123" y="101"/>
                  <a:pt x="123" y="101"/>
                </a:cubicBezTo>
                <a:cubicBezTo>
                  <a:pt x="124" y="101"/>
                  <a:pt x="124" y="101"/>
                  <a:pt x="124" y="100"/>
                </a:cubicBezTo>
                <a:cubicBezTo>
                  <a:pt x="123" y="100"/>
                  <a:pt x="123" y="100"/>
                  <a:pt x="124" y="100"/>
                </a:cubicBezTo>
                <a:cubicBezTo>
                  <a:pt x="124" y="100"/>
                  <a:pt x="124" y="100"/>
                  <a:pt x="124" y="99"/>
                </a:cubicBezTo>
                <a:cubicBezTo>
                  <a:pt x="124" y="99"/>
                  <a:pt x="125" y="99"/>
                  <a:pt x="126" y="99"/>
                </a:cubicBezTo>
                <a:cubicBezTo>
                  <a:pt x="126" y="99"/>
                  <a:pt x="126" y="99"/>
                  <a:pt x="126" y="99"/>
                </a:cubicBezTo>
                <a:cubicBezTo>
                  <a:pt x="127" y="99"/>
                  <a:pt x="128" y="99"/>
                  <a:pt x="128" y="99"/>
                </a:cubicBezTo>
                <a:cubicBezTo>
                  <a:pt x="128" y="99"/>
                  <a:pt x="128" y="100"/>
                  <a:pt x="129" y="100"/>
                </a:cubicBezTo>
                <a:cubicBezTo>
                  <a:pt x="131" y="100"/>
                  <a:pt x="132" y="100"/>
                  <a:pt x="132" y="101"/>
                </a:cubicBezTo>
                <a:cubicBezTo>
                  <a:pt x="132" y="101"/>
                  <a:pt x="132" y="101"/>
                  <a:pt x="132" y="101"/>
                </a:cubicBezTo>
                <a:cubicBezTo>
                  <a:pt x="133" y="101"/>
                  <a:pt x="133" y="102"/>
                  <a:pt x="133" y="102"/>
                </a:cubicBezTo>
                <a:cubicBezTo>
                  <a:pt x="133" y="102"/>
                  <a:pt x="133" y="102"/>
                  <a:pt x="133" y="103"/>
                </a:cubicBezTo>
                <a:cubicBezTo>
                  <a:pt x="133" y="103"/>
                  <a:pt x="134" y="103"/>
                  <a:pt x="134" y="104"/>
                </a:cubicBezTo>
                <a:cubicBezTo>
                  <a:pt x="134" y="104"/>
                  <a:pt x="134" y="104"/>
                  <a:pt x="134" y="104"/>
                </a:cubicBezTo>
                <a:cubicBezTo>
                  <a:pt x="134" y="104"/>
                  <a:pt x="135" y="105"/>
                  <a:pt x="135" y="106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7" y="107"/>
                  <a:pt x="137" y="106"/>
                  <a:pt x="137" y="106"/>
                </a:cubicBezTo>
                <a:cubicBezTo>
                  <a:pt x="137" y="105"/>
                  <a:pt x="138" y="105"/>
                  <a:pt x="138" y="105"/>
                </a:cubicBezTo>
                <a:cubicBezTo>
                  <a:pt x="138" y="106"/>
                  <a:pt x="139" y="104"/>
                  <a:pt x="140" y="103"/>
                </a:cubicBezTo>
                <a:cubicBezTo>
                  <a:pt x="140" y="101"/>
                  <a:pt x="139" y="101"/>
                  <a:pt x="139" y="102"/>
                </a:cubicBezTo>
                <a:cubicBezTo>
                  <a:pt x="138" y="102"/>
                  <a:pt x="138" y="102"/>
                  <a:pt x="138" y="102"/>
                </a:cubicBezTo>
                <a:cubicBezTo>
                  <a:pt x="138" y="102"/>
                  <a:pt x="137" y="102"/>
                  <a:pt x="137" y="102"/>
                </a:cubicBezTo>
                <a:cubicBezTo>
                  <a:pt x="137" y="102"/>
                  <a:pt x="136" y="102"/>
                  <a:pt x="134" y="100"/>
                </a:cubicBezTo>
                <a:cubicBezTo>
                  <a:pt x="133" y="100"/>
                  <a:pt x="132" y="99"/>
                  <a:pt x="132" y="99"/>
                </a:cubicBezTo>
                <a:cubicBezTo>
                  <a:pt x="132" y="99"/>
                  <a:pt x="132" y="99"/>
                  <a:pt x="132" y="99"/>
                </a:cubicBezTo>
                <a:cubicBezTo>
                  <a:pt x="132" y="99"/>
                  <a:pt x="132" y="98"/>
                  <a:pt x="131" y="98"/>
                </a:cubicBezTo>
                <a:cubicBezTo>
                  <a:pt x="131" y="97"/>
                  <a:pt x="131" y="97"/>
                  <a:pt x="131" y="97"/>
                </a:cubicBezTo>
                <a:cubicBezTo>
                  <a:pt x="130" y="98"/>
                  <a:pt x="130" y="97"/>
                  <a:pt x="130" y="97"/>
                </a:cubicBezTo>
                <a:cubicBezTo>
                  <a:pt x="130" y="96"/>
                  <a:pt x="130" y="96"/>
                  <a:pt x="130" y="96"/>
                </a:cubicBezTo>
                <a:cubicBezTo>
                  <a:pt x="130" y="96"/>
                  <a:pt x="129" y="96"/>
                  <a:pt x="129" y="95"/>
                </a:cubicBezTo>
                <a:cubicBezTo>
                  <a:pt x="129" y="95"/>
                  <a:pt x="128" y="95"/>
                  <a:pt x="128" y="95"/>
                </a:cubicBezTo>
                <a:cubicBezTo>
                  <a:pt x="128" y="95"/>
                  <a:pt x="128" y="94"/>
                  <a:pt x="128" y="94"/>
                </a:cubicBezTo>
                <a:cubicBezTo>
                  <a:pt x="127" y="93"/>
                  <a:pt x="127" y="93"/>
                  <a:pt x="128" y="93"/>
                </a:cubicBezTo>
                <a:cubicBezTo>
                  <a:pt x="128" y="93"/>
                  <a:pt x="128" y="93"/>
                  <a:pt x="128" y="92"/>
                </a:cubicBezTo>
                <a:cubicBezTo>
                  <a:pt x="128" y="91"/>
                  <a:pt x="129" y="90"/>
                  <a:pt x="130" y="90"/>
                </a:cubicBezTo>
                <a:cubicBezTo>
                  <a:pt x="130" y="89"/>
                  <a:pt x="131" y="89"/>
                  <a:pt x="131" y="89"/>
                </a:cubicBezTo>
                <a:cubicBezTo>
                  <a:pt x="132" y="89"/>
                  <a:pt x="135" y="88"/>
                  <a:pt x="136" y="88"/>
                </a:cubicBezTo>
                <a:cubicBezTo>
                  <a:pt x="136" y="88"/>
                  <a:pt x="137" y="89"/>
                  <a:pt x="137" y="89"/>
                </a:cubicBezTo>
                <a:cubicBezTo>
                  <a:pt x="138" y="89"/>
                  <a:pt x="138" y="89"/>
                  <a:pt x="138" y="89"/>
                </a:cubicBezTo>
                <a:cubicBezTo>
                  <a:pt x="139" y="89"/>
                  <a:pt x="140" y="90"/>
                  <a:pt x="140" y="90"/>
                </a:cubicBezTo>
                <a:cubicBezTo>
                  <a:pt x="140" y="90"/>
                  <a:pt x="140" y="91"/>
                  <a:pt x="140" y="91"/>
                </a:cubicBezTo>
                <a:cubicBezTo>
                  <a:pt x="140" y="91"/>
                  <a:pt x="141" y="91"/>
                  <a:pt x="141" y="92"/>
                </a:cubicBezTo>
                <a:cubicBezTo>
                  <a:pt x="141" y="92"/>
                  <a:pt x="141" y="93"/>
                  <a:pt x="141" y="93"/>
                </a:cubicBezTo>
                <a:cubicBezTo>
                  <a:pt x="141" y="93"/>
                  <a:pt x="142" y="93"/>
                  <a:pt x="142" y="94"/>
                </a:cubicBezTo>
                <a:cubicBezTo>
                  <a:pt x="142" y="94"/>
                  <a:pt x="142" y="94"/>
                  <a:pt x="143" y="94"/>
                </a:cubicBezTo>
                <a:cubicBezTo>
                  <a:pt x="143" y="95"/>
                  <a:pt x="143" y="95"/>
                  <a:pt x="144" y="94"/>
                </a:cubicBezTo>
                <a:cubicBezTo>
                  <a:pt x="144" y="93"/>
                  <a:pt x="145" y="92"/>
                  <a:pt x="145" y="92"/>
                </a:cubicBezTo>
                <a:cubicBezTo>
                  <a:pt x="145" y="91"/>
                  <a:pt x="145" y="90"/>
                  <a:pt x="145" y="90"/>
                </a:cubicBezTo>
                <a:cubicBezTo>
                  <a:pt x="145" y="89"/>
                  <a:pt x="145" y="89"/>
                  <a:pt x="144" y="89"/>
                </a:cubicBezTo>
                <a:cubicBezTo>
                  <a:pt x="143" y="89"/>
                  <a:pt x="142" y="88"/>
                  <a:pt x="141" y="89"/>
                </a:cubicBezTo>
                <a:cubicBezTo>
                  <a:pt x="141" y="89"/>
                  <a:pt x="139" y="88"/>
                  <a:pt x="138" y="87"/>
                </a:cubicBezTo>
                <a:cubicBezTo>
                  <a:pt x="136" y="86"/>
                  <a:pt x="135" y="84"/>
                  <a:pt x="135" y="83"/>
                </a:cubicBezTo>
                <a:cubicBezTo>
                  <a:pt x="135" y="82"/>
                  <a:pt x="135" y="81"/>
                  <a:pt x="135" y="81"/>
                </a:cubicBezTo>
                <a:cubicBezTo>
                  <a:pt x="135" y="81"/>
                  <a:pt x="140" y="81"/>
                  <a:pt x="141" y="81"/>
                </a:cubicBezTo>
                <a:cubicBezTo>
                  <a:pt x="144" y="81"/>
                  <a:pt x="144" y="82"/>
                  <a:pt x="145" y="84"/>
                </a:cubicBezTo>
                <a:cubicBezTo>
                  <a:pt x="146" y="84"/>
                  <a:pt x="146" y="85"/>
                  <a:pt x="147" y="85"/>
                </a:cubicBezTo>
                <a:cubicBezTo>
                  <a:pt x="150" y="85"/>
                  <a:pt x="153" y="82"/>
                  <a:pt x="153" y="80"/>
                </a:cubicBezTo>
                <a:cubicBezTo>
                  <a:pt x="153" y="79"/>
                  <a:pt x="152" y="77"/>
                  <a:pt x="151" y="78"/>
                </a:cubicBezTo>
                <a:cubicBezTo>
                  <a:pt x="151" y="79"/>
                  <a:pt x="151" y="79"/>
                  <a:pt x="151" y="79"/>
                </a:cubicBezTo>
                <a:cubicBezTo>
                  <a:pt x="150" y="79"/>
                  <a:pt x="150" y="78"/>
                  <a:pt x="150" y="78"/>
                </a:cubicBezTo>
                <a:cubicBezTo>
                  <a:pt x="150" y="78"/>
                  <a:pt x="148" y="77"/>
                  <a:pt x="148" y="77"/>
                </a:cubicBezTo>
                <a:cubicBezTo>
                  <a:pt x="147" y="78"/>
                  <a:pt x="147" y="77"/>
                  <a:pt x="147" y="77"/>
                </a:cubicBezTo>
                <a:cubicBezTo>
                  <a:pt x="146" y="76"/>
                  <a:pt x="146" y="76"/>
                  <a:pt x="146" y="76"/>
                </a:cubicBezTo>
                <a:cubicBezTo>
                  <a:pt x="146" y="76"/>
                  <a:pt x="145" y="76"/>
                  <a:pt x="145" y="76"/>
                </a:cubicBezTo>
                <a:cubicBezTo>
                  <a:pt x="144" y="75"/>
                  <a:pt x="143" y="75"/>
                  <a:pt x="143" y="76"/>
                </a:cubicBezTo>
                <a:cubicBezTo>
                  <a:pt x="143" y="76"/>
                  <a:pt x="143" y="76"/>
                  <a:pt x="143" y="76"/>
                </a:cubicBezTo>
                <a:cubicBezTo>
                  <a:pt x="142" y="76"/>
                  <a:pt x="142" y="75"/>
                  <a:pt x="143" y="75"/>
                </a:cubicBezTo>
                <a:cubicBezTo>
                  <a:pt x="143" y="75"/>
                  <a:pt x="143" y="75"/>
                  <a:pt x="143" y="75"/>
                </a:cubicBezTo>
                <a:cubicBezTo>
                  <a:pt x="142" y="75"/>
                  <a:pt x="142" y="75"/>
                  <a:pt x="142" y="75"/>
                </a:cubicBezTo>
                <a:cubicBezTo>
                  <a:pt x="142" y="75"/>
                  <a:pt x="142" y="75"/>
                  <a:pt x="142" y="75"/>
                </a:cubicBezTo>
                <a:cubicBezTo>
                  <a:pt x="142" y="74"/>
                  <a:pt x="141" y="74"/>
                  <a:pt x="141" y="74"/>
                </a:cubicBezTo>
                <a:cubicBezTo>
                  <a:pt x="140" y="74"/>
                  <a:pt x="139" y="71"/>
                  <a:pt x="139" y="71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39" y="70"/>
                  <a:pt x="140" y="70"/>
                  <a:pt x="140" y="70"/>
                </a:cubicBezTo>
                <a:cubicBezTo>
                  <a:pt x="140" y="69"/>
                  <a:pt x="140" y="69"/>
                  <a:pt x="140" y="69"/>
                </a:cubicBezTo>
                <a:cubicBezTo>
                  <a:pt x="140" y="69"/>
                  <a:pt x="141" y="69"/>
                  <a:pt x="141" y="69"/>
                </a:cubicBezTo>
                <a:cubicBezTo>
                  <a:pt x="142" y="68"/>
                  <a:pt x="143" y="67"/>
                  <a:pt x="144" y="68"/>
                </a:cubicBezTo>
                <a:cubicBezTo>
                  <a:pt x="145" y="68"/>
                  <a:pt x="146" y="68"/>
                  <a:pt x="146" y="68"/>
                </a:cubicBezTo>
                <a:cubicBezTo>
                  <a:pt x="147" y="69"/>
                  <a:pt x="147" y="69"/>
                  <a:pt x="147" y="70"/>
                </a:cubicBezTo>
                <a:cubicBezTo>
                  <a:pt x="148" y="70"/>
                  <a:pt x="148" y="70"/>
                  <a:pt x="149" y="71"/>
                </a:cubicBezTo>
                <a:cubicBezTo>
                  <a:pt x="149" y="71"/>
                  <a:pt x="150" y="71"/>
                  <a:pt x="149" y="71"/>
                </a:cubicBezTo>
                <a:cubicBezTo>
                  <a:pt x="149" y="71"/>
                  <a:pt x="150" y="71"/>
                  <a:pt x="150" y="71"/>
                </a:cubicBezTo>
                <a:cubicBezTo>
                  <a:pt x="150" y="71"/>
                  <a:pt x="150" y="71"/>
                  <a:pt x="150" y="72"/>
                </a:cubicBezTo>
                <a:cubicBezTo>
                  <a:pt x="150" y="72"/>
                  <a:pt x="150" y="72"/>
                  <a:pt x="151" y="72"/>
                </a:cubicBezTo>
                <a:cubicBezTo>
                  <a:pt x="151" y="72"/>
                  <a:pt x="152" y="72"/>
                  <a:pt x="152" y="72"/>
                </a:cubicBezTo>
                <a:cubicBezTo>
                  <a:pt x="152" y="73"/>
                  <a:pt x="153" y="73"/>
                  <a:pt x="153" y="73"/>
                </a:cubicBezTo>
                <a:cubicBezTo>
                  <a:pt x="153" y="73"/>
                  <a:pt x="154" y="73"/>
                  <a:pt x="154" y="74"/>
                </a:cubicBezTo>
                <a:cubicBezTo>
                  <a:pt x="154" y="74"/>
                  <a:pt x="154" y="74"/>
                  <a:pt x="154" y="74"/>
                </a:cubicBezTo>
                <a:cubicBezTo>
                  <a:pt x="155" y="74"/>
                  <a:pt x="155" y="74"/>
                  <a:pt x="155" y="74"/>
                </a:cubicBezTo>
                <a:cubicBezTo>
                  <a:pt x="155" y="74"/>
                  <a:pt x="156" y="74"/>
                  <a:pt x="156" y="74"/>
                </a:cubicBezTo>
                <a:cubicBezTo>
                  <a:pt x="156" y="73"/>
                  <a:pt x="156" y="71"/>
                  <a:pt x="155" y="71"/>
                </a:cubicBezTo>
                <a:cubicBezTo>
                  <a:pt x="155" y="71"/>
                  <a:pt x="155" y="71"/>
                  <a:pt x="155" y="70"/>
                </a:cubicBezTo>
                <a:cubicBezTo>
                  <a:pt x="155" y="70"/>
                  <a:pt x="154" y="70"/>
                  <a:pt x="154" y="69"/>
                </a:cubicBezTo>
                <a:cubicBezTo>
                  <a:pt x="152" y="69"/>
                  <a:pt x="152" y="69"/>
                  <a:pt x="152" y="68"/>
                </a:cubicBezTo>
                <a:cubicBezTo>
                  <a:pt x="153" y="68"/>
                  <a:pt x="152" y="68"/>
                  <a:pt x="152" y="68"/>
                </a:cubicBezTo>
                <a:cubicBezTo>
                  <a:pt x="151" y="68"/>
                  <a:pt x="151" y="68"/>
                  <a:pt x="151" y="67"/>
                </a:cubicBezTo>
                <a:cubicBezTo>
                  <a:pt x="151" y="67"/>
                  <a:pt x="151" y="67"/>
                  <a:pt x="150" y="67"/>
                </a:cubicBezTo>
                <a:cubicBezTo>
                  <a:pt x="150" y="67"/>
                  <a:pt x="150" y="67"/>
                  <a:pt x="150" y="67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6"/>
                  <a:pt x="149" y="65"/>
                  <a:pt x="149" y="65"/>
                </a:cubicBezTo>
                <a:cubicBezTo>
                  <a:pt x="149" y="65"/>
                  <a:pt x="148" y="65"/>
                  <a:pt x="148" y="65"/>
                </a:cubicBezTo>
                <a:cubicBezTo>
                  <a:pt x="148" y="65"/>
                  <a:pt x="147" y="65"/>
                  <a:pt x="147" y="64"/>
                </a:cubicBezTo>
                <a:cubicBezTo>
                  <a:pt x="147" y="64"/>
                  <a:pt x="147" y="64"/>
                  <a:pt x="146" y="63"/>
                </a:cubicBezTo>
                <a:cubicBezTo>
                  <a:pt x="146" y="63"/>
                  <a:pt x="146" y="62"/>
                  <a:pt x="146" y="61"/>
                </a:cubicBezTo>
                <a:cubicBezTo>
                  <a:pt x="146" y="61"/>
                  <a:pt x="146" y="61"/>
                  <a:pt x="147" y="61"/>
                </a:cubicBezTo>
                <a:cubicBezTo>
                  <a:pt x="147" y="61"/>
                  <a:pt x="147" y="61"/>
                  <a:pt x="147" y="60"/>
                </a:cubicBezTo>
                <a:cubicBezTo>
                  <a:pt x="147" y="59"/>
                  <a:pt x="151" y="58"/>
                  <a:pt x="153" y="59"/>
                </a:cubicBezTo>
                <a:cubicBezTo>
                  <a:pt x="154" y="59"/>
                  <a:pt x="155" y="60"/>
                  <a:pt x="155" y="60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155" y="61"/>
                  <a:pt x="156" y="61"/>
                  <a:pt x="156" y="62"/>
                </a:cubicBezTo>
                <a:cubicBezTo>
                  <a:pt x="157" y="63"/>
                  <a:pt x="159" y="64"/>
                  <a:pt x="159" y="64"/>
                </a:cubicBezTo>
                <a:cubicBezTo>
                  <a:pt x="159" y="64"/>
                  <a:pt x="160" y="64"/>
                  <a:pt x="160" y="64"/>
                </a:cubicBezTo>
                <a:cubicBezTo>
                  <a:pt x="160" y="64"/>
                  <a:pt x="160" y="64"/>
                  <a:pt x="161" y="64"/>
                </a:cubicBezTo>
                <a:cubicBezTo>
                  <a:pt x="161" y="64"/>
                  <a:pt x="161" y="64"/>
                  <a:pt x="161" y="64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162" y="63"/>
                  <a:pt x="162" y="63"/>
                  <a:pt x="162" y="63"/>
                </a:cubicBezTo>
                <a:cubicBezTo>
                  <a:pt x="163" y="63"/>
                  <a:pt x="163" y="63"/>
                  <a:pt x="163" y="63"/>
                </a:cubicBezTo>
                <a:cubicBezTo>
                  <a:pt x="164" y="62"/>
                  <a:pt x="164" y="62"/>
                  <a:pt x="164" y="61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64" y="60"/>
                  <a:pt x="163" y="59"/>
                  <a:pt x="163" y="59"/>
                </a:cubicBezTo>
                <a:cubicBezTo>
                  <a:pt x="162" y="58"/>
                  <a:pt x="162" y="58"/>
                  <a:pt x="162" y="58"/>
                </a:cubicBezTo>
                <a:cubicBezTo>
                  <a:pt x="161" y="58"/>
                  <a:pt x="161" y="58"/>
                  <a:pt x="161" y="58"/>
                </a:cubicBezTo>
                <a:cubicBezTo>
                  <a:pt x="160" y="57"/>
                  <a:pt x="160" y="57"/>
                  <a:pt x="160" y="57"/>
                </a:cubicBezTo>
                <a:cubicBezTo>
                  <a:pt x="159" y="57"/>
                  <a:pt x="157" y="55"/>
                  <a:pt x="156" y="54"/>
                </a:cubicBezTo>
                <a:cubicBezTo>
                  <a:pt x="155" y="54"/>
                  <a:pt x="155" y="53"/>
                  <a:pt x="154" y="52"/>
                </a:cubicBezTo>
                <a:cubicBezTo>
                  <a:pt x="154" y="51"/>
                  <a:pt x="154" y="51"/>
                  <a:pt x="155" y="49"/>
                </a:cubicBezTo>
                <a:cubicBezTo>
                  <a:pt x="155" y="48"/>
                  <a:pt x="156" y="48"/>
                  <a:pt x="157" y="48"/>
                </a:cubicBezTo>
                <a:cubicBezTo>
                  <a:pt x="158" y="47"/>
                  <a:pt x="158" y="47"/>
                  <a:pt x="158" y="47"/>
                </a:cubicBezTo>
                <a:cubicBezTo>
                  <a:pt x="159" y="47"/>
                  <a:pt x="159" y="47"/>
                  <a:pt x="159" y="47"/>
                </a:cubicBezTo>
                <a:cubicBezTo>
                  <a:pt x="160" y="47"/>
                  <a:pt x="160" y="47"/>
                  <a:pt x="160" y="47"/>
                </a:cubicBezTo>
                <a:cubicBezTo>
                  <a:pt x="161" y="47"/>
                  <a:pt x="161" y="47"/>
                  <a:pt x="161" y="48"/>
                </a:cubicBezTo>
                <a:cubicBezTo>
                  <a:pt x="161" y="48"/>
                  <a:pt x="161" y="48"/>
                  <a:pt x="162" y="48"/>
                </a:cubicBezTo>
                <a:cubicBezTo>
                  <a:pt x="162" y="48"/>
                  <a:pt x="162" y="49"/>
                  <a:pt x="162" y="49"/>
                </a:cubicBezTo>
                <a:cubicBezTo>
                  <a:pt x="162" y="49"/>
                  <a:pt x="162" y="49"/>
                  <a:pt x="163" y="50"/>
                </a:cubicBezTo>
                <a:cubicBezTo>
                  <a:pt x="163" y="50"/>
                  <a:pt x="164" y="51"/>
                  <a:pt x="165" y="53"/>
                </a:cubicBezTo>
                <a:cubicBezTo>
                  <a:pt x="165" y="53"/>
                  <a:pt x="166" y="54"/>
                  <a:pt x="166" y="54"/>
                </a:cubicBezTo>
                <a:cubicBezTo>
                  <a:pt x="167" y="55"/>
                  <a:pt x="168" y="53"/>
                  <a:pt x="169" y="50"/>
                </a:cubicBezTo>
                <a:cubicBezTo>
                  <a:pt x="170" y="48"/>
                  <a:pt x="170" y="48"/>
                  <a:pt x="170" y="48"/>
                </a:cubicBezTo>
                <a:cubicBezTo>
                  <a:pt x="168" y="48"/>
                  <a:pt x="168" y="48"/>
                  <a:pt x="168" y="48"/>
                </a:cubicBezTo>
                <a:cubicBezTo>
                  <a:pt x="168" y="48"/>
                  <a:pt x="167" y="47"/>
                  <a:pt x="166" y="46"/>
                </a:cubicBezTo>
                <a:cubicBezTo>
                  <a:pt x="166" y="46"/>
                  <a:pt x="166" y="46"/>
                  <a:pt x="165" y="45"/>
                </a:cubicBezTo>
                <a:cubicBezTo>
                  <a:pt x="165" y="45"/>
                  <a:pt x="165" y="45"/>
                  <a:pt x="165" y="45"/>
                </a:cubicBezTo>
                <a:cubicBezTo>
                  <a:pt x="163" y="44"/>
                  <a:pt x="163" y="39"/>
                  <a:pt x="165" y="38"/>
                </a:cubicBezTo>
                <a:cubicBezTo>
                  <a:pt x="166" y="37"/>
                  <a:pt x="167" y="36"/>
                  <a:pt x="168" y="36"/>
                </a:cubicBezTo>
                <a:cubicBezTo>
                  <a:pt x="168" y="37"/>
                  <a:pt x="169" y="37"/>
                  <a:pt x="169" y="37"/>
                </a:cubicBezTo>
                <a:cubicBezTo>
                  <a:pt x="169" y="37"/>
                  <a:pt x="170" y="37"/>
                  <a:pt x="170" y="38"/>
                </a:cubicBezTo>
                <a:cubicBezTo>
                  <a:pt x="171" y="38"/>
                  <a:pt x="171" y="38"/>
                  <a:pt x="171" y="39"/>
                </a:cubicBezTo>
                <a:cubicBezTo>
                  <a:pt x="171" y="39"/>
                  <a:pt x="172" y="39"/>
                  <a:pt x="172" y="39"/>
                </a:cubicBezTo>
                <a:cubicBezTo>
                  <a:pt x="172" y="39"/>
                  <a:pt x="172" y="39"/>
                  <a:pt x="172" y="39"/>
                </a:cubicBezTo>
                <a:cubicBezTo>
                  <a:pt x="172" y="40"/>
                  <a:pt x="172" y="40"/>
                  <a:pt x="172" y="40"/>
                </a:cubicBezTo>
                <a:cubicBezTo>
                  <a:pt x="173" y="40"/>
                  <a:pt x="173" y="40"/>
                  <a:pt x="174" y="43"/>
                </a:cubicBezTo>
                <a:cubicBezTo>
                  <a:pt x="174" y="44"/>
                  <a:pt x="174" y="44"/>
                  <a:pt x="174" y="45"/>
                </a:cubicBezTo>
                <a:cubicBezTo>
                  <a:pt x="174" y="45"/>
                  <a:pt x="174" y="45"/>
                  <a:pt x="174" y="45"/>
                </a:cubicBezTo>
                <a:cubicBezTo>
                  <a:pt x="175" y="45"/>
                  <a:pt x="175" y="44"/>
                  <a:pt x="176" y="44"/>
                </a:cubicBezTo>
                <a:cubicBezTo>
                  <a:pt x="176" y="43"/>
                  <a:pt x="177" y="42"/>
                  <a:pt x="177" y="42"/>
                </a:cubicBezTo>
                <a:cubicBezTo>
                  <a:pt x="178" y="41"/>
                  <a:pt x="178" y="41"/>
                  <a:pt x="176" y="40"/>
                </a:cubicBezTo>
                <a:cubicBezTo>
                  <a:pt x="175" y="40"/>
                  <a:pt x="174" y="40"/>
                  <a:pt x="174" y="39"/>
                </a:cubicBezTo>
                <a:cubicBezTo>
                  <a:pt x="174" y="39"/>
                  <a:pt x="174" y="39"/>
                  <a:pt x="174" y="39"/>
                </a:cubicBezTo>
                <a:cubicBezTo>
                  <a:pt x="173" y="39"/>
                  <a:pt x="173" y="39"/>
                  <a:pt x="173" y="38"/>
                </a:cubicBezTo>
                <a:cubicBezTo>
                  <a:pt x="172" y="38"/>
                  <a:pt x="172" y="37"/>
                  <a:pt x="172" y="37"/>
                </a:cubicBezTo>
                <a:cubicBezTo>
                  <a:pt x="171" y="36"/>
                  <a:pt x="169" y="34"/>
                  <a:pt x="170" y="33"/>
                </a:cubicBezTo>
                <a:cubicBezTo>
                  <a:pt x="170" y="33"/>
                  <a:pt x="169" y="32"/>
                  <a:pt x="169" y="32"/>
                </a:cubicBezTo>
                <a:cubicBezTo>
                  <a:pt x="169" y="32"/>
                  <a:pt x="169" y="32"/>
                  <a:pt x="169" y="31"/>
                </a:cubicBezTo>
                <a:cubicBezTo>
                  <a:pt x="169" y="30"/>
                  <a:pt x="169" y="29"/>
                  <a:pt x="169" y="29"/>
                </a:cubicBezTo>
                <a:cubicBezTo>
                  <a:pt x="169" y="29"/>
                  <a:pt x="168" y="29"/>
                  <a:pt x="168" y="28"/>
                </a:cubicBezTo>
                <a:cubicBezTo>
                  <a:pt x="168" y="28"/>
                  <a:pt x="166" y="26"/>
                  <a:pt x="165" y="25"/>
                </a:cubicBezTo>
                <a:cubicBezTo>
                  <a:pt x="163" y="24"/>
                  <a:pt x="162" y="23"/>
                  <a:pt x="162" y="23"/>
                </a:cubicBezTo>
                <a:cubicBezTo>
                  <a:pt x="162" y="23"/>
                  <a:pt x="161" y="22"/>
                  <a:pt x="160" y="22"/>
                </a:cubicBezTo>
                <a:cubicBezTo>
                  <a:pt x="159" y="21"/>
                  <a:pt x="159" y="20"/>
                  <a:pt x="158" y="20"/>
                </a:cubicBezTo>
                <a:cubicBezTo>
                  <a:pt x="158" y="20"/>
                  <a:pt x="158" y="20"/>
                  <a:pt x="157" y="20"/>
                </a:cubicBezTo>
                <a:cubicBezTo>
                  <a:pt x="156" y="19"/>
                  <a:pt x="154" y="18"/>
                  <a:pt x="154" y="17"/>
                </a:cubicBezTo>
                <a:cubicBezTo>
                  <a:pt x="154" y="17"/>
                  <a:pt x="152" y="16"/>
                  <a:pt x="151" y="16"/>
                </a:cubicBezTo>
                <a:cubicBezTo>
                  <a:pt x="149" y="15"/>
                  <a:pt x="148" y="15"/>
                  <a:pt x="148" y="14"/>
                </a:cubicBezTo>
                <a:cubicBezTo>
                  <a:pt x="148" y="14"/>
                  <a:pt x="147" y="14"/>
                  <a:pt x="147" y="14"/>
                </a:cubicBezTo>
                <a:cubicBezTo>
                  <a:pt x="146" y="14"/>
                  <a:pt x="146" y="14"/>
                  <a:pt x="146" y="14"/>
                </a:cubicBezTo>
                <a:cubicBezTo>
                  <a:pt x="146" y="13"/>
                  <a:pt x="142" y="12"/>
                  <a:pt x="142" y="12"/>
                </a:cubicBezTo>
                <a:cubicBezTo>
                  <a:pt x="142" y="12"/>
                  <a:pt x="139" y="12"/>
                  <a:pt x="136" y="11"/>
                </a:cubicBezTo>
                <a:cubicBezTo>
                  <a:pt x="135" y="10"/>
                  <a:pt x="134" y="10"/>
                  <a:pt x="134" y="10"/>
                </a:cubicBezTo>
                <a:cubicBezTo>
                  <a:pt x="132" y="10"/>
                  <a:pt x="130" y="10"/>
                  <a:pt x="129" y="10"/>
                </a:cubicBezTo>
                <a:cubicBezTo>
                  <a:pt x="129" y="9"/>
                  <a:pt x="129" y="9"/>
                  <a:pt x="129" y="10"/>
                </a:cubicBezTo>
                <a:cubicBezTo>
                  <a:pt x="129" y="10"/>
                  <a:pt x="128" y="10"/>
                  <a:pt x="127" y="10"/>
                </a:cubicBezTo>
                <a:cubicBezTo>
                  <a:pt x="127" y="9"/>
                  <a:pt x="126" y="9"/>
                  <a:pt x="126" y="9"/>
                </a:cubicBezTo>
                <a:cubicBezTo>
                  <a:pt x="125" y="10"/>
                  <a:pt x="124" y="10"/>
                  <a:pt x="124" y="10"/>
                </a:cubicBezTo>
                <a:cubicBezTo>
                  <a:pt x="125" y="9"/>
                  <a:pt x="123" y="9"/>
                  <a:pt x="122" y="9"/>
                </a:cubicBezTo>
                <a:cubicBezTo>
                  <a:pt x="121" y="10"/>
                  <a:pt x="121" y="10"/>
                  <a:pt x="120" y="10"/>
                </a:cubicBezTo>
                <a:cubicBezTo>
                  <a:pt x="120" y="9"/>
                  <a:pt x="120" y="9"/>
                  <a:pt x="119" y="10"/>
                </a:cubicBezTo>
                <a:cubicBezTo>
                  <a:pt x="119" y="10"/>
                  <a:pt x="116" y="10"/>
                  <a:pt x="115" y="10"/>
                </a:cubicBezTo>
                <a:cubicBezTo>
                  <a:pt x="115" y="10"/>
                  <a:pt x="114" y="10"/>
                  <a:pt x="114" y="10"/>
                </a:cubicBezTo>
                <a:cubicBezTo>
                  <a:pt x="114" y="11"/>
                  <a:pt x="113" y="11"/>
                  <a:pt x="113" y="10"/>
                </a:cubicBezTo>
                <a:cubicBezTo>
                  <a:pt x="112" y="10"/>
                  <a:pt x="112" y="10"/>
                  <a:pt x="112" y="10"/>
                </a:cubicBezTo>
                <a:cubicBezTo>
                  <a:pt x="112" y="11"/>
                  <a:pt x="111" y="11"/>
                  <a:pt x="111" y="10"/>
                </a:cubicBezTo>
                <a:cubicBezTo>
                  <a:pt x="111" y="10"/>
                  <a:pt x="111" y="10"/>
                  <a:pt x="111" y="11"/>
                </a:cubicBezTo>
                <a:cubicBezTo>
                  <a:pt x="111" y="11"/>
                  <a:pt x="111" y="11"/>
                  <a:pt x="110" y="11"/>
                </a:cubicBezTo>
                <a:cubicBezTo>
                  <a:pt x="110" y="11"/>
                  <a:pt x="110" y="11"/>
                  <a:pt x="110" y="11"/>
                </a:cubicBezTo>
                <a:cubicBezTo>
                  <a:pt x="110" y="11"/>
                  <a:pt x="109" y="11"/>
                  <a:pt x="108" y="11"/>
                </a:cubicBezTo>
                <a:cubicBezTo>
                  <a:pt x="107" y="11"/>
                  <a:pt x="106" y="11"/>
                  <a:pt x="106" y="11"/>
                </a:cubicBezTo>
                <a:cubicBezTo>
                  <a:pt x="106" y="11"/>
                  <a:pt x="105" y="11"/>
                  <a:pt x="104" y="11"/>
                </a:cubicBezTo>
                <a:cubicBezTo>
                  <a:pt x="103" y="11"/>
                  <a:pt x="102" y="11"/>
                  <a:pt x="103" y="11"/>
                </a:cubicBezTo>
                <a:cubicBezTo>
                  <a:pt x="103" y="11"/>
                  <a:pt x="103" y="12"/>
                  <a:pt x="102" y="11"/>
                </a:cubicBezTo>
                <a:cubicBezTo>
                  <a:pt x="102" y="11"/>
                  <a:pt x="100" y="11"/>
                  <a:pt x="100" y="12"/>
                </a:cubicBezTo>
                <a:cubicBezTo>
                  <a:pt x="100" y="12"/>
                  <a:pt x="99" y="12"/>
                  <a:pt x="98" y="11"/>
                </a:cubicBezTo>
                <a:cubicBezTo>
                  <a:pt x="98" y="11"/>
                  <a:pt x="97" y="11"/>
                  <a:pt x="97" y="11"/>
                </a:cubicBezTo>
                <a:cubicBezTo>
                  <a:pt x="97" y="12"/>
                  <a:pt x="96" y="12"/>
                  <a:pt x="96" y="11"/>
                </a:cubicBezTo>
                <a:cubicBezTo>
                  <a:pt x="96" y="11"/>
                  <a:pt x="96" y="11"/>
                  <a:pt x="95" y="11"/>
                </a:cubicBezTo>
                <a:cubicBezTo>
                  <a:pt x="95" y="12"/>
                  <a:pt x="95" y="12"/>
                  <a:pt x="95" y="11"/>
                </a:cubicBezTo>
                <a:cubicBezTo>
                  <a:pt x="95" y="11"/>
                  <a:pt x="95" y="11"/>
                  <a:pt x="94" y="11"/>
                </a:cubicBezTo>
                <a:cubicBezTo>
                  <a:pt x="94" y="11"/>
                  <a:pt x="94" y="11"/>
                  <a:pt x="93" y="11"/>
                </a:cubicBezTo>
                <a:cubicBezTo>
                  <a:pt x="93" y="11"/>
                  <a:pt x="92" y="11"/>
                  <a:pt x="92" y="11"/>
                </a:cubicBezTo>
                <a:cubicBezTo>
                  <a:pt x="92" y="11"/>
                  <a:pt x="91" y="11"/>
                  <a:pt x="91" y="11"/>
                </a:cubicBezTo>
                <a:cubicBezTo>
                  <a:pt x="91" y="10"/>
                  <a:pt x="89" y="10"/>
                  <a:pt x="90" y="10"/>
                </a:cubicBezTo>
                <a:cubicBezTo>
                  <a:pt x="90" y="10"/>
                  <a:pt x="87" y="10"/>
                  <a:pt x="84" y="9"/>
                </a:cubicBezTo>
                <a:cubicBezTo>
                  <a:pt x="84" y="8"/>
                  <a:pt x="83" y="8"/>
                  <a:pt x="83" y="8"/>
                </a:cubicBezTo>
                <a:cubicBezTo>
                  <a:pt x="83" y="9"/>
                  <a:pt x="83" y="9"/>
                  <a:pt x="82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1" y="8"/>
                  <a:pt x="81" y="8"/>
                  <a:pt x="79" y="7"/>
                </a:cubicBezTo>
                <a:cubicBezTo>
                  <a:pt x="79" y="7"/>
                  <a:pt x="78" y="7"/>
                  <a:pt x="78" y="7"/>
                </a:cubicBezTo>
                <a:cubicBezTo>
                  <a:pt x="78" y="7"/>
                  <a:pt x="77" y="6"/>
                  <a:pt x="76" y="6"/>
                </a:cubicBezTo>
                <a:cubicBezTo>
                  <a:pt x="76" y="5"/>
                  <a:pt x="75" y="5"/>
                  <a:pt x="75" y="6"/>
                </a:cubicBezTo>
                <a:cubicBezTo>
                  <a:pt x="74" y="6"/>
                  <a:pt x="73" y="7"/>
                  <a:pt x="73" y="7"/>
                </a:cubicBezTo>
                <a:cubicBezTo>
                  <a:pt x="73" y="8"/>
                  <a:pt x="73" y="8"/>
                  <a:pt x="71" y="10"/>
                </a:cubicBezTo>
                <a:cubicBezTo>
                  <a:pt x="70" y="10"/>
                  <a:pt x="70" y="11"/>
                  <a:pt x="70" y="11"/>
                </a:cubicBezTo>
                <a:cubicBezTo>
                  <a:pt x="70" y="12"/>
                  <a:pt x="69" y="12"/>
                  <a:pt x="69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8" y="13"/>
                  <a:pt x="68" y="13"/>
                  <a:pt x="68" y="13"/>
                </a:cubicBezTo>
                <a:cubicBezTo>
                  <a:pt x="68" y="13"/>
                  <a:pt x="68" y="13"/>
                  <a:pt x="68" y="14"/>
                </a:cubicBezTo>
                <a:cubicBezTo>
                  <a:pt x="68" y="14"/>
                  <a:pt x="68" y="14"/>
                  <a:pt x="67" y="14"/>
                </a:cubicBezTo>
                <a:cubicBezTo>
                  <a:pt x="67" y="14"/>
                  <a:pt x="67" y="14"/>
                  <a:pt x="67" y="15"/>
                </a:cubicBezTo>
                <a:cubicBezTo>
                  <a:pt x="67" y="15"/>
                  <a:pt x="66" y="16"/>
                  <a:pt x="66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6" y="16"/>
                  <a:pt x="65" y="17"/>
                  <a:pt x="65" y="17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8"/>
                  <a:pt x="64" y="19"/>
                  <a:pt x="63" y="19"/>
                </a:cubicBezTo>
                <a:cubicBezTo>
                  <a:pt x="63" y="19"/>
                  <a:pt x="63" y="20"/>
                  <a:pt x="62" y="21"/>
                </a:cubicBezTo>
                <a:cubicBezTo>
                  <a:pt x="62" y="22"/>
                  <a:pt x="62" y="22"/>
                  <a:pt x="61" y="22"/>
                </a:cubicBezTo>
                <a:cubicBezTo>
                  <a:pt x="61" y="22"/>
                  <a:pt x="61" y="22"/>
                  <a:pt x="61" y="23"/>
                </a:cubicBezTo>
                <a:cubicBezTo>
                  <a:pt x="60" y="23"/>
                  <a:pt x="60" y="24"/>
                  <a:pt x="60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25"/>
                  <a:pt x="59" y="25"/>
                  <a:pt x="59" y="25"/>
                </a:cubicBezTo>
                <a:cubicBezTo>
                  <a:pt x="58" y="26"/>
                  <a:pt x="58" y="27"/>
                  <a:pt x="57" y="28"/>
                </a:cubicBezTo>
                <a:cubicBezTo>
                  <a:pt x="56" y="29"/>
                  <a:pt x="55" y="30"/>
                  <a:pt x="55" y="31"/>
                </a:cubicBezTo>
                <a:cubicBezTo>
                  <a:pt x="53" y="32"/>
                  <a:pt x="53" y="32"/>
                  <a:pt x="53" y="33"/>
                </a:cubicBezTo>
                <a:cubicBezTo>
                  <a:pt x="53" y="33"/>
                  <a:pt x="53" y="33"/>
                  <a:pt x="53" y="33"/>
                </a:cubicBezTo>
                <a:cubicBezTo>
                  <a:pt x="52" y="33"/>
                  <a:pt x="52" y="34"/>
                  <a:pt x="52" y="34"/>
                </a:cubicBezTo>
                <a:cubicBezTo>
                  <a:pt x="52" y="34"/>
                  <a:pt x="51" y="35"/>
                  <a:pt x="51" y="35"/>
                </a:cubicBezTo>
                <a:cubicBezTo>
                  <a:pt x="51" y="35"/>
                  <a:pt x="46" y="40"/>
                  <a:pt x="46" y="42"/>
                </a:cubicBezTo>
                <a:cubicBezTo>
                  <a:pt x="45" y="42"/>
                  <a:pt x="45" y="43"/>
                  <a:pt x="44" y="43"/>
                </a:cubicBezTo>
                <a:cubicBezTo>
                  <a:pt x="44" y="43"/>
                  <a:pt x="42" y="45"/>
                  <a:pt x="42" y="46"/>
                </a:cubicBezTo>
                <a:cubicBezTo>
                  <a:pt x="42" y="46"/>
                  <a:pt x="41" y="46"/>
                  <a:pt x="41" y="47"/>
                </a:cubicBezTo>
                <a:cubicBezTo>
                  <a:pt x="41" y="47"/>
                  <a:pt x="40" y="48"/>
                  <a:pt x="40" y="48"/>
                </a:cubicBezTo>
                <a:cubicBezTo>
                  <a:pt x="39" y="48"/>
                  <a:pt x="39" y="48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8" y="49"/>
                  <a:pt x="37" y="50"/>
                  <a:pt x="37" y="51"/>
                </a:cubicBezTo>
                <a:cubicBezTo>
                  <a:pt x="37" y="51"/>
                  <a:pt x="36" y="52"/>
                  <a:pt x="36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5" y="52"/>
                  <a:pt x="34" y="53"/>
                  <a:pt x="34" y="54"/>
                </a:cubicBezTo>
                <a:cubicBezTo>
                  <a:pt x="33" y="54"/>
                  <a:pt x="32" y="55"/>
                  <a:pt x="32" y="56"/>
                </a:cubicBezTo>
                <a:cubicBezTo>
                  <a:pt x="32" y="56"/>
                  <a:pt x="32" y="56"/>
                  <a:pt x="31" y="56"/>
                </a:cubicBezTo>
                <a:cubicBezTo>
                  <a:pt x="31" y="56"/>
                  <a:pt x="31" y="57"/>
                  <a:pt x="31" y="57"/>
                </a:cubicBezTo>
                <a:cubicBezTo>
                  <a:pt x="31" y="57"/>
                  <a:pt x="31" y="58"/>
                  <a:pt x="30" y="58"/>
                </a:cubicBezTo>
                <a:cubicBezTo>
                  <a:pt x="30" y="59"/>
                  <a:pt x="29" y="59"/>
                  <a:pt x="29" y="60"/>
                </a:cubicBezTo>
                <a:cubicBezTo>
                  <a:pt x="28" y="61"/>
                  <a:pt x="26" y="63"/>
                  <a:pt x="25" y="64"/>
                </a:cubicBezTo>
                <a:cubicBezTo>
                  <a:pt x="24" y="64"/>
                  <a:pt x="23" y="65"/>
                  <a:pt x="23" y="67"/>
                </a:cubicBezTo>
                <a:cubicBezTo>
                  <a:pt x="23" y="67"/>
                  <a:pt x="22" y="68"/>
                  <a:pt x="21" y="69"/>
                </a:cubicBezTo>
                <a:cubicBezTo>
                  <a:pt x="20" y="70"/>
                  <a:pt x="18" y="72"/>
                  <a:pt x="16" y="73"/>
                </a:cubicBezTo>
                <a:cubicBezTo>
                  <a:pt x="15" y="75"/>
                  <a:pt x="13" y="76"/>
                  <a:pt x="13" y="77"/>
                </a:cubicBezTo>
                <a:cubicBezTo>
                  <a:pt x="12" y="78"/>
                  <a:pt x="11" y="79"/>
                  <a:pt x="11" y="80"/>
                </a:cubicBezTo>
                <a:cubicBezTo>
                  <a:pt x="10" y="80"/>
                  <a:pt x="9" y="81"/>
                  <a:pt x="9" y="82"/>
                </a:cubicBezTo>
                <a:cubicBezTo>
                  <a:pt x="8" y="83"/>
                  <a:pt x="7" y="84"/>
                  <a:pt x="6" y="84"/>
                </a:cubicBezTo>
                <a:cubicBezTo>
                  <a:pt x="5" y="85"/>
                  <a:pt x="5" y="85"/>
                  <a:pt x="5" y="85"/>
                </a:cubicBezTo>
                <a:cubicBezTo>
                  <a:pt x="7" y="87"/>
                  <a:pt x="7" y="87"/>
                  <a:pt x="7" y="87"/>
                </a:cubicBezTo>
                <a:cubicBezTo>
                  <a:pt x="8" y="87"/>
                  <a:pt x="9" y="88"/>
                  <a:pt x="9" y="89"/>
                </a:cubicBezTo>
                <a:cubicBezTo>
                  <a:pt x="10" y="89"/>
                  <a:pt x="14" y="91"/>
                  <a:pt x="16" y="91"/>
                </a:cubicBezTo>
                <a:close/>
                <a:moveTo>
                  <a:pt x="33" y="78"/>
                </a:moveTo>
                <a:cubicBezTo>
                  <a:pt x="32" y="77"/>
                  <a:pt x="32" y="75"/>
                  <a:pt x="32" y="74"/>
                </a:cubicBezTo>
                <a:cubicBezTo>
                  <a:pt x="32" y="73"/>
                  <a:pt x="32" y="72"/>
                  <a:pt x="34" y="71"/>
                </a:cubicBezTo>
                <a:cubicBezTo>
                  <a:pt x="34" y="71"/>
                  <a:pt x="34" y="70"/>
                  <a:pt x="34" y="70"/>
                </a:cubicBezTo>
                <a:cubicBezTo>
                  <a:pt x="34" y="70"/>
                  <a:pt x="35" y="69"/>
                  <a:pt x="35" y="69"/>
                </a:cubicBezTo>
                <a:cubicBezTo>
                  <a:pt x="35" y="69"/>
                  <a:pt x="35" y="69"/>
                  <a:pt x="35" y="68"/>
                </a:cubicBezTo>
                <a:cubicBezTo>
                  <a:pt x="35" y="68"/>
                  <a:pt x="35" y="67"/>
                  <a:pt x="36" y="68"/>
                </a:cubicBezTo>
                <a:cubicBezTo>
                  <a:pt x="36" y="68"/>
                  <a:pt x="36" y="68"/>
                  <a:pt x="36" y="71"/>
                </a:cubicBezTo>
                <a:cubicBezTo>
                  <a:pt x="36" y="71"/>
                  <a:pt x="36" y="71"/>
                  <a:pt x="37" y="72"/>
                </a:cubicBezTo>
                <a:cubicBezTo>
                  <a:pt x="38" y="72"/>
                  <a:pt x="38" y="72"/>
                  <a:pt x="41" y="71"/>
                </a:cubicBezTo>
                <a:cubicBezTo>
                  <a:pt x="42" y="71"/>
                  <a:pt x="42" y="71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3" y="71"/>
                  <a:pt x="44" y="71"/>
                </a:cubicBezTo>
                <a:cubicBezTo>
                  <a:pt x="45" y="70"/>
                  <a:pt x="45" y="70"/>
                  <a:pt x="45" y="70"/>
                </a:cubicBezTo>
                <a:cubicBezTo>
                  <a:pt x="46" y="72"/>
                  <a:pt x="46" y="72"/>
                  <a:pt x="46" y="72"/>
                </a:cubicBezTo>
                <a:cubicBezTo>
                  <a:pt x="46" y="74"/>
                  <a:pt x="46" y="74"/>
                  <a:pt x="46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3" y="72"/>
                  <a:pt x="56" y="70"/>
                </a:cubicBezTo>
                <a:cubicBezTo>
                  <a:pt x="57" y="69"/>
                  <a:pt x="58" y="69"/>
                  <a:pt x="58" y="69"/>
                </a:cubicBezTo>
                <a:cubicBezTo>
                  <a:pt x="58" y="69"/>
                  <a:pt x="58" y="70"/>
                  <a:pt x="58" y="71"/>
                </a:cubicBezTo>
                <a:cubicBezTo>
                  <a:pt x="58" y="72"/>
                  <a:pt x="58" y="72"/>
                  <a:pt x="58" y="73"/>
                </a:cubicBezTo>
                <a:cubicBezTo>
                  <a:pt x="59" y="73"/>
                  <a:pt x="59" y="73"/>
                  <a:pt x="60" y="73"/>
                </a:cubicBezTo>
                <a:cubicBezTo>
                  <a:pt x="60" y="73"/>
                  <a:pt x="62" y="72"/>
                  <a:pt x="63" y="71"/>
                </a:cubicBezTo>
                <a:cubicBezTo>
                  <a:pt x="65" y="69"/>
                  <a:pt x="65" y="69"/>
                  <a:pt x="65" y="69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1"/>
                  <a:pt x="66" y="71"/>
                  <a:pt x="67" y="71"/>
                </a:cubicBezTo>
                <a:cubicBezTo>
                  <a:pt x="67" y="72"/>
                  <a:pt x="70" y="71"/>
                  <a:pt x="71" y="70"/>
                </a:cubicBezTo>
                <a:cubicBezTo>
                  <a:pt x="72" y="69"/>
                  <a:pt x="72" y="69"/>
                  <a:pt x="73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3" y="68"/>
                  <a:pt x="75" y="68"/>
                  <a:pt x="76" y="68"/>
                </a:cubicBezTo>
                <a:cubicBezTo>
                  <a:pt x="76" y="68"/>
                  <a:pt x="77" y="68"/>
                  <a:pt x="79" y="67"/>
                </a:cubicBezTo>
                <a:cubicBezTo>
                  <a:pt x="80" y="66"/>
                  <a:pt x="81" y="66"/>
                  <a:pt x="82" y="66"/>
                </a:cubicBezTo>
                <a:cubicBezTo>
                  <a:pt x="82" y="66"/>
                  <a:pt x="82" y="67"/>
                  <a:pt x="82" y="67"/>
                </a:cubicBezTo>
                <a:cubicBezTo>
                  <a:pt x="82" y="68"/>
                  <a:pt x="82" y="68"/>
                  <a:pt x="83" y="68"/>
                </a:cubicBezTo>
                <a:cubicBezTo>
                  <a:pt x="84" y="69"/>
                  <a:pt x="86" y="68"/>
                  <a:pt x="88" y="68"/>
                </a:cubicBezTo>
                <a:cubicBezTo>
                  <a:pt x="88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1" y="66"/>
                  <a:pt x="92" y="67"/>
                  <a:pt x="92" y="68"/>
                </a:cubicBezTo>
                <a:cubicBezTo>
                  <a:pt x="92" y="69"/>
                  <a:pt x="92" y="69"/>
                  <a:pt x="92" y="69"/>
                </a:cubicBezTo>
                <a:cubicBezTo>
                  <a:pt x="92" y="69"/>
                  <a:pt x="93" y="69"/>
                  <a:pt x="93" y="69"/>
                </a:cubicBezTo>
                <a:cubicBezTo>
                  <a:pt x="93" y="69"/>
                  <a:pt x="93" y="70"/>
                  <a:pt x="93" y="70"/>
                </a:cubicBezTo>
                <a:cubicBezTo>
                  <a:pt x="93" y="70"/>
                  <a:pt x="93" y="70"/>
                  <a:pt x="93" y="70"/>
                </a:cubicBezTo>
                <a:cubicBezTo>
                  <a:pt x="93" y="71"/>
                  <a:pt x="94" y="71"/>
                  <a:pt x="94" y="71"/>
                </a:cubicBezTo>
                <a:cubicBezTo>
                  <a:pt x="94" y="70"/>
                  <a:pt x="95" y="70"/>
                  <a:pt x="95" y="71"/>
                </a:cubicBezTo>
                <a:cubicBezTo>
                  <a:pt x="95" y="71"/>
                  <a:pt x="98" y="71"/>
                  <a:pt x="100" y="71"/>
                </a:cubicBezTo>
                <a:cubicBezTo>
                  <a:pt x="101" y="71"/>
                  <a:pt x="101" y="71"/>
                  <a:pt x="102" y="71"/>
                </a:cubicBezTo>
                <a:cubicBezTo>
                  <a:pt x="102" y="72"/>
                  <a:pt x="102" y="71"/>
                  <a:pt x="103" y="71"/>
                </a:cubicBezTo>
                <a:cubicBezTo>
                  <a:pt x="103" y="70"/>
                  <a:pt x="105" y="70"/>
                  <a:pt x="105" y="71"/>
                </a:cubicBezTo>
                <a:cubicBezTo>
                  <a:pt x="106" y="71"/>
                  <a:pt x="106" y="72"/>
                  <a:pt x="106" y="72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7" y="72"/>
                  <a:pt x="107" y="72"/>
                  <a:pt x="107" y="73"/>
                </a:cubicBezTo>
                <a:cubicBezTo>
                  <a:pt x="106" y="73"/>
                  <a:pt x="107" y="73"/>
                  <a:pt x="107" y="73"/>
                </a:cubicBezTo>
                <a:cubicBezTo>
                  <a:pt x="107" y="73"/>
                  <a:pt x="107" y="73"/>
                  <a:pt x="107" y="74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8" y="73"/>
                  <a:pt x="109" y="74"/>
                  <a:pt x="109" y="75"/>
                </a:cubicBezTo>
                <a:cubicBezTo>
                  <a:pt x="109" y="75"/>
                  <a:pt x="110" y="75"/>
                  <a:pt x="111" y="76"/>
                </a:cubicBezTo>
                <a:cubicBezTo>
                  <a:pt x="114" y="77"/>
                  <a:pt x="115" y="77"/>
                  <a:pt x="114" y="79"/>
                </a:cubicBezTo>
                <a:cubicBezTo>
                  <a:pt x="114" y="80"/>
                  <a:pt x="114" y="81"/>
                  <a:pt x="113" y="81"/>
                </a:cubicBezTo>
                <a:cubicBezTo>
                  <a:pt x="112" y="81"/>
                  <a:pt x="112" y="81"/>
                  <a:pt x="112" y="81"/>
                </a:cubicBezTo>
                <a:cubicBezTo>
                  <a:pt x="112" y="80"/>
                  <a:pt x="112" y="80"/>
                  <a:pt x="111" y="80"/>
                </a:cubicBezTo>
                <a:cubicBezTo>
                  <a:pt x="111" y="80"/>
                  <a:pt x="107" y="79"/>
                  <a:pt x="107" y="78"/>
                </a:cubicBezTo>
                <a:cubicBezTo>
                  <a:pt x="107" y="78"/>
                  <a:pt x="107" y="78"/>
                  <a:pt x="107" y="78"/>
                </a:cubicBezTo>
                <a:cubicBezTo>
                  <a:pt x="106" y="78"/>
                  <a:pt x="105" y="77"/>
                  <a:pt x="105" y="77"/>
                </a:cubicBezTo>
                <a:cubicBezTo>
                  <a:pt x="104" y="76"/>
                  <a:pt x="103" y="76"/>
                  <a:pt x="103" y="76"/>
                </a:cubicBezTo>
                <a:cubicBezTo>
                  <a:pt x="103" y="76"/>
                  <a:pt x="102" y="76"/>
                  <a:pt x="102" y="76"/>
                </a:cubicBezTo>
                <a:cubicBezTo>
                  <a:pt x="101" y="75"/>
                  <a:pt x="100" y="75"/>
                  <a:pt x="99" y="75"/>
                </a:cubicBezTo>
                <a:cubicBezTo>
                  <a:pt x="99" y="75"/>
                  <a:pt x="98" y="75"/>
                  <a:pt x="98" y="75"/>
                </a:cubicBezTo>
                <a:cubicBezTo>
                  <a:pt x="98" y="75"/>
                  <a:pt x="97" y="75"/>
                  <a:pt x="97" y="75"/>
                </a:cubicBezTo>
                <a:cubicBezTo>
                  <a:pt x="95" y="75"/>
                  <a:pt x="94" y="75"/>
                  <a:pt x="93" y="75"/>
                </a:cubicBezTo>
                <a:cubicBezTo>
                  <a:pt x="93" y="74"/>
                  <a:pt x="92" y="74"/>
                  <a:pt x="92" y="73"/>
                </a:cubicBezTo>
                <a:cubicBezTo>
                  <a:pt x="91" y="73"/>
                  <a:pt x="90" y="72"/>
                  <a:pt x="90" y="71"/>
                </a:cubicBezTo>
                <a:cubicBezTo>
                  <a:pt x="90" y="70"/>
                  <a:pt x="89" y="70"/>
                  <a:pt x="88" y="71"/>
                </a:cubicBezTo>
                <a:cubicBezTo>
                  <a:pt x="88" y="71"/>
                  <a:pt x="88" y="71"/>
                  <a:pt x="87" y="71"/>
                </a:cubicBezTo>
                <a:cubicBezTo>
                  <a:pt x="87" y="71"/>
                  <a:pt x="86" y="71"/>
                  <a:pt x="86" y="71"/>
                </a:cubicBezTo>
                <a:cubicBezTo>
                  <a:pt x="86" y="71"/>
                  <a:pt x="85" y="72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4" y="72"/>
                  <a:pt x="83" y="72"/>
                  <a:pt x="82" y="72"/>
                </a:cubicBezTo>
                <a:cubicBezTo>
                  <a:pt x="81" y="72"/>
                  <a:pt x="81" y="72"/>
                  <a:pt x="81" y="72"/>
                </a:cubicBezTo>
                <a:cubicBezTo>
                  <a:pt x="80" y="71"/>
                  <a:pt x="80" y="71"/>
                  <a:pt x="80" y="71"/>
                </a:cubicBezTo>
                <a:cubicBezTo>
                  <a:pt x="79" y="71"/>
                  <a:pt x="79" y="72"/>
                  <a:pt x="79" y="72"/>
                </a:cubicBezTo>
                <a:cubicBezTo>
                  <a:pt x="79" y="72"/>
                  <a:pt x="78" y="72"/>
                  <a:pt x="78" y="72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3"/>
                  <a:pt x="78" y="73"/>
                  <a:pt x="77" y="73"/>
                </a:cubicBezTo>
                <a:cubicBezTo>
                  <a:pt x="77" y="73"/>
                  <a:pt x="76" y="73"/>
                  <a:pt x="75" y="72"/>
                </a:cubicBezTo>
                <a:cubicBezTo>
                  <a:pt x="72" y="71"/>
                  <a:pt x="73" y="71"/>
                  <a:pt x="72" y="72"/>
                </a:cubicBezTo>
                <a:cubicBezTo>
                  <a:pt x="72" y="72"/>
                  <a:pt x="72" y="73"/>
                  <a:pt x="71" y="73"/>
                </a:cubicBezTo>
                <a:cubicBezTo>
                  <a:pt x="71" y="73"/>
                  <a:pt x="71" y="73"/>
                  <a:pt x="71" y="74"/>
                </a:cubicBezTo>
                <a:cubicBezTo>
                  <a:pt x="71" y="74"/>
                  <a:pt x="68" y="75"/>
                  <a:pt x="66" y="75"/>
                </a:cubicBezTo>
                <a:cubicBezTo>
                  <a:pt x="65" y="75"/>
                  <a:pt x="64" y="75"/>
                  <a:pt x="64" y="74"/>
                </a:cubicBezTo>
                <a:cubicBezTo>
                  <a:pt x="64" y="74"/>
                  <a:pt x="64" y="74"/>
                  <a:pt x="63" y="74"/>
                </a:cubicBezTo>
                <a:cubicBezTo>
                  <a:pt x="63" y="74"/>
                  <a:pt x="63" y="74"/>
                  <a:pt x="63" y="74"/>
                </a:cubicBezTo>
                <a:cubicBezTo>
                  <a:pt x="63" y="74"/>
                  <a:pt x="62" y="75"/>
                  <a:pt x="62" y="75"/>
                </a:cubicBezTo>
                <a:cubicBezTo>
                  <a:pt x="62" y="75"/>
                  <a:pt x="61" y="75"/>
                  <a:pt x="61" y="75"/>
                </a:cubicBezTo>
                <a:cubicBezTo>
                  <a:pt x="61" y="76"/>
                  <a:pt x="58" y="77"/>
                  <a:pt x="57" y="77"/>
                </a:cubicBezTo>
                <a:cubicBezTo>
                  <a:pt x="57" y="77"/>
                  <a:pt x="55" y="76"/>
                  <a:pt x="56" y="75"/>
                </a:cubicBezTo>
                <a:cubicBezTo>
                  <a:pt x="56" y="74"/>
                  <a:pt x="54" y="74"/>
                  <a:pt x="52" y="75"/>
                </a:cubicBezTo>
                <a:cubicBezTo>
                  <a:pt x="52" y="76"/>
                  <a:pt x="51" y="76"/>
                  <a:pt x="51" y="76"/>
                </a:cubicBezTo>
                <a:cubicBezTo>
                  <a:pt x="51" y="77"/>
                  <a:pt x="50" y="77"/>
                  <a:pt x="49" y="77"/>
                </a:cubicBezTo>
                <a:cubicBezTo>
                  <a:pt x="48" y="78"/>
                  <a:pt x="45" y="79"/>
                  <a:pt x="44" y="78"/>
                </a:cubicBezTo>
                <a:cubicBezTo>
                  <a:pt x="44" y="78"/>
                  <a:pt x="44" y="78"/>
                  <a:pt x="44" y="77"/>
                </a:cubicBezTo>
                <a:cubicBezTo>
                  <a:pt x="43" y="76"/>
                  <a:pt x="42" y="75"/>
                  <a:pt x="42" y="76"/>
                </a:cubicBezTo>
                <a:cubicBezTo>
                  <a:pt x="42" y="77"/>
                  <a:pt x="34" y="80"/>
                  <a:pt x="33" y="80"/>
                </a:cubicBezTo>
                <a:cubicBezTo>
                  <a:pt x="33" y="79"/>
                  <a:pt x="33" y="79"/>
                  <a:pt x="33" y="78"/>
                </a:cubicBezTo>
                <a:close/>
                <a:moveTo>
                  <a:pt x="45" y="64"/>
                </a:moveTo>
                <a:cubicBezTo>
                  <a:pt x="44" y="63"/>
                  <a:pt x="44" y="63"/>
                  <a:pt x="44" y="63"/>
                </a:cubicBezTo>
                <a:cubicBezTo>
                  <a:pt x="45" y="63"/>
                  <a:pt x="45" y="62"/>
                  <a:pt x="44" y="62"/>
                </a:cubicBezTo>
                <a:cubicBezTo>
                  <a:pt x="43" y="62"/>
                  <a:pt x="43" y="61"/>
                  <a:pt x="43" y="60"/>
                </a:cubicBezTo>
                <a:cubicBezTo>
                  <a:pt x="43" y="58"/>
                  <a:pt x="43" y="57"/>
                  <a:pt x="44" y="57"/>
                </a:cubicBezTo>
                <a:cubicBezTo>
                  <a:pt x="44" y="56"/>
                  <a:pt x="44" y="56"/>
                  <a:pt x="44" y="56"/>
                </a:cubicBezTo>
                <a:cubicBezTo>
                  <a:pt x="44" y="56"/>
                  <a:pt x="44" y="56"/>
                  <a:pt x="44" y="55"/>
                </a:cubicBezTo>
                <a:cubicBezTo>
                  <a:pt x="44" y="55"/>
                  <a:pt x="45" y="53"/>
                  <a:pt x="46" y="54"/>
                </a:cubicBezTo>
                <a:cubicBezTo>
                  <a:pt x="46" y="54"/>
                  <a:pt x="46" y="53"/>
                  <a:pt x="47" y="53"/>
                </a:cubicBezTo>
                <a:cubicBezTo>
                  <a:pt x="48" y="53"/>
                  <a:pt x="48" y="53"/>
                  <a:pt x="48" y="53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54"/>
                  <a:pt x="48" y="55"/>
                  <a:pt x="48" y="56"/>
                </a:cubicBezTo>
                <a:cubicBezTo>
                  <a:pt x="47" y="58"/>
                  <a:pt x="47" y="59"/>
                  <a:pt x="47" y="59"/>
                </a:cubicBezTo>
                <a:cubicBezTo>
                  <a:pt x="48" y="59"/>
                  <a:pt x="52" y="58"/>
                  <a:pt x="57" y="56"/>
                </a:cubicBezTo>
                <a:cubicBezTo>
                  <a:pt x="59" y="55"/>
                  <a:pt x="59" y="55"/>
                  <a:pt x="60" y="55"/>
                </a:cubicBezTo>
                <a:cubicBezTo>
                  <a:pt x="60" y="56"/>
                  <a:pt x="60" y="56"/>
                  <a:pt x="60" y="56"/>
                </a:cubicBezTo>
                <a:cubicBezTo>
                  <a:pt x="61" y="57"/>
                  <a:pt x="62" y="57"/>
                  <a:pt x="62" y="56"/>
                </a:cubicBezTo>
                <a:cubicBezTo>
                  <a:pt x="62" y="56"/>
                  <a:pt x="64" y="55"/>
                  <a:pt x="65" y="55"/>
                </a:cubicBezTo>
                <a:cubicBezTo>
                  <a:pt x="65" y="55"/>
                  <a:pt x="66" y="55"/>
                  <a:pt x="66" y="55"/>
                </a:cubicBezTo>
                <a:cubicBezTo>
                  <a:pt x="66" y="54"/>
                  <a:pt x="67" y="54"/>
                  <a:pt x="68" y="54"/>
                </a:cubicBezTo>
                <a:cubicBezTo>
                  <a:pt x="70" y="53"/>
                  <a:pt x="70" y="53"/>
                  <a:pt x="70" y="53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1" y="54"/>
                  <a:pt x="71" y="55"/>
                </a:cubicBezTo>
                <a:cubicBezTo>
                  <a:pt x="71" y="55"/>
                  <a:pt x="72" y="56"/>
                  <a:pt x="72" y="56"/>
                </a:cubicBezTo>
                <a:cubicBezTo>
                  <a:pt x="72" y="56"/>
                  <a:pt x="73" y="55"/>
                  <a:pt x="74" y="55"/>
                </a:cubicBezTo>
                <a:cubicBezTo>
                  <a:pt x="76" y="54"/>
                  <a:pt x="77" y="53"/>
                  <a:pt x="78" y="54"/>
                </a:cubicBezTo>
                <a:cubicBezTo>
                  <a:pt x="78" y="54"/>
                  <a:pt x="78" y="54"/>
                  <a:pt x="78" y="55"/>
                </a:cubicBezTo>
                <a:cubicBezTo>
                  <a:pt x="78" y="55"/>
                  <a:pt x="78" y="56"/>
                  <a:pt x="79" y="56"/>
                </a:cubicBezTo>
                <a:cubicBezTo>
                  <a:pt x="79" y="56"/>
                  <a:pt x="82" y="56"/>
                  <a:pt x="82" y="56"/>
                </a:cubicBezTo>
                <a:cubicBezTo>
                  <a:pt x="81" y="56"/>
                  <a:pt x="82" y="55"/>
                  <a:pt x="83" y="55"/>
                </a:cubicBezTo>
                <a:cubicBezTo>
                  <a:pt x="84" y="55"/>
                  <a:pt x="85" y="55"/>
                  <a:pt x="86" y="54"/>
                </a:cubicBezTo>
                <a:cubicBezTo>
                  <a:pt x="88" y="53"/>
                  <a:pt x="88" y="53"/>
                  <a:pt x="88" y="54"/>
                </a:cubicBezTo>
                <a:cubicBezTo>
                  <a:pt x="89" y="55"/>
                  <a:pt x="89" y="55"/>
                  <a:pt x="89" y="55"/>
                </a:cubicBezTo>
                <a:cubicBezTo>
                  <a:pt x="89" y="56"/>
                  <a:pt x="91" y="56"/>
                  <a:pt x="92" y="55"/>
                </a:cubicBezTo>
                <a:cubicBezTo>
                  <a:pt x="92" y="55"/>
                  <a:pt x="93" y="55"/>
                  <a:pt x="93" y="55"/>
                </a:cubicBezTo>
                <a:cubicBezTo>
                  <a:pt x="94" y="56"/>
                  <a:pt x="96" y="55"/>
                  <a:pt x="96" y="55"/>
                </a:cubicBezTo>
                <a:cubicBezTo>
                  <a:pt x="97" y="54"/>
                  <a:pt x="98" y="54"/>
                  <a:pt x="98" y="54"/>
                </a:cubicBezTo>
                <a:cubicBezTo>
                  <a:pt x="99" y="54"/>
                  <a:pt x="99" y="55"/>
                  <a:pt x="99" y="56"/>
                </a:cubicBezTo>
                <a:cubicBezTo>
                  <a:pt x="100" y="57"/>
                  <a:pt x="102" y="58"/>
                  <a:pt x="102" y="57"/>
                </a:cubicBezTo>
                <a:cubicBezTo>
                  <a:pt x="102" y="57"/>
                  <a:pt x="102" y="57"/>
                  <a:pt x="103" y="57"/>
                </a:cubicBezTo>
                <a:cubicBezTo>
                  <a:pt x="103" y="57"/>
                  <a:pt x="106" y="58"/>
                  <a:pt x="107" y="57"/>
                </a:cubicBezTo>
                <a:cubicBezTo>
                  <a:pt x="107" y="57"/>
                  <a:pt x="107" y="57"/>
                  <a:pt x="108" y="58"/>
                </a:cubicBezTo>
                <a:cubicBezTo>
                  <a:pt x="109" y="59"/>
                  <a:pt x="109" y="59"/>
                  <a:pt x="110" y="59"/>
                </a:cubicBezTo>
                <a:cubicBezTo>
                  <a:pt x="112" y="59"/>
                  <a:pt x="112" y="59"/>
                  <a:pt x="112" y="60"/>
                </a:cubicBezTo>
                <a:cubicBezTo>
                  <a:pt x="113" y="61"/>
                  <a:pt x="114" y="61"/>
                  <a:pt x="114" y="61"/>
                </a:cubicBezTo>
                <a:cubicBezTo>
                  <a:pt x="114" y="61"/>
                  <a:pt x="114" y="61"/>
                  <a:pt x="115" y="61"/>
                </a:cubicBezTo>
                <a:cubicBezTo>
                  <a:pt x="115" y="62"/>
                  <a:pt x="116" y="62"/>
                  <a:pt x="116" y="61"/>
                </a:cubicBezTo>
                <a:cubicBezTo>
                  <a:pt x="116" y="61"/>
                  <a:pt x="117" y="61"/>
                  <a:pt x="117" y="61"/>
                </a:cubicBezTo>
                <a:cubicBezTo>
                  <a:pt x="118" y="62"/>
                  <a:pt x="119" y="63"/>
                  <a:pt x="120" y="64"/>
                </a:cubicBezTo>
                <a:cubicBezTo>
                  <a:pt x="120" y="65"/>
                  <a:pt x="121" y="65"/>
                  <a:pt x="121" y="65"/>
                </a:cubicBezTo>
                <a:cubicBezTo>
                  <a:pt x="121" y="65"/>
                  <a:pt x="121" y="65"/>
                  <a:pt x="121" y="65"/>
                </a:cubicBezTo>
                <a:cubicBezTo>
                  <a:pt x="122" y="65"/>
                  <a:pt x="121" y="67"/>
                  <a:pt x="121" y="67"/>
                </a:cubicBezTo>
                <a:cubicBezTo>
                  <a:pt x="121" y="67"/>
                  <a:pt x="120" y="67"/>
                  <a:pt x="120" y="68"/>
                </a:cubicBezTo>
                <a:cubicBezTo>
                  <a:pt x="120" y="68"/>
                  <a:pt x="117" y="68"/>
                  <a:pt x="117" y="68"/>
                </a:cubicBezTo>
                <a:cubicBezTo>
                  <a:pt x="117" y="67"/>
                  <a:pt x="116" y="67"/>
                  <a:pt x="116" y="67"/>
                </a:cubicBezTo>
                <a:cubicBezTo>
                  <a:pt x="115" y="67"/>
                  <a:pt x="115" y="67"/>
                  <a:pt x="115" y="66"/>
                </a:cubicBezTo>
                <a:cubicBezTo>
                  <a:pt x="115" y="65"/>
                  <a:pt x="115" y="65"/>
                  <a:pt x="115" y="65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113" y="66"/>
                  <a:pt x="112" y="66"/>
                  <a:pt x="113" y="65"/>
                </a:cubicBezTo>
                <a:cubicBezTo>
                  <a:pt x="113" y="65"/>
                  <a:pt x="113" y="65"/>
                  <a:pt x="112" y="65"/>
                </a:cubicBezTo>
                <a:cubicBezTo>
                  <a:pt x="112" y="65"/>
                  <a:pt x="112" y="65"/>
                  <a:pt x="112" y="65"/>
                </a:cubicBezTo>
                <a:cubicBezTo>
                  <a:pt x="112" y="66"/>
                  <a:pt x="112" y="66"/>
                  <a:pt x="111" y="65"/>
                </a:cubicBezTo>
                <a:cubicBezTo>
                  <a:pt x="111" y="65"/>
                  <a:pt x="110" y="65"/>
                  <a:pt x="109" y="65"/>
                </a:cubicBezTo>
                <a:cubicBezTo>
                  <a:pt x="108" y="65"/>
                  <a:pt x="106" y="64"/>
                  <a:pt x="105" y="63"/>
                </a:cubicBezTo>
                <a:cubicBezTo>
                  <a:pt x="105" y="62"/>
                  <a:pt x="105" y="62"/>
                  <a:pt x="104" y="62"/>
                </a:cubicBezTo>
                <a:cubicBezTo>
                  <a:pt x="104" y="62"/>
                  <a:pt x="104" y="62"/>
                  <a:pt x="104" y="61"/>
                </a:cubicBezTo>
                <a:cubicBezTo>
                  <a:pt x="104" y="61"/>
                  <a:pt x="104" y="61"/>
                  <a:pt x="104" y="61"/>
                </a:cubicBezTo>
                <a:cubicBezTo>
                  <a:pt x="104" y="61"/>
                  <a:pt x="103" y="61"/>
                  <a:pt x="103" y="61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2" y="62"/>
                  <a:pt x="101" y="62"/>
                  <a:pt x="101" y="62"/>
                </a:cubicBezTo>
                <a:cubicBezTo>
                  <a:pt x="101" y="62"/>
                  <a:pt x="100" y="62"/>
                  <a:pt x="99" y="62"/>
                </a:cubicBezTo>
                <a:cubicBezTo>
                  <a:pt x="98" y="61"/>
                  <a:pt x="97" y="61"/>
                  <a:pt x="9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6" y="60"/>
                  <a:pt x="95" y="60"/>
                  <a:pt x="95" y="60"/>
                </a:cubicBezTo>
                <a:cubicBezTo>
                  <a:pt x="94" y="59"/>
                  <a:pt x="94" y="60"/>
                  <a:pt x="94" y="60"/>
                </a:cubicBezTo>
                <a:cubicBezTo>
                  <a:pt x="94" y="60"/>
                  <a:pt x="93" y="60"/>
                  <a:pt x="93" y="60"/>
                </a:cubicBezTo>
                <a:cubicBezTo>
                  <a:pt x="93" y="61"/>
                  <a:pt x="92" y="61"/>
                  <a:pt x="92" y="61"/>
                </a:cubicBezTo>
                <a:cubicBezTo>
                  <a:pt x="91" y="62"/>
                  <a:pt x="89" y="62"/>
                  <a:pt x="88" y="60"/>
                </a:cubicBezTo>
                <a:cubicBezTo>
                  <a:pt x="88" y="60"/>
                  <a:pt x="87" y="59"/>
                  <a:pt x="87" y="59"/>
                </a:cubicBezTo>
                <a:cubicBezTo>
                  <a:pt x="86" y="59"/>
                  <a:pt x="83" y="59"/>
                  <a:pt x="82" y="60"/>
                </a:cubicBezTo>
                <a:cubicBezTo>
                  <a:pt x="82" y="60"/>
                  <a:pt x="82" y="61"/>
                  <a:pt x="81" y="61"/>
                </a:cubicBezTo>
                <a:cubicBezTo>
                  <a:pt x="81" y="60"/>
                  <a:pt x="81" y="61"/>
                  <a:pt x="80" y="61"/>
                </a:cubicBezTo>
                <a:cubicBezTo>
                  <a:pt x="79" y="61"/>
                  <a:pt x="78" y="61"/>
                  <a:pt x="78" y="61"/>
                </a:cubicBezTo>
                <a:cubicBezTo>
                  <a:pt x="77" y="60"/>
                  <a:pt x="77" y="60"/>
                  <a:pt x="77" y="60"/>
                </a:cubicBezTo>
                <a:cubicBezTo>
                  <a:pt x="77" y="60"/>
                  <a:pt x="77" y="59"/>
                  <a:pt x="77" y="59"/>
                </a:cubicBezTo>
                <a:cubicBezTo>
                  <a:pt x="76" y="59"/>
                  <a:pt x="76" y="59"/>
                  <a:pt x="76" y="59"/>
                </a:cubicBezTo>
                <a:cubicBezTo>
                  <a:pt x="76" y="58"/>
                  <a:pt x="74" y="59"/>
                  <a:pt x="74" y="59"/>
                </a:cubicBezTo>
                <a:cubicBezTo>
                  <a:pt x="74" y="59"/>
                  <a:pt x="73" y="60"/>
                  <a:pt x="73" y="60"/>
                </a:cubicBezTo>
                <a:cubicBezTo>
                  <a:pt x="73" y="59"/>
                  <a:pt x="72" y="60"/>
                  <a:pt x="71" y="60"/>
                </a:cubicBezTo>
                <a:cubicBezTo>
                  <a:pt x="71" y="61"/>
                  <a:pt x="70" y="60"/>
                  <a:pt x="69" y="59"/>
                </a:cubicBezTo>
                <a:cubicBezTo>
                  <a:pt x="69" y="58"/>
                  <a:pt x="68" y="58"/>
                  <a:pt x="67" y="59"/>
                </a:cubicBezTo>
                <a:cubicBezTo>
                  <a:pt x="65" y="60"/>
                  <a:pt x="64" y="61"/>
                  <a:pt x="62" y="62"/>
                </a:cubicBezTo>
                <a:cubicBezTo>
                  <a:pt x="59" y="62"/>
                  <a:pt x="58" y="62"/>
                  <a:pt x="57" y="61"/>
                </a:cubicBezTo>
                <a:cubicBezTo>
                  <a:pt x="57" y="60"/>
                  <a:pt x="57" y="60"/>
                  <a:pt x="55" y="61"/>
                </a:cubicBezTo>
                <a:cubicBezTo>
                  <a:pt x="52" y="63"/>
                  <a:pt x="47" y="65"/>
                  <a:pt x="46" y="64"/>
                </a:cubicBezTo>
                <a:cubicBezTo>
                  <a:pt x="46" y="64"/>
                  <a:pt x="45" y="64"/>
                  <a:pt x="45" y="64"/>
                </a:cubicBezTo>
                <a:close/>
                <a:moveTo>
                  <a:pt x="61" y="41"/>
                </a:moveTo>
                <a:cubicBezTo>
                  <a:pt x="61" y="41"/>
                  <a:pt x="60" y="40"/>
                  <a:pt x="61" y="40"/>
                </a:cubicBezTo>
                <a:cubicBezTo>
                  <a:pt x="61" y="40"/>
                  <a:pt x="61" y="39"/>
                  <a:pt x="60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1" y="39"/>
                  <a:pt x="61" y="38"/>
                  <a:pt x="61" y="37"/>
                </a:cubicBezTo>
                <a:cubicBezTo>
                  <a:pt x="60" y="36"/>
                  <a:pt x="60" y="36"/>
                  <a:pt x="61" y="35"/>
                </a:cubicBezTo>
                <a:cubicBezTo>
                  <a:pt x="61" y="35"/>
                  <a:pt x="61" y="35"/>
                  <a:pt x="60" y="35"/>
                </a:cubicBezTo>
                <a:cubicBezTo>
                  <a:pt x="60" y="35"/>
                  <a:pt x="60" y="34"/>
                  <a:pt x="61" y="33"/>
                </a:cubicBezTo>
                <a:cubicBezTo>
                  <a:pt x="61" y="33"/>
                  <a:pt x="61" y="33"/>
                  <a:pt x="62" y="33"/>
                </a:cubicBezTo>
                <a:cubicBezTo>
                  <a:pt x="63" y="33"/>
                  <a:pt x="63" y="34"/>
                  <a:pt x="63" y="35"/>
                </a:cubicBezTo>
                <a:cubicBezTo>
                  <a:pt x="63" y="35"/>
                  <a:pt x="63" y="35"/>
                  <a:pt x="63" y="35"/>
                </a:cubicBezTo>
                <a:cubicBezTo>
                  <a:pt x="64" y="35"/>
                  <a:pt x="64" y="36"/>
                  <a:pt x="64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65" y="36"/>
                  <a:pt x="65" y="36"/>
                  <a:pt x="65" y="36"/>
                </a:cubicBezTo>
                <a:cubicBezTo>
                  <a:pt x="65" y="36"/>
                  <a:pt x="66" y="36"/>
                  <a:pt x="66" y="36"/>
                </a:cubicBezTo>
                <a:cubicBezTo>
                  <a:pt x="66" y="36"/>
                  <a:pt x="67" y="36"/>
                  <a:pt x="67" y="36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8" y="35"/>
                  <a:pt x="68" y="35"/>
                </a:cubicBezTo>
                <a:cubicBezTo>
                  <a:pt x="68" y="35"/>
                  <a:pt x="68" y="34"/>
                  <a:pt x="69" y="34"/>
                </a:cubicBezTo>
                <a:cubicBezTo>
                  <a:pt x="70" y="34"/>
                  <a:pt x="70" y="33"/>
                  <a:pt x="70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2" y="33"/>
                  <a:pt x="72" y="32"/>
                </a:cubicBezTo>
                <a:cubicBezTo>
                  <a:pt x="73" y="32"/>
                  <a:pt x="74" y="32"/>
                  <a:pt x="74" y="32"/>
                </a:cubicBezTo>
                <a:cubicBezTo>
                  <a:pt x="74" y="33"/>
                  <a:pt x="74" y="33"/>
                  <a:pt x="75" y="33"/>
                </a:cubicBezTo>
                <a:cubicBezTo>
                  <a:pt x="75" y="34"/>
                  <a:pt x="76" y="34"/>
                  <a:pt x="76" y="34"/>
                </a:cubicBezTo>
                <a:cubicBezTo>
                  <a:pt x="77" y="34"/>
                  <a:pt x="78" y="34"/>
                  <a:pt x="78" y="35"/>
                </a:cubicBezTo>
                <a:cubicBezTo>
                  <a:pt x="78" y="35"/>
                  <a:pt x="78" y="35"/>
                  <a:pt x="78" y="35"/>
                </a:cubicBezTo>
                <a:cubicBezTo>
                  <a:pt x="78" y="35"/>
                  <a:pt x="79" y="35"/>
                  <a:pt x="79" y="35"/>
                </a:cubicBezTo>
                <a:cubicBezTo>
                  <a:pt x="78" y="35"/>
                  <a:pt x="79" y="35"/>
                  <a:pt x="79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37"/>
                  <a:pt x="80" y="36"/>
                  <a:pt x="80" y="36"/>
                </a:cubicBezTo>
                <a:cubicBezTo>
                  <a:pt x="81" y="35"/>
                  <a:pt x="81" y="35"/>
                  <a:pt x="81" y="34"/>
                </a:cubicBezTo>
                <a:cubicBezTo>
                  <a:pt x="82" y="34"/>
                  <a:pt x="84" y="35"/>
                  <a:pt x="84" y="36"/>
                </a:cubicBezTo>
                <a:cubicBezTo>
                  <a:pt x="85" y="37"/>
                  <a:pt x="86" y="38"/>
                  <a:pt x="86" y="37"/>
                </a:cubicBezTo>
                <a:cubicBezTo>
                  <a:pt x="86" y="37"/>
                  <a:pt x="87" y="37"/>
                  <a:pt x="87" y="37"/>
                </a:cubicBezTo>
                <a:cubicBezTo>
                  <a:pt x="88" y="38"/>
                  <a:pt x="88" y="37"/>
                  <a:pt x="89" y="37"/>
                </a:cubicBezTo>
                <a:cubicBezTo>
                  <a:pt x="90" y="37"/>
                  <a:pt x="92" y="37"/>
                  <a:pt x="92" y="38"/>
                </a:cubicBezTo>
                <a:cubicBezTo>
                  <a:pt x="93" y="40"/>
                  <a:pt x="93" y="40"/>
                  <a:pt x="95" y="39"/>
                </a:cubicBezTo>
                <a:cubicBezTo>
                  <a:pt x="98" y="38"/>
                  <a:pt x="98" y="38"/>
                  <a:pt x="99" y="38"/>
                </a:cubicBezTo>
                <a:cubicBezTo>
                  <a:pt x="100" y="38"/>
                  <a:pt x="100" y="38"/>
                  <a:pt x="101" y="38"/>
                </a:cubicBezTo>
                <a:cubicBezTo>
                  <a:pt x="101" y="38"/>
                  <a:pt x="102" y="38"/>
                  <a:pt x="103" y="39"/>
                </a:cubicBezTo>
                <a:cubicBezTo>
                  <a:pt x="104" y="40"/>
                  <a:pt x="105" y="41"/>
                  <a:pt x="105" y="40"/>
                </a:cubicBezTo>
                <a:cubicBezTo>
                  <a:pt x="106" y="40"/>
                  <a:pt x="106" y="40"/>
                  <a:pt x="106" y="40"/>
                </a:cubicBezTo>
                <a:cubicBezTo>
                  <a:pt x="106" y="40"/>
                  <a:pt x="107" y="40"/>
                  <a:pt x="107" y="39"/>
                </a:cubicBezTo>
                <a:cubicBezTo>
                  <a:pt x="109" y="39"/>
                  <a:pt x="110" y="39"/>
                  <a:pt x="111" y="40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11" y="41"/>
                  <a:pt x="112" y="41"/>
                  <a:pt x="113" y="42"/>
                </a:cubicBezTo>
                <a:cubicBezTo>
                  <a:pt x="113" y="42"/>
                  <a:pt x="114" y="43"/>
                  <a:pt x="114" y="43"/>
                </a:cubicBezTo>
                <a:cubicBezTo>
                  <a:pt x="115" y="42"/>
                  <a:pt x="115" y="43"/>
                  <a:pt x="116" y="43"/>
                </a:cubicBezTo>
                <a:cubicBezTo>
                  <a:pt x="116" y="43"/>
                  <a:pt x="116" y="43"/>
                  <a:pt x="117" y="42"/>
                </a:cubicBezTo>
                <a:cubicBezTo>
                  <a:pt x="119" y="40"/>
                  <a:pt x="119" y="40"/>
                  <a:pt x="120" y="40"/>
                </a:cubicBezTo>
                <a:cubicBezTo>
                  <a:pt x="121" y="40"/>
                  <a:pt x="122" y="40"/>
                  <a:pt x="122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123" y="41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4" y="43"/>
                  <a:pt x="124" y="43"/>
                  <a:pt x="124" y="44"/>
                </a:cubicBezTo>
                <a:cubicBezTo>
                  <a:pt x="125" y="45"/>
                  <a:pt x="125" y="45"/>
                  <a:pt x="125" y="45"/>
                </a:cubicBezTo>
                <a:cubicBezTo>
                  <a:pt x="126" y="46"/>
                  <a:pt x="126" y="46"/>
                  <a:pt x="126" y="46"/>
                </a:cubicBezTo>
                <a:cubicBezTo>
                  <a:pt x="128" y="46"/>
                  <a:pt x="128" y="46"/>
                  <a:pt x="130" y="47"/>
                </a:cubicBezTo>
                <a:cubicBezTo>
                  <a:pt x="131" y="48"/>
                  <a:pt x="132" y="50"/>
                  <a:pt x="132" y="50"/>
                </a:cubicBezTo>
                <a:cubicBezTo>
                  <a:pt x="132" y="51"/>
                  <a:pt x="132" y="51"/>
                  <a:pt x="132" y="51"/>
                </a:cubicBezTo>
                <a:cubicBezTo>
                  <a:pt x="133" y="51"/>
                  <a:pt x="133" y="51"/>
                  <a:pt x="133" y="52"/>
                </a:cubicBezTo>
                <a:cubicBezTo>
                  <a:pt x="133" y="52"/>
                  <a:pt x="132" y="53"/>
                  <a:pt x="132" y="53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54"/>
                  <a:pt x="133" y="55"/>
                  <a:pt x="132" y="55"/>
                </a:cubicBezTo>
                <a:cubicBezTo>
                  <a:pt x="132" y="56"/>
                  <a:pt x="133" y="57"/>
                  <a:pt x="133" y="57"/>
                </a:cubicBezTo>
                <a:cubicBezTo>
                  <a:pt x="133" y="57"/>
                  <a:pt x="133" y="57"/>
                  <a:pt x="133" y="57"/>
                </a:cubicBezTo>
                <a:cubicBezTo>
                  <a:pt x="133" y="57"/>
                  <a:pt x="133" y="58"/>
                  <a:pt x="133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1" y="59"/>
                  <a:pt x="130" y="59"/>
                  <a:pt x="130" y="57"/>
                </a:cubicBezTo>
                <a:cubicBezTo>
                  <a:pt x="129" y="57"/>
                  <a:pt x="129" y="56"/>
                  <a:pt x="129" y="56"/>
                </a:cubicBezTo>
                <a:cubicBezTo>
                  <a:pt x="129" y="56"/>
                  <a:pt x="129" y="56"/>
                  <a:pt x="129" y="55"/>
                </a:cubicBezTo>
                <a:cubicBezTo>
                  <a:pt x="129" y="54"/>
                  <a:pt x="129" y="53"/>
                  <a:pt x="128" y="53"/>
                </a:cubicBezTo>
                <a:cubicBezTo>
                  <a:pt x="128" y="53"/>
                  <a:pt x="128" y="53"/>
                  <a:pt x="128" y="52"/>
                </a:cubicBezTo>
                <a:cubicBezTo>
                  <a:pt x="128" y="52"/>
                  <a:pt x="128" y="52"/>
                  <a:pt x="128" y="52"/>
                </a:cubicBezTo>
                <a:cubicBezTo>
                  <a:pt x="128" y="51"/>
                  <a:pt x="128" y="51"/>
                  <a:pt x="125" y="52"/>
                </a:cubicBezTo>
                <a:cubicBezTo>
                  <a:pt x="125" y="52"/>
                  <a:pt x="124" y="52"/>
                  <a:pt x="124" y="51"/>
                </a:cubicBezTo>
                <a:cubicBezTo>
                  <a:pt x="124" y="51"/>
                  <a:pt x="124" y="51"/>
                  <a:pt x="124" y="51"/>
                </a:cubicBezTo>
                <a:cubicBezTo>
                  <a:pt x="123" y="50"/>
                  <a:pt x="123" y="50"/>
                  <a:pt x="123" y="5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49"/>
                  <a:pt x="122" y="49"/>
                  <a:pt x="122" y="48"/>
                </a:cubicBezTo>
                <a:cubicBezTo>
                  <a:pt x="122" y="48"/>
                  <a:pt x="121" y="47"/>
                  <a:pt x="121" y="47"/>
                </a:cubicBezTo>
                <a:cubicBezTo>
                  <a:pt x="121" y="47"/>
                  <a:pt x="121" y="47"/>
                  <a:pt x="120" y="46"/>
                </a:cubicBezTo>
                <a:cubicBezTo>
                  <a:pt x="120" y="46"/>
                  <a:pt x="120" y="46"/>
                  <a:pt x="118" y="46"/>
                </a:cubicBezTo>
                <a:cubicBezTo>
                  <a:pt x="117" y="47"/>
                  <a:pt x="117" y="47"/>
                  <a:pt x="116" y="46"/>
                </a:cubicBezTo>
                <a:cubicBezTo>
                  <a:pt x="116" y="46"/>
                  <a:pt x="116" y="46"/>
                  <a:pt x="116" y="47"/>
                </a:cubicBezTo>
                <a:cubicBezTo>
                  <a:pt x="116" y="47"/>
                  <a:pt x="115" y="47"/>
                  <a:pt x="115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46"/>
                  <a:pt x="115" y="46"/>
                  <a:pt x="115" y="46"/>
                </a:cubicBezTo>
                <a:cubicBezTo>
                  <a:pt x="115" y="46"/>
                  <a:pt x="114" y="46"/>
                  <a:pt x="114" y="46"/>
                </a:cubicBezTo>
                <a:cubicBezTo>
                  <a:pt x="114" y="47"/>
                  <a:pt x="113" y="47"/>
                  <a:pt x="112" y="47"/>
                </a:cubicBezTo>
                <a:cubicBezTo>
                  <a:pt x="112" y="47"/>
                  <a:pt x="112" y="46"/>
                  <a:pt x="111" y="46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1" y="46"/>
                  <a:pt x="110" y="45"/>
                  <a:pt x="110" y="45"/>
                </a:cubicBezTo>
                <a:cubicBezTo>
                  <a:pt x="109" y="45"/>
                  <a:pt x="109" y="44"/>
                  <a:pt x="109" y="44"/>
                </a:cubicBezTo>
                <a:cubicBezTo>
                  <a:pt x="109" y="44"/>
                  <a:pt x="108" y="44"/>
                  <a:pt x="107" y="44"/>
                </a:cubicBezTo>
                <a:cubicBezTo>
                  <a:pt x="107" y="45"/>
                  <a:pt x="106" y="45"/>
                  <a:pt x="106" y="45"/>
                </a:cubicBezTo>
                <a:cubicBezTo>
                  <a:pt x="106" y="45"/>
                  <a:pt x="105" y="45"/>
                  <a:pt x="105" y="45"/>
                </a:cubicBezTo>
                <a:cubicBezTo>
                  <a:pt x="104" y="46"/>
                  <a:pt x="102" y="45"/>
                  <a:pt x="102" y="45"/>
                </a:cubicBezTo>
                <a:cubicBezTo>
                  <a:pt x="102" y="45"/>
                  <a:pt x="102" y="44"/>
                  <a:pt x="102" y="44"/>
                </a:cubicBezTo>
                <a:cubicBezTo>
                  <a:pt x="102" y="45"/>
                  <a:pt x="102" y="44"/>
                  <a:pt x="101" y="44"/>
                </a:cubicBezTo>
                <a:cubicBezTo>
                  <a:pt x="101" y="43"/>
                  <a:pt x="100" y="43"/>
                  <a:pt x="100" y="43"/>
                </a:cubicBezTo>
                <a:cubicBezTo>
                  <a:pt x="99" y="43"/>
                  <a:pt x="97" y="43"/>
                  <a:pt x="97" y="43"/>
                </a:cubicBezTo>
                <a:cubicBezTo>
                  <a:pt x="97" y="43"/>
                  <a:pt x="96" y="43"/>
                  <a:pt x="96" y="43"/>
                </a:cubicBezTo>
                <a:cubicBezTo>
                  <a:pt x="96" y="43"/>
                  <a:pt x="95" y="43"/>
                  <a:pt x="94" y="44"/>
                </a:cubicBezTo>
                <a:cubicBezTo>
                  <a:pt x="92" y="44"/>
                  <a:pt x="92" y="44"/>
                  <a:pt x="92" y="44"/>
                </a:cubicBezTo>
                <a:cubicBezTo>
                  <a:pt x="91" y="43"/>
                  <a:pt x="91" y="43"/>
                  <a:pt x="91" y="43"/>
                </a:cubicBezTo>
                <a:cubicBezTo>
                  <a:pt x="89" y="42"/>
                  <a:pt x="88" y="41"/>
                  <a:pt x="87" y="42"/>
                </a:cubicBezTo>
                <a:cubicBezTo>
                  <a:pt x="87" y="43"/>
                  <a:pt x="87" y="43"/>
                  <a:pt x="86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86" y="43"/>
                  <a:pt x="85" y="43"/>
                  <a:pt x="84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82" y="42"/>
                  <a:pt x="82" y="42"/>
                  <a:pt x="82" y="42"/>
                </a:cubicBezTo>
                <a:cubicBezTo>
                  <a:pt x="82" y="42"/>
                  <a:pt x="81" y="41"/>
                  <a:pt x="81" y="41"/>
                </a:cubicBezTo>
                <a:cubicBezTo>
                  <a:pt x="81" y="40"/>
                  <a:pt x="80" y="40"/>
                  <a:pt x="77" y="41"/>
                </a:cubicBezTo>
                <a:cubicBezTo>
                  <a:pt x="75" y="41"/>
                  <a:pt x="74" y="41"/>
                  <a:pt x="73" y="40"/>
                </a:cubicBezTo>
                <a:cubicBezTo>
                  <a:pt x="72" y="39"/>
                  <a:pt x="70" y="38"/>
                  <a:pt x="69" y="39"/>
                </a:cubicBezTo>
                <a:cubicBezTo>
                  <a:pt x="69" y="39"/>
                  <a:pt x="69" y="39"/>
                  <a:pt x="70" y="39"/>
                </a:cubicBezTo>
                <a:cubicBezTo>
                  <a:pt x="70" y="40"/>
                  <a:pt x="70" y="40"/>
                  <a:pt x="70" y="40"/>
                </a:cubicBezTo>
                <a:cubicBezTo>
                  <a:pt x="69" y="40"/>
                  <a:pt x="66" y="41"/>
                  <a:pt x="66" y="41"/>
                </a:cubicBezTo>
                <a:cubicBezTo>
                  <a:pt x="66" y="42"/>
                  <a:pt x="64" y="42"/>
                  <a:pt x="63" y="42"/>
                </a:cubicBezTo>
                <a:cubicBezTo>
                  <a:pt x="62" y="42"/>
                  <a:pt x="62" y="42"/>
                  <a:pt x="61" y="41"/>
                </a:cubicBezTo>
                <a:close/>
                <a:moveTo>
                  <a:pt x="68" y="24"/>
                </a:moveTo>
                <a:cubicBezTo>
                  <a:pt x="67" y="23"/>
                  <a:pt x="67" y="21"/>
                  <a:pt x="68" y="20"/>
                </a:cubicBezTo>
                <a:cubicBezTo>
                  <a:pt x="68" y="20"/>
                  <a:pt x="69" y="20"/>
                  <a:pt x="69" y="20"/>
                </a:cubicBezTo>
                <a:cubicBezTo>
                  <a:pt x="70" y="20"/>
                  <a:pt x="70" y="20"/>
                  <a:pt x="71" y="20"/>
                </a:cubicBezTo>
                <a:cubicBezTo>
                  <a:pt x="73" y="19"/>
                  <a:pt x="76" y="20"/>
                  <a:pt x="75" y="21"/>
                </a:cubicBezTo>
                <a:cubicBezTo>
                  <a:pt x="75" y="21"/>
                  <a:pt x="76" y="22"/>
                  <a:pt x="77" y="22"/>
                </a:cubicBezTo>
                <a:cubicBezTo>
                  <a:pt x="78" y="23"/>
                  <a:pt x="78" y="23"/>
                  <a:pt x="78" y="22"/>
                </a:cubicBezTo>
                <a:cubicBezTo>
                  <a:pt x="79" y="22"/>
                  <a:pt x="80" y="22"/>
                  <a:pt x="80" y="22"/>
                </a:cubicBezTo>
                <a:cubicBezTo>
                  <a:pt x="81" y="22"/>
                  <a:pt x="82" y="21"/>
                  <a:pt x="82" y="21"/>
                </a:cubicBezTo>
                <a:cubicBezTo>
                  <a:pt x="82" y="21"/>
                  <a:pt x="83" y="21"/>
                  <a:pt x="84" y="22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22"/>
                  <a:pt x="84" y="23"/>
                  <a:pt x="84" y="23"/>
                </a:cubicBezTo>
                <a:cubicBezTo>
                  <a:pt x="84" y="23"/>
                  <a:pt x="84" y="23"/>
                  <a:pt x="85" y="23"/>
                </a:cubicBezTo>
                <a:cubicBezTo>
                  <a:pt x="85" y="23"/>
                  <a:pt x="85" y="22"/>
                  <a:pt x="86" y="22"/>
                </a:cubicBezTo>
                <a:cubicBezTo>
                  <a:pt x="86" y="22"/>
                  <a:pt x="86" y="22"/>
                  <a:pt x="87" y="21"/>
                </a:cubicBezTo>
                <a:cubicBezTo>
                  <a:pt x="87" y="21"/>
                  <a:pt x="87" y="21"/>
                  <a:pt x="87" y="21"/>
                </a:cubicBezTo>
                <a:cubicBezTo>
                  <a:pt x="88" y="20"/>
                  <a:pt x="88" y="20"/>
                  <a:pt x="88" y="20"/>
                </a:cubicBezTo>
                <a:cubicBezTo>
                  <a:pt x="88" y="19"/>
                  <a:pt x="89" y="19"/>
                  <a:pt x="90" y="19"/>
                </a:cubicBezTo>
                <a:cubicBezTo>
                  <a:pt x="91" y="19"/>
                  <a:pt x="91" y="20"/>
                  <a:pt x="91" y="20"/>
                </a:cubicBezTo>
                <a:cubicBezTo>
                  <a:pt x="91" y="21"/>
                  <a:pt x="92" y="21"/>
                  <a:pt x="92" y="21"/>
                </a:cubicBezTo>
                <a:cubicBezTo>
                  <a:pt x="92" y="21"/>
                  <a:pt x="93" y="21"/>
                  <a:pt x="93" y="21"/>
                </a:cubicBezTo>
                <a:cubicBezTo>
                  <a:pt x="93" y="21"/>
                  <a:pt x="93" y="21"/>
                  <a:pt x="93" y="21"/>
                </a:cubicBezTo>
                <a:cubicBezTo>
                  <a:pt x="94" y="20"/>
                  <a:pt x="94" y="20"/>
                  <a:pt x="94" y="20"/>
                </a:cubicBezTo>
                <a:cubicBezTo>
                  <a:pt x="95" y="20"/>
                  <a:pt x="95" y="20"/>
                  <a:pt x="95" y="19"/>
                </a:cubicBezTo>
                <a:cubicBezTo>
                  <a:pt x="97" y="18"/>
                  <a:pt x="97" y="18"/>
                  <a:pt x="98" y="18"/>
                </a:cubicBezTo>
                <a:cubicBezTo>
                  <a:pt x="99" y="18"/>
                  <a:pt x="99" y="18"/>
                  <a:pt x="100" y="18"/>
                </a:cubicBezTo>
                <a:cubicBezTo>
                  <a:pt x="100" y="18"/>
                  <a:pt x="100" y="19"/>
                  <a:pt x="100" y="19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100" y="20"/>
                  <a:pt x="101" y="21"/>
                  <a:pt x="102" y="21"/>
                </a:cubicBezTo>
                <a:cubicBezTo>
                  <a:pt x="102" y="20"/>
                  <a:pt x="103" y="20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3" y="20"/>
                  <a:pt x="103" y="20"/>
                  <a:pt x="104" y="19"/>
                </a:cubicBezTo>
                <a:cubicBezTo>
                  <a:pt x="104" y="19"/>
                  <a:pt x="105" y="19"/>
                  <a:pt x="107" y="19"/>
                </a:cubicBezTo>
                <a:cubicBezTo>
                  <a:pt x="108" y="20"/>
                  <a:pt x="108" y="20"/>
                  <a:pt x="108" y="21"/>
                </a:cubicBezTo>
                <a:cubicBezTo>
                  <a:pt x="107" y="21"/>
                  <a:pt x="109" y="22"/>
                  <a:pt x="109" y="22"/>
                </a:cubicBezTo>
                <a:cubicBezTo>
                  <a:pt x="109" y="21"/>
                  <a:pt x="110" y="21"/>
                  <a:pt x="110" y="21"/>
                </a:cubicBezTo>
                <a:cubicBezTo>
                  <a:pt x="110" y="21"/>
                  <a:pt x="111" y="21"/>
                  <a:pt x="111" y="21"/>
                </a:cubicBezTo>
                <a:cubicBezTo>
                  <a:pt x="111" y="21"/>
                  <a:pt x="111" y="21"/>
                  <a:pt x="112" y="21"/>
                </a:cubicBezTo>
                <a:cubicBezTo>
                  <a:pt x="113" y="22"/>
                  <a:pt x="114" y="21"/>
                  <a:pt x="115" y="21"/>
                </a:cubicBezTo>
                <a:cubicBezTo>
                  <a:pt x="115" y="20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2"/>
                  <a:pt x="117" y="22"/>
                </a:cubicBezTo>
                <a:cubicBezTo>
                  <a:pt x="117" y="23"/>
                  <a:pt x="117" y="23"/>
                  <a:pt x="118" y="23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18" y="24"/>
                  <a:pt x="118" y="24"/>
                  <a:pt x="118" y="24"/>
                </a:cubicBezTo>
                <a:cubicBezTo>
                  <a:pt x="119" y="24"/>
                  <a:pt x="119" y="24"/>
                  <a:pt x="119" y="24"/>
                </a:cubicBezTo>
                <a:cubicBezTo>
                  <a:pt x="119" y="22"/>
                  <a:pt x="123" y="24"/>
                  <a:pt x="124" y="25"/>
                </a:cubicBezTo>
                <a:cubicBezTo>
                  <a:pt x="125" y="26"/>
                  <a:pt x="127" y="27"/>
                  <a:pt x="127" y="27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30" y="26"/>
                  <a:pt x="136" y="28"/>
                  <a:pt x="136" y="28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37" y="28"/>
                  <a:pt x="137" y="28"/>
                  <a:pt x="137" y="29"/>
                </a:cubicBezTo>
                <a:cubicBezTo>
                  <a:pt x="137" y="29"/>
                  <a:pt x="138" y="30"/>
                  <a:pt x="138" y="30"/>
                </a:cubicBezTo>
                <a:cubicBezTo>
                  <a:pt x="138" y="30"/>
                  <a:pt x="138" y="30"/>
                  <a:pt x="138" y="31"/>
                </a:cubicBezTo>
                <a:cubicBezTo>
                  <a:pt x="139" y="31"/>
                  <a:pt x="139" y="31"/>
                  <a:pt x="139" y="31"/>
                </a:cubicBezTo>
                <a:cubicBezTo>
                  <a:pt x="139" y="31"/>
                  <a:pt x="141" y="31"/>
                  <a:pt x="141" y="31"/>
                </a:cubicBezTo>
                <a:cubicBezTo>
                  <a:pt x="142" y="32"/>
                  <a:pt x="142" y="32"/>
                  <a:pt x="142" y="33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142" y="33"/>
                  <a:pt x="143" y="34"/>
                  <a:pt x="143" y="34"/>
                </a:cubicBezTo>
                <a:cubicBezTo>
                  <a:pt x="143" y="34"/>
                  <a:pt x="143" y="35"/>
                  <a:pt x="144" y="35"/>
                </a:cubicBezTo>
                <a:cubicBezTo>
                  <a:pt x="145" y="35"/>
                  <a:pt x="146" y="37"/>
                  <a:pt x="145" y="38"/>
                </a:cubicBezTo>
                <a:cubicBezTo>
                  <a:pt x="145" y="38"/>
                  <a:pt x="144" y="38"/>
                  <a:pt x="144" y="38"/>
                </a:cubicBezTo>
                <a:cubicBezTo>
                  <a:pt x="144" y="37"/>
                  <a:pt x="144" y="37"/>
                  <a:pt x="143" y="38"/>
                </a:cubicBezTo>
                <a:cubicBezTo>
                  <a:pt x="143" y="38"/>
                  <a:pt x="143" y="38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6"/>
                  <a:pt x="140" y="36"/>
                  <a:pt x="140" y="36"/>
                </a:cubicBezTo>
                <a:cubicBezTo>
                  <a:pt x="140" y="35"/>
                  <a:pt x="139" y="35"/>
                  <a:pt x="138" y="35"/>
                </a:cubicBezTo>
                <a:cubicBezTo>
                  <a:pt x="137" y="35"/>
                  <a:pt x="136" y="34"/>
                  <a:pt x="136" y="33"/>
                </a:cubicBezTo>
                <a:cubicBezTo>
                  <a:pt x="136" y="33"/>
                  <a:pt x="135" y="32"/>
                  <a:pt x="135" y="32"/>
                </a:cubicBezTo>
                <a:cubicBezTo>
                  <a:pt x="135" y="32"/>
                  <a:pt x="134" y="32"/>
                  <a:pt x="134" y="31"/>
                </a:cubicBezTo>
                <a:cubicBezTo>
                  <a:pt x="134" y="31"/>
                  <a:pt x="134" y="31"/>
                  <a:pt x="132" y="31"/>
                </a:cubicBezTo>
                <a:cubicBezTo>
                  <a:pt x="131" y="31"/>
                  <a:pt x="130" y="30"/>
                  <a:pt x="130" y="30"/>
                </a:cubicBezTo>
                <a:cubicBezTo>
                  <a:pt x="129" y="30"/>
                  <a:pt x="129" y="30"/>
                  <a:pt x="128" y="30"/>
                </a:cubicBezTo>
                <a:cubicBezTo>
                  <a:pt x="127" y="30"/>
                  <a:pt x="127" y="30"/>
                  <a:pt x="126" y="30"/>
                </a:cubicBezTo>
                <a:cubicBezTo>
                  <a:pt x="126" y="30"/>
                  <a:pt x="126" y="30"/>
                  <a:pt x="126" y="30"/>
                </a:cubicBezTo>
                <a:cubicBezTo>
                  <a:pt x="125" y="31"/>
                  <a:pt x="124" y="30"/>
                  <a:pt x="123" y="30"/>
                </a:cubicBezTo>
                <a:cubicBezTo>
                  <a:pt x="123" y="29"/>
                  <a:pt x="123" y="29"/>
                  <a:pt x="123" y="29"/>
                </a:cubicBezTo>
                <a:cubicBezTo>
                  <a:pt x="122" y="29"/>
                  <a:pt x="122" y="28"/>
                  <a:pt x="122" y="28"/>
                </a:cubicBezTo>
                <a:cubicBezTo>
                  <a:pt x="122" y="28"/>
                  <a:pt x="122" y="28"/>
                  <a:pt x="121" y="28"/>
                </a:cubicBezTo>
                <a:cubicBezTo>
                  <a:pt x="120" y="27"/>
                  <a:pt x="119" y="27"/>
                  <a:pt x="119" y="27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6" y="27"/>
                  <a:pt x="116" y="27"/>
                  <a:pt x="115" y="27"/>
                </a:cubicBezTo>
                <a:cubicBezTo>
                  <a:pt x="115" y="26"/>
                  <a:pt x="115" y="27"/>
                  <a:pt x="115" y="27"/>
                </a:cubicBezTo>
                <a:cubicBezTo>
                  <a:pt x="114" y="27"/>
                  <a:pt x="113" y="27"/>
                  <a:pt x="113" y="26"/>
                </a:cubicBezTo>
                <a:cubicBezTo>
                  <a:pt x="113" y="25"/>
                  <a:pt x="112" y="25"/>
                  <a:pt x="111" y="25"/>
                </a:cubicBezTo>
                <a:cubicBezTo>
                  <a:pt x="111" y="26"/>
                  <a:pt x="110" y="26"/>
                  <a:pt x="110" y="25"/>
                </a:cubicBezTo>
                <a:cubicBezTo>
                  <a:pt x="110" y="25"/>
                  <a:pt x="109" y="25"/>
                  <a:pt x="109" y="26"/>
                </a:cubicBezTo>
                <a:cubicBezTo>
                  <a:pt x="109" y="26"/>
                  <a:pt x="109" y="26"/>
                  <a:pt x="108" y="26"/>
                </a:cubicBezTo>
                <a:cubicBezTo>
                  <a:pt x="107" y="26"/>
                  <a:pt x="107" y="26"/>
                  <a:pt x="106" y="25"/>
                </a:cubicBezTo>
                <a:cubicBezTo>
                  <a:pt x="106" y="25"/>
                  <a:pt x="106" y="24"/>
                  <a:pt x="106" y="24"/>
                </a:cubicBezTo>
                <a:cubicBezTo>
                  <a:pt x="106" y="24"/>
                  <a:pt x="106" y="24"/>
                  <a:pt x="105" y="24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105" y="23"/>
                  <a:pt x="105" y="23"/>
                  <a:pt x="104" y="24"/>
                </a:cubicBezTo>
                <a:cubicBezTo>
                  <a:pt x="103" y="25"/>
                  <a:pt x="103" y="25"/>
                  <a:pt x="103" y="24"/>
                </a:cubicBezTo>
                <a:cubicBezTo>
                  <a:pt x="103" y="24"/>
                  <a:pt x="103" y="24"/>
                  <a:pt x="103" y="24"/>
                </a:cubicBezTo>
                <a:cubicBezTo>
                  <a:pt x="103" y="24"/>
                  <a:pt x="103" y="24"/>
                  <a:pt x="103" y="25"/>
                </a:cubicBezTo>
                <a:cubicBezTo>
                  <a:pt x="103" y="25"/>
                  <a:pt x="103" y="25"/>
                  <a:pt x="102" y="25"/>
                </a:cubicBezTo>
                <a:cubicBezTo>
                  <a:pt x="102" y="25"/>
                  <a:pt x="102" y="25"/>
                  <a:pt x="102" y="25"/>
                </a:cubicBezTo>
                <a:cubicBezTo>
                  <a:pt x="101" y="25"/>
                  <a:pt x="101" y="25"/>
                  <a:pt x="100" y="25"/>
                </a:cubicBezTo>
                <a:cubicBezTo>
                  <a:pt x="99" y="26"/>
                  <a:pt x="99" y="26"/>
                  <a:pt x="99" y="26"/>
                </a:cubicBezTo>
                <a:cubicBezTo>
                  <a:pt x="98" y="24"/>
                  <a:pt x="98" y="24"/>
                  <a:pt x="98" y="24"/>
                </a:cubicBezTo>
                <a:cubicBezTo>
                  <a:pt x="98" y="22"/>
                  <a:pt x="98" y="22"/>
                  <a:pt x="98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6" y="24"/>
                  <a:pt x="95" y="24"/>
                  <a:pt x="95" y="24"/>
                </a:cubicBezTo>
                <a:cubicBezTo>
                  <a:pt x="95" y="24"/>
                  <a:pt x="95" y="25"/>
                  <a:pt x="94" y="25"/>
                </a:cubicBezTo>
                <a:cubicBezTo>
                  <a:pt x="94" y="25"/>
                  <a:pt x="94" y="26"/>
                  <a:pt x="94" y="25"/>
                </a:cubicBezTo>
                <a:cubicBezTo>
                  <a:pt x="94" y="25"/>
                  <a:pt x="94" y="25"/>
                  <a:pt x="93" y="26"/>
                </a:cubicBezTo>
                <a:cubicBezTo>
                  <a:pt x="93" y="26"/>
                  <a:pt x="93" y="26"/>
                  <a:pt x="93" y="26"/>
                </a:cubicBezTo>
                <a:cubicBezTo>
                  <a:pt x="93" y="26"/>
                  <a:pt x="93" y="26"/>
                  <a:pt x="92" y="27"/>
                </a:cubicBezTo>
                <a:cubicBezTo>
                  <a:pt x="92" y="27"/>
                  <a:pt x="91" y="28"/>
                  <a:pt x="90" y="28"/>
                </a:cubicBezTo>
                <a:cubicBezTo>
                  <a:pt x="90" y="28"/>
                  <a:pt x="89" y="27"/>
                  <a:pt x="89" y="27"/>
                </a:cubicBezTo>
                <a:cubicBezTo>
                  <a:pt x="89" y="26"/>
                  <a:pt x="89" y="25"/>
                  <a:pt x="89" y="25"/>
                </a:cubicBezTo>
                <a:cubicBezTo>
                  <a:pt x="88" y="25"/>
                  <a:pt x="86" y="26"/>
                  <a:pt x="86" y="26"/>
                </a:cubicBezTo>
                <a:cubicBezTo>
                  <a:pt x="86" y="27"/>
                  <a:pt x="86" y="27"/>
                  <a:pt x="86" y="27"/>
                </a:cubicBezTo>
                <a:cubicBezTo>
                  <a:pt x="86" y="26"/>
                  <a:pt x="85" y="27"/>
                  <a:pt x="85" y="27"/>
                </a:cubicBezTo>
                <a:cubicBezTo>
                  <a:pt x="85" y="27"/>
                  <a:pt x="85" y="27"/>
                  <a:pt x="84" y="27"/>
                </a:cubicBezTo>
                <a:cubicBezTo>
                  <a:pt x="83" y="27"/>
                  <a:pt x="82" y="27"/>
                  <a:pt x="82" y="28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7"/>
                  <a:pt x="81" y="27"/>
                  <a:pt x="81" y="27"/>
                </a:cubicBezTo>
                <a:cubicBezTo>
                  <a:pt x="81" y="27"/>
                  <a:pt x="81" y="26"/>
                  <a:pt x="81" y="27"/>
                </a:cubicBezTo>
                <a:cubicBezTo>
                  <a:pt x="81" y="27"/>
                  <a:pt x="81" y="26"/>
                  <a:pt x="81" y="26"/>
                </a:cubicBezTo>
                <a:cubicBezTo>
                  <a:pt x="80" y="25"/>
                  <a:pt x="80" y="25"/>
                  <a:pt x="80" y="25"/>
                </a:cubicBezTo>
                <a:cubicBezTo>
                  <a:pt x="79" y="25"/>
                  <a:pt x="79" y="26"/>
                  <a:pt x="79" y="26"/>
                </a:cubicBezTo>
                <a:cubicBezTo>
                  <a:pt x="78" y="27"/>
                  <a:pt x="76" y="27"/>
                  <a:pt x="75" y="27"/>
                </a:cubicBezTo>
                <a:cubicBezTo>
                  <a:pt x="75" y="27"/>
                  <a:pt x="74" y="26"/>
                  <a:pt x="74" y="25"/>
                </a:cubicBezTo>
                <a:cubicBezTo>
                  <a:pt x="74" y="24"/>
                  <a:pt x="72" y="24"/>
                  <a:pt x="71" y="24"/>
                </a:cubicBezTo>
                <a:cubicBezTo>
                  <a:pt x="70" y="25"/>
                  <a:pt x="70" y="25"/>
                  <a:pt x="69" y="25"/>
                </a:cubicBezTo>
                <a:cubicBezTo>
                  <a:pt x="68" y="26"/>
                  <a:pt x="68" y="26"/>
                  <a:pt x="68" y="26"/>
                </a:cubicBezTo>
                <a:lnTo>
                  <a:pt x="68" y="24"/>
                </a:lnTo>
                <a:close/>
                <a:moveTo>
                  <a:pt x="131" y="106"/>
                </a:moveTo>
                <a:cubicBezTo>
                  <a:pt x="131" y="106"/>
                  <a:pt x="129" y="103"/>
                  <a:pt x="129" y="103"/>
                </a:cubicBezTo>
                <a:cubicBezTo>
                  <a:pt x="128" y="103"/>
                  <a:pt x="128" y="103"/>
                  <a:pt x="128" y="104"/>
                </a:cubicBezTo>
                <a:cubicBezTo>
                  <a:pt x="128" y="104"/>
                  <a:pt x="129" y="105"/>
                  <a:pt x="129" y="105"/>
                </a:cubicBezTo>
                <a:cubicBezTo>
                  <a:pt x="129" y="105"/>
                  <a:pt x="130" y="105"/>
                  <a:pt x="129" y="105"/>
                </a:cubicBezTo>
                <a:cubicBezTo>
                  <a:pt x="129" y="105"/>
                  <a:pt x="130" y="106"/>
                  <a:pt x="131" y="106"/>
                </a:cubicBezTo>
                <a:cubicBezTo>
                  <a:pt x="131" y="106"/>
                  <a:pt x="131" y="106"/>
                  <a:pt x="131" y="106"/>
                </a:cubicBezTo>
                <a:close/>
                <a:moveTo>
                  <a:pt x="137" y="96"/>
                </a:moveTo>
                <a:cubicBezTo>
                  <a:pt x="139" y="97"/>
                  <a:pt x="138" y="95"/>
                  <a:pt x="135" y="93"/>
                </a:cubicBezTo>
                <a:cubicBezTo>
                  <a:pt x="133" y="92"/>
                  <a:pt x="133" y="92"/>
                  <a:pt x="132" y="92"/>
                </a:cubicBezTo>
                <a:cubicBezTo>
                  <a:pt x="131" y="93"/>
                  <a:pt x="131" y="94"/>
                  <a:pt x="132" y="94"/>
                </a:cubicBezTo>
                <a:cubicBezTo>
                  <a:pt x="133" y="94"/>
                  <a:pt x="133" y="95"/>
                  <a:pt x="133" y="95"/>
                </a:cubicBezTo>
                <a:cubicBezTo>
                  <a:pt x="133" y="95"/>
                  <a:pt x="134" y="95"/>
                  <a:pt x="135" y="95"/>
                </a:cubicBezTo>
                <a:cubicBezTo>
                  <a:pt x="135" y="95"/>
                  <a:pt x="136" y="95"/>
                  <a:pt x="137" y="96"/>
                </a:cubicBezTo>
                <a:close/>
                <a:moveTo>
                  <a:pt x="143" y="86"/>
                </a:moveTo>
                <a:cubicBezTo>
                  <a:pt x="144" y="86"/>
                  <a:pt x="144" y="86"/>
                  <a:pt x="144" y="86"/>
                </a:cubicBezTo>
                <a:cubicBezTo>
                  <a:pt x="144" y="86"/>
                  <a:pt x="142" y="84"/>
                  <a:pt x="141" y="83"/>
                </a:cubicBezTo>
                <a:cubicBezTo>
                  <a:pt x="140" y="82"/>
                  <a:pt x="140" y="82"/>
                  <a:pt x="140" y="83"/>
                </a:cubicBezTo>
                <a:cubicBezTo>
                  <a:pt x="139" y="85"/>
                  <a:pt x="140" y="85"/>
                  <a:pt x="143" y="86"/>
                </a:cubicBezTo>
                <a:close/>
                <a:moveTo>
                  <a:pt x="149" y="75"/>
                </a:moveTo>
                <a:cubicBezTo>
                  <a:pt x="149" y="74"/>
                  <a:pt x="148" y="73"/>
                  <a:pt x="146" y="72"/>
                </a:cubicBezTo>
                <a:cubicBezTo>
                  <a:pt x="144" y="71"/>
                  <a:pt x="144" y="71"/>
                  <a:pt x="144" y="72"/>
                </a:cubicBezTo>
                <a:cubicBezTo>
                  <a:pt x="144" y="72"/>
                  <a:pt x="144" y="73"/>
                  <a:pt x="145" y="73"/>
                </a:cubicBezTo>
                <a:cubicBezTo>
                  <a:pt x="147" y="74"/>
                  <a:pt x="149" y="75"/>
                  <a:pt x="149" y="75"/>
                </a:cubicBezTo>
                <a:close/>
                <a:moveTo>
                  <a:pt x="157" y="68"/>
                </a:moveTo>
                <a:cubicBezTo>
                  <a:pt x="157" y="67"/>
                  <a:pt x="154" y="64"/>
                  <a:pt x="152" y="63"/>
                </a:cubicBezTo>
                <a:cubicBezTo>
                  <a:pt x="151" y="63"/>
                  <a:pt x="151" y="63"/>
                  <a:pt x="151" y="64"/>
                </a:cubicBezTo>
                <a:cubicBezTo>
                  <a:pt x="151" y="65"/>
                  <a:pt x="151" y="65"/>
                  <a:pt x="153" y="66"/>
                </a:cubicBezTo>
                <a:cubicBezTo>
                  <a:pt x="154" y="67"/>
                  <a:pt x="156" y="68"/>
                  <a:pt x="157" y="68"/>
                </a:cubicBezTo>
                <a:close/>
                <a:moveTo>
                  <a:pt x="161" y="54"/>
                </a:moveTo>
                <a:cubicBezTo>
                  <a:pt x="162" y="54"/>
                  <a:pt x="162" y="54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3" y="54"/>
                  <a:pt x="163" y="54"/>
                  <a:pt x="162" y="54"/>
                </a:cubicBezTo>
                <a:cubicBezTo>
                  <a:pt x="162" y="54"/>
                  <a:pt x="162" y="53"/>
                  <a:pt x="162" y="53"/>
                </a:cubicBezTo>
                <a:cubicBezTo>
                  <a:pt x="162" y="52"/>
                  <a:pt x="162" y="52"/>
                  <a:pt x="162" y="52"/>
                </a:cubicBezTo>
                <a:cubicBezTo>
                  <a:pt x="162" y="52"/>
                  <a:pt x="161" y="51"/>
                  <a:pt x="161" y="51"/>
                </a:cubicBezTo>
                <a:cubicBezTo>
                  <a:pt x="160" y="50"/>
                  <a:pt x="159" y="50"/>
                  <a:pt x="158" y="50"/>
                </a:cubicBezTo>
                <a:cubicBezTo>
                  <a:pt x="157" y="51"/>
                  <a:pt x="157" y="52"/>
                  <a:pt x="158" y="52"/>
                </a:cubicBezTo>
                <a:cubicBezTo>
                  <a:pt x="159" y="52"/>
                  <a:pt x="159" y="53"/>
                  <a:pt x="160" y="53"/>
                </a:cubicBezTo>
                <a:cubicBezTo>
                  <a:pt x="161" y="54"/>
                  <a:pt x="161" y="54"/>
                  <a:pt x="161" y="54"/>
                </a:cubicBezTo>
                <a:close/>
                <a:moveTo>
                  <a:pt x="169" y="44"/>
                </a:moveTo>
                <a:cubicBezTo>
                  <a:pt x="170" y="44"/>
                  <a:pt x="169" y="43"/>
                  <a:pt x="168" y="42"/>
                </a:cubicBezTo>
                <a:cubicBezTo>
                  <a:pt x="167" y="41"/>
                  <a:pt x="166" y="41"/>
                  <a:pt x="166" y="42"/>
                </a:cubicBezTo>
                <a:cubicBezTo>
                  <a:pt x="166" y="42"/>
                  <a:pt x="167" y="43"/>
                  <a:pt x="167" y="43"/>
                </a:cubicBezTo>
                <a:cubicBezTo>
                  <a:pt x="167" y="42"/>
                  <a:pt x="167" y="43"/>
                  <a:pt x="167" y="43"/>
                </a:cubicBezTo>
                <a:cubicBezTo>
                  <a:pt x="167" y="43"/>
                  <a:pt x="167" y="43"/>
                  <a:pt x="167" y="43"/>
                </a:cubicBezTo>
                <a:cubicBezTo>
                  <a:pt x="167" y="43"/>
                  <a:pt x="168" y="43"/>
                  <a:pt x="167" y="43"/>
                </a:cubicBezTo>
                <a:cubicBezTo>
                  <a:pt x="167" y="43"/>
                  <a:pt x="168" y="44"/>
                  <a:pt x="168" y="44"/>
                </a:cubicBezTo>
                <a:cubicBezTo>
                  <a:pt x="169" y="44"/>
                  <a:pt x="169" y="44"/>
                  <a:pt x="169" y="44"/>
                </a:cubicBezTo>
                <a:cubicBezTo>
                  <a:pt x="169" y="45"/>
                  <a:pt x="169" y="45"/>
                  <a:pt x="169" y="45"/>
                </a:cubicBezTo>
                <a:cubicBezTo>
                  <a:pt x="169" y="45"/>
                  <a:pt x="169" y="44"/>
                  <a:pt x="169" y="44"/>
                </a:cubicBezTo>
                <a:close/>
                <a:moveTo>
                  <a:pt x="177" y="36"/>
                </a:moveTo>
                <a:cubicBezTo>
                  <a:pt x="177" y="36"/>
                  <a:pt x="176" y="34"/>
                  <a:pt x="176" y="34"/>
                </a:cubicBezTo>
                <a:cubicBezTo>
                  <a:pt x="175" y="34"/>
                  <a:pt x="175" y="33"/>
                  <a:pt x="175" y="33"/>
                </a:cubicBezTo>
                <a:cubicBezTo>
                  <a:pt x="175" y="33"/>
                  <a:pt x="175" y="33"/>
                  <a:pt x="174" y="33"/>
                </a:cubicBezTo>
                <a:cubicBezTo>
                  <a:pt x="173" y="33"/>
                  <a:pt x="173" y="33"/>
                  <a:pt x="173" y="32"/>
                </a:cubicBezTo>
                <a:cubicBezTo>
                  <a:pt x="173" y="32"/>
                  <a:pt x="173" y="32"/>
                  <a:pt x="172" y="32"/>
                </a:cubicBezTo>
                <a:cubicBezTo>
                  <a:pt x="172" y="33"/>
                  <a:pt x="172" y="33"/>
                  <a:pt x="172" y="33"/>
                </a:cubicBezTo>
                <a:cubicBezTo>
                  <a:pt x="172" y="34"/>
                  <a:pt x="172" y="34"/>
                  <a:pt x="172" y="34"/>
                </a:cubicBezTo>
                <a:cubicBezTo>
                  <a:pt x="173" y="34"/>
                  <a:pt x="173" y="33"/>
                  <a:pt x="173" y="34"/>
                </a:cubicBezTo>
                <a:cubicBezTo>
                  <a:pt x="173" y="34"/>
                  <a:pt x="173" y="34"/>
                  <a:pt x="173" y="34"/>
                </a:cubicBezTo>
                <a:cubicBezTo>
                  <a:pt x="173" y="34"/>
                  <a:pt x="173" y="34"/>
                  <a:pt x="173" y="34"/>
                </a:cubicBezTo>
                <a:cubicBezTo>
                  <a:pt x="173" y="34"/>
                  <a:pt x="174" y="35"/>
                  <a:pt x="174" y="35"/>
                </a:cubicBezTo>
                <a:cubicBezTo>
                  <a:pt x="174" y="36"/>
                  <a:pt x="174" y="36"/>
                  <a:pt x="176" y="36"/>
                </a:cubicBezTo>
                <a:cubicBezTo>
                  <a:pt x="176" y="37"/>
                  <a:pt x="177" y="37"/>
                  <a:pt x="177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dirty="0">
              <a:ea typeface="汉仪丫丫体简" panose="02010604000101010101" pitchFamily="2" charset="-122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7"/>
          <p:cNvGrpSpPr/>
          <p:nvPr/>
        </p:nvGrpSpPr>
        <p:grpSpPr>
          <a:xfrm>
            <a:off x="-23388" y="154008"/>
            <a:ext cx="6644556" cy="475298"/>
            <a:chOff x="-31184" y="205344"/>
            <a:chExt cx="8859408" cy="633729"/>
          </a:xfrm>
        </p:grpSpPr>
        <p:sp>
          <p:nvSpPr>
            <p:cNvPr id="29" name="文本框 28"/>
            <p:cNvSpPr txBox="1"/>
            <p:nvPr/>
          </p:nvSpPr>
          <p:spPr>
            <a:xfrm>
              <a:off x="5359093" y="223521"/>
              <a:ext cx="2894319" cy="6155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 smtClean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读一读</a:t>
              </a:r>
              <a:endParaRPr lang="zh-CN" altLang="en-US" sz="2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4" name="组合 29"/>
            <p:cNvGrpSpPr/>
            <p:nvPr/>
          </p:nvGrpSpPr>
          <p:grpSpPr>
            <a:xfrm>
              <a:off x="829774" y="288533"/>
              <a:ext cx="7998450" cy="360040"/>
              <a:chOff x="822022" y="288533"/>
              <a:chExt cx="7998450" cy="360040"/>
            </a:xfrm>
          </p:grpSpPr>
          <p:cxnSp>
            <p:nvCxnSpPr>
              <p:cNvPr id="36" name="直接连接符 35"/>
              <p:cNvCxnSpPr/>
              <p:nvPr/>
            </p:nvCxnSpPr>
            <p:spPr>
              <a:xfrm>
                <a:off x="5268932" y="633587"/>
                <a:ext cx="3551540" cy="0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  <a:alpha val="74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" name="组合 36"/>
              <p:cNvGrpSpPr/>
              <p:nvPr/>
            </p:nvGrpSpPr>
            <p:grpSpPr>
              <a:xfrm>
                <a:off x="822022" y="288533"/>
                <a:ext cx="4469280" cy="360040"/>
                <a:chOff x="872912" y="836712"/>
                <a:chExt cx="4469280" cy="360040"/>
              </a:xfrm>
            </p:grpSpPr>
            <p:sp>
              <p:nvSpPr>
                <p:cNvPr id="41" name="矩形 40"/>
                <p:cNvSpPr/>
                <p:nvPr/>
              </p:nvSpPr>
              <p:spPr>
                <a:xfrm>
                  <a:off x="872912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3" name="矩形 42"/>
                <p:cNvSpPr/>
                <p:nvPr/>
              </p:nvSpPr>
              <p:spPr>
                <a:xfrm>
                  <a:off x="1774208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4" name="矩形 43"/>
                <p:cNvSpPr/>
                <p:nvPr/>
              </p:nvSpPr>
              <p:spPr>
                <a:xfrm>
                  <a:off x="2675504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7" name="矩形 46"/>
                <p:cNvSpPr/>
                <p:nvPr/>
              </p:nvSpPr>
              <p:spPr>
                <a:xfrm>
                  <a:off x="3576800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8" name="矩形 47"/>
                <p:cNvSpPr/>
                <p:nvPr/>
              </p:nvSpPr>
              <p:spPr>
                <a:xfrm>
                  <a:off x="4478096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</p:grpSp>
        </p:grpSp>
        <p:sp>
          <p:nvSpPr>
            <p:cNvPr id="31" name="矩形 30"/>
            <p:cNvSpPr/>
            <p:nvPr/>
          </p:nvSpPr>
          <p:spPr>
            <a:xfrm>
              <a:off x="-31184" y="205344"/>
              <a:ext cx="864096" cy="504056"/>
            </a:xfrm>
            <a:prstGeom prst="rect">
              <a:avLst/>
            </a:prstGeom>
            <a:blipFill>
              <a:blip r:embed="rId2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6" name="组合 8"/>
          <p:cNvGrpSpPr/>
          <p:nvPr/>
        </p:nvGrpSpPr>
        <p:grpSpPr>
          <a:xfrm>
            <a:off x="629562" y="843558"/>
            <a:ext cx="1620180" cy="1026114"/>
            <a:chOff x="389602" y="1124744"/>
            <a:chExt cx="2197812" cy="1440160"/>
          </a:xfrm>
        </p:grpSpPr>
        <p:sp>
          <p:nvSpPr>
            <p:cNvPr id="2" name="椭圆 1"/>
            <p:cNvSpPr/>
            <p:nvPr/>
          </p:nvSpPr>
          <p:spPr>
            <a:xfrm>
              <a:off x="822022" y="1124744"/>
              <a:ext cx="1440160" cy="1440160"/>
            </a:xfrm>
            <a:prstGeom prst="ellipse">
              <a:avLst/>
            </a:prstGeom>
            <a:blipFill>
              <a:blip r:embed="rId3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8" name="Freeform 16"/>
            <p:cNvSpPr>
              <a:spLocks noEditPoints="1"/>
            </p:cNvSpPr>
            <p:nvPr/>
          </p:nvSpPr>
          <p:spPr bwMode="auto">
            <a:xfrm>
              <a:off x="389602" y="1336907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7" name="组合 7"/>
          <p:cNvGrpSpPr/>
          <p:nvPr/>
        </p:nvGrpSpPr>
        <p:grpSpPr>
          <a:xfrm>
            <a:off x="683569" y="2193708"/>
            <a:ext cx="1648359" cy="1080120"/>
            <a:chOff x="1922283" y="3212976"/>
            <a:chExt cx="2197812" cy="1440160"/>
          </a:xfrm>
        </p:grpSpPr>
        <p:sp>
          <p:nvSpPr>
            <p:cNvPr id="33" name="椭圆 32"/>
            <p:cNvSpPr/>
            <p:nvPr/>
          </p:nvSpPr>
          <p:spPr>
            <a:xfrm>
              <a:off x="2331589" y="3212976"/>
              <a:ext cx="1440160" cy="1440160"/>
            </a:xfrm>
            <a:prstGeom prst="ellipse">
              <a:avLst/>
            </a:prstGeom>
            <a:blipFill>
              <a:blip r:embed="rId4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9" name="Freeform 16"/>
            <p:cNvSpPr>
              <a:spLocks noEditPoints="1"/>
            </p:cNvSpPr>
            <p:nvPr/>
          </p:nvSpPr>
          <p:spPr bwMode="auto">
            <a:xfrm>
              <a:off x="1922283" y="3426470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8" name="组合 9"/>
          <p:cNvGrpSpPr/>
          <p:nvPr/>
        </p:nvGrpSpPr>
        <p:grpSpPr>
          <a:xfrm>
            <a:off x="737577" y="3597864"/>
            <a:ext cx="1648359" cy="1080120"/>
            <a:chOff x="4192396" y="4653136"/>
            <a:chExt cx="2197812" cy="1440160"/>
          </a:xfrm>
        </p:grpSpPr>
        <p:sp>
          <p:nvSpPr>
            <p:cNvPr id="32" name="椭圆 31"/>
            <p:cNvSpPr/>
            <p:nvPr/>
          </p:nvSpPr>
          <p:spPr>
            <a:xfrm>
              <a:off x="4548852" y="4653136"/>
              <a:ext cx="1440160" cy="1440160"/>
            </a:xfrm>
            <a:prstGeom prst="ellipse">
              <a:avLst/>
            </a:prstGeom>
            <a:blipFill dpi="0" rotWithShape="1">
              <a:blip r:embed="rId5" cstate="email"/>
              <a:srcRect/>
              <a:stretch>
                <a:fillRect/>
              </a:stretch>
            </a:blipFill>
            <a:ln w="57150" cap="rnd"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320040" tIns="320041" rIns="835448" bIns="835448" numCol="1" spcCol="1270" anchor="ctr" anchorCtr="0">
              <a:noAutofit/>
            </a:bodyPr>
            <a:lstStyle/>
            <a:p>
              <a:pPr algn="ctr" defTabSz="2000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4500" dirty="0">
                <a:latin typeface="汉仪丫丫体简" panose="02010604000101010101" pitchFamily="2" charset="-122"/>
                <a:ea typeface="汉仪丫丫体简" panose="02010604000101010101" pitchFamily="2" charset="-122"/>
              </a:endParaRPr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4192396" y="4850796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sp>
        <p:nvSpPr>
          <p:cNvPr id="22" name="文本框 27"/>
          <p:cNvSpPr txBox="1"/>
          <p:nvPr/>
        </p:nvSpPr>
        <p:spPr>
          <a:xfrm>
            <a:off x="2627784" y="1113589"/>
            <a:ext cx="6282698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zh-CN" altLang="en-US" sz="3200" dirty="0" smtClean="0">
                <a:solidFill>
                  <a:schemeClr val="bg1">
                    <a:lumMod val="95000"/>
                  </a:schemeClr>
                </a:solidFill>
              </a:rPr>
              <a:t>    </a:t>
            </a:r>
            <a:r>
              <a:rPr lang="zh-CN" altLang="en-US" sz="3200" dirty="0" smtClean="0">
                <a:solidFill>
                  <a:schemeClr val="bg1">
                    <a:lumMod val="95000"/>
                  </a:schemeClr>
                </a:solidFill>
              </a:rPr>
              <a:t>庭</a:t>
            </a:r>
            <a:r>
              <a:rPr lang="zh-CN" altLang="en-US" sz="3200" dirty="0" smtClean="0">
                <a:solidFill>
                  <a:schemeClr val="bg1">
                    <a:lumMod val="95000"/>
                  </a:schemeClr>
                </a:solidFill>
              </a:rPr>
              <a:t>院经常打扫，洁净得没有一丝青苔。花草树木成行满畦，都是主人亲手栽种。庭院外一条小河保护着农田，将绿色的田地环绕；两座青山打开门来为人们送去绿色。</a:t>
            </a:r>
            <a:endParaRPr lang="zh-CN" altLang="en-US" sz="3200" dirty="0">
              <a:solidFill>
                <a:schemeClr val="bg1">
                  <a:lumMod val="95000"/>
                </a:schemeClr>
              </a:solidFill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2987824" y="4029912"/>
            <a:ext cx="432048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600" dirty="0" smtClean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  <a:sym typeface="+mn-lt"/>
              </a:rPr>
              <a:t>他是谁？</a:t>
            </a:r>
            <a:endParaRPr lang="zh-CN" altLang="en-US" sz="66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  <a:sym typeface="+mn-lt"/>
            </a:endParaRPr>
          </a:p>
        </p:txBody>
      </p:sp>
      <p:pic>
        <p:nvPicPr>
          <p:cNvPr id="496" name="图片 495" descr="5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2123728" y="195487"/>
            <a:ext cx="5472608" cy="343522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1"/>
    </p:bldLst>
  </p:timing>
</p:sld>
</file>

<file path=ppt/theme/theme1.xml><?xml version="1.0" encoding="utf-8"?>
<a:theme xmlns:a="http://schemas.openxmlformats.org/drawingml/2006/main" name="第一PPT模板网-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暗香扑面">
      <a:majorFont>
        <a:latin typeface="Franklin Gothic Medium"/>
        <a:ea typeface=""/>
        <a:cs typeface=""/>
        <a:font script="Jpan" typeface="HG創英角ｺﾞｼｯｸUB"/>
        <a:font script="Hang" typeface="HY견고딕"/>
        <a:font script="Hans" typeface="微软雅黑"/>
        <a:font script="Hant" typeface="微軟正黑體"/>
        <a:font script="Arab" typeface="Arial Bold"/>
        <a:font script="Hebr" typeface="Arial Bold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 Bold"/>
        <a:font script="Uigh" typeface="Microsoft Uighur"/>
      </a:majorFont>
      <a:minorFont>
        <a:latin typeface="Franklin Gothic Book"/>
        <a:ea typeface=""/>
        <a:cs typeface=""/>
        <a:font script="Jpan" typeface="HG創英角ｺﾞｼｯｸUB"/>
        <a:font script="Hang" typeface="맑은 고딕"/>
        <a:font script="Hans" typeface="黑体"/>
        <a:font script="Hant" typeface="新細明體"/>
        <a:font script="Arab" typeface="Arial"/>
        <a:font script="Hebr" typeface="Arial"/>
        <a:font script="Thai" typeface="Cordian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710</Words>
  <Application>WPS 演示</Application>
  <PresentationFormat>全屏显示(16:9)</PresentationFormat>
  <Paragraphs>68</Paragraphs>
  <Slides>17</Slides>
  <Notes>18</Notes>
  <HiddenSlides>0</HiddenSlides>
  <MMClips>0</MMClips>
  <ScaleCrop>false</ScaleCrop>
  <HeadingPairs>
    <vt:vector size="6" baseType="variant">
      <vt:variant>
        <vt:lpstr>已用的字体</vt:lpstr>
      </vt:variant>
      <vt:variant>
        <vt:i4>14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17</vt:i4>
      </vt:variant>
    </vt:vector>
  </HeadingPairs>
  <TitlesOfParts>
    <vt:vector size="32" baseType="lpstr">
      <vt:lpstr>Arial</vt:lpstr>
      <vt:lpstr>宋体</vt:lpstr>
      <vt:lpstr>Wingdings</vt:lpstr>
      <vt:lpstr>微软雅黑</vt:lpstr>
      <vt:lpstr>汉仪丫丫体简</vt:lpstr>
      <vt:lpstr>新蒂黑板报</vt:lpstr>
      <vt:lpstr>黑体</vt:lpstr>
      <vt:lpstr>PMingLiU</vt:lpstr>
      <vt:lpstr>Arial</vt:lpstr>
      <vt:lpstr>Franklin Gothic Book</vt:lpstr>
      <vt:lpstr>Arial Unicode MS</vt:lpstr>
      <vt:lpstr>Franklin Gothic Medium</vt:lpstr>
      <vt:lpstr>等线</vt:lpstr>
      <vt:lpstr>Calibri</vt:lpstr>
      <vt:lpstr>第一PPT模板网-WWW.1PPT.COM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>Administrator</cp:lastModifiedBy>
  <cp:revision>161</cp:revision>
  <dcterms:created xsi:type="dcterms:W3CDTF">2016-01-27T01:50:00Z</dcterms:created>
  <dcterms:modified xsi:type="dcterms:W3CDTF">2021-08-09T03:49:52Z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2052-11.1.0.9564</vt:lpwstr>
  </property>
</Properties>
</file>