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67" r:id="rId5"/>
    <p:sldId id="266" r:id="rId6"/>
    <p:sldId id="265" r:id="rId7"/>
    <p:sldId id="272" r:id="rId8"/>
    <p:sldId id="271" r:id="rId9"/>
    <p:sldId id="270" r:id="rId10"/>
    <p:sldId id="269" r:id="rId11"/>
    <p:sldId id="264" r:id="rId12"/>
    <p:sldId id="263" r:id="rId13"/>
    <p:sldId id="262" r:id="rId14"/>
    <p:sldId id="261" r:id="rId15"/>
    <p:sldId id="260" r:id="rId16"/>
    <p:sldId id="259" r:id="rId17"/>
    <p:sldId id="25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14" y="-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AD52AD-F627-4B5C-B427-6283510A8793}" type="doc">
      <dgm:prSet loTypeId="urn:microsoft.com/office/officeart/2008/layout/VerticalCurvedList" loCatId="list" qsTypeId="urn:microsoft.com/office/officeart/2005/8/quickstyle/3d1" qsCatId="3D" csTypeId="urn:microsoft.com/office/officeart/2005/8/colors/accent3_4" csCatId="accent3" phldr="1"/>
      <dgm:spPr/>
      <dgm:t>
        <a:bodyPr/>
        <a:lstStyle/>
        <a:p>
          <a:endParaRPr lang="zh-CN" altLang="en-US"/>
        </a:p>
      </dgm:t>
    </dgm:pt>
    <dgm:pt modelId="{D5E9991C-551D-4558-A7D9-2AF8CD35422D}">
      <dgm:prSet/>
      <dgm:spPr/>
      <dgm:t>
        <a:bodyPr/>
        <a:lstStyle/>
        <a:p>
          <a:pPr rtl="0"/>
          <a:r>
            <a:rPr lang="zh-CN" baseline="0" smtClean="0"/>
            <a:t>（</a:t>
          </a:r>
          <a:r>
            <a:rPr lang="en-US" baseline="0" smtClean="0"/>
            <a:t>1</a:t>
          </a:r>
          <a:r>
            <a:rPr lang="zh-CN" baseline="0" smtClean="0"/>
            <a:t>）充分准备，了解采访对象。</a:t>
          </a:r>
          <a:endParaRPr lang="zh-CN"/>
        </a:p>
      </dgm:t>
    </dgm:pt>
    <dgm:pt modelId="{28ACEFCC-35E1-4161-B96C-7A9008780B00}" type="parTrans" cxnId="{D0F44196-5855-41FA-8096-77B94F6A1D77}">
      <dgm:prSet/>
      <dgm:spPr/>
      <dgm:t>
        <a:bodyPr/>
        <a:lstStyle/>
        <a:p>
          <a:endParaRPr lang="zh-CN" altLang="en-US"/>
        </a:p>
      </dgm:t>
    </dgm:pt>
    <dgm:pt modelId="{A1055F91-1F87-469E-A41B-F8FCA36720E5}" type="sibTrans" cxnId="{D0F44196-5855-41FA-8096-77B94F6A1D77}">
      <dgm:prSet/>
      <dgm:spPr/>
      <dgm:t>
        <a:bodyPr/>
        <a:lstStyle/>
        <a:p>
          <a:endParaRPr lang="zh-CN" altLang="en-US"/>
        </a:p>
      </dgm:t>
    </dgm:pt>
    <dgm:pt modelId="{F88B3A41-E83C-40D3-A57C-6F9972016522}">
      <dgm:prSet/>
      <dgm:spPr/>
      <dgm:t>
        <a:bodyPr/>
        <a:lstStyle/>
        <a:p>
          <a:pPr rtl="0"/>
          <a:r>
            <a:rPr lang="zh-CN" baseline="0" dirty="0" smtClean="0"/>
            <a:t>（</a:t>
          </a:r>
          <a:r>
            <a:rPr lang="en-US" baseline="0" dirty="0" smtClean="0"/>
            <a:t>2</a:t>
          </a:r>
          <a:r>
            <a:rPr lang="zh-CN" baseline="0" dirty="0" smtClean="0"/>
            <a:t>）调动对方，营造融洽气氛。</a:t>
          </a:r>
          <a:endParaRPr lang="zh-CN" dirty="0"/>
        </a:p>
      </dgm:t>
    </dgm:pt>
    <dgm:pt modelId="{3DFCD857-062D-41D1-8552-031661443A69}" type="parTrans" cxnId="{00E3671B-24C8-4A14-A50B-87765690634F}">
      <dgm:prSet/>
      <dgm:spPr/>
      <dgm:t>
        <a:bodyPr/>
        <a:lstStyle/>
        <a:p>
          <a:endParaRPr lang="zh-CN" altLang="en-US"/>
        </a:p>
      </dgm:t>
    </dgm:pt>
    <dgm:pt modelId="{5983C174-FCB8-4BC2-96C5-4A000D44C634}" type="sibTrans" cxnId="{00E3671B-24C8-4A14-A50B-87765690634F}">
      <dgm:prSet/>
      <dgm:spPr/>
      <dgm:t>
        <a:bodyPr/>
        <a:lstStyle/>
        <a:p>
          <a:endParaRPr lang="zh-CN" altLang="en-US"/>
        </a:p>
      </dgm:t>
    </dgm:pt>
    <dgm:pt modelId="{BBC5BBCF-F86A-4C7E-BC40-C4BDBFD3CEA7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zh-CN" baseline="0" dirty="0" smtClean="0"/>
            <a:t>（</a:t>
          </a:r>
          <a:r>
            <a:rPr lang="en-US" baseline="0" dirty="0" smtClean="0"/>
            <a:t>3</a:t>
          </a:r>
          <a:r>
            <a:rPr lang="zh-CN" baseline="0" dirty="0" smtClean="0"/>
            <a:t>）善于提问，取得最佳效果。</a:t>
          </a:r>
          <a:endParaRPr lang="zh-CN" dirty="0"/>
        </a:p>
      </dgm:t>
    </dgm:pt>
    <dgm:pt modelId="{150C322C-68E5-4786-A44F-36AB0F884166}" type="parTrans" cxnId="{4462F1BF-27E6-4754-8DC6-9D3BC172558A}">
      <dgm:prSet/>
      <dgm:spPr/>
      <dgm:t>
        <a:bodyPr/>
        <a:lstStyle/>
        <a:p>
          <a:endParaRPr lang="zh-CN" altLang="en-US"/>
        </a:p>
      </dgm:t>
    </dgm:pt>
    <dgm:pt modelId="{521F45F4-37C8-4271-91A9-7CD01A17B479}" type="sibTrans" cxnId="{4462F1BF-27E6-4754-8DC6-9D3BC172558A}">
      <dgm:prSet/>
      <dgm:spPr/>
      <dgm:t>
        <a:bodyPr/>
        <a:lstStyle/>
        <a:p>
          <a:endParaRPr lang="zh-CN" altLang="en-US"/>
        </a:p>
      </dgm:t>
    </dgm:pt>
    <dgm:pt modelId="{8DEF3BEE-9C47-4BE0-A1CE-CA7540E1EA9E}">
      <dgm:prSet/>
      <dgm:spPr/>
      <dgm:t>
        <a:bodyPr/>
        <a:lstStyle/>
        <a:p>
          <a:pPr rtl="0"/>
          <a:r>
            <a:rPr lang="zh-CN" baseline="0" smtClean="0"/>
            <a:t>（</a:t>
          </a:r>
          <a:r>
            <a:rPr lang="en-US" baseline="0" smtClean="0"/>
            <a:t>4</a:t>
          </a:r>
          <a:r>
            <a:rPr lang="zh-CN" baseline="0" smtClean="0"/>
            <a:t>）手脑并用，做好采访笔记。</a:t>
          </a:r>
          <a:endParaRPr lang="zh-CN"/>
        </a:p>
      </dgm:t>
    </dgm:pt>
    <dgm:pt modelId="{ECFBC718-E6D7-4461-8F85-DD13803911D0}" type="parTrans" cxnId="{21949B73-CC71-4316-80D7-C88AA06D2868}">
      <dgm:prSet/>
      <dgm:spPr/>
      <dgm:t>
        <a:bodyPr/>
        <a:lstStyle/>
        <a:p>
          <a:endParaRPr lang="zh-CN" altLang="en-US"/>
        </a:p>
      </dgm:t>
    </dgm:pt>
    <dgm:pt modelId="{41C50E80-934F-48B0-8523-C3BFAA669D77}" type="sibTrans" cxnId="{21949B73-CC71-4316-80D7-C88AA06D2868}">
      <dgm:prSet/>
      <dgm:spPr/>
      <dgm:t>
        <a:bodyPr/>
        <a:lstStyle/>
        <a:p>
          <a:endParaRPr lang="zh-CN" altLang="en-US"/>
        </a:p>
      </dgm:t>
    </dgm:pt>
    <dgm:pt modelId="{845DE986-CD30-479F-818C-EF35A4E260F3}" type="pres">
      <dgm:prSet presAssocID="{76AD52AD-F627-4B5C-B427-6283510A879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9B7CE69E-6077-436B-8B4B-8163B963E0D0}" type="pres">
      <dgm:prSet presAssocID="{76AD52AD-F627-4B5C-B427-6283510A8793}" presName="Name1" presStyleCnt="0"/>
      <dgm:spPr/>
    </dgm:pt>
    <dgm:pt modelId="{686BAE9D-D7E2-40AB-81E1-0E8431B65BBF}" type="pres">
      <dgm:prSet presAssocID="{76AD52AD-F627-4B5C-B427-6283510A8793}" presName="cycle" presStyleCnt="0"/>
      <dgm:spPr/>
    </dgm:pt>
    <dgm:pt modelId="{4F8BB621-FFC4-499A-996A-7BE10BB0FF1D}" type="pres">
      <dgm:prSet presAssocID="{76AD52AD-F627-4B5C-B427-6283510A8793}" presName="srcNode" presStyleLbl="node1" presStyleIdx="0" presStyleCnt="4"/>
      <dgm:spPr/>
    </dgm:pt>
    <dgm:pt modelId="{D682DAAC-9B54-4ABB-A228-C95560B71ED9}" type="pres">
      <dgm:prSet presAssocID="{76AD52AD-F627-4B5C-B427-6283510A879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0AB805FA-CAFC-4963-860E-7B45D3AA1EE1}" type="pres">
      <dgm:prSet presAssocID="{76AD52AD-F627-4B5C-B427-6283510A8793}" presName="extraNode" presStyleLbl="node1" presStyleIdx="0" presStyleCnt="4"/>
      <dgm:spPr/>
    </dgm:pt>
    <dgm:pt modelId="{6D709764-B42E-4C9B-A5A3-DE6F5B7AEFD8}" type="pres">
      <dgm:prSet presAssocID="{76AD52AD-F627-4B5C-B427-6283510A8793}" presName="dstNode" presStyleLbl="node1" presStyleIdx="0" presStyleCnt="4"/>
      <dgm:spPr/>
    </dgm:pt>
    <dgm:pt modelId="{7F72EBB1-DAB7-4C3F-A10B-B23CC7243C26}" type="pres">
      <dgm:prSet presAssocID="{D5E9991C-551D-4558-A7D9-2AF8CD35422D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02BD79-783F-4253-A85D-348053DB66D1}" type="pres">
      <dgm:prSet presAssocID="{D5E9991C-551D-4558-A7D9-2AF8CD35422D}" presName="accent_1" presStyleCnt="0"/>
      <dgm:spPr/>
    </dgm:pt>
    <dgm:pt modelId="{90ECEFD7-0723-4BF3-9F1F-1C3183952CAE}" type="pres">
      <dgm:prSet presAssocID="{D5E9991C-551D-4558-A7D9-2AF8CD35422D}" presName="accentRepeatNode" presStyleLbl="solidFgAcc1" presStyleIdx="0" presStyleCnt="4"/>
      <dgm:spPr/>
    </dgm:pt>
    <dgm:pt modelId="{2D6A28FF-DAEC-4B50-A584-45013A329F98}" type="pres">
      <dgm:prSet presAssocID="{F88B3A41-E83C-40D3-A57C-6F9972016522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979223-13FD-45FD-9858-994ED89A5763}" type="pres">
      <dgm:prSet presAssocID="{F88B3A41-E83C-40D3-A57C-6F9972016522}" presName="accent_2" presStyleCnt="0"/>
      <dgm:spPr/>
    </dgm:pt>
    <dgm:pt modelId="{23DB21D1-592A-4A02-96FD-E5F3F22DC6B7}" type="pres">
      <dgm:prSet presAssocID="{F88B3A41-E83C-40D3-A57C-6F9972016522}" presName="accentRepeatNode" presStyleLbl="solidFgAcc1" presStyleIdx="1" presStyleCnt="4"/>
      <dgm:spPr/>
    </dgm:pt>
    <dgm:pt modelId="{312FEBA0-B492-496C-BDFE-AD6FF826CB61}" type="pres">
      <dgm:prSet presAssocID="{BBC5BBCF-F86A-4C7E-BC40-C4BDBFD3CEA7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0CB6B2-C800-4DCF-90B3-D3FEE3B2E435}" type="pres">
      <dgm:prSet presAssocID="{BBC5BBCF-F86A-4C7E-BC40-C4BDBFD3CEA7}" presName="accent_3" presStyleCnt="0"/>
      <dgm:spPr/>
    </dgm:pt>
    <dgm:pt modelId="{CE49B690-0FF7-42B2-9E15-B8F68CC2919A}" type="pres">
      <dgm:prSet presAssocID="{BBC5BBCF-F86A-4C7E-BC40-C4BDBFD3CEA7}" presName="accentRepeatNode" presStyleLbl="solidFgAcc1" presStyleIdx="2" presStyleCnt="4"/>
      <dgm:spPr/>
    </dgm:pt>
    <dgm:pt modelId="{F99D9373-65FA-4567-A6A4-CFF24CC40859}" type="pres">
      <dgm:prSet presAssocID="{8DEF3BEE-9C47-4BE0-A1CE-CA7540E1EA9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E9057C-802A-4138-9C17-05A237319037}" type="pres">
      <dgm:prSet presAssocID="{8DEF3BEE-9C47-4BE0-A1CE-CA7540E1EA9E}" presName="accent_4" presStyleCnt="0"/>
      <dgm:spPr/>
    </dgm:pt>
    <dgm:pt modelId="{DF9552FE-E03B-40BB-951A-987BC1E48738}" type="pres">
      <dgm:prSet presAssocID="{8DEF3BEE-9C47-4BE0-A1CE-CA7540E1EA9E}" presName="accentRepeatNode" presStyleLbl="solidFgAcc1" presStyleIdx="3" presStyleCnt="4"/>
      <dgm:spPr/>
    </dgm:pt>
  </dgm:ptLst>
  <dgm:cxnLst>
    <dgm:cxn modelId="{21949B73-CC71-4316-80D7-C88AA06D2868}" srcId="{76AD52AD-F627-4B5C-B427-6283510A8793}" destId="{8DEF3BEE-9C47-4BE0-A1CE-CA7540E1EA9E}" srcOrd="3" destOrd="0" parTransId="{ECFBC718-E6D7-4461-8F85-DD13803911D0}" sibTransId="{41C50E80-934F-48B0-8523-C3BFAA669D77}"/>
    <dgm:cxn modelId="{3380C9B0-4514-4B20-AD2C-B56802B1466C}" type="presOf" srcId="{D5E9991C-551D-4558-A7D9-2AF8CD35422D}" destId="{7F72EBB1-DAB7-4C3F-A10B-B23CC7243C26}" srcOrd="0" destOrd="0" presId="urn:microsoft.com/office/officeart/2008/layout/VerticalCurvedList"/>
    <dgm:cxn modelId="{D0F44196-5855-41FA-8096-77B94F6A1D77}" srcId="{76AD52AD-F627-4B5C-B427-6283510A8793}" destId="{D5E9991C-551D-4558-A7D9-2AF8CD35422D}" srcOrd="0" destOrd="0" parTransId="{28ACEFCC-35E1-4161-B96C-7A9008780B00}" sibTransId="{A1055F91-1F87-469E-A41B-F8FCA36720E5}"/>
    <dgm:cxn modelId="{3F33191C-3BB2-45DF-B9BC-09A6A1C8FD57}" type="presOf" srcId="{A1055F91-1F87-469E-A41B-F8FCA36720E5}" destId="{D682DAAC-9B54-4ABB-A228-C95560B71ED9}" srcOrd="0" destOrd="0" presId="urn:microsoft.com/office/officeart/2008/layout/VerticalCurvedList"/>
    <dgm:cxn modelId="{8ABB14A7-0C41-4C54-889E-F0FEA9D61E97}" type="presOf" srcId="{76AD52AD-F627-4B5C-B427-6283510A8793}" destId="{845DE986-CD30-479F-818C-EF35A4E260F3}" srcOrd="0" destOrd="0" presId="urn:microsoft.com/office/officeart/2008/layout/VerticalCurvedList"/>
    <dgm:cxn modelId="{D8C72CE8-74A5-47A0-93D0-39D7BAE16A7A}" type="presOf" srcId="{F88B3A41-E83C-40D3-A57C-6F9972016522}" destId="{2D6A28FF-DAEC-4B50-A584-45013A329F98}" srcOrd="0" destOrd="0" presId="urn:microsoft.com/office/officeart/2008/layout/VerticalCurvedList"/>
    <dgm:cxn modelId="{4462F1BF-27E6-4754-8DC6-9D3BC172558A}" srcId="{76AD52AD-F627-4B5C-B427-6283510A8793}" destId="{BBC5BBCF-F86A-4C7E-BC40-C4BDBFD3CEA7}" srcOrd="2" destOrd="0" parTransId="{150C322C-68E5-4786-A44F-36AB0F884166}" sibTransId="{521F45F4-37C8-4271-91A9-7CD01A17B479}"/>
    <dgm:cxn modelId="{8D3B347C-DAC1-40C9-9D85-9C98A38FA395}" type="presOf" srcId="{BBC5BBCF-F86A-4C7E-BC40-C4BDBFD3CEA7}" destId="{312FEBA0-B492-496C-BDFE-AD6FF826CB61}" srcOrd="0" destOrd="0" presId="urn:microsoft.com/office/officeart/2008/layout/VerticalCurvedList"/>
    <dgm:cxn modelId="{3221E16D-4BC1-4031-9043-3606867711D5}" type="presOf" srcId="{8DEF3BEE-9C47-4BE0-A1CE-CA7540E1EA9E}" destId="{F99D9373-65FA-4567-A6A4-CFF24CC40859}" srcOrd="0" destOrd="0" presId="urn:microsoft.com/office/officeart/2008/layout/VerticalCurvedList"/>
    <dgm:cxn modelId="{00E3671B-24C8-4A14-A50B-87765690634F}" srcId="{76AD52AD-F627-4B5C-B427-6283510A8793}" destId="{F88B3A41-E83C-40D3-A57C-6F9972016522}" srcOrd="1" destOrd="0" parTransId="{3DFCD857-062D-41D1-8552-031661443A69}" sibTransId="{5983C174-FCB8-4BC2-96C5-4A000D44C634}"/>
    <dgm:cxn modelId="{9D0D9F26-EB72-45D2-9271-23AC09EEF8A6}" type="presParOf" srcId="{845DE986-CD30-479F-818C-EF35A4E260F3}" destId="{9B7CE69E-6077-436B-8B4B-8163B963E0D0}" srcOrd="0" destOrd="0" presId="urn:microsoft.com/office/officeart/2008/layout/VerticalCurvedList"/>
    <dgm:cxn modelId="{81F675CA-F559-4C9E-8795-2DF4151275C4}" type="presParOf" srcId="{9B7CE69E-6077-436B-8B4B-8163B963E0D0}" destId="{686BAE9D-D7E2-40AB-81E1-0E8431B65BBF}" srcOrd="0" destOrd="0" presId="urn:microsoft.com/office/officeart/2008/layout/VerticalCurvedList"/>
    <dgm:cxn modelId="{2471CE3A-0B07-4B06-A62E-236AC0E0B53E}" type="presParOf" srcId="{686BAE9D-D7E2-40AB-81E1-0E8431B65BBF}" destId="{4F8BB621-FFC4-499A-996A-7BE10BB0FF1D}" srcOrd="0" destOrd="0" presId="urn:microsoft.com/office/officeart/2008/layout/VerticalCurvedList"/>
    <dgm:cxn modelId="{5B1317B1-A847-486C-A046-654D9220A317}" type="presParOf" srcId="{686BAE9D-D7E2-40AB-81E1-0E8431B65BBF}" destId="{D682DAAC-9B54-4ABB-A228-C95560B71ED9}" srcOrd="1" destOrd="0" presId="urn:microsoft.com/office/officeart/2008/layout/VerticalCurvedList"/>
    <dgm:cxn modelId="{ABBFB0E1-B36C-49FB-A033-D2AE45E6835F}" type="presParOf" srcId="{686BAE9D-D7E2-40AB-81E1-0E8431B65BBF}" destId="{0AB805FA-CAFC-4963-860E-7B45D3AA1EE1}" srcOrd="2" destOrd="0" presId="urn:microsoft.com/office/officeart/2008/layout/VerticalCurvedList"/>
    <dgm:cxn modelId="{3C1B2027-022F-4A68-A305-7D3E8A570ACB}" type="presParOf" srcId="{686BAE9D-D7E2-40AB-81E1-0E8431B65BBF}" destId="{6D709764-B42E-4C9B-A5A3-DE6F5B7AEFD8}" srcOrd="3" destOrd="0" presId="urn:microsoft.com/office/officeart/2008/layout/VerticalCurvedList"/>
    <dgm:cxn modelId="{1612AAF2-D747-41ED-ABD5-A4F1C88D429B}" type="presParOf" srcId="{9B7CE69E-6077-436B-8B4B-8163B963E0D0}" destId="{7F72EBB1-DAB7-4C3F-A10B-B23CC7243C26}" srcOrd="1" destOrd="0" presId="urn:microsoft.com/office/officeart/2008/layout/VerticalCurvedList"/>
    <dgm:cxn modelId="{40BC93DA-F42A-43D5-AB48-642F7698977A}" type="presParOf" srcId="{9B7CE69E-6077-436B-8B4B-8163B963E0D0}" destId="{4D02BD79-783F-4253-A85D-348053DB66D1}" srcOrd="2" destOrd="0" presId="urn:microsoft.com/office/officeart/2008/layout/VerticalCurvedList"/>
    <dgm:cxn modelId="{30CE48C2-BE90-44E1-BD33-2B4B83281DA6}" type="presParOf" srcId="{4D02BD79-783F-4253-A85D-348053DB66D1}" destId="{90ECEFD7-0723-4BF3-9F1F-1C3183952CAE}" srcOrd="0" destOrd="0" presId="urn:microsoft.com/office/officeart/2008/layout/VerticalCurvedList"/>
    <dgm:cxn modelId="{68B72B15-D63D-4A11-8915-95CEEF68CE6B}" type="presParOf" srcId="{9B7CE69E-6077-436B-8B4B-8163B963E0D0}" destId="{2D6A28FF-DAEC-4B50-A584-45013A329F98}" srcOrd="3" destOrd="0" presId="urn:microsoft.com/office/officeart/2008/layout/VerticalCurvedList"/>
    <dgm:cxn modelId="{B4EDDC5C-0776-47AA-AFD2-3310625662D2}" type="presParOf" srcId="{9B7CE69E-6077-436B-8B4B-8163B963E0D0}" destId="{35979223-13FD-45FD-9858-994ED89A5763}" srcOrd="4" destOrd="0" presId="urn:microsoft.com/office/officeart/2008/layout/VerticalCurvedList"/>
    <dgm:cxn modelId="{9E068DFF-4BA3-4EE6-82E1-C6C25D8C1291}" type="presParOf" srcId="{35979223-13FD-45FD-9858-994ED89A5763}" destId="{23DB21D1-592A-4A02-96FD-E5F3F22DC6B7}" srcOrd="0" destOrd="0" presId="urn:microsoft.com/office/officeart/2008/layout/VerticalCurvedList"/>
    <dgm:cxn modelId="{B3914070-02C1-4C7A-9E5F-D053109B8287}" type="presParOf" srcId="{9B7CE69E-6077-436B-8B4B-8163B963E0D0}" destId="{312FEBA0-B492-496C-BDFE-AD6FF826CB61}" srcOrd="5" destOrd="0" presId="urn:microsoft.com/office/officeart/2008/layout/VerticalCurvedList"/>
    <dgm:cxn modelId="{93E2D2A2-A30B-4718-901F-9C425A73C091}" type="presParOf" srcId="{9B7CE69E-6077-436B-8B4B-8163B963E0D0}" destId="{090CB6B2-C800-4DCF-90B3-D3FEE3B2E435}" srcOrd="6" destOrd="0" presId="urn:microsoft.com/office/officeart/2008/layout/VerticalCurvedList"/>
    <dgm:cxn modelId="{725B75C7-8368-45B2-A476-0DA92E561082}" type="presParOf" srcId="{090CB6B2-C800-4DCF-90B3-D3FEE3B2E435}" destId="{CE49B690-0FF7-42B2-9E15-B8F68CC2919A}" srcOrd="0" destOrd="0" presId="urn:microsoft.com/office/officeart/2008/layout/VerticalCurvedList"/>
    <dgm:cxn modelId="{1484EA76-A07A-423A-B146-8C0C27B73820}" type="presParOf" srcId="{9B7CE69E-6077-436B-8B4B-8163B963E0D0}" destId="{F99D9373-65FA-4567-A6A4-CFF24CC40859}" srcOrd="7" destOrd="0" presId="urn:microsoft.com/office/officeart/2008/layout/VerticalCurvedList"/>
    <dgm:cxn modelId="{F4F8545E-4B36-414F-A81C-56AFE09F78B0}" type="presParOf" srcId="{9B7CE69E-6077-436B-8B4B-8163B963E0D0}" destId="{BEE9057C-802A-4138-9C17-05A237319037}" srcOrd="8" destOrd="0" presId="urn:microsoft.com/office/officeart/2008/layout/VerticalCurvedList"/>
    <dgm:cxn modelId="{66E4A685-4BE6-4436-A7C1-7BC29AD42CD6}" type="presParOf" srcId="{BEE9057C-802A-4138-9C17-05A237319037}" destId="{DF9552FE-E03B-40BB-951A-987BC1E4873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822D13-2B60-4F62-973B-CF422F81CB65}" type="doc">
      <dgm:prSet loTypeId="urn:microsoft.com/office/officeart/2005/8/layout/vList4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277AAB4C-2C26-4A9B-BD62-47531A7CB8E1}">
      <dgm:prSet custT="1"/>
      <dgm:spPr/>
      <dgm:t>
        <a:bodyPr/>
        <a:lstStyle/>
        <a:p>
          <a:pPr rtl="0"/>
          <a:r>
            <a:rPr lang="zh-CN" altLang="en-US" sz="3600" b="1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问题具体细致，避免泛泛而谈；</a:t>
          </a:r>
          <a:endParaRPr lang="zh-CN" altLang="en-US" sz="3600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7878E3E9-EE8A-4D13-8408-B5A6616E21DD}" type="parTrans" cxnId="{EF5A005C-6446-44CD-8C45-8601C53534E3}">
      <dgm:prSet/>
      <dgm:spPr/>
      <dgm:t>
        <a:bodyPr/>
        <a:lstStyle/>
        <a:p>
          <a:endParaRPr lang="zh-CN" altLang="en-US"/>
        </a:p>
      </dgm:t>
    </dgm:pt>
    <dgm:pt modelId="{55D8450F-649F-45FE-BF7C-F5A57A076B60}" type="sibTrans" cxnId="{EF5A005C-6446-44CD-8C45-8601C53534E3}">
      <dgm:prSet/>
      <dgm:spPr/>
      <dgm:t>
        <a:bodyPr/>
        <a:lstStyle/>
        <a:p>
          <a:endParaRPr lang="zh-CN" altLang="en-US"/>
        </a:p>
      </dgm:t>
    </dgm:pt>
    <dgm:pt modelId="{BAF78A42-4CF3-4970-8EEE-BCBCE5B1051A}">
      <dgm:prSet custT="1"/>
      <dgm:spPr/>
      <dgm:t>
        <a:bodyPr/>
        <a:lstStyle/>
        <a:p>
          <a:pPr rtl="0"/>
          <a:r>
            <a:rPr lang="zh-CN" sz="3600" b="1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善于层层追问，捕捉故事细节；</a:t>
          </a:r>
          <a:endParaRPr lang="zh-CN" altLang="en-US" sz="3600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BE4E49FE-B749-460A-A328-A90E8AA30C85}" type="parTrans" cxnId="{C97CA2D1-EAD8-4FB8-8E1A-17D9AEC60C1F}">
      <dgm:prSet/>
      <dgm:spPr/>
      <dgm:t>
        <a:bodyPr/>
        <a:lstStyle/>
        <a:p>
          <a:endParaRPr lang="zh-CN" altLang="en-US"/>
        </a:p>
      </dgm:t>
    </dgm:pt>
    <dgm:pt modelId="{D2947293-1E49-4315-BB75-AF715E2E5AF9}" type="sibTrans" cxnId="{C97CA2D1-EAD8-4FB8-8E1A-17D9AEC60C1F}">
      <dgm:prSet/>
      <dgm:spPr/>
      <dgm:t>
        <a:bodyPr/>
        <a:lstStyle/>
        <a:p>
          <a:endParaRPr lang="zh-CN" altLang="en-US"/>
        </a:p>
      </dgm:t>
    </dgm:pt>
    <dgm:pt modelId="{18382E26-DAA4-4BD9-9C3A-E5EAF9B2C14B}">
      <dgm:prSet custT="1"/>
      <dgm:spPr/>
      <dgm:t>
        <a:bodyPr/>
        <a:lstStyle/>
        <a:p>
          <a:pPr rtl="0"/>
          <a:r>
            <a:rPr lang="zh-CN" sz="3600" b="1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根据对方职业，使用行业用语；</a:t>
          </a:r>
          <a:endParaRPr lang="zh-CN" altLang="en-US" sz="3600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F6475D37-E3E0-48E3-A9CE-5E9ACEA70E90}" type="parTrans" cxnId="{DE2948F1-B0CD-4596-9A63-75627D15F304}">
      <dgm:prSet/>
      <dgm:spPr/>
      <dgm:t>
        <a:bodyPr/>
        <a:lstStyle/>
        <a:p>
          <a:endParaRPr lang="zh-CN" altLang="en-US"/>
        </a:p>
      </dgm:t>
    </dgm:pt>
    <dgm:pt modelId="{80339C7D-0F21-4BBD-955D-D956AA259DF1}" type="sibTrans" cxnId="{DE2948F1-B0CD-4596-9A63-75627D15F304}">
      <dgm:prSet/>
      <dgm:spPr/>
      <dgm:t>
        <a:bodyPr/>
        <a:lstStyle/>
        <a:p>
          <a:endParaRPr lang="zh-CN" altLang="en-US"/>
        </a:p>
      </dgm:t>
    </dgm:pt>
    <dgm:pt modelId="{8F873755-921B-4089-9FF7-4159EC44C5F6}">
      <dgm:prSet custT="1"/>
      <dgm:spPr/>
      <dgm:t>
        <a:bodyPr/>
        <a:lstStyle/>
        <a:p>
          <a:pPr rtl="0"/>
          <a:r>
            <a:rPr lang="zh-CN" sz="3600" b="1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提问客观真诚，不带个人倾向。</a:t>
          </a:r>
          <a:endParaRPr lang="zh-CN" altLang="en-US" sz="3600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9CDC6AD9-58DD-422A-A1FF-565D312BAB4D}" type="parTrans" cxnId="{4C58E3B2-4D97-4862-9A12-5AFA4DC7D71D}">
      <dgm:prSet/>
      <dgm:spPr/>
      <dgm:t>
        <a:bodyPr/>
        <a:lstStyle/>
        <a:p>
          <a:endParaRPr lang="zh-CN" altLang="en-US"/>
        </a:p>
      </dgm:t>
    </dgm:pt>
    <dgm:pt modelId="{98F63900-FDE1-4822-85CB-813767BC9F93}" type="sibTrans" cxnId="{4C58E3B2-4D97-4862-9A12-5AFA4DC7D71D}">
      <dgm:prSet/>
      <dgm:spPr/>
      <dgm:t>
        <a:bodyPr/>
        <a:lstStyle/>
        <a:p>
          <a:endParaRPr lang="zh-CN" altLang="en-US"/>
        </a:p>
      </dgm:t>
    </dgm:pt>
    <dgm:pt modelId="{BF72DC88-CA57-47E7-9E2E-67C681BD69D8}" type="pres">
      <dgm:prSet presAssocID="{65822D13-2B60-4F62-973B-CF422F81CB6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44F94C1-3AA4-41E0-9310-4CE5E49D99FD}" type="pres">
      <dgm:prSet presAssocID="{277AAB4C-2C26-4A9B-BD62-47531A7CB8E1}" presName="comp" presStyleCnt="0"/>
      <dgm:spPr/>
    </dgm:pt>
    <dgm:pt modelId="{6825F22A-49CB-4746-A49C-2C5D207D5441}" type="pres">
      <dgm:prSet presAssocID="{277AAB4C-2C26-4A9B-BD62-47531A7CB8E1}" presName="box" presStyleLbl="node1" presStyleIdx="0" presStyleCnt="4"/>
      <dgm:spPr/>
      <dgm:t>
        <a:bodyPr/>
        <a:lstStyle/>
        <a:p>
          <a:endParaRPr lang="zh-CN" altLang="en-US"/>
        </a:p>
      </dgm:t>
    </dgm:pt>
    <dgm:pt modelId="{86C8F99A-6DFD-4A88-AA58-6B64F8B751D1}" type="pres">
      <dgm:prSet presAssocID="{277AAB4C-2C26-4A9B-BD62-47531A7CB8E1}" presName="img" presStyleLbl="fgImgPlace1" presStyleIdx="0" presStyleCnt="4" custScaleX="8335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  <dgm:t>
        <a:bodyPr/>
        <a:lstStyle/>
        <a:p>
          <a:endParaRPr lang="zh-CN" altLang="en-US"/>
        </a:p>
      </dgm:t>
    </dgm:pt>
    <dgm:pt modelId="{9E71A262-646F-4289-A34C-B2F7F334D4BA}" type="pres">
      <dgm:prSet presAssocID="{277AAB4C-2C26-4A9B-BD62-47531A7CB8E1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F81FD9-AFA1-4414-9CEC-DD3FCF3A85CE}" type="pres">
      <dgm:prSet presAssocID="{55D8450F-649F-45FE-BF7C-F5A57A076B60}" presName="spacer" presStyleCnt="0"/>
      <dgm:spPr/>
    </dgm:pt>
    <dgm:pt modelId="{8F0545B7-85B0-4FD6-AC68-6CE5337CBDEB}" type="pres">
      <dgm:prSet presAssocID="{BAF78A42-4CF3-4970-8EEE-BCBCE5B1051A}" presName="comp" presStyleCnt="0"/>
      <dgm:spPr/>
    </dgm:pt>
    <dgm:pt modelId="{322D8184-CE14-429C-A796-69CE23DB44D7}" type="pres">
      <dgm:prSet presAssocID="{BAF78A42-4CF3-4970-8EEE-BCBCE5B1051A}" presName="box" presStyleLbl="node1" presStyleIdx="1" presStyleCnt="4"/>
      <dgm:spPr/>
      <dgm:t>
        <a:bodyPr/>
        <a:lstStyle/>
        <a:p>
          <a:endParaRPr lang="zh-CN" altLang="en-US"/>
        </a:p>
      </dgm:t>
    </dgm:pt>
    <dgm:pt modelId="{EAD591D0-8F64-4FCC-975A-DF05D441F7B8}" type="pres">
      <dgm:prSet presAssocID="{BAF78A42-4CF3-4970-8EEE-BCBCE5B1051A}" presName="img" presStyleLbl="fgImgPlace1" presStyleIdx="1" presStyleCnt="4" custScaleX="8335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</dgm:pt>
    <dgm:pt modelId="{4CCA668F-A24C-4AD4-BF61-8FA02A8D5095}" type="pres">
      <dgm:prSet presAssocID="{BAF78A42-4CF3-4970-8EEE-BCBCE5B1051A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B27F55-AEB4-4F01-892E-4526846549E9}" type="pres">
      <dgm:prSet presAssocID="{D2947293-1E49-4315-BB75-AF715E2E5AF9}" presName="spacer" presStyleCnt="0"/>
      <dgm:spPr/>
    </dgm:pt>
    <dgm:pt modelId="{68681476-C5E7-4B85-B102-1F5657249AF0}" type="pres">
      <dgm:prSet presAssocID="{18382E26-DAA4-4BD9-9C3A-E5EAF9B2C14B}" presName="comp" presStyleCnt="0"/>
      <dgm:spPr/>
    </dgm:pt>
    <dgm:pt modelId="{E648F2EF-54B2-4179-9440-BDCC56A3F116}" type="pres">
      <dgm:prSet presAssocID="{18382E26-DAA4-4BD9-9C3A-E5EAF9B2C14B}" presName="box" presStyleLbl="node1" presStyleIdx="2" presStyleCnt="4"/>
      <dgm:spPr/>
      <dgm:t>
        <a:bodyPr/>
        <a:lstStyle/>
        <a:p>
          <a:endParaRPr lang="zh-CN" altLang="en-US"/>
        </a:p>
      </dgm:t>
    </dgm:pt>
    <dgm:pt modelId="{FE21C7B6-DDE1-4304-816B-405C10310DB8}" type="pres">
      <dgm:prSet presAssocID="{18382E26-DAA4-4BD9-9C3A-E5EAF9B2C14B}" presName="img" presStyleLbl="fgImgPlace1" presStyleIdx="2" presStyleCnt="4" custScaleX="8335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</dgm:pt>
    <dgm:pt modelId="{C063F53A-D816-457E-A190-64B69C8D15C3}" type="pres">
      <dgm:prSet presAssocID="{18382E26-DAA4-4BD9-9C3A-E5EAF9B2C14B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1A4FB6-C54D-43FD-AF27-C51D23551E11}" type="pres">
      <dgm:prSet presAssocID="{80339C7D-0F21-4BBD-955D-D956AA259DF1}" presName="spacer" presStyleCnt="0"/>
      <dgm:spPr/>
    </dgm:pt>
    <dgm:pt modelId="{C657FA61-B3DF-4C00-ACA8-A09566D66D3F}" type="pres">
      <dgm:prSet presAssocID="{8F873755-921B-4089-9FF7-4159EC44C5F6}" presName="comp" presStyleCnt="0"/>
      <dgm:spPr/>
    </dgm:pt>
    <dgm:pt modelId="{39A63B75-7870-4B71-B663-CE43CF365ADB}" type="pres">
      <dgm:prSet presAssocID="{8F873755-921B-4089-9FF7-4159EC44C5F6}" presName="box" presStyleLbl="node1" presStyleIdx="3" presStyleCnt="4"/>
      <dgm:spPr/>
      <dgm:t>
        <a:bodyPr/>
        <a:lstStyle/>
        <a:p>
          <a:endParaRPr lang="zh-CN" altLang="en-US"/>
        </a:p>
      </dgm:t>
    </dgm:pt>
    <dgm:pt modelId="{56D5975D-F3F1-4067-B146-66E64C58473D}" type="pres">
      <dgm:prSet presAssocID="{8F873755-921B-4089-9FF7-4159EC44C5F6}" presName="img" presStyleLbl="fgImgPlace1" presStyleIdx="3" presStyleCnt="4" custScaleX="79560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</dgm:pt>
    <dgm:pt modelId="{B39658F8-EB4C-47EB-B441-E51657ECF953}" type="pres">
      <dgm:prSet presAssocID="{8F873755-921B-4089-9FF7-4159EC44C5F6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F5A005C-6446-44CD-8C45-8601C53534E3}" srcId="{65822D13-2B60-4F62-973B-CF422F81CB65}" destId="{277AAB4C-2C26-4A9B-BD62-47531A7CB8E1}" srcOrd="0" destOrd="0" parTransId="{7878E3E9-EE8A-4D13-8408-B5A6616E21DD}" sibTransId="{55D8450F-649F-45FE-BF7C-F5A57A076B60}"/>
    <dgm:cxn modelId="{8019673C-13BE-4B1F-8532-422A11BFD18B}" type="presOf" srcId="{BAF78A42-4CF3-4970-8EEE-BCBCE5B1051A}" destId="{4CCA668F-A24C-4AD4-BF61-8FA02A8D5095}" srcOrd="1" destOrd="0" presId="urn:microsoft.com/office/officeart/2005/8/layout/vList4"/>
    <dgm:cxn modelId="{BE5B8636-7FAA-4754-B09C-B0095E3090BA}" type="presOf" srcId="{BAF78A42-4CF3-4970-8EEE-BCBCE5B1051A}" destId="{322D8184-CE14-429C-A796-69CE23DB44D7}" srcOrd="0" destOrd="0" presId="urn:microsoft.com/office/officeart/2005/8/layout/vList4"/>
    <dgm:cxn modelId="{C403530C-BCE2-406E-B094-AA8014BC4006}" type="presOf" srcId="{277AAB4C-2C26-4A9B-BD62-47531A7CB8E1}" destId="{6825F22A-49CB-4746-A49C-2C5D207D5441}" srcOrd="0" destOrd="0" presId="urn:microsoft.com/office/officeart/2005/8/layout/vList4"/>
    <dgm:cxn modelId="{A3A8A3C5-52FB-4DB8-BEF9-E60E0CEFFEC3}" type="presOf" srcId="{277AAB4C-2C26-4A9B-BD62-47531A7CB8E1}" destId="{9E71A262-646F-4289-A34C-B2F7F334D4BA}" srcOrd="1" destOrd="0" presId="urn:microsoft.com/office/officeart/2005/8/layout/vList4"/>
    <dgm:cxn modelId="{C97CA2D1-EAD8-4FB8-8E1A-17D9AEC60C1F}" srcId="{65822D13-2B60-4F62-973B-CF422F81CB65}" destId="{BAF78A42-4CF3-4970-8EEE-BCBCE5B1051A}" srcOrd="1" destOrd="0" parTransId="{BE4E49FE-B749-460A-A328-A90E8AA30C85}" sibTransId="{D2947293-1E49-4315-BB75-AF715E2E5AF9}"/>
    <dgm:cxn modelId="{8D44AB65-6B95-421F-B369-B5DF54293D4E}" type="presOf" srcId="{18382E26-DAA4-4BD9-9C3A-E5EAF9B2C14B}" destId="{E648F2EF-54B2-4179-9440-BDCC56A3F116}" srcOrd="0" destOrd="0" presId="urn:microsoft.com/office/officeart/2005/8/layout/vList4"/>
    <dgm:cxn modelId="{4C58E3B2-4D97-4862-9A12-5AFA4DC7D71D}" srcId="{65822D13-2B60-4F62-973B-CF422F81CB65}" destId="{8F873755-921B-4089-9FF7-4159EC44C5F6}" srcOrd="3" destOrd="0" parTransId="{9CDC6AD9-58DD-422A-A1FF-565D312BAB4D}" sibTransId="{98F63900-FDE1-4822-85CB-813767BC9F93}"/>
    <dgm:cxn modelId="{ECC6EE0D-BFCB-4F22-9B29-296FC785C45A}" type="presOf" srcId="{8F873755-921B-4089-9FF7-4159EC44C5F6}" destId="{B39658F8-EB4C-47EB-B441-E51657ECF953}" srcOrd="1" destOrd="0" presId="urn:microsoft.com/office/officeart/2005/8/layout/vList4"/>
    <dgm:cxn modelId="{9A74BEC0-4BDF-4DA9-B5CE-0A0F64FB2D6C}" type="presOf" srcId="{18382E26-DAA4-4BD9-9C3A-E5EAF9B2C14B}" destId="{C063F53A-D816-457E-A190-64B69C8D15C3}" srcOrd="1" destOrd="0" presId="urn:microsoft.com/office/officeart/2005/8/layout/vList4"/>
    <dgm:cxn modelId="{DE2948F1-B0CD-4596-9A63-75627D15F304}" srcId="{65822D13-2B60-4F62-973B-CF422F81CB65}" destId="{18382E26-DAA4-4BD9-9C3A-E5EAF9B2C14B}" srcOrd="2" destOrd="0" parTransId="{F6475D37-E3E0-48E3-A9CE-5E9ACEA70E90}" sibTransId="{80339C7D-0F21-4BBD-955D-D956AA259DF1}"/>
    <dgm:cxn modelId="{DCA33C0F-4806-459A-A661-59AD23AEF66D}" type="presOf" srcId="{65822D13-2B60-4F62-973B-CF422F81CB65}" destId="{BF72DC88-CA57-47E7-9E2E-67C681BD69D8}" srcOrd="0" destOrd="0" presId="urn:microsoft.com/office/officeart/2005/8/layout/vList4"/>
    <dgm:cxn modelId="{4194D762-BFAC-4BDA-8F0F-FD148162CBE4}" type="presOf" srcId="{8F873755-921B-4089-9FF7-4159EC44C5F6}" destId="{39A63B75-7870-4B71-B663-CE43CF365ADB}" srcOrd="0" destOrd="0" presId="urn:microsoft.com/office/officeart/2005/8/layout/vList4"/>
    <dgm:cxn modelId="{E4ECA262-C8C4-47C1-B9F5-9595BBB666BC}" type="presParOf" srcId="{BF72DC88-CA57-47E7-9E2E-67C681BD69D8}" destId="{344F94C1-3AA4-41E0-9310-4CE5E49D99FD}" srcOrd="0" destOrd="0" presId="urn:microsoft.com/office/officeart/2005/8/layout/vList4"/>
    <dgm:cxn modelId="{C12B6914-A949-46B5-99F4-178284A4BFE3}" type="presParOf" srcId="{344F94C1-3AA4-41E0-9310-4CE5E49D99FD}" destId="{6825F22A-49CB-4746-A49C-2C5D207D5441}" srcOrd="0" destOrd="0" presId="urn:microsoft.com/office/officeart/2005/8/layout/vList4"/>
    <dgm:cxn modelId="{FB0E5DDA-78A4-4522-8C59-1AB3FF941326}" type="presParOf" srcId="{344F94C1-3AA4-41E0-9310-4CE5E49D99FD}" destId="{86C8F99A-6DFD-4A88-AA58-6B64F8B751D1}" srcOrd="1" destOrd="0" presId="urn:microsoft.com/office/officeart/2005/8/layout/vList4"/>
    <dgm:cxn modelId="{BEB5D780-46B9-4A0B-8A13-48427FB8D2FB}" type="presParOf" srcId="{344F94C1-3AA4-41E0-9310-4CE5E49D99FD}" destId="{9E71A262-646F-4289-A34C-B2F7F334D4BA}" srcOrd="2" destOrd="0" presId="urn:microsoft.com/office/officeart/2005/8/layout/vList4"/>
    <dgm:cxn modelId="{E89D3253-89BC-4606-90BC-3DB449698B73}" type="presParOf" srcId="{BF72DC88-CA57-47E7-9E2E-67C681BD69D8}" destId="{6BF81FD9-AFA1-4414-9CEC-DD3FCF3A85CE}" srcOrd="1" destOrd="0" presId="urn:microsoft.com/office/officeart/2005/8/layout/vList4"/>
    <dgm:cxn modelId="{09DBF67D-CCA1-4BD5-B4A7-369D1D023BD4}" type="presParOf" srcId="{BF72DC88-CA57-47E7-9E2E-67C681BD69D8}" destId="{8F0545B7-85B0-4FD6-AC68-6CE5337CBDEB}" srcOrd="2" destOrd="0" presId="urn:microsoft.com/office/officeart/2005/8/layout/vList4"/>
    <dgm:cxn modelId="{74EB72FD-6B22-4F22-86AD-A98B2A374752}" type="presParOf" srcId="{8F0545B7-85B0-4FD6-AC68-6CE5337CBDEB}" destId="{322D8184-CE14-429C-A796-69CE23DB44D7}" srcOrd="0" destOrd="0" presId="urn:microsoft.com/office/officeart/2005/8/layout/vList4"/>
    <dgm:cxn modelId="{12DF9BF6-7C62-4650-AD45-24A6770B4D76}" type="presParOf" srcId="{8F0545B7-85B0-4FD6-AC68-6CE5337CBDEB}" destId="{EAD591D0-8F64-4FCC-975A-DF05D441F7B8}" srcOrd="1" destOrd="0" presId="urn:microsoft.com/office/officeart/2005/8/layout/vList4"/>
    <dgm:cxn modelId="{DEB4BFE2-8C09-490B-9822-D009B5B7E2A9}" type="presParOf" srcId="{8F0545B7-85B0-4FD6-AC68-6CE5337CBDEB}" destId="{4CCA668F-A24C-4AD4-BF61-8FA02A8D5095}" srcOrd="2" destOrd="0" presId="urn:microsoft.com/office/officeart/2005/8/layout/vList4"/>
    <dgm:cxn modelId="{2A2E12C1-6F6A-4993-83FC-E6FFCA2AB281}" type="presParOf" srcId="{BF72DC88-CA57-47E7-9E2E-67C681BD69D8}" destId="{C9B27F55-AEB4-4F01-892E-4526846549E9}" srcOrd="3" destOrd="0" presId="urn:microsoft.com/office/officeart/2005/8/layout/vList4"/>
    <dgm:cxn modelId="{60F1FCD9-4EA5-4FF3-BA22-116ED21F907C}" type="presParOf" srcId="{BF72DC88-CA57-47E7-9E2E-67C681BD69D8}" destId="{68681476-C5E7-4B85-B102-1F5657249AF0}" srcOrd="4" destOrd="0" presId="urn:microsoft.com/office/officeart/2005/8/layout/vList4"/>
    <dgm:cxn modelId="{E5C33ED7-4EE6-42AD-BFD6-74A57627AF8D}" type="presParOf" srcId="{68681476-C5E7-4B85-B102-1F5657249AF0}" destId="{E648F2EF-54B2-4179-9440-BDCC56A3F116}" srcOrd="0" destOrd="0" presId="urn:microsoft.com/office/officeart/2005/8/layout/vList4"/>
    <dgm:cxn modelId="{C30FF8B5-33F4-4BB2-8EFB-763361D12AAE}" type="presParOf" srcId="{68681476-C5E7-4B85-B102-1F5657249AF0}" destId="{FE21C7B6-DDE1-4304-816B-405C10310DB8}" srcOrd="1" destOrd="0" presId="urn:microsoft.com/office/officeart/2005/8/layout/vList4"/>
    <dgm:cxn modelId="{F3986AAA-E722-447E-8FD5-3D6DE286ADCE}" type="presParOf" srcId="{68681476-C5E7-4B85-B102-1F5657249AF0}" destId="{C063F53A-D816-457E-A190-64B69C8D15C3}" srcOrd="2" destOrd="0" presId="urn:microsoft.com/office/officeart/2005/8/layout/vList4"/>
    <dgm:cxn modelId="{87EB4973-0FEB-44B1-BEF0-8774281FD4E3}" type="presParOf" srcId="{BF72DC88-CA57-47E7-9E2E-67C681BD69D8}" destId="{631A4FB6-C54D-43FD-AF27-C51D23551E11}" srcOrd="5" destOrd="0" presId="urn:microsoft.com/office/officeart/2005/8/layout/vList4"/>
    <dgm:cxn modelId="{54DE852F-CADF-4B1B-BBB0-E9343EED5F5A}" type="presParOf" srcId="{BF72DC88-CA57-47E7-9E2E-67C681BD69D8}" destId="{C657FA61-B3DF-4C00-ACA8-A09566D66D3F}" srcOrd="6" destOrd="0" presId="urn:microsoft.com/office/officeart/2005/8/layout/vList4"/>
    <dgm:cxn modelId="{616E466F-E451-4817-8549-E89810C36CFA}" type="presParOf" srcId="{C657FA61-B3DF-4C00-ACA8-A09566D66D3F}" destId="{39A63B75-7870-4B71-B663-CE43CF365ADB}" srcOrd="0" destOrd="0" presId="urn:microsoft.com/office/officeart/2005/8/layout/vList4"/>
    <dgm:cxn modelId="{5EBFAF97-571F-4263-82B5-3DB22C04E4A6}" type="presParOf" srcId="{C657FA61-B3DF-4C00-ACA8-A09566D66D3F}" destId="{56D5975D-F3F1-4067-B146-66E64C58473D}" srcOrd="1" destOrd="0" presId="urn:microsoft.com/office/officeart/2005/8/layout/vList4"/>
    <dgm:cxn modelId="{AF38CA41-5674-4582-897E-C5E2E47E7980}" type="presParOf" srcId="{C657FA61-B3DF-4C00-ACA8-A09566D66D3F}" destId="{B39658F8-EB4C-47EB-B441-E51657ECF95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2AB414-C247-4634-A4FD-6FFACB94904F}" type="doc">
      <dgm:prSet loTypeId="urn:microsoft.com/office/officeart/2005/8/layout/default" loCatId="list" qsTypeId="urn:microsoft.com/office/officeart/2005/8/quickstyle/3d3" qsCatId="3D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0A9CC6E0-BD00-4BBF-9C0F-7B36406B2D88}">
      <dgm:prSet custT="1"/>
      <dgm:spPr/>
      <dgm:t>
        <a:bodyPr/>
        <a:lstStyle/>
        <a:p>
          <a:pPr rtl="0"/>
          <a:r>
            <a:rPr lang="zh-CN" sz="3200" b="1" baseline="0" dirty="0" smtClean="0"/>
            <a:t>（</a:t>
          </a:r>
          <a:r>
            <a:rPr lang="en-US" sz="3200" b="1" baseline="0" dirty="0" smtClean="0"/>
            <a:t>1</a:t>
          </a:r>
          <a:r>
            <a:rPr lang="zh-CN" sz="3200" b="1" baseline="0" dirty="0" smtClean="0"/>
            <a:t>）同学利用假期打工。</a:t>
          </a:r>
          <a:endParaRPr lang="zh-CN" sz="3200" b="1" dirty="0"/>
        </a:p>
      </dgm:t>
    </dgm:pt>
    <dgm:pt modelId="{184A61E3-8FC9-49C7-BEA8-D2EE2D8EA301}" type="parTrans" cxnId="{2B3C1570-B07B-4B0E-93F9-4DF5195F8C19}">
      <dgm:prSet/>
      <dgm:spPr/>
      <dgm:t>
        <a:bodyPr/>
        <a:lstStyle/>
        <a:p>
          <a:endParaRPr lang="zh-CN" altLang="en-US"/>
        </a:p>
      </dgm:t>
    </dgm:pt>
    <dgm:pt modelId="{3E6104F6-BB6F-4270-8E78-0043CDD180EF}" type="sibTrans" cxnId="{2B3C1570-B07B-4B0E-93F9-4DF5195F8C19}">
      <dgm:prSet/>
      <dgm:spPr/>
      <dgm:t>
        <a:bodyPr/>
        <a:lstStyle/>
        <a:p>
          <a:endParaRPr lang="zh-CN" altLang="en-US"/>
        </a:p>
      </dgm:t>
    </dgm:pt>
    <dgm:pt modelId="{E16A2188-F05A-4302-AED5-B8B3D6D69BCB}">
      <dgm:prSet custT="1"/>
      <dgm:spPr/>
      <dgm:t>
        <a:bodyPr/>
        <a:lstStyle/>
        <a:p>
          <a:pPr rtl="0"/>
          <a:r>
            <a:rPr lang="zh-CN" sz="3200" b="1" baseline="0" dirty="0" smtClean="0"/>
            <a:t>（</a:t>
          </a:r>
          <a:r>
            <a:rPr lang="en-US" sz="3200" b="1" baseline="0" dirty="0" smtClean="0"/>
            <a:t>2</a:t>
          </a:r>
          <a:r>
            <a:rPr lang="zh-CN" sz="3200" b="1" baseline="0" dirty="0" smtClean="0"/>
            <a:t>）同学间的友情。</a:t>
          </a:r>
          <a:endParaRPr lang="zh-CN" sz="3200" b="1" dirty="0"/>
        </a:p>
      </dgm:t>
    </dgm:pt>
    <dgm:pt modelId="{FD869EFF-DEBA-46A8-9BD1-26576B8AC344}" type="parTrans" cxnId="{0C208264-E682-4AD7-B835-FE22259202F7}">
      <dgm:prSet/>
      <dgm:spPr/>
      <dgm:t>
        <a:bodyPr/>
        <a:lstStyle/>
        <a:p>
          <a:endParaRPr lang="zh-CN" altLang="en-US"/>
        </a:p>
      </dgm:t>
    </dgm:pt>
    <dgm:pt modelId="{9CD77EFC-2769-4C95-8A51-D32041C45344}" type="sibTrans" cxnId="{0C208264-E682-4AD7-B835-FE22259202F7}">
      <dgm:prSet/>
      <dgm:spPr/>
      <dgm:t>
        <a:bodyPr/>
        <a:lstStyle/>
        <a:p>
          <a:endParaRPr lang="zh-CN" altLang="en-US"/>
        </a:p>
      </dgm:t>
    </dgm:pt>
    <dgm:pt modelId="{8AC61A85-504A-408E-A68F-CE9D11DD9B69}">
      <dgm:prSet custT="1"/>
      <dgm:spPr/>
      <dgm:t>
        <a:bodyPr/>
        <a:lstStyle/>
        <a:p>
          <a:pPr rtl="0"/>
          <a:r>
            <a:rPr lang="zh-CN" sz="3200" b="1" baseline="0" dirty="0" smtClean="0"/>
            <a:t>（</a:t>
          </a:r>
          <a:r>
            <a:rPr lang="en-US" sz="3200" b="1" baseline="0" dirty="0" smtClean="0"/>
            <a:t>3</a:t>
          </a:r>
          <a:r>
            <a:rPr lang="zh-CN" sz="3200" b="1" baseline="0" dirty="0" smtClean="0"/>
            <a:t>）同学或老师理想中的师生关系</a:t>
          </a:r>
          <a:r>
            <a:rPr lang="zh-CN" sz="3400" baseline="0" dirty="0" smtClean="0"/>
            <a:t>。</a:t>
          </a:r>
          <a:endParaRPr lang="zh-CN" sz="3400" dirty="0"/>
        </a:p>
      </dgm:t>
    </dgm:pt>
    <dgm:pt modelId="{C4C8DB77-06F7-4647-BBF1-52251F7ACDEB}" type="parTrans" cxnId="{9F263247-15AF-4DAB-8C5E-DA332860F695}">
      <dgm:prSet/>
      <dgm:spPr/>
      <dgm:t>
        <a:bodyPr/>
        <a:lstStyle/>
        <a:p>
          <a:endParaRPr lang="zh-CN" altLang="en-US"/>
        </a:p>
      </dgm:t>
    </dgm:pt>
    <dgm:pt modelId="{FA2296F3-334A-4513-A83B-8E993E79EDA1}" type="sibTrans" cxnId="{9F263247-15AF-4DAB-8C5E-DA332860F695}">
      <dgm:prSet/>
      <dgm:spPr/>
      <dgm:t>
        <a:bodyPr/>
        <a:lstStyle/>
        <a:p>
          <a:endParaRPr lang="zh-CN" altLang="en-US"/>
        </a:p>
      </dgm:t>
    </dgm:pt>
    <dgm:pt modelId="{2CAF8855-6373-4F8B-9B0F-7120D187ECDE}">
      <dgm:prSet custT="1"/>
      <dgm:spPr/>
      <dgm:t>
        <a:bodyPr/>
        <a:lstStyle/>
        <a:p>
          <a:pPr rtl="0"/>
          <a:r>
            <a:rPr lang="zh-CN" sz="3200" b="1" baseline="0" dirty="0" smtClean="0"/>
            <a:t>（</a:t>
          </a:r>
          <a:r>
            <a:rPr lang="en-US" sz="3200" b="1" baseline="0" dirty="0" smtClean="0"/>
            <a:t>4</a:t>
          </a:r>
          <a:r>
            <a:rPr lang="zh-CN" sz="3200" b="1" baseline="0" dirty="0" smtClean="0"/>
            <a:t>）自拟话题</a:t>
          </a:r>
          <a:r>
            <a:rPr lang="zh-CN" sz="4300" baseline="0" dirty="0" smtClean="0"/>
            <a:t>。</a:t>
          </a:r>
          <a:endParaRPr lang="zh-CN" sz="4300" dirty="0"/>
        </a:p>
      </dgm:t>
    </dgm:pt>
    <dgm:pt modelId="{712D83CE-1C18-4991-B349-39D2E96A0C6B}" type="parTrans" cxnId="{E43F8C45-A391-49A7-B499-36BBFE45FE15}">
      <dgm:prSet/>
      <dgm:spPr/>
      <dgm:t>
        <a:bodyPr/>
        <a:lstStyle/>
        <a:p>
          <a:endParaRPr lang="zh-CN" altLang="en-US"/>
        </a:p>
      </dgm:t>
    </dgm:pt>
    <dgm:pt modelId="{7FC91E1F-A85D-435A-8509-33E3223D0D8A}" type="sibTrans" cxnId="{E43F8C45-A391-49A7-B499-36BBFE45FE15}">
      <dgm:prSet/>
      <dgm:spPr/>
      <dgm:t>
        <a:bodyPr/>
        <a:lstStyle/>
        <a:p>
          <a:endParaRPr lang="zh-CN" altLang="en-US"/>
        </a:p>
      </dgm:t>
    </dgm:pt>
    <dgm:pt modelId="{BCBFCABE-FF57-45B7-B00D-8DD05408D665}" type="pres">
      <dgm:prSet presAssocID="{B72AB414-C247-4634-A4FD-6FFACB94904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3DF44DD-9A86-413F-B5E3-4224E682BFB8}" type="pres">
      <dgm:prSet presAssocID="{0A9CC6E0-BD00-4BBF-9C0F-7B36406B2D88}" presName="node" presStyleLbl="node1" presStyleIdx="0" presStyleCnt="4" custScaleX="10906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5ABA4F-CF94-428E-A9F9-521C8271483F}" type="pres">
      <dgm:prSet presAssocID="{3E6104F6-BB6F-4270-8E78-0043CDD180EF}" presName="sibTrans" presStyleCnt="0"/>
      <dgm:spPr/>
    </dgm:pt>
    <dgm:pt modelId="{BC85948C-B93E-4762-9C62-9F371BE9D87B}" type="pres">
      <dgm:prSet presAssocID="{E16A2188-F05A-4302-AED5-B8B3D6D69BCB}" presName="node" presStyleLbl="node1" presStyleIdx="1" presStyleCnt="4" custScaleX="10742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4E4824-8A2D-4D66-AE17-D25DB9F59D5B}" type="pres">
      <dgm:prSet presAssocID="{9CD77EFC-2769-4C95-8A51-D32041C45344}" presName="sibTrans" presStyleCnt="0"/>
      <dgm:spPr/>
    </dgm:pt>
    <dgm:pt modelId="{DA8A563F-AECD-4843-A832-6CCE226A5192}" type="pres">
      <dgm:prSet presAssocID="{8AC61A85-504A-408E-A68F-CE9D11DD9B69}" presName="node" presStyleLbl="node1" presStyleIdx="2" presStyleCnt="4" custScaleX="10906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FFC6F3-8B13-45D8-AF28-7D8149FF11A4}" type="pres">
      <dgm:prSet presAssocID="{FA2296F3-334A-4513-A83B-8E993E79EDA1}" presName="sibTrans" presStyleCnt="0"/>
      <dgm:spPr/>
    </dgm:pt>
    <dgm:pt modelId="{CD9F48A3-50CB-4483-A916-0ADF2C340348}" type="pres">
      <dgm:prSet presAssocID="{2CAF8855-6373-4F8B-9B0F-7120D187ECDE}" presName="node" presStyleLbl="node1" presStyleIdx="3" presStyleCnt="4" custScaleX="10894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9F73799-DF45-43C8-BFF3-9B7D3143DE6B}" type="presOf" srcId="{E16A2188-F05A-4302-AED5-B8B3D6D69BCB}" destId="{BC85948C-B93E-4762-9C62-9F371BE9D87B}" srcOrd="0" destOrd="0" presId="urn:microsoft.com/office/officeart/2005/8/layout/default"/>
    <dgm:cxn modelId="{9F263247-15AF-4DAB-8C5E-DA332860F695}" srcId="{B72AB414-C247-4634-A4FD-6FFACB94904F}" destId="{8AC61A85-504A-408E-A68F-CE9D11DD9B69}" srcOrd="2" destOrd="0" parTransId="{C4C8DB77-06F7-4647-BBF1-52251F7ACDEB}" sibTransId="{FA2296F3-334A-4513-A83B-8E993E79EDA1}"/>
    <dgm:cxn modelId="{B601B2FD-A473-4971-AB7C-9D8561F4A35C}" type="presOf" srcId="{B72AB414-C247-4634-A4FD-6FFACB94904F}" destId="{BCBFCABE-FF57-45B7-B00D-8DD05408D665}" srcOrd="0" destOrd="0" presId="urn:microsoft.com/office/officeart/2005/8/layout/default"/>
    <dgm:cxn modelId="{BAC115BA-2EA4-4A08-8ACC-82AD0A8F44D6}" type="presOf" srcId="{0A9CC6E0-BD00-4BBF-9C0F-7B36406B2D88}" destId="{E3DF44DD-9A86-413F-B5E3-4224E682BFB8}" srcOrd="0" destOrd="0" presId="urn:microsoft.com/office/officeart/2005/8/layout/default"/>
    <dgm:cxn modelId="{2B3C1570-B07B-4B0E-93F9-4DF5195F8C19}" srcId="{B72AB414-C247-4634-A4FD-6FFACB94904F}" destId="{0A9CC6E0-BD00-4BBF-9C0F-7B36406B2D88}" srcOrd="0" destOrd="0" parTransId="{184A61E3-8FC9-49C7-BEA8-D2EE2D8EA301}" sibTransId="{3E6104F6-BB6F-4270-8E78-0043CDD180EF}"/>
    <dgm:cxn modelId="{A03F4140-430F-4F53-B7D3-210E1AF75D55}" type="presOf" srcId="{8AC61A85-504A-408E-A68F-CE9D11DD9B69}" destId="{DA8A563F-AECD-4843-A832-6CCE226A5192}" srcOrd="0" destOrd="0" presId="urn:microsoft.com/office/officeart/2005/8/layout/default"/>
    <dgm:cxn modelId="{E43F8C45-A391-49A7-B499-36BBFE45FE15}" srcId="{B72AB414-C247-4634-A4FD-6FFACB94904F}" destId="{2CAF8855-6373-4F8B-9B0F-7120D187ECDE}" srcOrd="3" destOrd="0" parTransId="{712D83CE-1C18-4991-B349-39D2E96A0C6B}" sibTransId="{7FC91E1F-A85D-435A-8509-33E3223D0D8A}"/>
    <dgm:cxn modelId="{0C208264-E682-4AD7-B835-FE22259202F7}" srcId="{B72AB414-C247-4634-A4FD-6FFACB94904F}" destId="{E16A2188-F05A-4302-AED5-B8B3D6D69BCB}" srcOrd="1" destOrd="0" parTransId="{FD869EFF-DEBA-46A8-9BD1-26576B8AC344}" sibTransId="{9CD77EFC-2769-4C95-8A51-D32041C45344}"/>
    <dgm:cxn modelId="{A616986C-B250-4908-83B5-BD7A2F7546C4}" type="presOf" srcId="{2CAF8855-6373-4F8B-9B0F-7120D187ECDE}" destId="{CD9F48A3-50CB-4483-A916-0ADF2C340348}" srcOrd="0" destOrd="0" presId="urn:microsoft.com/office/officeart/2005/8/layout/default"/>
    <dgm:cxn modelId="{2D26DD39-6F93-4706-B6FB-C2F3B2BCB7D0}" type="presParOf" srcId="{BCBFCABE-FF57-45B7-B00D-8DD05408D665}" destId="{E3DF44DD-9A86-413F-B5E3-4224E682BFB8}" srcOrd="0" destOrd="0" presId="urn:microsoft.com/office/officeart/2005/8/layout/default"/>
    <dgm:cxn modelId="{ABFECCDE-AADE-4681-8152-4152E17720D6}" type="presParOf" srcId="{BCBFCABE-FF57-45B7-B00D-8DD05408D665}" destId="{825ABA4F-CF94-428E-A9F9-521C8271483F}" srcOrd="1" destOrd="0" presId="urn:microsoft.com/office/officeart/2005/8/layout/default"/>
    <dgm:cxn modelId="{BFDDDADE-E97C-402B-9854-F3D6ADC9680E}" type="presParOf" srcId="{BCBFCABE-FF57-45B7-B00D-8DD05408D665}" destId="{BC85948C-B93E-4762-9C62-9F371BE9D87B}" srcOrd="2" destOrd="0" presId="urn:microsoft.com/office/officeart/2005/8/layout/default"/>
    <dgm:cxn modelId="{78D59CC5-2490-4A1D-9799-59DD317F4653}" type="presParOf" srcId="{BCBFCABE-FF57-45B7-B00D-8DD05408D665}" destId="{354E4824-8A2D-4D66-AE17-D25DB9F59D5B}" srcOrd="3" destOrd="0" presId="urn:microsoft.com/office/officeart/2005/8/layout/default"/>
    <dgm:cxn modelId="{F7FE3972-FAF3-4F0C-B4E9-BEB9A2078247}" type="presParOf" srcId="{BCBFCABE-FF57-45B7-B00D-8DD05408D665}" destId="{DA8A563F-AECD-4843-A832-6CCE226A5192}" srcOrd="4" destOrd="0" presId="urn:microsoft.com/office/officeart/2005/8/layout/default"/>
    <dgm:cxn modelId="{E6DCE34B-1F5B-4707-A528-725E8F4257FA}" type="presParOf" srcId="{BCBFCABE-FF57-45B7-B00D-8DD05408D665}" destId="{F1FFC6F3-8B13-45D8-AF28-7D8149FF11A4}" srcOrd="5" destOrd="0" presId="urn:microsoft.com/office/officeart/2005/8/layout/default"/>
    <dgm:cxn modelId="{7723DAE2-AB0E-4A63-8DAF-279EAA4B1927}" type="presParOf" srcId="{BCBFCABE-FF57-45B7-B00D-8DD05408D665}" destId="{CD9F48A3-50CB-4483-A916-0ADF2C340348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82DAAC-9B54-4ABB-A228-C95560B71ED9}">
      <dsp:nvSpPr>
        <dsp:cNvPr id="0" name=""/>
        <dsp:cNvSpPr/>
      </dsp:nvSpPr>
      <dsp:spPr>
        <a:xfrm>
          <a:off x="-5102632" y="-781682"/>
          <a:ext cx="6076636" cy="6076636"/>
        </a:xfrm>
        <a:prstGeom prst="blockArc">
          <a:avLst>
            <a:gd name="adj1" fmla="val 18900000"/>
            <a:gd name="adj2" fmla="val 2700000"/>
            <a:gd name="adj3" fmla="val 355"/>
          </a:avLst>
        </a:pr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72EBB1-DAB7-4C3F-A10B-B23CC7243C26}">
      <dsp:nvSpPr>
        <dsp:cNvPr id="0" name=""/>
        <dsp:cNvSpPr/>
      </dsp:nvSpPr>
      <dsp:spPr>
        <a:xfrm>
          <a:off x="510000" y="346980"/>
          <a:ext cx="8492205" cy="694321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1118" tIns="68580" rIns="68580" bIns="6858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baseline="0" smtClean="0"/>
            <a:t>（</a:t>
          </a:r>
          <a:r>
            <a:rPr lang="en-US" sz="2700" kern="1200" baseline="0" smtClean="0"/>
            <a:t>1</a:t>
          </a:r>
          <a:r>
            <a:rPr lang="zh-CN" sz="2700" kern="1200" baseline="0" smtClean="0"/>
            <a:t>）充分准备，了解采访对象。</a:t>
          </a:r>
          <a:endParaRPr lang="zh-CN" sz="2700" kern="1200"/>
        </a:p>
      </dsp:txBody>
      <dsp:txXfrm>
        <a:off x="510000" y="346980"/>
        <a:ext cx="8492205" cy="694321"/>
      </dsp:txXfrm>
    </dsp:sp>
    <dsp:sp modelId="{90ECEFD7-0723-4BF3-9F1F-1C3183952CAE}">
      <dsp:nvSpPr>
        <dsp:cNvPr id="0" name=""/>
        <dsp:cNvSpPr/>
      </dsp:nvSpPr>
      <dsp:spPr>
        <a:xfrm>
          <a:off x="76049" y="260190"/>
          <a:ext cx="867902" cy="8679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D6A28FF-DAEC-4B50-A584-45013A329F98}">
      <dsp:nvSpPr>
        <dsp:cNvPr id="0" name=""/>
        <dsp:cNvSpPr/>
      </dsp:nvSpPr>
      <dsp:spPr>
        <a:xfrm>
          <a:off x="908070" y="1388643"/>
          <a:ext cx="8094134" cy="694321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320140"/>
                <a:satOff val="-9616"/>
                <a:lumOff val="244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320140"/>
                <a:satOff val="-9616"/>
                <a:lumOff val="244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320140"/>
                <a:satOff val="-9616"/>
                <a:lumOff val="244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1118" tIns="68580" rIns="68580" bIns="6858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baseline="0" dirty="0" smtClean="0"/>
            <a:t>（</a:t>
          </a:r>
          <a:r>
            <a:rPr lang="en-US" sz="2700" kern="1200" baseline="0" dirty="0" smtClean="0"/>
            <a:t>2</a:t>
          </a:r>
          <a:r>
            <a:rPr lang="zh-CN" sz="2700" kern="1200" baseline="0" dirty="0" smtClean="0"/>
            <a:t>）调动对方，营造融洽气氛。</a:t>
          </a:r>
          <a:endParaRPr lang="zh-CN" sz="2700" kern="1200" dirty="0"/>
        </a:p>
      </dsp:txBody>
      <dsp:txXfrm>
        <a:off x="908070" y="1388643"/>
        <a:ext cx="8094134" cy="694321"/>
      </dsp:txXfrm>
    </dsp:sp>
    <dsp:sp modelId="{23DB21D1-592A-4A02-96FD-E5F3F22DC6B7}">
      <dsp:nvSpPr>
        <dsp:cNvPr id="0" name=""/>
        <dsp:cNvSpPr/>
      </dsp:nvSpPr>
      <dsp:spPr>
        <a:xfrm>
          <a:off x="474119" y="1301853"/>
          <a:ext cx="867902" cy="8679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320140"/>
              <a:satOff val="-9616"/>
              <a:lumOff val="2445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12FEBA0-B492-496C-BDFE-AD6FF826CB61}">
      <dsp:nvSpPr>
        <dsp:cNvPr id="0" name=""/>
        <dsp:cNvSpPr/>
      </dsp:nvSpPr>
      <dsp:spPr>
        <a:xfrm>
          <a:off x="908070" y="2430306"/>
          <a:ext cx="8094134" cy="694321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1118" tIns="68580" rIns="68580" bIns="6858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baseline="0" dirty="0" smtClean="0"/>
            <a:t>（</a:t>
          </a:r>
          <a:r>
            <a:rPr lang="en-US" sz="2700" kern="1200" baseline="0" dirty="0" smtClean="0"/>
            <a:t>3</a:t>
          </a:r>
          <a:r>
            <a:rPr lang="zh-CN" sz="2700" kern="1200" baseline="0" dirty="0" smtClean="0"/>
            <a:t>）善于提问，取得最佳效果。</a:t>
          </a:r>
          <a:endParaRPr lang="zh-CN" sz="2700" kern="1200" dirty="0"/>
        </a:p>
      </dsp:txBody>
      <dsp:txXfrm>
        <a:off x="908070" y="2430306"/>
        <a:ext cx="8094134" cy="694321"/>
      </dsp:txXfrm>
    </dsp:sp>
    <dsp:sp modelId="{CE49B690-0FF7-42B2-9E15-B8F68CC2919A}">
      <dsp:nvSpPr>
        <dsp:cNvPr id="0" name=""/>
        <dsp:cNvSpPr/>
      </dsp:nvSpPr>
      <dsp:spPr>
        <a:xfrm>
          <a:off x="474119" y="2343515"/>
          <a:ext cx="867902" cy="8679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640280"/>
              <a:satOff val="-19232"/>
              <a:lumOff val="4891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99D9373-65FA-4567-A6A4-CFF24CC40859}">
      <dsp:nvSpPr>
        <dsp:cNvPr id="0" name=""/>
        <dsp:cNvSpPr/>
      </dsp:nvSpPr>
      <dsp:spPr>
        <a:xfrm>
          <a:off x="510000" y="3471969"/>
          <a:ext cx="8492205" cy="694321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320140"/>
                <a:satOff val="-9616"/>
                <a:lumOff val="244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320140"/>
                <a:satOff val="-9616"/>
                <a:lumOff val="244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320140"/>
                <a:satOff val="-9616"/>
                <a:lumOff val="244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1118" tIns="68580" rIns="68580" bIns="6858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baseline="0" smtClean="0"/>
            <a:t>（</a:t>
          </a:r>
          <a:r>
            <a:rPr lang="en-US" sz="2700" kern="1200" baseline="0" smtClean="0"/>
            <a:t>4</a:t>
          </a:r>
          <a:r>
            <a:rPr lang="zh-CN" sz="2700" kern="1200" baseline="0" smtClean="0"/>
            <a:t>）手脑并用，做好采访笔记。</a:t>
          </a:r>
          <a:endParaRPr lang="zh-CN" sz="2700" kern="1200"/>
        </a:p>
      </dsp:txBody>
      <dsp:txXfrm>
        <a:off x="510000" y="3471969"/>
        <a:ext cx="8492205" cy="694321"/>
      </dsp:txXfrm>
    </dsp:sp>
    <dsp:sp modelId="{DF9552FE-E03B-40BB-951A-987BC1E48738}">
      <dsp:nvSpPr>
        <dsp:cNvPr id="0" name=""/>
        <dsp:cNvSpPr/>
      </dsp:nvSpPr>
      <dsp:spPr>
        <a:xfrm>
          <a:off x="76049" y="3385178"/>
          <a:ext cx="867902" cy="86790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320140"/>
              <a:satOff val="-9616"/>
              <a:lumOff val="2445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25F22A-49CB-4746-A49C-2C5D207D5441}">
      <dsp:nvSpPr>
        <dsp:cNvPr id="0" name=""/>
        <dsp:cNvSpPr/>
      </dsp:nvSpPr>
      <dsp:spPr>
        <a:xfrm>
          <a:off x="0" y="0"/>
          <a:ext cx="10486334" cy="10410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问题具体细致，避免泛泛而谈；</a:t>
          </a:r>
          <a:endParaRPr lang="zh-CN" altLang="en-US" sz="3600" b="1" kern="1200" dirty="0">
            <a:latin typeface="华文新魏" panose="02010800040101010101" pitchFamily="2" charset="-122"/>
            <a:ea typeface="华文新魏" panose="02010800040101010101" pitchFamily="2" charset="-122"/>
          </a:endParaRPr>
        </a:p>
      </dsp:txBody>
      <dsp:txXfrm>
        <a:off x="2201373" y="0"/>
        <a:ext cx="8284960" cy="1041071"/>
      </dsp:txXfrm>
    </dsp:sp>
    <dsp:sp modelId="{86C8F99A-6DFD-4A88-AA58-6B64F8B751D1}">
      <dsp:nvSpPr>
        <dsp:cNvPr id="0" name=""/>
        <dsp:cNvSpPr/>
      </dsp:nvSpPr>
      <dsp:spPr>
        <a:xfrm>
          <a:off x="278683" y="104107"/>
          <a:ext cx="1748113" cy="83285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22D8184-CE14-429C-A796-69CE23DB44D7}">
      <dsp:nvSpPr>
        <dsp:cNvPr id="0" name=""/>
        <dsp:cNvSpPr/>
      </dsp:nvSpPr>
      <dsp:spPr>
        <a:xfrm>
          <a:off x="0" y="1145179"/>
          <a:ext cx="10486334" cy="10410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3333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600" b="1" kern="1200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善于层层追问，捕捉故事细节；</a:t>
          </a:r>
          <a:endParaRPr lang="zh-CN" altLang="en-US" sz="3600" b="1" kern="1200" dirty="0">
            <a:latin typeface="华文新魏" panose="02010800040101010101" pitchFamily="2" charset="-122"/>
            <a:ea typeface="华文新魏" panose="02010800040101010101" pitchFamily="2" charset="-122"/>
          </a:endParaRPr>
        </a:p>
      </dsp:txBody>
      <dsp:txXfrm>
        <a:off x="2201373" y="1145179"/>
        <a:ext cx="8284960" cy="1041071"/>
      </dsp:txXfrm>
    </dsp:sp>
    <dsp:sp modelId="{EAD591D0-8F64-4FCC-975A-DF05D441F7B8}">
      <dsp:nvSpPr>
        <dsp:cNvPr id="0" name=""/>
        <dsp:cNvSpPr/>
      </dsp:nvSpPr>
      <dsp:spPr>
        <a:xfrm>
          <a:off x="278683" y="1249286"/>
          <a:ext cx="1748113" cy="83285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648F2EF-54B2-4179-9440-BDCC56A3F116}">
      <dsp:nvSpPr>
        <dsp:cNvPr id="0" name=""/>
        <dsp:cNvSpPr/>
      </dsp:nvSpPr>
      <dsp:spPr>
        <a:xfrm>
          <a:off x="0" y="2290358"/>
          <a:ext cx="10486334" cy="10410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6667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600" b="1" kern="1200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根据对方职业，使用行业用语；</a:t>
          </a:r>
          <a:endParaRPr lang="zh-CN" altLang="en-US" sz="3600" b="1" kern="1200" dirty="0">
            <a:latin typeface="华文新魏" panose="02010800040101010101" pitchFamily="2" charset="-122"/>
            <a:ea typeface="华文新魏" panose="02010800040101010101" pitchFamily="2" charset="-122"/>
          </a:endParaRPr>
        </a:p>
      </dsp:txBody>
      <dsp:txXfrm>
        <a:off x="2201373" y="2290358"/>
        <a:ext cx="8284960" cy="1041071"/>
      </dsp:txXfrm>
    </dsp:sp>
    <dsp:sp modelId="{FE21C7B6-DDE1-4304-816B-405C10310DB8}">
      <dsp:nvSpPr>
        <dsp:cNvPr id="0" name=""/>
        <dsp:cNvSpPr/>
      </dsp:nvSpPr>
      <dsp:spPr>
        <a:xfrm>
          <a:off x="278683" y="2394465"/>
          <a:ext cx="1748113" cy="83285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9A63B75-7870-4B71-B663-CE43CF365ADB}">
      <dsp:nvSpPr>
        <dsp:cNvPr id="0" name=""/>
        <dsp:cNvSpPr/>
      </dsp:nvSpPr>
      <dsp:spPr>
        <a:xfrm>
          <a:off x="0" y="3435537"/>
          <a:ext cx="10486334" cy="10410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600" b="1" kern="1200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提问客观真诚，不带个人倾向。</a:t>
          </a:r>
          <a:endParaRPr lang="zh-CN" altLang="en-US" sz="3600" b="1" kern="1200" dirty="0">
            <a:latin typeface="华文新魏" panose="02010800040101010101" pitchFamily="2" charset="-122"/>
            <a:ea typeface="华文新魏" panose="02010800040101010101" pitchFamily="2" charset="-122"/>
          </a:endParaRPr>
        </a:p>
      </dsp:txBody>
      <dsp:txXfrm>
        <a:off x="2201373" y="3435537"/>
        <a:ext cx="8284960" cy="1041071"/>
      </dsp:txXfrm>
    </dsp:sp>
    <dsp:sp modelId="{56D5975D-F3F1-4067-B146-66E64C58473D}">
      <dsp:nvSpPr>
        <dsp:cNvPr id="0" name=""/>
        <dsp:cNvSpPr/>
      </dsp:nvSpPr>
      <dsp:spPr>
        <a:xfrm>
          <a:off x="318447" y="3539644"/>
          <a:ext cx="1668585" cy="83285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DF44DD-9A86-413F-B5E3-4224E682BFB8}">
      <dsp:nvSpPr>
        <dsp:cNvPr id="0" name=""/>
        <dsp:cNvSpPr/>
      </dsp:nvSpPr>
      <dsp:spPr>
        <a:xfrm>
          <a:off x="1527853" y="2369"/>
          <a:ext cx="3782450" cy="2080861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baseline="0" dirty="0" smtClean="0"/>
            <a:t>（</a:t>
          </a:r>
          <a:r>
            <a:rPr lang="en-US" sz="3200" b="1" kern="1200" baseline="0" dirty="0" smtClean="0"/>
            <a:t>1</a:t>
          </a:r>
          <a:r>
            <a:rPr lang="zh-CN" sz="3200" b="1" kern="1200" baseline="0" dirty="0" smtClean="0"/>
            <a:t>）同学利用假期打工。</a:t>
          </a:r>
          <a:endParaRPr lang="zh-CN" sz="3200" b="1" kern="1200" dirty="0"/>
        </a:p>
      </dsp:txBody>
      <dsp:txXfrm>
        <a:off x="1527853" y="2369"/>
        <a:ext cx="3782450" cy="2080861"/>
      </dsp:txXfrm>
    </dsp:sp>
    <dsp:sp modelId="{BC85948C-B93E-4762-9C62-9F371BE9D87B}">
      <dsp:nvSpPr>
        <dsp:cNvPr id="0" name=""/>
        <dsp:cNvSpPr/>
      </dsp:nvSpPr>
      <dsp:spPr>
        <a:xfrm>
          <a:off x="5657114" y="2369"/>
          <a:ext cx="3725434" cy="2080861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baseline="0" dirty="0" smtClean="0"/>
            <a:t>（</a:t>
          </a:r>
          <a:r>
            <a:rPr lang="en-US" sz="3200" b="1" kern="1200" baseline="0" dirty="0" smtClean="0"/>
            <a:t>2</a:t>
          </a:r>
          <a:r>
            <a:rPr lang="zh-CN" sz="3200" b="1" kern="1200" baseline="0" dirty="0" smtClean="0"/>
            <a:t>）同学间的友情。</a:t>
          </a:r>
          <a:endParaRPr lang="zh-CN" sz="3200" b="1" kern="1200" dirty="0"/>
        </a:p>
      </dsp:txBody>
      <dsp:txXfrm>
        <a:off x="5657114" y="2369"/>
        <a:ext cx="3725434" cy="2080861"/>
      </dsp:txXfrm>
    </dsp:sp>
    <dsp:sp modelId="{DA8A563F-AECD-4843-A832-6CCE226A5192}">
      <dsp:nvSpPr>
        <dsp:cNvPr id="0" name=""/>
        <dsp:cNvSpPr/>
      </dsp:nvSpPr>
      <dsp:spPr>
        <a:xfrm>
          <a:off x="1501357" y="2430040"/>
          <a:ext cx="3782450" cy="2080861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baseline="0" dirty="0" smtClean="0"/>
            <a:t>（</a:t>
          </a:r>
          <a:r>
            <a:rPr lang="en-US" sz="3200" b="1" kern="1200" baseline="0" dirty="0" smtClean="0"/>
            <a:t>3</a:t>
          </a:r>
          <a:r>
            <a:rPr lang="zh-CN" sz="3200" b="1" kern="1200" baseline="0" dirty="0" smtClean="0"/>
            <a:t>）同学或老师理想中的师生关系</a:t>
          </a:r>
          <a:r>
            <a:rPr lang="zh-CN" sz="3400" kern="1200" baseline="0" dirty="0" smtClean="0"/>
            <a:t>。</a:t>
          </a:r>
          <a:endParaRPr lang="zh-CN" sz="3400" kern="1200" dirty="0"/>
        </a:p>
      </dsp:txBody>
      <dsp:txXfrm>
        <a:off x="1501357" y="2430040"/>
        <a:ext cx="3782450" cy="2080861"/>
      </dsp:txXfrm>
    </dsp:sp>
    <dsp:sp modelId="{CD9F48A3-50CB-4483-A916-0ADF2C340348}">
      <dsp:nvSpPr>
        <dsp:cNvPr id="0" name=""/>
        <dsp:cNvSpPr/>
      </dsp:nvSpPr>
      <dsp:spPr>
        <a:xfrm>
          <a:off x="5630618" y="2430040"/>
          <a:ext cx="3778427" cy="2080861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baseline="0" dirty="0" smtClean="0"/>
            <a:t>（</a:t>
          </a:r>
          <a:r>
            <a:rPr lang="en-US" sz="3200" b="1" kern="1200" baseline="0" dirty="0" smtClean="0"/>
            <a:t>4</a:t>
          </a:r>
          <a:r>
            <a:rPr lang="zh-CN" sz="3200" b="1" kern="1200" baseline="0" dirty="0" smtClean="0"/>
            <a:t>）自拟话题</a:t>
          </a:r>
          <a:r>
            <a:rPr lang="zh-CN" sz="4300" kern="1200" baseline="0" dirty="0" smtClean="0"/>
            <a:t>。</a:t>
          </a:r>
          <a:endParaRPr lang="zh-CN" sz="4300" kern="1200" dirty="0"/>
        </a:p>
      </dsp:txBody>
      <dsp:txXfrm>
        <a:off x="5630618" y="2430040"/>
        <a:ext cx="3778427" cy="2080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14068"/>
            <a:ext cx="12192000" cy="6895794"/>
          </a:xfrm>
          <a:prstGeom prst="rect">
            <a:avLst/>
          </a:prstGeom>
          <a:solidFill>
            <a:srgbClr val="FFF5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946218" y="5161522"/>
            <a:ext cx="8299565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effectLst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946218" y="3717885"/>
            <a:ext cx="8299565" cy="1328987"/>
          </a:xfrm>
        </p:spPr>
        <p:txBody>
          <a:bodyPr>
            <a:noAutofit/>
          </a:bodyPr>
          <a:lstStyle>
            <a:lvl1pPr algn="ctr">
              <a:defRPr sz="4000" baseline="0"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3062529" y="529982"/>
            <a:ext cx="6143142" cy="3097036"/>
            <a:chOff x="3500160" y="529982"/>
            <a:chExt cx="6143142" cy="3097036"/>
          </a:xfrm>
        </p:grpSpPr>
        <p:sp>
          <p:nvSpPr>
            <p:cNvPr id="12" name="椭圆 11"/>
            <p:cNvSpPr/>
            <p:nvPr userDrawn="1"/>
          </p:nvSpPr>
          <p:spPr>
            <a:xfrm>
              <a:off x="3500160" y="570242"/>
              <a:ext cx="2938109" cy="2910620"/>
            </a:xfrm>
            <a:prstGeom prst="ellipse">
              <a:avLst/>
            </a:prstGeom>
            <a:noFill/>
            <a:ln w="190500">
              <a:solidFill>
                <a:srgbClr val="8984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3842760" y="906890"/>
              <a:ext cx="2256423" cy="22373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4468255" y="1528832"/>
              <a:ext cx="1001914" cy="1003615"/>
            </a:xfrm>
            <a:prstGeom prst="ellipse">
              <a:avLst/>
            </a:prstGeom>
            <a:solidFill>
              <a:srgbClr val="8258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699415" y="1735126"/>
              <a:ext cx="539593" cy="57705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6515783" y="529982"/>
              <a:ext cx="3127519" cy="3097036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-657" y="1837076"/>
            <a:ext cx="3024429" cy="48284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7319" y="1837076"/>
            <a:ext cx="3023878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81001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98500" y="1186126"/>
            <a:ext cx="10794999" cy="411739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056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8"/>
            <a:ext cx="1182511" cy="524980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8"/>
            <a:ext cx="7930490" cy="524980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46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298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4068"/>
            <a:ext cx="12192000" cy="6895794"/>
          </a:xfrm>
          <a:prstGeom prst="rect">
            <a:avLst/>
          </a:prstGeom>
          <a:solidFill>
            <a:srgbClr val="FFF5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024429" y="529982"/>
            <a:ext cx="6143142" cy="3097036"/>
            <a:chOff x="3500160" y="529982"/>
            <a:chExt cx="6143142" cy="3097036"/>
          </a:xfrm>
        </p:grpSpPr>
        <p:sp>
          <p:nvSpPr>
            <p:cNvPr id="12" name="椭圆 11"/>
            <p:cNvSpPr/>
            <p:nvPr userDrawn="1"/>
          </p:nvSpPr>
          <p:spPr>
            <a:xfrm>
              <a:off x="3500160" y="570242"/>
              <a:ext cx="2938109" cy="2910620"/>
            </a:xfrm>
            <a:prstGeom prst="ellipse">
              <a:avLst/>
            </a:prstGeom>
            <a:noFill/>
            <a:ln w="190500">
              <a:solidFill>
                <a:srgbClr val="8984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3842760" y="906890"/>
              <a:ext cx="2256423" cy="22373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4468255" y="1528832"/>
              <a:ext cx="1001914" cy="1003615"/>
            </a:xfrm>
            <a:prstGeom prst="ellipse">
              <a:avLst/>
            </a:prstGeom>
            <a:solidFill>
              <a:srgbClr val="8258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 userDrawn="1"/>
          </p:nvSpPr>
          <p:spPr>
            <a:xfrm>
              <a:off x="4699415" y="1735126"/>
              <a:ext cx="539593" cy="57705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6515783" y="529982"/>
              <a:ext cx="3127519" cy="3097036"/>
            </a:xfrm>
            <a:prstGeom prst="rect">
              <a:avLst/>
            </a:prstGeom>
          </p:spPr>
        </p:pic>
      </p:grp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3748766"/>
            <a:ext cx="7994651" cy="1235075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0000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98678" y="5040990"/>
            <a:ext cx="7994649" cy="46800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8574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519335" y="263328"/>
            <a:ext cx="5094116" cy="699595"/>
          </a:xfrm>
        </p:spPr>
        <p:txBody>
          <a:bodyPr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38200" y="263328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5" y="1193456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688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257222" y="118532"/>
            <a:ext cx="5357811" cy="717023"/>
          </a:xfrm>
        </p:spPr>
        <p:txBody>
          <a:bodyPr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472" y="55245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91472" y="1623500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9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9" y="22002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22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82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720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12583" y="236612"/>
            <a:ext cx="4317592" cy="1333563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524298" y="42765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712584" y="1686839"/>
            <a:ext cx="4318970" cy="364492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847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5678" y="358636"/>
            <a:ext cx="4622751" cy="125758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69191" y="358637"/>
            <a:ext cx="6283669" cy="496164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555678" y="1803347"/>
            <a:ext cx="4622751" cy="351424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409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70" b="22219"/>
          <a:stretch/>
        </p:blipFill>
        <p:spPr>
          <a:xfrm>
            <a:off x="-14068" y="4117751"/>
            <a:ext cx="2535865" cy="2761352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98500" y="45613"/>
            <a:ext cx="10794999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1B554-08C8-4F9F-92BC-3CDA5193EF8C}" type="datetimeFigureOut">
              <a:rPr lang="zh-CN" altLang="en-US" smtClean="0"/>
              <a:t>2017/3/15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88E29-2BF3-42B8-8126-ABA568CBDFF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98500" y="1021559"/>
            <a:ext cx="10794999" cy="4513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-19662" y="894175"/>
            <a:ext cx="12192000" cy="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01652" y="4825219"/>
            <a:ext cx="2390798" cy="23866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258929" y="5614935"/>
            <a:ext cx="1454449" cy="14505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595339" y="6208017"/>
            <a:ext cx="762527" cy="76252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214866" y="6483736"/>
            <a:ext cx="432615" cy="43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647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f"/>
        <a:defRPr sz="2400" kern="1200" baseline="0">
          <a:solidFill>
            <a:schemeClr val="accent1"/>
          </a:solidFill>
          <a:latin typeface="+mj-ea"/>
          <a:ea typeface="+mj-ea"/>
          <a:cs typeface="+mn-cs"/>
        </a:defRPr>
      </a:lvl1pPr>
      <a:lvl2pPr marL="267891" indent="-267891" algn="just" defTabSz="685800" rtl="0" eaLnBrk="1" latinLnBrk="0" hangingPunct="1">
        <a:lnSpc>
          <a:spcPct val="15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微软雅黑" panose="020B0503020204020204" pitchFamily="34" charset="-122"/>
        <a:buChar char=" "/>
        <a:defRPr sz="16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口语交际：访谈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451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准备工作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8500" y="1510748"/>
            <a:ext cx="10794999" cy="4024082"/>
          </a:xfrm>
        </p:spPr>
        <p:txBody>
          <a:bodyPr/>
          <a:lstStyle/>
          <a:p>
            <a:pPr indent="468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）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确定采访话题和目的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（教室内能完成的内容）</a:t>
            </a:r>
          </a:p>
          <a:p>
            <a:pPr indent="468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）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确定采访对象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（选择现场的教师或同学）</a:t>
            </a:r>
          </a:p>
          <a:p>
            <a:pPr indent="468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）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拟定采访提纲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（设计好五个采访问题以及采访开场白）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635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评议参考标准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8500" y="1563757"/>
            <a:ext cx="10794999" cy="3971073"/>
          </a:xfrm>
        </p:spPr>
        <p:txBody>
          <a:bodyPr/>
          <a:lstStyle/>
          <a:p>
            <a:pPr indent="468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①是否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达到预定采访目的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。</a:t>
            </a:r>
          </a:p>
          <a:p>
            <a:pPr indent="468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②采访提问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目的是否明确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，提问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内容是否具体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。</a:t>
            </a:r>
          </a:p>
          <a:p>
            <a:pPr indent="468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③采访交谈中，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言语是否流畅自然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、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举止是否礼貌得体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878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访谈记录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8500" y="1021559"/>
            <a:ext cx="11135691" cy="4513271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dirty="0" smtClean="0"/>
              <a:t>题目：</a:t>
            </a:r>
          </a:p>
          <a:p>
            <a:r>
              <a:rPr lang="zh-CN" altLang="en-US" b="1" dirty="0" smtClean="0"/>
              <a:t>采访对象信息</a:t>
            </a:r>
            <a:r>
              <a:rPr lang="zh-CN" altLang="en-US" dirty="0" smtClean="0"/>
              <a:t>：姓名：高贵杰                专业：机械设计</a:t>
            </a:r>
          </a:p>
          <a:p>
            <a:r>
              <a:rPr lang="zh-CN" altLang="en-US" dirty="0" smtClean="0"/>
              <a:t>              在校班级：机设</a:t>
            </a:r>
            <a:r>
              <a:rPr lang="en-US" altLang="zh-CN" dirty="0" smtClean="0"/>
              <a:t>0801          </a:t>
            </a:r>
            <a:r>
              <a:rPr lang="zh-CN" altLang="en-US" dirty="0" smtClean="0"/>
              <a:t>现就读学校信息：上海理工大学，机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</a:t>
            </a:r>
            <a:r>
              <a:rPr lang="zh-CN" altLang="en-US" dirty="0" smtClean="0"/>
              <a:t>械制造及其自动化</a:t>
            </a:r>
            <a:r>
              <a:rPr lang="en-US" altLang="zh-CN" dirty="0" smtClean="0"/>
              <a:t>2012</a:t>
            </a:r>
            <a:r>
              <a:rPr lang="zh-CN" altLang="en-US" dirty="0" smtClean="0"/>
              <a:t>级</a:t>
            </a:r>
            <a:r>
              <a:rPr lang="en-US" altLang="zh-CN" dirty="0" smtClean="0"/>
              <a:t>1</a:t>
            </a:r>
            <a:r>
              <a:rPr lang="zh-CN" altLang="en-US" dirty="0" smtClean="0"/>
              <a:t>班</a:t>
            </a:r>
          </a:p>
          <a:p>
            <a:r>
              <a:rPr lang="zh-CN" altLang="en-US" dirty="0" smtClean="0"/>
              <a:t>              联系方式：</a:t>
            </a:r>
            <a:r>
              <a:rPr lang="en-US" altLang="zh-CN" dirty="0" smtClean="0"/>
              <a:t>18818262736 </a:t>
            </a:r>
          </a:p>
          <a:p>
            <a:r>
              <a:rPr lang="zh-CN" altLang="en-US" b="1" dirty="0"/>
              <a:t>采访人信息</a:t>
            </a:r>
            <a:r>
              <a:rPr lang="zh-CN" altLang="en-US" dirty="0" smtClean="0"/>
              <a:t>：姓名：耿振国                  专业：英语</a:t>
            </a:r>
          </a:p>
          <a:p>
            <a:r>
              <a:rPr lang="zh-CN" altLang="en-US" dirty="0" smtClean="0"/>
              <a:t>            班级：英语</a:t>
            </a:r>
            <a:r>
              <a:rPr lang="en-US" altLang="zh-CN" dirty="0" smtClean="0"/>
              <a:t>1004                </a:t>
            </a:r>
            <a:r>
              <a:rPr lang="zh-CN" altLang="en-US" dirty="0" smtClean="0"/>
              <a:t>联系方式：</a:t>
            </a:r>
            <a:r>
              <a:rPr lang="en-US" altLang="zh-CN" dirty="0" smtClean="0"/>
              <a:t>13355295983</a:t>
            </a:r>
          </a:p>
          <a:p>
            <a:r>
              <a:rPr lang="zh-CN" altLang="en-US" b="1" dirty="0"/>
              <a:t>采访方式：</a:t>
            </a:r>
            <a:r>
              <a:rPr lang="zh-CN" altLang="en-US" dirty="0" smtClean="0"/>
              <a:t>面对面采访</a:t>
            </a:r>
          </a:p>
          <a:p>
            <a:r>
              <a:rPr lang="zh-CN" altLang="en-US" b="1" dirty="0"/>
              <a:t>采访地点：</a:t>
            </a:r>
            <a:r>
              <a:rPr lang="zh-CN" altLang="en-US" dirty="0" smtClean="0"/>
              <a:t>被采访者居处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6900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5043" y="371061"/>
            <a:ext cx="11343861" cy="580590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200" b="1" dirty="0"/>
              <a:t>采访内容：</a:t>
            </a:r>
          </a:p>
          <a:p>
            <a:r>
              <a:rPr lang="zh-CN" altLang="en-US" dirty="0" smtClean="0"/>
              <a:t>一．关于考研                                                                                                 </a:t>
            </a:r>
          </a:p>
          <a:p>
            <a:pPr indent="468000">
              <a:lnSpc>
                <a:spcPct val="130000"/>
              </a:lnSpc>
            </a:pPr>
            <a:r>
              <a:rPr lang="en-US" altLang="zh-CN" sz="2000" b="1" dirty="0" smtClean="0">
                <a:solidFill>
                  <a:schemeClr val="accent1">
                    <a:lumMod val="50000"/>
                  </a:schemeClr>
                </a:solidFill>
              </a:rPr>
              <a:t>1.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问：众所周知，为继续求学，现如今大多数应届大学生选择考研，而学长也是成功考入了上海理工大学，早在一年之前就圆了考研梦，我想请问一下，学长是何时打算考研，有何动机，有是何时着手准备考研的呢？</a:t>
            </a:r>
          </a:p>
          <a:p>
            <a:pPr indent="468000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答：具体说道这件事情呢，经过了一番挣扎的，最后才是于大三下学期最终确定继续求学，才打算考研的，至于动机呢，也是源于多方面的，首先是，应届大学生的就业率是一个最现实的问题，我希望呢，就是通过考研继续求学然后可以提高一个就业起点，这样也算是为将来打算，其次就是，如果考研成功，自己的交际圈可以提高一个层次，更有利于将来的发展，再就是可以去另外一个城市体验另一种生活，我想这也是我选择考研的原因之一。准备考研呢，大概是从四月份开始的，这个就没什么需要详细说的了，嗯嗯，就这些了吧，这个问题，我想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204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034" y="569843"/>
            <a:ext cx="11516140" cy="5607120"/>
          </a:xfrm>
        </p:spPr>
        <p:txBody>
          <a:bodyPr>
            <a:normAutofit/>
          </a:bodyPr>
          <a:lstStyle/>
          <a:p>
            <a:pPr indent="468000">
              <a:lnSpc>
                <a:spcPct val="130000"/>
              </a:lnSpc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</a:rPr>
              <a:t>2.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问：好的，学长，谢谢你对第一个问题的回答，接下来的问题同样是关于考研的，学长在专业，目标院校的确定上是如何做出选择的？</a:t>
            </a:r>
          </a:p>
          <a:p>
            <a:pPr indent="468000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答：好的，这个问题其实很简单，专业，我没打算换专业，还是本专业，所以就理所当然的选择了机械制造及其自动化。至于目标院校呢，我是咨询了专业的老师，再就是上网查询，最后确定了上海理工大学，不复杂也不简单，需要好好考虑。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468000">
              <a:lnSpc>
                <a:spcPct val="130000"/>
              </a:lnSpc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</a:rPr>
              <a:t>3.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问：嗯嗯，最后一个关于考研的问题，我们都知道，考研的结果有欢喜有泪水，但是过程一定都是一样的艰辛，会遇到各种各样的困难，挫折，学长遇到这样的情况的时候是怎么解决的呢？</a:t>
            </a:r>
          </a:p>
          <a:p>
            <a:pPr indent="468000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答：总的来说，艰辛这个词还是有点重了，考研的过程虽然会有点累，但是还是很充实的，有的时候会遇到学不下去的情况，出现这些情况的时候我大多数情况还是选择通过运动来解决问题，好好利用运动场，打打篮球什么的，我主要是打篮球，嗯嗯，就这些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8634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" y="371061"/>
            <a:ext cx="12099235" cy="5805902"/>
          </a:xfrm>
        </p:spPr>
        <p:txBody>
          <a:bodyPr>
            <a:normAutofit/>
          </a:bodyPr>
          <a:lstStyle/>
          <a:p>
            <a:pPr indent="468000">
              <a:lnSpc>
                <a:spcPct val="14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二．关于就业</a:t>
            </a:r>
          </a:p>
          <a:p>
            <a:pPr indent="468000">
              <a:lnSpc>
                <a:spcPct val="140000"/>
              </a:lnSpc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</a:rPr>
              <a:t>1.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问：关于就业，首先想问一下学长了解本专业的就业情况吗，具体是什么样的？</a:t>
            </a:r>
          </a:p>
          <a:p>
            <a:pPr indent="468000">
              <a:lnSpc>
                <a:spcPct val="14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答：机械专业，就业方面是没有问题的，但是在工资方面都不是很高，需要有自己的技术，以及专利性的发明才能做得很好，所以，在机械这条路上需要做的还有很多。</a:t>
            </a:r>
          </a:p>
          <a:p>
            <a:pPr indent="468000">
              <a:lnSpc>
                <a:spcPct val="140000"/>
              </a:lnSpc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</a:rPr>
              <a:t>2.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问：嗯嗯，好的，那学长有没有自己去做过实践，亲身体验专业道路上的感觉，比如假期兼职什么的，具体有什么样的体会呢？</a:t>
            </a:r>
          </a:p>
          <a:p>
            <a:pPr indent="468000">
              <a:lnSpc>
                <a:spcPct val="14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答：是的，做过不少的兼职，有的简单，有的复杂，但总的来说，都在自己的专业知识之内，所以做起来还是没有很困难的，至于薪水方面，由于是兼职，薪水不是很高，和普通的兼职区别不是很大，具体的体会就是好好把自己的专业知识学好，总有用到的时候，好好学，细细学，不要放过细节，我在实践过程中体会最深的就是这一点。不出意外的话，两年之后我就会在汽车行业工作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7738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0"/>
            <a:ext cx="11648660" cy="6176963"/>
          </a:xfrm>
        </p:spPr>
        <p:txBody>
          <a:bodyPr>
            <a:normAutofit fontScale="85000" lnSpcReduction="10000"/>
          </a:bodyPr>
          <a:lstStyle/>
          <a:p>
            <a:pPr indent="468000">
              <a:lnSpc>
                <a:spcPct val="15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三．关于生活</a:t>
            </a:r>
          </a:p>
          <a:p>
            <a:pPr indent="468000">
              <a:lnSpc>
                <a:spcPct val="150000"/>
              </a:lnSpc>
            </a:pP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</a:rPr>
              <a:t>1.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问：学长你的朋友多吗，都是怎么认识的，平时交流的话题都有哪些呢？</a:t>
            </a:r>
          </a:p>
          <a:p>
            <a:pPr indent="468000">
              <a:lnSpc>
                <a:spcPct val="15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答：这个问题，我的朋友说多也多，说不多也不多，哈哈，因为我平时会打打篮球放松一下，所以在这个过程中会认识很多人，再就是自己班里自己学院或者是本专业的同学，也都是几乎都认识，但是说到很好的朋友，也就是本专业里从入学就认识的几个哥们，关系很铁，经常一块玩玩，出去吃顿饭什么的，至于平时的话题，当然是和不同的人一起说不通的话了，是吧，打篮球的时候就讨论一下今年的季后赛怎么样，和专业里的朋友们一块就聊聊专业的发展动态，以及平时的课程什么的，嗯嗯，差不多就这些了。</a:t>
            </a:r>
          </a:p>
          <a:p>
            <a:pPr indent="468000">
              <a:lnSpc>
                <a:spcPct val="150000"/>
              </a:lnSpc>
            </a:pP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</a:rPr>
              <a:t>2.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问：好的，最后一个问题，学长关于大学生恋爱持什么态度呢，这个问题的回答不放在考研或者是毕业找工作的特定环境里？</a:t>
            </a:r>
          </a:p>
          <a:p>
            <a:pPr indent="468000">
              <a:lnSpc>
                <a:spcPct val="15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答：关于恋爱，我的观点比较保守，不像社会的主流观点说什么大学生不这个不那个大学还叫大学吗，我的观点是大学本科期间最好不要谈恋爱，其实说保守是相对于大部分人的想法而言的，我觉得我的观点还是很对的，因为系里就有一对，两个人都没有考研成功，再就是大学期间，只是一个人的起点，每个人飞到多高很难说，不要有羁绊，也不要去羁绊他人，这大致就是我要说的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220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38538"/>
            <a:ext cx="11701670" cy="6334539"/>
          </a:xfrm>
        </p:spPr>
        <p:txBody>
          <a:bodyPr>
            <a:normAutofit fontScale="92500" lnSpcReduction="10000"/>
          </a:bodyPr>
          <a:lstStyle/>
          <a:p>
            <a:pPr indent="468000">
              <a:lnSpc>
                <a:spcPct val="150000"/>
              </a:lnSpc>
            </a:pP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</a:rPr>
              <a:t>四：总结感悟</a:t>
            </a:r>
          </a:p>
          <a:p>
            <a:pPr indent="468000">
              <a:lnSpc>
                <a:spcPct val="150000"/>
              </a:lnSpc>
            </a:pP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</a:rPr>
              <a:t>本次的访谈是从三个方面准备的问题，分别是考研，就业和生活，学长的回答也是令人印象深刻，发人深省，在大学本科期间大部分的学生最关心的也莫过于这三方面了，通过学长作为过来人的身份，回答了本次准备的问题带给我们的启发是不言而喻的，在此我也做一个简单的总结和感悟。</a:t>
            </a:r>
          </a:p>
          <a:p>
            <a:pPr indent="468000">
              <a:lnSpc>
                <a:spcPct val="150000"/>
              </a:lnSpc>
            </a:pP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</a:rPr>
              <a:t>首先大学期间要确定好自己的目标，大学结束的时候自己要达到什么样的高度，是被企业看好中意的人才，还是在专业学术方面有所建树，达到一定高度，这是我们作为大学生首先要考虑到的，只有确定了自己前进的方向，我们才能加快自己的步伐，做到事半功倍，要不然中途变卦，思前想后，最后只能是一事无成，在这期间要考虑的事情因素都是在迈出第一部之前想好的，边走边看只能是原地画圈。</a:t>
            </a:r>
          </a:p>
          <a:p>
            <a:pPr indent="468000">
              <a:lnSpc>
                <a:spcPct val="150000"/>
              </a:lnSpc>
            </a:pP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</a:rPr>
              <a:t>其次是作为学生有学习生活的压力是很正常的，我们需要做的是找到适合自己的方式去缓解学习生活所带来的压力，为下一步更好地学习生活做好准备，只有这样我们才能越做越好，而不至于原地踏步甚至是倒退。</a:t>
            </a:r>
          </a:p>
          <a:p>
            <a:pPr indent="468000">
              <a:lnSpc>
                <a:spcPct val="150000"/>
              </a:lnSpc>
            </a:pP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</a:rPr>
              <a:t>最后要说的是，大学是一个舞台，我们可以去追求属于自己的未来，一旦认定了，就要脚踏实地，一步一个脚印，向着自己的目标坚定不移地前行。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4301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访谈（采访）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61109" y="1445628"/>
            <a:ext cx="9002091" cy="4513271"/>
          </a:xfrm>
        </p:spPr>
        <p:txBody>
          <a:bodyPr>
            <a:normAutofit/>
          </a:bodyPr>
          <a:lstStyle/>
          <a:p>
            <a:pPr indent="468000">
              <a:lnSpc>
                <a:spcPct val="200000"/>
              </a:lnSpc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采访一般指新闻采访，即记者为取得新闻材料而进行的观察、调查、访问、记录、摄影、录音、录像等活动。</a:t>
            </a:r>
            <a:endParaRPr lang="en-US" altLang="zh-CN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468000">
              <a:lnSpc>
                <a:spcPct val="200000"/>
              </a:lnSpc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我们这里所说的采访不同于专业新闻采访，而是训练口语表达的一种方式。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940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采访形式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68000">
              <a:lnSpc>
                <a:spcPct val="200000"/>
              </a:lnSpc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专访。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是就某个问题或某个事件对有关对象作有准备的专项采访。</a:t>
            </a:r>
          </a:p>
          <a:p>
            <a:pPr indent="468000">
              <a:lnSpc>
                <a:spcPct val="200000"/>
              </a:lnSpc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现场采访。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是在某项活动的进行当中，对参与活动的有关对象有准备的采访。</a:t>
            </a:r>
          </a:p>
          <a:p>
            <a:pPr indent="468000">
              <a:lnSpc>
                <a:spcPct val="200000"/>
              </a:lnSpc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群体采访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。就某个问题采访某个群体，听取他们的看法和意见。</a:t>
            </a:r>
          </a:p>
          <a:p>
            <a:pPr indent="468000">
              <a:lnSpc>
                <a:spcPct val="200000"/>
              </a:lnSpc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电话采访。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0554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基本要求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2785261"/>
              </p:ext>
            </p:extLst>
          </p:nvPr>
        </p:nvGraphicFramePr>
        <p:xfrm>
          <a:off x="1590261" y="1021559"/>
          <a:ext cx="9064488" cy="4513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4250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充分准备，了解采访对象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8500" y="1192696"/>
            <a:ext cx="10794999" cy="4342134"/>
          </a:xfrm>
        </p:spPr>
        <p:txBody>
          <a:bodyPr/>
          <a:lstStyle/>
          <a:p>
            <a:pPr indent="468000">
              <a:lnSpc>
                <a:spcPct val="200000"/>
              </a:lnSpc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采访前，首先要对自己的采访目标和任务有明确的认识，多掌握一些相关的背景资料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。</a:t>
            </a:r>
            <a:endParaRPr lang="en-US" altLang="zh-CN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468000">
              <a:lnSpc>
                <a:spcPct val="200000"/>
              </a:lnSpc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其次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，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列出自己的采访提纲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，设计出所要提的主要问题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。</a:t>
            </a:r>
            <a:endParaRPr lang="en-US" altLang="zh-CN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468000">
              <a:lnSpc>
                <a:spcPct val="200000"/>
              </a:lnSpc>
            </a:pP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第三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，要了解采访对象，如性别、年龄、职业、经历、学历、特长、兴趣、特点等。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8040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调动对方，营造融洽气氛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8500" y="1656522"/>
            <a:ext cx="10794999" cy="3878308"/>
          </a:xfrm>
        </p:spPr>
        <p:txBody>
          <a:bodyPr/>
          <a:lstStyle/>
          <a:p>
            <a:pPr indent="468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如可以通过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寻找双方的共同点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，拉近感情距离；</a:t>
            </a:r>
            <a:endParaRPr lang="en-US" altLang="zh-CN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468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可以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提一些具有挑战性的问题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，激发对方的兴趣等等。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2029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提问时要注意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1131445"/>
              </p:ext>
            </p:extLst>
          </p:nvPr>
        </p:nvGraphicFramePr>
        <p:xfrm>
          <a:off x="1007165" y="1060175"/>
          <a:ext cx="10486334" cy="4479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9565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036" y="1364974"/>
            <a:ext cx="11281464" cy="4169856"/>
          </a:xfrm>
        </p:spPr>
        <p:txBody>
          <a:bodyPr/>
          <a:lstStyle/>
          <a:p>
            <a:pPr indent="468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）开场白太长或无关紧要的提问过多，不能尽快切入正题。</a:t>
            </a:r>
          </a:p>
          <a:p>
            <a:pPr indent="468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）提问方式太多使用闭合式，让被采访者的回答过于简短。</a:t>
            </a:r>
          </a:p>
          <a:p>
            <a:pPr indent="468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（</a:t>
            </a:r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</a:rPr>
              <a:t>）所提问题太大，让被采访者不好回答而造成冷场，或者回答内容过多，造成不能在有限时间内完成采访任务。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609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情境演练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6614969"/>
              </p:ext>
            </p:extLst>
          </p:nvPr>
        </p:nvGraphicFramePr>
        <p:xfrm>
          <a:off x="583096" y="1021559"/>
          <a:ext cx="10910403" cy="4513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3211515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706">
      <a:dk1>
        <a:srgbClr val="474747"/>
      </a:dk1>
      <a:lt1>
        <a:srgbClr val="FFFFFF"/>
      </a:lt1>
      <a:dk2>
        <a:srgbClr val="5F5F5F"/>
      </a:dk2>
      <a:lt2>
        <a:srgbClr val="FFFFFF"/>
      </a:lt2>
      <a:accent1>
        <a:srgbClr val="0070C0"/>
      </a:accent1>
      <a:accent2>
        <a:srgbClr val="1FABAB"/>
      </a:accent2>
      <a:accent3>
        <a:srgbClr val="00B0F0"/>
      </a:accent3>
      <a:accent4>
        <a:srgbClr val="6F9F4B"/>
      </a:accent4>
      <a:accent5>
        <a:srgbClr val="FC917E"/>
      </a:accent5>
      <a:accent6>
        <a:srgbClr val="FF4D55"/>
      </a:accent6>
      <a:hlink>
        <a:srgbClr val="00B0F0"/>
      </a:hlink>
      <a:folHlink>
        <a:srgbClr val="AFB2B4"/>
      </a:folHlink>
    </a:clrScheme>
    <a:fontScheme name="自定义 14">
      <a:majorFont>
        <a:latin typeface="Baskerville Old Face"/>
        <a:ea typeface="幼圆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A000120150822A12KPBG</Template>
  <TotalTime>68</TotalTime>
  <Words>1916</Words>
  <Application/>
  <PresentationFormat/>
  <Paragraphs>76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华文新魏</vt:lpstr>
      <vt:lpstr>微软雅黑</vt:lpstr>
      <vt:lpstr>幼圆</vt:lpstr>
      <vt:lpstr>Arial</vt:lpstr>
      <vt:lpstr>Baskerville Old Face</vt:lpstr>
      <vt:lpstr>Calibri</vt:lpstr>
      <vt:lpstr>Wingdings 2</vt:lpstr>
      <vt:lpstr>A000120140530A99PPBG</vt:lpstr>
      <vt:lpstr>口语交际：访谈</vt:lpstr>
      <vt:lpstr>访谈（采访）</vt:lpstr>
      <vt:lpstr>采访形式</vt:lpstr>
      <vt:lpstr>基本要求</vt:lpstr>
      <vt:lpstr>充分准备，了解采访对象</vt:lpstr>
      <vt:lpstr>调动对方，营造融洽气氛</vt:lpstr>
      <vt:lpstr>提问时要注意</vt:lpstr>
      <vt:lpstr>常见问题</vt:lpstr>
      <vt:lpstr>情境演练</vt:lpstr>
      <vt:lpstr>准备工作</vt:lpstr>
      <vt:lpstr>评议参考标准</vt:lpstr>
      <vt:lpstr>访谈记录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PC</cp:lastModifiedBy>
  <cp:revision/>
  <dcterms:created xsi:type="dcterms:W3CDTF">2017-03-05T10:45:31Z</dcterms:created>
  <dcterms:modified xsi:type="dcterms:W3CDTF">2017-03-15T11:10:58Z</dcterms:modified>
</cp:coreProperties>
</file>