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348" r:id="rId3"/>
    <p:sldId id="262" r:id="rId4"/>
    <p:sldId id="349" r:id="rId5"/>
    <p:sldId id="350" r:id="rId6"/>
    <p:sldId id="288" r:id="rId7"/>
    <p:sldId id="356" r:id="rId8"/>
    <p:sldId id="384" r:id="rId9"/>
    <p:sldId id="332" r:id="rId10"/>
    <p:sldId id="358" r:id="rId11"/>
    <p:sldId id="333" r:id="rId12"/>
    <p:sldId id="361" r:id="rId13"/>
    <p:sldId id="362" r:id="rId14"/>
    <p:sldId id="335" r:id="rId15"/>
    <p:sldId id="365" r:id="rId16"/>
    <p:sldId id="385" r:id="rId17"/>
    <p:sldId id="336" r:id="rId18"/>
    <p:sldId id="366" r:id="rId19"/>
    <p:sldId id="337" r:id="rId20"/>
    <p:sldId id="38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09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21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第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讲　仿用句式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6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5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5" Type="http://schemas.openxmlformats.org/officeDocument/2006/relationships/slide" Target="slide14.xml"/><Relationship Id="rId10" Type="http://schemas.openxmlformats.org/officeDocument/2006/relationships/image" Target="../media/image10.emf"/><Relationship Id="rId4" Type="http://schemas.openxmlformats.org/officeDocument/2006/relationships/slide" Target="slide6.xml"/><Relationship Id="rId9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讲　仿用句式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添加词语。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加工润色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完善答案。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9957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依照下面的示例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另写两句话。要求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使用拟人的修辞手法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梅花在冰天雪地的季节吐蕾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意在教导我们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昙花于万籁俱寂的深夜绽放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意在提醒我们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不要张扬。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33497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蚂蚁用弱小身躯扛起生命的重量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那是在启迪我们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弱小并不可怕。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蜜蜂在风吹日晒中勤奋采蜜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那是在告诉我们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人生需要勤奋。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回答本题注意要求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要选用一个对象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使用拟人的修辞手法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句式和原句相同。在仿写时注意拟人要用词贴切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体现出拟人的特点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内容上要合理通顺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所选话题要相关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如梅花、昙花都属植物。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439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下面的句子写出了人与人之间应具备的关系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请你仿用这种句式写出人与自然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之间应具有的联系。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理解、信任是填平鸿沟的基石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怀疑、疏远是割开感情的利刃。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95187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热爱、保护是播种绿色的种子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践踏、破坏是制造沙尘的机器。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亲近、敬畏是浇灌花卉的清泉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远离、亵渎是摧残草木的风霜。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要运用比喻的修辞手法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人类的某种正确做法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人类的某种错误做法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前后内容构成对比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表现的是人与自然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之间应具有的联系。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依照下面的示例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自选两种自然景物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另写两句话。要求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运用拟人的修辞手法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身后的那片鲜花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可能是听了小草讲的笑话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乐得咧开了嘴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嬉闹在明媚的阳光里。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50100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墙头的那棵小草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可能是听了风儿说的噩耗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吓得站不稳脚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战栗在昏黑的雾气里。枝头的那群鸟雀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可能是听了大雁聊的故事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愧得抬不起头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躲身在浓密的树荫中。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要注意仿写的内容和使用的句式及修辞要求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本题要求另选两种自然景物来写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运用拟人的修辞手法。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9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7596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语境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以下是某中学庆祝教师节文艺演出的一段主持词。仿照画线部分的句式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在空缺处补写相应的语句。要求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语意相关。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您坚守一方净土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用粉笔书写忠诚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默默无闻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您勤耕三尺讲台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加减乘除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算不尽您付出的辛劳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81334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本题主要考查仿用句式和正确运用对偶修辞手法的能力。解答本题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形式上要做到句式一致、字数相等、语意相关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内容上要表达学生对老师的赞美和感激之情。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286569"/>
              </p:ext>
            </p:extLst>
          </p:nvPr>
        </p:nvGraphicFramePr>
        <p:xfrm>
          <a:off x="508000" y="1443949"/>
          <a:ext cx="8128000" cy="5572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文档" r:id="rId8" imgW="3998962" imgH="2742383" progId="Word.Document.12">
                  <p:embed/>
                </p:oleObj>
              </mc:Choice>
              <mc:Fallback>
                <p:oleObj name="文档" r:id="rId8" imgW="3998962" imgH="27423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43949"/>
                        <a:ext cx="8128000" cy="5572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79379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8196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写的是杂文家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写的是隐士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都与老师这一对象不符。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句式和字数都不符合要求。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95832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分析语境的整体性。语段是一个整体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明确其中心。上题是庆祝教师节文艺演出的一段主持词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内容上要表达学生对老师的赞美和感激之情。前后语意相关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语言要表达得体。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注意内容的相似性。要与对应的画线语句神似。上题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处内容要体现教师无私奉献的精神。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处内容要用具体的教学内容来表现教师的工作特点与辛勤付出。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注意形式的相似性。弄清仿写范围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分析例句的句式特点和构成关系。要与对应的画线语句形似。要做到句式一致、字数相等。上题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形容词或名词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四字短语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四字短语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。注意四字短语与后面动词之间的联系。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5113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注意神似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模仿句式。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注意文采。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阅读下面《祝福》的小诗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仿照内容和形式再续写一节。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当一颗种子发芽的时候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别忘了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你周围的阳光、空气和土壤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在你成长的路上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学会悄悄将她们珍藏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51520" y="4499892"/>
            <a:ext cx="8640960" cy="2169468"/>
            <a:chOff x="251520" y="2296619"/>
            <a:chExt cx="8640960" cy="2169468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2296619"/>
              <a:ext cx="8640960" cy="2169468"/>
              <a:chOff x="251520" y="251420"/>
              <a:chExt cx="8640960" cy="216946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251520" y="251420"/>
                <a:ext cx="8640960" cy="1852461"/>
                <a:chOff x="251520" y="251420"/>
                <a:chExt cx="8640960" cy="1852461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251520" y="251420"/>
                  <a:ext cx="8640960" cy="185246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TextBox 28"/>
                <p:cNvSpPr txBox="1"/>
                <p:nvPr/>
              </p:nvSpPr>
              <p:spPr>
                <a:xfrm>
                  <a:off x="8382111" y="25142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08000" y="2628719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注意语境。诗歌的题目为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祝福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表达一种美好的情感。两节为一个整体。例句运用了拟人的修辞手法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写的是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种子发芽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仿写时可联想到花朵绽放。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1520" y="4961950"/>
            <a:ext cx="8640960" cy="1707410"/>
            <a:chOff x="251520" y="4197266"/>
            <a:chExt cx="8640960" cy="1707410"/>
          </a:xfrm>
        </p:grpSpPr>
        <p:grpSp>
          <p:nvGrpSpPr>
            <p:cNvPr id="58" name="组合 57"/>
            <p:cNvGrpSpPr/>
            <p:nvPr/>
          </p:nvGrpSpPr>
          <p:grpSpPr>
            <a:xfrm>
              <a:off x="251520" y="4197266"/>
              <a:ext cx="8640960" cy="1707410"/>
              <a:chOff x="251520" y="3200187"/>
              <a:chExt cx="8640960" cy="1707410"/>
            </a:xfrm>
          </p:grpSpPr>
          <p:sp>
            <p:nvSpPr>
              <p:cNvPr id="60" name="五边形 5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1" name="五边形 6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2" name="燕尾形 6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51520" y="3200187"/>
                <a:ext cx="8640960" cy="139197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TextBox 48"/>
              <p:cNvSpPr txBox="1"/>
              <p:nvPr/>
            </p:nvSpPr>
            <p:spPr>
              <a:xfrm>
                <a:off x="8388424" y="320018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539552" y="4548203"/>
              <a:ext cx="8064896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当一朵花蕾绽放的时候　别忘了　你身边的春风、雨露和营养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在</a:t>
              </a:r>
              <a:r>
                <a:rPr lang="zh-CN" altLang="zh-CN" sz="2000" dirty="0"/>
                <a:t>你开放的途中　学会深情地将她们观望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1722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仿用句式近五年课标全国卷只在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年考查过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近四年没有涉及。仿用句式往往和修辞手法结合在一起考查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要关注例句的内容层面和形式层面。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考查在具体的语言环境中仿写句子的能力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题型是给定某一语境仿写句子。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4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5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7281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仿照所给的句子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续写两句话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使语意前后连贯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构成一组排比句。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与其咒骂黑暗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不如点亮一支蜡烛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02616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与其痛恨荒漠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不如播种一片绿荫　与其抱怨寒冬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不如燃起一堆篝火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与其憎恶风雨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不如欣赏一道彩虹　与其抱怨山高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不如搭起一架云梯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先分析原句的句式、表述的内容、前后句的逻辑关系及使用的修辞手法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再根据要求仿写句子。还要注意前半句与后半句的内容构成对比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内容要衔接。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175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584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从下列构字部件中任选两个不同的部件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另组一个汉字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并用该字组成一个双音词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再以该词立意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写两句感想。要求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立意积极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构字、组词不在答题卡上单独列出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包含于感想之中即可。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构字部件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禾　亻　口　日　又　月　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构字词示例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感想示例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行友善营造温馨社会　讲真诚建设美好家园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1520" y="3583407"/>
            <a:ext cx="8640960" cy="3085953"/>
            <a:chOff x="251520" y="1380134"/>
            <a:chExt cx="8640960" cy="3085953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1380134"/>
              <a:ext cx="8640960" cy="3085953"/>
              <a:chOff x="251520" y="-665065"/>
              <a:chExt cx="8640960" cy="3085953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51520" y="-665065"/>
                <a:ext cx="8640960" cy="2768946"/>
                <a:chOff x="251520" y="-665065"/>
                <a:chExt cx="8640960" cy="276894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251520" y="-665065"/>
                  <a:ext cx="8640960" cy="276894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82111" y="-66506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08000" y="1712234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给定构字部件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意在引导考生据此构字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明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信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和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依字组词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即以该字为语素组成词语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文明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诚信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和睦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据词造句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既考查语言运用能力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又彰显了社会主义核心价值观。解答本题的关键在于结合示例弄清题目要求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依次组字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组词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造句。难点在造句上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要求以该词为中心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两个句子的句式整齐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尽量运用对偶。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1520" y="4029782"/>
            <a:ext cx="8640960" cy="2639578"/>
            <a:chOff x="251520" y="3265098"/>
            <a:chExt cx="8640960" cy="2639578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3265098"/>
              <a:ext cx="8640960" cy="2639578"/>
              <a:chOff x="251520" y="2268019"/>
              <a:chExt cx="8640960" cy="263957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51520" y="2268019"/>
                <a:ext cx="8640960" cy="23241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226801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3616035"/>
              <a:ext cx="806489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(1)(</a:t>
              </a:r>
              <a:r>
                <a:rPr lang="zh-CN" altLang="zh-CN" sz="2000" dirty="0"/>
                <a:t>日</a:t>
              </a:r>
              <a:r>
                <a:rPr lang="en-US" altLang="zh-CN" sz="2000" dirty="0"/>
                <a:t>+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→</a:t>
              </a:r>
              <a:r>
                <a:rPr lang="zh-CN" altLang="zh-CN" sz="2000" dirty="0"/>
                <a:t>明</a:t>
              </a:r>
              <a:r>
                <a:rPr lang="en-US" altLang="zh-CN" sz="2000" dirty="0"/>
                <a:t>→</a:t>
              </a:r>
              <a:r>
                <a:rPr lang="zh-CN" altLang="zh-CN" sz="2000" dirty="0"/>
                <a:t>文明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创文明社会　建和谐中国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(2)(</a:t>
              </a:r>
              <a:r>
                <a:rPr lang="zh-CN" altLang="zh-CN" sz="2000" dirty="0"/>
                <a:t>禾</a:t>
              </a:r>
              <a:r>
                <a:rPr lang="en-US" altLang="zh-CN" sz="2000" dirty="0"/>
                <a:t>+</a:t>
              </a:r>
              <a:r>
                <a:rPr lang="zh-CN" altLang="zh-CN" sz="2000" dirty="0"/>
                <a:t>日</a:t>
              </a:r>
              <a:r>
                <a:rPr lang="en-US" altLang="zh-CN" sz="2000" dirty="0"/>
                <a:t>→</a:t>
              </a:r>
              <a:r>
                <a:rPr lang="zh-CN" altLang="zh-CN" sz="2000" dirty="0"/>
                <a:t>香</a:t>
              </a:r>
              <a:r>
                <a:rPr lang="en-US" altLang="zh-CN" sz="2000" dirty="0"/>
                <a:t>→</a:t>
              </a:r>
              <a:r>
                <a:rPr lang="zh-CN" altLang="zh-CN" sz="2000" dirty="0"/>
                <a:t>书香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博览群书通晓天下事理　沐浴书香养成高尚人格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3443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日是母亲节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为话题仿照示例写两句话。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父爱是一座山峰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让你的身心即使承受风霜雨雪也沉着坚定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父爱是一片大海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让你的灵魂即使遇到电闪雷鸣依然仁厚宽容。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06896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母爱是一缕阳光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让你的心灵即使在寒冷的冬天也能感到温暖如春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母爱是一泓清泉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让你的情感即使蒙上岁月的风尘依然纯洁明净。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首先分析示例的修辞手法和句式特点。仿写时要运用比喻的修辞手法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母爱是一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母爱是一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内容是对母爱的赞美。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3919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请仿照画线句子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续写两句话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构成一组排比句。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美就在我们的身边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重在善于发现。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小草拱破硬土顽强生长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是一种生命的美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其实无处不在。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28375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雄鹰划破长空奋力翱翔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是一种力量的美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献出爱心无私奉献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是一种人格的美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分析例句是答题的关键。画线句以小草为例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表现了小草顽强的生命之美。续写的句子与画线句构成排比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意味着三个句子结构相同或相似。本题要注意选取相关事物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可以是自然界的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也可以是人类社会的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通过这个事物的特点表现其中蕴含的美。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75773"/>
            <a:ext cx="8024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修辞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另写一句话。要求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平和犹如绿叶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春天衬万紫千红却无妒意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秋天托累累硕果而不张扬。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75361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仿句有显性和隐性两个要求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显性要求就是题干要求的句式和修辞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而隐性要求是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句段中心突出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语意通畅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内容健康。解答本题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首先要读懂示例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使用比喻的修辞手法是明确要求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但仿写句中还包含拟人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有象征寓意。至于自选话题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可以选取熟悉的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以便有话可说。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479622"/>
              </p:ext>
            </p:extLst>
          </p:nvPr>
        </p:nvGraphicFramePr>
        <p:xfrm>
          <a:off x="508000" y="1448270"/>
          <a:ext cx="8128000" cy="565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文档" r:id="rId9" imgW="3998962" imgH="2781262" progId="Word.Document.12">
                  <p:embed/>
                </p:oleObj>
              </mc:Choice>
              <mc:Fallback>
                <p:oleObj name="文档" r:id="rId9" imgW="3998962" imgH="27812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448270"/>
                        <a:ext cx="8128000" cy="565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2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508000" y="2719719"/>
            <a:ext cx="816845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后面的句式不符合要求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的解读也不合理。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想象不合情理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生搬硬套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内容之间缺乏联系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给人松散、胡乱拼凑的感觉。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73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061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分析例句的修辞手法。题干要求使用比喻的修辞手法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实际例句中还隐含了拟人手法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无妒意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就是明显的人的心理、动作。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注意结构特点。句式与例句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要求是有区别的。如果是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字数可以有出入。本题要求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那么句式和字数要完全一致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……/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……/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还要看到绿叶与万紫千红、累累硕果的对比关系。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留心格调和话题。仿写句子的主旨境界要和例句中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无妒意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的氛围相一致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格调高雅、用词简洁。不能以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等词语为话题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也不要用通俗口语。句段中心突出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语意通畅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内容健康。题干要求自选话题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所以不能再以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等作为话题。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66</TotalTime>
  <Words>2156</Words>
  <Application>Microsoft Office PowerPoint</Application>
  <PresentationFormat>全屏显示(4:3)</PresentationFormat>
  <Paragraphs>210</Paragraphs>
  <Slides>20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方正宋黑_GBK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第3讲　仿用句式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