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1679" r:id="rId5"/>
    <p:sldId id="1698" r:id="rId6"/>
    <p:sldId id="1699" r:id="rId7"/>
    <p:sldId id="1904" r:id="rId8"/>
    <p:sldId id="1905" r:id="rId9"/>
    <p:sldId id="1437" r:id="rId10"/>
    <p:sldId id="1906" r:id="rId11"/>
    <p:sldId id="1683" r:id="rId12"/>
    <p:sldId id="1701" r:id="rId13"/>
    <p:sldId id="1702" r:id="rId14"/>
    <p:sldId id="1790" r:id="rId15"/>
    <p:sldId id="1907" r:id="rId16"/>
    <p:sldId id="1908" r:id="rId17"/>
    <p:sldId id="1891" r:id="rId18"/>
    <p:sldId id="1892" r:id="rId19"/>
    <p:sldId id="1909" r:id="rId20"/>
    <p:sldId id="1894" r:id="rId21"/>
    <p:sldId id="1895" r:id="rId22"/>
    <p:sldId id="1866" r:id="rId23"/>
    <p:sldId id="1867" r:id="rId24"/>
    <p:sldId id="1868" r:id="rId25"/>
    <p:sldId id="1869" r:id="rId26"/>
    <p:sldId id="1910" r:id="rId27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559" autoAdjust="0"/>
    <p:restoredTop sz="98709" autoAdjust="0"/>
  </p:normalViewPr>
  <p:slideViewPr>
    <p:cSldViewPr>
      <p:cViewPr varScale="1">
        <p:scale>
          <a:sx n="70" d="100"/>
          <a:sy n="70" d="100"/>
        </p:scale>
        <p:origin x="-966" y="-108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tags" Target="tags/tag588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1.xml" /><Relationship Id="rId20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3.xml" /><Relationship Id="rId10" Type="http://schemas.openxmlformats.org/officeDocument/2006/relationships/tags" Target="../tags/tag312.xml" /><Relationship Id="rId11" Type="http://schemas.openxmlformats.org/officeDocument/2006/relationships/tags" Target="../tags/tag313.xml" /><Relationship Id="rId12" Type="http://schemas.openxmlformats.org/officeDocument/2006/relationships/tags" Target="../tags/tag314.xml" /><Relationship Id="rId13" Type="http://schemas.openxmlformats.org/officeDocument/2006/relationships/tags" Target="../tags/tag315.xml" /><Relationship Id="rId14" Type="http://schemas.openxmlformats.org/officeDocument/2006/relationships/tags" Target="../tags/tag316.xml" /><Relationship Id="rId15" Type="http://schemas.openxmlformats.org/officeDocument/2006/relationships/tags" Target="../tags/tag317.xml" /><Relationship Id="rId16" Type="http://schemas.openxmlformats.org/officeDocument/2006/relationships/tags" Target="../tags/tag318.xml" /><Relationship Id="rId17" Type="http://schemas.openxmlformats.org/officeDocument/2006/relationships/tags" Target="../tags/tag319.xml" /><Relationship Id="rId18" Type="http://schemas.openxmlformats.org/officeDocument/2006/relationships/tags" Target="../tags/tag320.xml" /><Relationship Id="rId19" Type="http://schemas.openxmlformats.org/officeDocument/2006/relationships/tags" Target="../tags/tag321.xml" /><Relationship Id="rId2" Type="http://schemas.openxmlformats.org/officeDocument/2006/relationships/tags" Target="../tags/tag304.xml" /><Relationship Id="rId20" Type="http://schemas.openxmlformats.org/officeDocument/2006/relationships/tags" Target="../tags/tag322.xml" /><Relationship Id="rId21" Type="http://schemas.openxmlformats.org/officeDocument/2006/relationships/tags" Target="../tags/tag323.xml" /><Relationship Id="rId22" Type="http://schemas.openxmlformats.org/officeDocument/2006/relationships/tags" Target="../tags/tag324.xml" /><Relationship Id="rId23" Type="http://schemas.openxmlformats.org/officeDocument/2006/relationships/tags" Target="../tags/tag325.xml" /><Relationship Id="rId24" Type="http://schemas.openxmlformats.org/officeDocument/2006/relationships/tags" Target="../tags/tag326.xml" /><Relationship Id="rId25" Type="http://schemas.openxmlformats.org/officeDocument/2006/relationships/tags" Target="../tags/tag327.xml" /><Relationship Id="rId26" Type="http://schemas.openxmlformats.org/officeDocument/2006/relationships/tags" Target="../tags/tag328.xml" /><Relationship Id="rId27" Type="http://schemas.openxmlformats.org/officeDocument/2006/relationships/slideMaster" Target="../slideMasters/slideMaster1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tags" Target="../tags/tag339.xml" /><Relationship Id="rId13" Type="http://schemas.openxmlformats.org/officeDocument/2006/relationships/tags" Target="../tags/tag340.xml" /><Relationship Id="rId14" Type="http://schemas.openxmlformats.org/officeDocument/2006/relationships/tags" Target="../tags/tag341.xml" /><Relationship Id="rId15" Type="http://schemas.openxmlformats.org/officeDocument/2006/relationships/tags" Target="../tags/tag342.xml" /><Relationship Id="rId16" Type="http://schemas.openxmlformats.org/officeDocument/2006/relationships/tags" Target="../tags/tag343.xml" /><Relationship Id="rId17" Type="http://schemas.openxmlformats.org/officeDocument/2006/relationships/tags" Target="../tags/tag344.xml" /><Relationship Id="rId18" Type="http://schemas.openxmlformats.org/officeDocument/2006/relationships/tags" Target="../tags/tag345.xml" /><Relationship Id="rId19" Type="http://schemas.openxmlformats.org/officeDocument/2006/relationships/tags" Target="../tags/tag346.xml" /><Relationship Id="rId2" Type="http://schemas.openxmlformats.org/officeDocument/2006/relationships/tags" Target="../tags/tag329.xml" /><Relationship Id="rId20" Type="http://schemas.openxmlformats.org/officeDocument/2006/relationships/tags" Target="../tags/tag347.xml" /><Relationship Id="rId21" Type="http://schemas.openxmlformats.org/officeDocument/2006/relationships/tags" Target="../tags/tag348.xml" /><Relationship Id="rId22" Type="http://schemas.openxmlformats.org/officeDocument/2006/relationships/tags" Target="../tags/tag349.xml" /><Relationship Id="rId23" Type="http://schemas.openxmlformats.org/officeDocument/2006/relationships/tags" Target="../tags/tag350.xml" /><Relationship Id="rId24" Type="http://schemas.openxmlformats.org/officeDocument/2006/relationships/tags" Target="../tags/tag351.xml" /><Relationship Id="rId25" Type="http://schemas.openxmlformats.org/officeDocument/2006/relationships/tags" Target="../tags/tag352.xml" /><Relationship Id="rId26" Type="http://schemas.openxmlformats.org/officeDocument/2006/relationships/tags" Target="../tags/tag353.xml" /><Relationship Id="rId27" Type="http://schemas.openxmlformats.org/officeDocument/2006/relationships/tags" Target="../tags/tag354.xml" /><Relationship Id="rId28" Type="http://schemas.openxmlformats.org/officeDocument/2006/relationships/tags" Target="../tags/tag355.xml" /><Relationship Id="rId29" Type="http://schemas.openxmlformats.org/officeDocument/2006/relationships/tags" Target="../tags/tag356.xml" /><Relationship Id="rId3" Type="http://schemas.openxmlformats.org/officeDocument/2006/relationships/tags" Target="../tags/tag330.xml" /><Relationship Id="rId30" Type="http://schemas.openxmlformats.org/officeDocument/2006/relationships/tags" Target="../tags/tag357.xml" /><Relationship Id="rId31" Type="http://schemas.openxmlformats.org/officeDocument/2006/relationships/tags" Target="../tags/tag358.xml" /><Relationship Id="rId32" Type="http://schemas.openxmlformats.org/officeDocument/2006/relationships/tags" Target="../tags/tag359.xml" /><Relationship Id="rId33" Type="http://schemas.openxmlformats.org/officeDocument/2006/relationships/tags" Target="../tags/tag360.xml" /><Relationship Id="rId34" Type="http://schemas.openxmlformats.org/officeDocument/2006/relationships/slideMaster" Target="../slideMasters/slideMaster1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1.xml" /><Relationship Id="rId10" Type="http://schemas.openxmlformats.org/officeDocument/2006/relationships/tags" Target="../tags/tag370.xml" /><Relationship Id="rId11" Type="http://schemas.openxmlformats.org/officeDocument/2006/relationships/tags" Target="../tags/tag371.xml" /><Relationship Id="rId12" Type="http://schemas.openxmlformats.org/officeDocument/2006/relationships/tags" Target="../tags/tag372.xml" /><Relationship Id="rId13" Type="http://schemas.openxmlformats.org/officeDocument/2006/relationships/tags" Target="../tags/tag373.xml" /><Relationship Id="rId14" Type="http://schemas.openxmlformats.org/officeDocument/2006/relationships/tags" Target="../tags/tag374.xml" /><Relationship Id="rId15" Type="http://schemas.openxmlformats.org/officeDocument/2006/relationships/tags" Target="../tags/tag375.xml" /><Relationship Id="rId16" Type="http://schemas.openxmlformats.org/officeDocument/2006/relationships/tags" Target="../tags/tag376.xml" /><Relationship Id="rId17" Type="http://schemas.openxmlformats.org/officeDocument/2006/relationships/tags" Target="../tags/tag377.xml" /><Relationship Id="rId18" Type="http://schemas.openxmlformats.org/officeDocument/2006/relationships/tags" Target="../tags/tag378.xml" /><Relationship Id="rId19" Type="http://schemas.openxmlformats.org/officeDocument/2006/relationships/tags" Target="../tags/tag379.xml" /><Relationship Id="rId2" Type="http://schemas.openxmlformats.org/officeDocument/2006/relationships/tags" Target="../tags/tag362.xml" /><Relationship Id="rId20" Type="http://schemas.openxmlformats.org/officeDocument/2006/relationships/tags" Target="../tags/tag380.xml" /><Relationship Id="rId21" Type="http://schemas.openxmlformats.org/officeDocument/2006/relationships/tags" Target="../tags/tag381.xml" /><Relationship Id="rId22" Type="http://schemas.openxmlformats.org/officeDocument/2006/relationships/tags" Target="../tags/tag382.xml" /><Relationship Id="rId23" Type="http://schemas.openxmlformats.org/officeDocument/2006/relationships/tags" Target="../tags/tag383.xml" /><Relationship Id="rId24" Type="http://schemas.openxmlformats.org/officeDocument/2006/relationships/tags" Target="../tags/tag384.xml" /><Relationship Id="rId25" Type="http://schemas.openxmlformats.org/officeDocument/2006/relationships/tags" Target="../tags/tag385.xml" /><Relationship Id="rId26" Type="http://schemas.openxmlformats.org/officeDocument/2006/relationships/tags" Target="../tags/tag386.xml" /><Relationship Id="rId27" Type="http://schemas.openxmlformats.org/officeDocument/2006/relationships/slideMaster" Target="../slideMasters/slideMaster1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tags" Target="../tags/tag365.xml" /><Relationship Id="rId6" Type="http://schemas.openxmlformats.org/officeDocument/2006/relationships/tags" Target="../tags/tag366.xml" /><Relationship Id="rId7" Type="http://schemas.openxmlformats.org/officeDocument/2006/relationships/tags" Target="../tags/tag367.xml" /><Relationship Id="rId8" Type="http://schemas.openxmlformats.org/officeDocument/2006/relationships/tags" Target="../tags/tag368.xml" /><Relationship Id="rId9" Type="http://schemas.openxmlformats.org/officeDocument/2006/relationships/tags" Target="../tags/tag369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14" Type="http://schemas.openxmlformats.org/officeDocument/2006/relationships/tags" Target="../tags/tag400.xml" /><Relationship Id="rId15" Type="http://schemas.openxmlformats.org/officeDocument/2006/relationships/tags" Target="../tags/tag401.xml" /><Relationship Id="rId16" Type="http://schemas.openxmlformats.org/officeDocument/2006/relationships/tags" Target="../tags/tag402.xml" /><Relationship Id="rId17" Type="http://schemas.openxmlformats.org/officeDocument/2006/relationships/tags" Target="../tags/tag403.xml" /><Relationship Id="rId18" Type="http://schemas.openxmlformats.org/officeDocument/2006/relationships/tags" Target="../tags/tag404.xml" /><Relationship Id="rId19" Type="http://schemas.openxmlformats.org/officeDocument/2006/relationships/tags" Target="../tags/tag405.xml" /><Relationship Id="rId2" Type="http://schemas.openxmlformats.org/officeDocument/2006/relationships/tags" Target="../tags/tag388.xml" /><Relationship Id="rId20" Type="http://schemas.openxmlformats.org/officeDocument/2006/relationships/tags" Target="../tags/tag406.xml" /><Relationship Id="rId21" Type="http://schemas.openxmlformats.org/officeDocument/2006/relationships/tags" Target="../tags/tag407.xml" /><Relationship Id="rId22" Type="http://schemas.openxmlformats.org/officeDocument/2006/relationships/tags" Target="../tags/tag408.xml" /><Relationship Id="rId23" Type="http://schemas.openxmlformats.org/officeDocument/2006/relationships/tags" Target="../tags/tag409.xml" /><Relationship Id="rId24" Type="http://schemas.openxmlformats.org/officeDocument/2006/relationships/tags" Target="../tags/tag410.xml" /><Relationship Id="rId25" Type="http://schemas.openxmlformats.org/officeDocument/2006/relationships/tags" Target="../tags/tag411.xml" /><Relationship Id="rId26" Type="http://schemas.openxmlformats.org/officeDocument/2006/relationships/tags" Target="../tags/tag412.xml" /><Relationship Id="rId27" Type="http://schemas.openxmlformats.org/officeDocument/2006/relationships/tags" Target="../tags/tag413.xml" /><Relationship Id="rId28" Type="http://schemas.openxmlformats.org/officeDocument/2006/relationships/slideMaster" Target="../slideMasters/slideMaster1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4.xml" /><Relationship Id="rId10" Type="http://schemas.openxmlformats.org/officeDocument/2006/relationships/tags" Target="../tags/tag423.xml" /><Relationship Id="rId11" Type="http://schemas.openxmlformats.org/officeDocument/2006/relationships/tags" Target="../tags/tag424.xml" /><Relationship Id="rId12" Type="http://schemas.openxmlformats.org/officeDocument/2006/relationships/tags" Target="../tags/tag425.xml" /><Relationship Id="rId13" Type="http://schemas.openxmlformats.org/officeDocument/2006/relationships/tags" Target="../tags/tag426.xml" /><Relationship Id="rId14" Type="http://schemas.openxmlformats.org/officeDocument/2006/relationships/tags" Target="../tags/tag427.xml" /><Relationship Id="rId15" Type="http://schemas.openxmlformats.org/officeDocument/2006/relationships/tags" Target="../tags/tag428.xml" /><Relationship Id="rId16" Type="http://schemas.openxmlformats.org/officeDocument/2006/relationships/tags" Target="../tags/tag429.xml" /><Relationship Id="rId17" Type="http://schemas.openxmlformats.org/officeDocument/2006/relationships/tags" Target="../tags/tag430.xml" /><Relationship Id="rId18" Type="http://schemas.openxmlformats.org/officeDocument/2006/relationships/tags" Target="../tags/tag431.xml" /><Relationship Id="rId19" Type="http://schemas.openxmlformats.org/officeDocument/2006/relationships/tags" Target="../tags/tag432.xml" /><Relationship Id="rId2" Type="http://schemas.openxmlformats.org/officeDocument/2006/relationships/tags" Target="../tags/tag415.xml" /><Relationship Id="rId20" Type="http://schemas.openxmlformats.org/officeDocument/2006/relationships/tags" Target="../tags/tag433.xml" /><Relationship Id="rId21" Type="http://schemas.openxmlformats.org/officeDocument/2006/relationships/tags" Target="../tags/tag434.xml" /><Relationship Id="rId22" Type="http://schemas.openxmlformats.org/officeDocument/2006/relationships/tags" Target="../tags/tag435.xml" /><Relationship Id="rId23" Type="http://schemas.openxmlformats.org/officeDocument/2006/relationships/tags" Target="../tags/tag436.xml" /><Relationship Id="rId24" Type="http://schemas.openxmlformats.org/officeDocument/2006/relationships/tags" Target="../tags/tag437.xml" /><Relationship Id="rId25" Type="http://schemas.openxmlformats.org/officeDocument/2006/relationships/tags" Target="../tags/tag438.xml" /><Relationship Id="rId26" Type="http://schemas.openxmlformats.org/officeDocument/2006/relationships/tags" Target="../tags/tag439.xml" /><Relationship Id="rId27" Type="http://schemas.openxmlformats.org/officeDocument/2006/relationships/tags" Target="../tags/tag440.xml" /><Relationship Id="rId28" Type="http://schemas.openxmlformats.org/officeDocument/2006/relationships/tags" Target="../tags/tag441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Relationship Id="rId9" Type="http://schemas.openxmlformats.org/officeDocument/2006/relationships/tags" Target="../tags/tag42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2.xml" /><Relationship Id="rId10" Type="http://schemas.openxmlformats.org/officeDocument/2006/relationships/tags" Target="../tags/tag451.xml" /><Relationship Id="rId11" Type="http://schemas.openxmlformats.org/officeDocument/2006/relationships/tags" Target="../tags/tag452.xml" /><Relationship Id="rId12" Type="http://schemas.openxmlformats.org/officeDocument/2006/relationships/tags" Target="../tags/tag453.xml" /><Relationship Id="rId13" Type="http://schemas.openxmlformats.org/officeDocument/2006/relationships/tags" Target="../tags/tag454.xml" /><Relationship Id="rId14" Type="http://schemas.openxmlformats.org/officeDocument/2006/relationships/tags" Target="../tags/tag455.xml" /><Relationship Id="rId15" Type="http://schemas.openxmlformats.org/officeDocument/2006/relationships/tags" Target="../tags/tag456.xml" /><Relationship Id="rId16" Type="http://schemas.openxmlformats.org/officeDocument/2006/relationships/tags" Target="../tags/tag457.xml" /><Relationship Id="rId17" Type="http://schemas.openxmlformats.org/officeDocument/2006/relationships/tags" Target="../tags/tag458.xml" /><Relationship Id="rId18" Type="http://schemas.openxmlformats.org/officeDocument/2006/relationships/tags" Target="../tags/tag459.xml" /><Relationship Id="rId19" Type="http://schemas.openxmlformats.org/officeDocument/2006/relationships/tags" Target="../tags/tag460.xml" /><Relationship Id="rId2" Type="http://schemas.openxmlformats.org/officeDocument/2006/relationships/tags" Target="../tags/tag443.xml" /><Relationship Id="rId20" Type="http://schemas.openxmlformats.org/officeDocument/2006/relationships/tags" Target="../tags/tag461.xml" /><Relationship Id="rId21" Type="http://schemas.openxmlformats.org/officeDocument/2006/relationships/tags" Target="../tags/tag462.xml" /><Relationship Id="rId22" Type="http://schemas.openxmlformats.org/officeDocument/2006/relationships/tags" Target="../tags/tag463.xml" /><Relationship Id="rId23" Type="http://schemas.openxmlformats.org/officeDocument/2006/relationships/tags" Target="../tags/tag464.xml" /><Relationship Id="rId24" Type="http://schemas.openxmlformats.org/officeDocument/2006/relationships/tags" Target="../tags/tag465.xml" /><Relationship Id="rId25" Type="http://schemas.openxmlformats.org/officeDocument/2006/relationships/tags" Target="../tags/tag466.xml" /><Relationship Id="rId26" Type="http://schemas.openxmlformats.org/officeDocument/2006/relationships/tags" Target="../tags/tag467.xml" /><Relationship Id="rId27" Type="http://schemas.openxmlformats.org/officeDocument/2006/relationships/tags" Target="../tags/tag468.xml" /><Relationship Id="rId28" Type="http://schemas.openxmlformats.org/officeDocument/2006/relationships/tags" Target="../tags/tag469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Relationship Id="rId9" Type="http://schemas.openxmlformats.org/officeDocument/2006/relationships/tags" Target="../tags/tag45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0.xml" /><Relationship Id="rId10" Type="http://schemas.openxmlformats.org/officeDocument/2006/relationships/tags" Target="../tags/tag479.xml" /><Relationship Id="rId11" Type="http://schemas.openxmlformats.org/officeDocument/2006/relationships/tags" Target="../tags/tag480.xml" /><Relationship Id="rId12" Type="http://schemas.openxmlformats.org/officeDocument/2006/relationships/tags" Target="../tags/tag481.xml" /><Relationship Id="rId13" Type="http://schemas.openxmlformats.org/officeDocument/2006/relationships/tags" Target="../tags/tag482.xml" /><Relationship Id="rId14" Type="http://schemas.openxmlformats.org/officeDocument/2006/relationships/tags" Target="../tags/tag483.xml" /><Relationship Id="rId15" Type="http://schemas.openxmlformats.org/officeDocument/2006/relationships/tags" Target="../tags/tag484.xml" /><Relationship Id="rId16" Type="http://schemas.openxmlformats.org/officeDocument/2006/relationships/tags" Target="../tags/tag485.xml" /><Relationship Id="rId17" Type="http://schemas.openxmlformats.org/officeDocument/2006/relationships/tags" Target="../tags/tag486.xml" /><Relationship Id="rId18" Type="http://schemas.openxmlformats.org/officeDocument/2006/relationships/tags" Target="../tags/tag487.xml" /><Relationship Id="rId19" Type="http://schemas.openxmlformats.org/officeDocument/2006/relationships/tags" Target="../tags/tag488.xml" /><Relationship Id="rId2" Type="http://schemas.openxmlformats.org/officeDocument/2006/relationships/tags" Target="../tags/tag471.xml" /><Relationship Id="rId20" Type="http://schemas.openxmlformats.org/officeDocument/2006/relationships/tags" Target="../tags/tag489.xml" /><Relationship Id="rId21" Type="http://schemas.openxmlformats.org/officeDocument/2006/relationships/tags" Target="../tags/tag490.xml" /><Relationship Id="rId22" Type="http://schemas.openxmlformats.org/officeDocument/2006/relationships/tags" Target="../tags/tag491.xml" /><Relationship Id="rId23" Type="http://schemas.openxmlformats.org/officeDocument/2006/relationships/tags" Target="../tags/tag492.xml" /><Relationship Id="rId24" Type="http://schemas.openxmlformats.org/officeDocument/2006/relationships/tags" Target="../tags/tag493.xml" /><Relationship Id="rId25" Type="http://schemas.openxmlformats.org/officeDocument/2006/relationships/tags" Target="../tags/tag494.xml" /><Relationship Id="rId26" Type="http://schemas.openxmlformats.org/officeDocument/2006/relationships/tags" Target="../tags/tag495.xml" /><Relationship Id="rId27" Type="http://schemas.openxmlformats.org/officeDocument/2006/relationships/tags" Target="../tags/tag496.xml" /><Relationship Id="rId28" Type="http://schemas.openxmlformats.org/officeDocument/2006/relationships/tags" Target="../tags/tag497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472.xml" /><Relationship Id="rId4" Type="http://schemas.openxmlformats.org/officeDocument/2006/relationships/tags" Target="../tags/tag473.xml" /><Relationship Id="rId5" Type="http://schemas.openxmlformats.org/officeDocument/2006/relationships/tags" Target="../tags/tag474.xml" /><Relationship Id="rId6" Type="http://schemas.openxmlformats.org/officeDocument/2006/relationships/tags" Target="../tags/tag475.xml" /><Relationship Id="rId7" Type="http://schemas.openxmlformats.org/officeDocument/2006/relationships/tags" Target="../tags/tag476.xml" /><Relationship Id="rId8" Type="http://schemas.openxmlformats.org/officeDocument/2006/relationships/tags" Target="../tags/tag477.xml" /><Relationship Id="rId9" Type="http://schemas.openxmlformats.org/officeDocument/2006/relationships/tags" Target="../tags/tag47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8.xml" /><Relationship Id="rId10" Type="http://schemas.openxmlformats.org/officeDocument/2006/relationships/tags" Target="../tags/tag507.xml" /><Relationship Id="rId11" Type="http://schemas.openxmlformats.org/officeDocument/2006/relationships/tags" Target="../tags/tag508.xml" /><Relationship Id="rId12" Type="http://schemas.openxmlformats.org/officeDocument/2006/relationships/tags" Target="../tags/tag509.xml" /><Relationship Id="rId13" Type="http://schemas.openxmlformats.org/officeDocument/2006/relationships/tags" Target="../tags/tag510.xml" /><Relationship Id="rId14" Type="http://schemas.openxmlformats.org/officeDocument/2006/relationships/tags" Target="../tags/tag511.xml" /><Relationship Id="rId15" Type="http://schemas.openxmlformats.org/officeDocument/2006/relationships/tags" Target="../tags/tag512.xml" /><Relationship Id="rId16" Type="http://schemas.openxmlformats.org/officeDocument/2006/relationships/tags" Target="../tags/tag513.xml" /><Relationship Id="rId17" Type="http://schemas.openxmlformats.org/officeDocument/2006/relationships/tags" Target="../tags/tag514.xml" /><Relationship Id="rId18" Type="http://schemas.openxmlformats.org/officeDocument/2006/relationships/tags" Target="../tags/tag515.xml" /><Relationship Id="rId19" Type="http://schemas.openxmlformats.org/officeDocument/2006/relationships/tags" Target="../tags/tag516.xml" /><Relationship Id="rId2" Type="http://schemas.openxmlformats.org/officeDocument/2006/relationships/tags" Target="../tags/tag499.xml" /><Relationship Id="rId20" Type="http://schemas.openxmlformats.org/officeDocument/2006/relationships/tags" Target="../tags/tag517.xml" /><Relationship Id="rId21" Type="http://schemas.openxmlformats.org/officeDocument/2006/relationships/tags" Target="../tags/tag518.xml" /><Relationship Id="rId22" Type="http://schemas.openxmlformats.org/officeDocument/2006/relationships/tags" Target="../tags/tag519.xml" /><Relationship Id="rId23" Type="http://schemas.openxmlformats.org/officeDocument/2006/relationships/tags" Target="../tags/tag520.xml" /><Relationship Id="rId24" Type="http://schemas.openxmlformats.org/officeDocument/2006/relationships/tags" Target="../tags/tag521.xml" /><Relationship Id="rId25" Type="http://schemas.openxmlformats.org/officeDocument/2006/relationships/tags" Target="../tags/tag522.xml" /><Relationship Id="rId26" Type="http://schemas.openxmlformats.org/officeDocument/2006/relationships/tags" Target="../tags/tag523.xml" /><Relationship Id="rId27" Type="http://schemas.openxmlformats.org/officeDocument/2006/relationships/tags" Target="../tags/tag524.xml" /><Relationship Id="rId28" Type="http://schemas.openxmlformats.org/officeDocument/2006/relationships/tags" Target="../tags/tag525.xml" /><Relationship Id="rId29" Type="http://schemas.openxmlformats.org/officeDocument/2006/relationships/tags" Target="../tags/tag526.xml" /><Relationship Id="rId3" Type="http://schemas.openxmlformats.org/officeDocument/2006/relationships/tags" Target="../tags/tag500.xml" /><Relationship Id="rId30" Type="http://schemas.openxmlformats.org/officeDocument/2006/relationships/tags" Target="../tags/tag527.xml" /><Relationship Id="rId31" Type="http://schemas.openxmlformats.org/officeDocument/2006/relationships/slideMaster" Target="../slideMasters/slideMaster1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8.xml" /><Relationship Id="rId10" Type="http://schemas.openxmlformats.org/officeDocument/2006/relationships/tags" Target="../tags/tag537.xml" /><Relationship Id="rId11" Type="http://schemas.openxmlformats.org/officeDocument/2006/relationships/tags" Target="../tags/tag538.xml" /><Relationship Id="rId12" Type="http://schemas.openxmlformats.org/officeDocument/2006/relationships/tags" Target="../tags/tag539.xml" /><Relationship Id="rId13" Type="http://schemas.openxmlformats.org/officeDocument/2006/relationships/tags" Target="../tags/tag540.xml" /><Relationship Id="rId14" Type="http://schemas.openxmlformats.org/officeDocument/2006/relationships/tags" Target="../tags/tag541.xml" /><Relationship Id="rId15" Type="http://schemas.openxmlformats.org/officeDocument/2006/relationships/tags" Target="../tags/tag542.xml" /><Relationship Id="rId16" Type="http://schemas.openxmlformats.org/officeDocument/2006/relationships/tags" Target="../tags/tag543.xml" /><Relationship Id="rId17" Type="http://schemas.openxmlformats.org/officeDocument/2006/relationships/tags" Target="../tags/tag544.xml" /><Relationship Id="rId18" Type="http://schemas.openxmlformats.org/officeDocument/2006/relationships/tags" Target="../tags/tag545.xml" /><Relationship Id="rId19" Type="http://schemas.openxmlformats.org/officeDocument/2006/relationships/tags" Target="../tags/tag546.xml" /><Relationship Id="rId2" Type="http://schemas.openxmlformats.org/officeDocument/2006/relationships/tags" Target="../tags/tag529.xml" /><Relationship Id="rId20" Type="http://schemas.openxmlformats.org/officeDocument/2006/relationships/tags" Target="../tags/tag547.xml" /><Relationship Id="rId21" Type="http://schemas.openxmlformats.org/officeDocument/2006/relationships/tags" Target="../tags/tag548.xml" /><Relationship Id="rId22" Type="http://schemas.openxmlformats.org/officeDocument/2006/relationships/tags" Target="../tags/tag549.xml" /><Relationship Id="rId23" Type="http://schemas.openxmlformats.org/officeDocument/2006/relationships/tags" Target="../tags/tag550.xml" /><Relationship Id="rId24" Type="http://schemas.openxmlformats.org/officeDocument/2006/relationships/tags" Target="../tags/tag551.xml" /><Relationship Id="rId25" Type="http://schemas.openxmlformats.org/officeDocument/2006/relationships/tags" Target="../tags/tag552.xml" /><Relationship Id="rId26" Type="http://schemas.openxmlformats.org/officeDocument/2006/relationships/tags" Target="../tags/tag553.xml" /><Relationship Id="rId27" Type="http://schemas.openxmlformats.org/officeDocument/2006/relationships/tags" Target="../tags/tag554.xml" /><Relationship Id="rId28" Type="http://schemas.openxmlformats.org/officeDocument/2006/relationships/slideMaster" Target="../slideMasters/slideMaster1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Relationship Id="rId7" Type="http://schemas.openxmlformats.org/officeDocument/2006/relationships/tags" Target="../tags/tag534.xml" /><Relationship Id="rId8" Type="http://schemas.openxmlformats.org/officeDocument/2006/relationships/tags" Target="../tags/tag535.xml" /><Relationship Id="rId9" Type="http://schemas.openxmlformats.org/officeDocument/2006/relationships/tags" Target="../tags/tag53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tags" Target="../tags/tag30.xml" /><Relationship Id="rId13" Type="http://schemas.openxmlformats.org/officeDocument/2006/relationships/tags" Target="../tags/tag31.xml" /><Relationship Id="rId14" Type="http://schemas.openxmlformats.org/officeDocument/2006/relationships/tags" Target="../tags/tag32.xml" /><Relationship Id="rId15" Type="http://schemas.openxmlformats.org/officeDocument/2006/relationships/tags" Target="../tags/tag33.xml" /><Relationship Id="rId16" Type="http://schemas.openxmlformats.org/officeDocument/2006/relationships/tags" Target="../tags/tag34.xml" /><Relationship Id="rId17" Type="http://schemas.openxmlformats.org/officeDocument/2006/relationships/tags" Target="../tags/tag35.xml" /><Relationship Id="rId18" Type="http://schemas.openxmlformats.org/officeDocument/2006/relationships/tags" Target="../tags/tag36.xml" /><Relationship Id="rId19" Type="http://schemas.openxmlformats.org/officeDocument/2006/relationships/tags" Target="../tags/tag37.xml" /><Relationship Id="rId2" Type="http://schemas.openxmlformats.org/officeDocument/2006/relationships/tags" Target="../tags/tag20.xml" /><Relationship Id="rId20" Type="http://schemas.openxmlformats.org/officeDocument/2006/relationships/tags" Target="../tags/tag38.xml" /><Relationship Id="rId21" Type="http://schemas.openxmlformats.org/officeDocument/2006/relationships/tags" Target="../tags/tag39.xml" /><Relationship Id="rId22" Type="http://schemas.openxmlformats.org/officeDocument/2006/relationships/tags" Target="../tags/tag40.xml" /><Relationship Id="rId23" Type="http://schemas.openxmlformats.org/officeDocument/2006/relationships/tags" Target="../tags/tag41.xml" /><Relationship Id="rId24" Type="http://schemas.openxmlformats.org/officeDocument/2006/relationships/tags" Target="../tags/tag42.xml" /><Relationship Id="rId25" Type="http://schemas.openxmlformats.org/officeDocument/2006/relationships/tags" Target="../tags/tag43.xml" /><Relationship Id="rId26" Type="http://schemas.openxmlformats.org/officeDocument/2006/relationships/tags" Target="../tags/tag44.xml" /><Relationship Id="rId27" Type="http://schemas.openxmlformats.org/officeDocument/2006/relationships/tags" Target="../tags/tag45.xml" /><Relationship Id="rId28" Type="http://schemas.openxmlformats.org/officeDocument/2006/relationships/slideMaster" Target="../slideMasters/slideMaster1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54.xml" /><Relationship Id="rId11" Type="http://schemas.openxmlformats.org/officeDocument/2006/relationships/tags" Target="../tags/tag55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ags" Target="../tags/tag63.xml" /><Relationship Id="rId2" Type="http://schemas.openxmlformats.org/officeDocument/2006/relationships/tags" Target="../tags/tag46.xml" /><Relationship Id="rId20" Type="http://schemas.openxmlformats.org/officeDocument/2006/relationships/tags" Target="../tags/tag64.xml" /><Relationship Id="rId21" Type="http://schemas.openxmlformats.org/officeDocument/2006/relationships/tags" Target="../tags/tag65.xml" /><Relationship Id="rId22" Type="http://schemas.openxmlformats.org/officeDocument/2006/relationships/tags" Target="../tags/tag66.xml" /><Relationship Id="rId23" Type="http://schemas.openxmlformats.org/officeDocument/2006/relationships/tags" Target="../tags/tag67.xml" /><Relationship Id="rId24" Type="http://schemas.openxmlformats.org/officeDocument/2006/relationships/tags" Target="../tags/tag68.xml" /><Relationship Id="rId25" Type="http://schemas.openxmlformats.org/officeDocument/2006/relationships/tags" Target="../tags/tag69.xml" /><Relationship Id="rId26" Type="http://schemas.openxmlformats.org/officeDocument/2006/relationships/tags" Target="../tags/tag70.xml" /><Relationship Id="rId27" Type="http://schemas.openxmlformats.org/officeDocument/2006/relationships/tags" Target="../tags/tag71.xml" /><Relationship Id="rId28" Type="http://schemas.openxmlformats.org/officeDocument/2006/relationships/tags" Target="../tags/tag72.xml" /><Relationship Id="rId29" Type="http://schemas.openxmlformats.org/officeDocument/2006/relationships/tags" Target="../tags/tag73.xml" /><Relationship Id="rId3" Type="http://schemas.openxmlformats.org/officeDocument/2006/relationships/tags" Target="../tags/tag47.xml" /><Relationship Id="rId30" Type="http://schemas.openxmlformats.org/officeDocument/2006/relationships/tags" Target="../tags/tag74.xml" /><Relationship Id="rId31" Type="http://schemas.openxmlformats.org/officeDocument/2006/relationships/tags" Target="../tags/tag75.xml" /><Relationship Id="rId32" Type="http://schemas.openxmlformats.org/officeDocument/2006/relationships/tags" Target="../tags/tag76.xml" /><Relationship Id="rId33" Type="http://schemas.openxmlformats.org/officeDocument/2006/relationships/tags" Target="../tags/tag77.xml" /><Relationship Id="rId34" Type="http://schemas.openxmlformats.org/officeDocument/2006/relationships/tags" Target="../tags/tag78.xml" /><Relationship Id="rId35" Type="http://schemas.openxmlformats.org/officeDocument/2006/relationships/tags" Target="../tags/tag79.xml" /><Relationship Id="rId36" Type="http://schemas.openxmlformats.org/officeDocument/2006/relationships/tags" Target="../tags/tag80.xml" /><Relationship Id="rId37" Type="http://schemas.openxmlformats.org/officeDocument/2006/relationships/tags" Target="../tags/tag81.xml" /><Relationship Id="rId38" Type="http://schemas.openxmlformats.org/officeDocument/2006/relationships/tags" Target="../tags/tag82.xml" /><Relationship Id="rId39" Type="http://schemas.openxmlformats.org/officeDocument/2006/relationships/tags" Target="../tags/tag83.xml" /><Relationship Id="rId4" Type="http://schemas.openxmlformats.org/officeDocument/2006/relationships/tags" Target="../tags/tag48.xml" /><Relationship Id="rId40" Type="http://schemas.openxmlformats.org/officeDocument/2006/relationships/tags" Target="../tags/tag84.xml" /><Relationship Id="rId41" Type="http://schemas.openxmlformats.org/officeDocument/2006/relationships/tags" Target="../tags/tag85.xml" /><Relationship Id="rId42" Type="http://schemas.openxmlformats.org/officeDocument/2006/relationships/tags" Target="../tags/tag86.xml" /><Relationship Id="rId43" Type="http://schemas.openxmlformats.org/officeDocument/2006/relationships/tags" Target="../tags/tag87.xml" /><Relationship Id="rId44" Type="http://schemas.openxmlformats.org/officeDocument/2006/relationships/tags" Target="../tags/tag88.xml" /><Relationship Id="rId45" Type="http://schemas.openxmlformats.org/officeDocument/2006/relationships/tags" Target="../tags/tag89.xml" /><Relationship Id="rId46" Type="http://schemas.openxmlformats.org/officeDocument/2006/relationships/tags" Target="../tags/tag90.xml" /><Relationship Id="rId47" Type="http://schemas.openxmlformats.org/officeDocument/2006/relationships/tags" Target="../tags/tag91.xml" /><Relationship Id="rId48" Type="http://schemas.openxmlformats.org/officeDocument/2006/relationships/tags" Target="../tags/tag92.xml" /><Relationship Id="rId49" Type="http://schemas.openxmlformats.org/officeDocument/2006/relationships/tags" Target="../tags/tag93.xml" /><Relationship Id="rId5" Type="http://schemas.openxmlformats.org/officeDocument/2006/relationships/tags" Target="../tags/tag49.xml" /><Relationship Id="rId50" Type="http://schemas.openxmlformats.org/officeDocument/2006/relationships/tags" Target="../tags/tag94.xml" /><Relationship Id="rId51" Type="http://schemas.openxmlformats.org/officeDocument/2006/relationships/tags" Target="../tags/tag95.xml" /><Relationship Id="rId52" Type="http://schemas.openxmlformats.org/officeDocument/2006/relationships/tags" Target="../tags/tag96.xml" /><Relationship Id="rId53" Type="http://schemas.openxmlformats.org/officeDocument/2006/relationships/tags" Target="../tags/tag97.xml" /><Relationship Id="rId54" Type="http://schemas.openxmlformats.org/officeDocument/2006/relationships/tags" Target="../tags/tag98.xml" /><Relationship Id="rId55" Type="http://schemas.openxmlformats.org/officeDocument/2006/relationships/image" Target="../media/image2.png" /><Relationship Id="rId56" Type="http://schemas.openxmlformats.org/officeDocument/2006/relationships/tags" Target="../tags/tag99.xml" /><Relationship Id="rId57" Type="http://schemas.openxmlformats.org/officeDocument/2006/relationships/image" Target="../media/image3.png" /><Relationship Id="rId58" Type="http://schemas.openxmlformats.org/officeDocument/2006/relationships/tags" Target="../tags/tag100.xml" /><Relationship Id="rId59" Type="http://schemas.openxmlformats.org/officeDocument/2006/relationships/slideMaster" Target="../slideMasters/slideMaster1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tags" Target="../tags/tag112.xml" /><Relationship Id="rId13" Type="http://schemas.openxmlformats.org/officeDocument/2006/relationships/tags" Target="../tags/tag113.xml" /><Relationship Id="rId14" Type="http://schemas.openxmlformats.org/officeDocument/2006/relationships/tags" Target="../tags/tag114.xml" /><Relationship Id="rId15" Type="http://schemas.openxmlformats.org/officeDocument/2006/relationships/tags" Target="../tags/tag115.xml" /><Relationship Id="rId16" Type="http://schemas.openxmlformats.org/officeDocument/2006/relationships/tags" Target="../tags/tag116.xml" /><Relationship Id="rId17" Type="http://schemas.openxmlformats.org/officeDocument/2006/relationships/tags" Target="../tags/tag117.xml" /><Relationship Id="rId18" Type="http://schemas.openxmlformats.org/officeDocument/2006/relationships/tags" Target="../tags/tag118.xml" /><Relationship Id="rId19" Type="http://schemas.openxmlformats.org/officeDocument/2006/relationships/tags" Target="../tags/tag119.xml" /><Relationship Id="rId2" Type="http://schemas.openxmlformats.org/officeDocument/2006/relationships/tags" Target="../tags/tag102.xml" /><Relationship Id="rId20" Type="http://schemas.openxmlformats.org/officeDocument/2006/relationships/tags" Target="../tags/tag120.xml" /><Relationship Id="rId21" Type="http://schemas.openxmlformats.org/officeDocument/2006/relationships/tags" Target="../tags/tag121.xml" /><Relationship Id="rId22" Type="http://schemas.openxmlformats.org/officeDocument/2006/relationships/tags" Target="../tags/tag122.xml" /><Relationship Id="rId23" Type="http://schemas.openxmlformats.org/officeDocument/2006/relationships/tags" Target="../tags/tag123.xml" /><Relationship Id="rId24" Type="http://schemas.openxmlformats.org/officeDocument/2006/relationships/tags" Target="../tags/tag124.xml" /><Relationship Id="rId25" Type="http://schemas.openxmlformats.org/officeDocument/2006/relationships/tags" Target="../tags/tag125.xml" /><Relationship Id="rId26" Type="http://schemas.openxmlformats.org/officeDocument/2006/relationships/tags" Target="../tags/tag126.xml" /><Relationship Id="rId27" Type="http://schemas.openxmlformats.org/officeDocument/2006/relationships/tags" Target="../tags/tag127.xml" /><Relationship Id="rId28" Type="http://schemas.openxmlformats.org/officeDocument/2006/relationships/tags" Target="../tags/tag128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tags" Target="../tags/tag144.xml" /><Relationship Id="rId17" Type="http://schemas.openxmlformats.org/officeDocument/2006/relationships/tags" Target="../tags/tag145.xml" /><Relationship Id="rId18" Type="http://schemas.openxmlformats.org/officeDocument/2006/relationships/tags" Target="../tags/tag146.xml" /><Relationship Id="rId19" Type="http://schemas.openxmlformats.org/officeDocument/2006/relationships/tags" Target="../tags/tag147.xml" /><Relationship Id="rId2" Type="http://schemas.openxmlformats.org/officeDocument/2006/relationships/tags" Target="../tags/tag130.xml" /><Relationship Id="rId20" Type="http://schemas.openxmlformats.org/officeDocument/2006/relationships/tags" Target="../tags/tag148.xml" /><Relationship Id="rId21" Type="http://schemas.openxmlformats.org/officeDocument/2006/relationships/tags" Target="../tags/tag149.xml" /><Relationship Id="rId22" Type="http://schemas.openxmlformats.org/officeDocument/2006/relationships/tags" Target="../tags/tag150.xml" /><Relationship Id="rId23" Type="http://schemas.openxmlformats.org/officeDocument/2006/relationships/tags" Target="../tags/tag151.xml" /><Relationship Id="rId24" Type="http://schemas.openxmlformats.org/officeDocument/2006/relationships/tags" Target="../tags/tag152.xml" /><Relationship Id="rId25" Type="http://schemas.openxmlformats.org/officeDocument/2006/relationships/tags" Target="../tags/tag153.xml" /><Relationship Id="rId26" Type="http://schemas.openxmlformats.org/officeDocument/2006/relationships/tags" Target="../tags/tag154.xml" /><Relationship Id="rId27" Type="http://schemas.openxmlformats.org/officeDocument/2006/relationships/tags" Target="../tags/tag155.xml" /><Relationship Id="rId28" Type="http://schemas.openxmlformats.org/officeDocument/2006/relationships/tags" Target="../tags/tag156.xml" /><Relationship Id="rId29" Type="http://schemas.openxmlformats.org/officeDocument/2006/relationships/tags" Target="../tags/tag157.xml" /><Relationship Id="rId3" Type="http://schemas.openxmlformats.org/officeDocument/2006/relationships/tags" Target="../tags/tag131.xml" /><Relationship Id="rId30" Type="http://schemas.openxmlformats.org/officeDocument/2006/relationships/tags" Target="../tags/tag158.xml" /><Relationship Id="rId31" Type="http://schemas.openxmlformats.org/officeDocument/2006/relationships/slideMaster" Target="../slideMasters/slideMaster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167.xml" /><Relationship Id="rId11" Type="http://schemas.openxmlformats.org/officeDocument/2006/relationships/tags" Target="../tags/tag168.xml" /><Relationship Id="rId12" Type="http://schemas.openxmlformats.org/officeDocument/2006/relationships/tags" Target="../tags/tag169.xml" /><Relationship Id="rId13" Type="http://schemas.openxmlformats.org/officeDocument/2006/relationships/tags" Target="../tags/tag170.xml" /><Relationship Id="rId14" Type="http://schemas.openxmlformats.org/officeDocument/2006/relationships/tags" Target="../tags/tag171.xml" /><Relationship Id="rId15" Type="http://schemas.openxmlformats.org/officeDocument/2006/relationships/tags" Target="../tags/tag172.xml" /><Relationship Id="rId16" Type="http://schemas.openxmlformats.org/officeDocument/2006/relationships/tags" Target="../tags/tag173.xml" /><Relationship Id="rId17" Type="http://schemas.openxmlformats.org/officeDocument/2006/relationships/tags" Target="../tags/tag174.xml" /><Relationship Id="rId18" Type="http://schemas.openxmlformats.org/officeDocument/2006/relationships/tags" Target="../tags/tag175.xml" /><Relationship Id="rId19" Type="http://schemas.openxmlformats.org/officeDocument/2006/relationships/tags" Target="../tags/tag176.xml" /><Relationship Id="rId2" Type="http://schemas.openxmlformats.org/officeDocument/2006/relationships/tags" Target="../tags/tag159.xml" /><Relationship Id="rId20" Type="http://schemas.openxmlformats.org/officeDocument/2006/relationships/tags" Target="../tags/tag177.xml" /><Relationship Id="rId21" Type="http://schemas.openxmlformats.org/officeDocument/2006/relationships/tags" Target="../tags/tag178.xml" /><Relationship Id="rId22" Type="http://schemas.openxmlformats.org/officeDocument/2006/relationships/tags" Target="../tags/tag179.xml" /><Relationship Id="rId23" Type="http://schemas.openxmlformats.org/officeDocument/2006/relationships/tags" Target="../tags/tag180.xml" /><Relationship Id="rId24" Type="http://schemas.openxmlformats.org/officeDocument/2006/relationships/tags" Target="../tags/tag181.xml" /><Relationship Id="rId25" Type="http://schemas.openxmlformats.org/officeDocument/2006/relationships/tags" Target="../tags/tag182.xml" /><Relationship Id="rId26" Type="http://schemas.openxmlformats.org/officeDocument/2006/relationships/tags" Target="../tags/tag183.xml" /><Relationship Id="rId27" Type="http://schemas.openxmlformats.org/officeDocument/2006/relationships/tags" Target="../tags/tag184.xml" /><Relationship Id="rId28" Type="http://schemas.openxmlformats.org/officeDocument/2006/relationships/tags" Target="../tags/tag185.xml" /><Relationship Id="rId29" Type="http://schemas.openxmlformats.org/officeDocument/2006/relationships/tags" Target="../tags/tag186.xml" /><Relationship Id="rId3" Type="http://schemas.openxmlformats.org/officeDocument/2006/relationships/tags" Target="../tags/tag160.xml" /><Relationship Id="rId30" Type="http://schemas.openxmlformats.org/officeDocument/2006/relationships/tags" Target="../tags/tag187.xml" /><Relationship Id="rId31" Type="http://schemas.openxmlformats.org/officeDocument/2006/relationships/tags" Target="../tags/tag188.xml" /><Relationship Id="rId32" Type="http://schemas.openxmlformats.org/officeDocument/2006/relationships/tags" Target="../tags/tag189.xml" /><Relationship Id="rId33" Type="http://schemas.openxmlformats.org/officeDocument/2006/relationships/tags" Target="../tags/tag190.xml" /><Relationship Id="rId34" Type="http://schemas.openxmlformats.org/officeDocument/2006/relationships/tags" Target="../tags/tag191.xml" /><Relationship Id="rId35" Type="http://schemas.openxmlformats.org/officeDocument/2006/relationships/tags" Target="../tags/tag192.xml" /><Relationship Id="rId36" Type="http://schemas.openxmlformats.org/officeDocument/2006/relationships/tags" Target="../tags/tag193.xml" /><Relationship Id="rId37" Type="http://schemas.openxmlformats.org/officeDocument/2006/relationships/tags" Target="../tags/tag194.xml" /><Relationship Id="rId38" Type="http://schemas.openxmlformats.org/officeDocument/2006/relationships/tags" Target="../tags/tag195.xml" /><Relationship Id="rId39" Type="http://schemas.openxmlformats.org/officeDocument/2006/relationships/tags" Target="../tags/tag196.xml" /><Relationship Id="rId4" Type="http://schemas.openxmlformats.org/officeDocument/2006/relationships/tags" Target="../tags/tag161.xml" /><Relationship Id="rId40" Type="http://schemas.openxmlformats.org/officeDocument/2006/relationships/tags" Target="../tags/tag197.xml" /><Relationship Id="rId41" Type="http://schemas.openxmlformats.org/officeDocument/2006/relationships/tags" Target="../tags/tag198.xml" /><Relationship Id="rId42" Type="http://schemas.openxmlformats.org/officeDocument/2006/relationships/tags" Target="../tags/tag199.xml" /><Relationship Id="rId43" Type="http://schemas.openxmlformats.org/officeDocument/2006/relationships/tags" Target="../tags/tag200.xml" /><Relationship Id="rId44" Type="http://schemas.openxmlformats.org/officeDocument/2006/relationships/tags" Target="../tags/tag201.xml" /><Relationship Id="rId45" Type="http://schemas.openxmlformats.org/officeDocument/2006/relationships/tags" Target="../tags/tag202.xml" /><Relationship Id="rId46" Type="http://schemas.openxmlformats.org/officeDocument/2006/relationships/tags" Target="../tags/tag203.xml" /><Relationship Id="rId47" Type="http://schemas.openxmlformats.org/officeDocument/2006/relationships/tags" Target="../tags/tag204.xml" /><Relationship Id="rId48" Type="http://schemas.openxmlformats.org/officeDocument/2006/relationships/tags" Target="../tags/tag205.xml" /><Relationship Id="rId49" Type="http://schemas.openxmlformats.org/officeDocument/2006/relationships/tags" Target="../tags/tag206.xml" /><Relationship Id="rId5" Type="http://schemas.openxmlformats.org/officeDocument/2006/relationships/tags" Target="../tags/tag162.xml" /><Relationship Id="rId50" Type="http://schemas.openxmlformats.org/officeDocument/2006/relationships/tags" Target="../tags/tag207.xml" /><Relationship Id="rId51" Type="http://schemas.openxmlformats.org/officeDocument/2006/relationships/tags" Target="../tags/tag208.xml" /><Relationship Id="rId52" Type="http://schemas.openxmlformats.org/officeDocument/2006/relationships/tags" Target="../tags/tag209.xml" /><Relationship Id="rId53" Type="http://schemas.openxmlformats.org/officeDocument/2006/relationships/tags" Target="../tags/tag210.xml" /><Relationship Id="rId54" Type="http://schemas.openxmlformats.org/officeDocument/2006/relationships/tags" Target="../tags/tag211.xml" /><Relationship Id="rId55" Type="http://schemas.openxmlformats.org/officeDocument/2006/relationships/tags" Target="../tags/tag212.xml" /><Relationship Id="rId56" Type="http://schemas.openxmlformats.org/officeDocument/2006/relationships/tags" Target="../tags/tag213.xml" /><Relationship Id="rId57" Type="http://schemas.openxmlformats.org/officeDocument/2006/relationships/tags" Target="../tags/tag214.xml" /><Relationship Id="rId58" Type="http://schemas.openxmlformats.org/officeDocument/2006/relationships/tags" Target="../tags/tag215.xml" /><Relationship Id="rId59" Type="http://schemas.openxmlformats.org/officeDocument/2006/relationships/tags" Target="../tags/tag216.xml" /><Relationship Id="rId6" Type="http://schemas.openxmlformats.org/officeDocument/2006/relationships/tags" Target="../tags/tag163.xml" /><Relationship Id="rId60" Type="http://schemas.openxmlformats.org/officeDocument/2006/relationships/tags" Target="../tags/tag217.xml" /><Relationship Id="rId61" Type="http://schemas.openxmlformats.org/officeDocument/2006/relationships/tags" Target="../tags/tag218.xml" /><Relationship Id="rId62" Type="http://schemas.openxmlformats.org/officeDocument/2006/relationships/tags" Target="../tags/tag219.xml" /><Relationship Id="rId63" Type="http://schemas.openxmlformats.org/officeDocument/2006/relationships/tags" Target="../tags/tag220.xml" /><Relationship Id="rId64" Type="http://schemas.openxmlformats.org/officeDocument/2006/relationships/tags" Target="../tags/tag221.xml" /><Relationship Id="rId65" Type="http://schemas.openxmlformats.org/officeDocument/2006/relationships/tags" Target="../tags/tag222.xml" /><Relationship Id="rId66" Type="http://schemas.openxmlformats.org/officeDocument/2006/relationships/tags" Target="../tags/tag223.xml" /><Relationship Id="rId67" Type="http://schemas.openxmlformats.org/officeDocument/2006/relationships/tags" Target="../tags/tag224.xml" /><Relationship Id="rId68" Type="http://schemas.openxmlformats.org/officeDocument/2006/relationships/tags" Target="../tags/tag225.xml" /><Relationship Id="rId69" Type="http://schemas.openxmlformats.org/officeDocument/2006/relationships/tags" Target="../tags/tag226.xml" /><Relationship Id="rId7" Type="http://schemas.openxmlformats.org/officeDocument/2006/relationships/tags" Target="../tags/tag164.xml" /><Relationship Id="rId70" Type="http://schemas.openxmlformats.org/officeDocument/2006/relationships/tags" Target="../tags/tag227.xml" /><Relationship Id="rId71" Type="http://schemas.openxmlformats.org/officeDocument/2006/relationships/tags" Target="../tags/tag228.xml" /><Relationship Id="rId72" Type="http://schemas.openxmlformats.org/officeDocument/2006/relationships/tags" Target="../tags/tag229.xml" /><Relationship Id="rId73" Type="http://schemas.openxmlformats.org/officeDocument/2006/relationships/tags" Target="../tags/tag230.xml" /><Relationship Id="rId74" Type="http://schemas.openxmlformats.org/officeDocument/2006/relationships/tags" Target="../tags/tag231.xml" /><Relationship Id="rId75" Type="http://schemas.openxmlformats.org/officeDocument/2006/relationships/tags" Target="../tags/tag232.xml" /><Relationship Id="rId76" Type="http://schemas.openxmlformats.org/officeDocument/2006/relationships/tags" Target="../tags/tag233.xml" /><Relationship Id="rId77" Type="http://schemas.openxmlformats.org/officeDocument/2006/relationships/tags" Target="../tags/tag234.xml" /><Relationship Id="rId78" Type="http://schemas.openxmlformats.org/officeDocument/2006/relationships/tags" Target="../tags/tag235.xml" /><Relationship Id="rId79" Type="http://schemas.openxmlformats.org/officeDocument/2006/relationships/tags" Target="../tags/tag236.xml" /><Relationship Id="rId8" Type="http://schemas.openxmlformats.org/officeDocument/2006/relationships/tags" Target="../tags/tag165.xml" /><Relationship Id="rId80" Type="http://schemas.openxmlformats.org/officeDocument/2006/relationships/tags" Target="../tags/tag237.xml" /><Relationship Id="rId81" Type="http://schemas.openxmlformats.org/officeDocument/2006/relationships/tags" Target="../tags/tag238.xml" /><Relationship Id="rId82" Type="http://schemas.openxmlformats.org/officeDocument/2006/relationships/tags" Target="../tags/tag239.xml" /><Relationship Id="rId83" Type="http://schemas.openxmlformats.org/officeDocument/2006/relationships/tags" Target="../tags/tag240.xml" /><Relationship Id="rId84" Type="http://schemas.openxmlformats.org/officeDocument/2006/relationships/tags" Target="../tags/tag241.xml" /><Relationship Id="rId85" Type="http://schemas.openxmlformats.org/officeDocument/2006/relationships/tags" Target="../tags/tag242.xml" /><Relationship Id="rId86" Type="http://schemas.openxmlformats.org/officeDocument/2006/relationships/tags" Target="../tags/tag243.xml" /><Relationship Id="rId87" Type="http://schemas.openxmlformats.org/officeDocument/2006/relationships/tags" Target="../tags/tag244.xml" /><Relationship Id="rId88" Type="http://schemas.openxmlformats.org/officeDocument/2006/relationships/slideMaster" Target="../slideMasters/slideMaster1.xml" /><Relationship Id="rId9" Type="http://schemas.openxmlformats.org/officeDocument/2006/relationships/tags" Target="../tags/tag16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5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13" Type="http://schemas.openxmlformats.org/officeDocument/2006/relationships/tags" Target="../tags/tag260.xml" /><Relationship Id="rId14" Type="http://schemas.openxmlformats.org/officeDocument/2006/relationships/tags" Target="../tags/tag261.xml" /><Relationship Id="rId15" Type="http://schemas.openxmlformats.org/officeDocument/2006/relationships/tags" Target="../tags/tag262.xml" /><Relationship Id="rId16" Type="http://schemas.openxmlformats.org/officeDocument/2006/relationships/tags" Target="../tags/tag263.xml" /><Relationship Id="rId17" Type="http://schemas.openxmlformats.org/officeDocument/2006/relationships/tags" Target="../tags/tag264.xml" /><Relationship Id="rId18" Type="http://schemas.openxmlformats.org/officeDocument/2006/relationships/tags" Target="../tags/tag265.xml" /><Relationship Id="rId19" Type="http://schemas.openxmlformats.org/officeDocument/2006/relationships/tags" Target="../tags/tag266.xml" /><Relationship Id="rId2" Type="http://schemas.openxmlformats.org/officeDocument/2006/relationships/tags" Target="../tags/tag249.xml" /><Relationship Id="rId20" Type="http://schemas.openxmlformats.org/officeDocument/2006/relationships/tags" Target="../tags/tag267.xml" /><Relationship Id="rId21" Type="http://schemas.openxmlformats.org/officeDocument/2006/relationships/tags" Target="../tags/tag268.xml" /><Relationship Id="rId22" Type="http://schemas.openxmlformats.org/officeDocument/2006/relationships/tags" Target="../tags/tag269.xml" /><Relationship Id="rId23" Type="http://schemas.openxmlformats.org/officeDocument/2006/relationships/tags" Target="../tags/tag270.xml" /><Relationship Id="rId24" Type="http://schemas.openxmlformats.org/officeDocument/2006/relationships/tags" Target="../tags/tag271.xml" /><Relationship Id="rId25" Type="http://schemas.openxmlformats.org/officeDocument/2006/relationships/tags" Target="../tags/tag272.xml" /><Relationship Id="rId26" Type="http://schemas.openxmlformats.org/officeDocument/2006/relationships/tags" Target="../tags/tag273.xml" /><Relationship Id="rId27" Type="http://schemas.openxmlformats.org/officeDocument/2006/relationships/tags" Target="../tags/tag274.xml" /><Relationship Id="rId28" Type="http://schemas.openxmlformats.org/officeDocument/2006/relationships/tags" Target="../tags/tag275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10" Type="http://schemas.openxmlformats.org/officeDocument/2006/relationships/tags" Target="../tags/tag285.xml" /><Relationship Id="rId11" Type="http://schemas.openxmlformats.org/officeDocument/2006/relationships/tags" Target="../tags/tag286.xml" /><Relationship Id="rId12" Type="http://schemas.openxmlformats.org/officeDocument/2006/relationships/tags" Target="../tags/tag287.xml" /><Relationship Id="rId13" Type="http://schemas.openxmlformats.org/officeDocument/2006/relationships/tags" Target="../tags/tag288.xml" /><Relationship Id="rId14" Type="http://schemas.openxmlformats.org/officeDocument/2006/relationships/tags" Target="../tags/tag289.xml" /><Relationship Id="rId15" Type="http://schemas.openxmlformats.org/officeDocument/2006/relationships/tags" Target="../tags/tag290.xml" /><Relationship Id="rId16" Type="http://schemas.openxmlformats.org/officeDocument/2006/relationships/tags" Target="../tags/tag291.xml" /><Relationship Id="rId17" Type="http://schemas.openxmlformats.org/officeDocument/2006/relationships/tags" Target="../tags/tag292.xml" /><Relationship Id="rId18" Type="http://schemas.openxmlformats.org/officeDocument/2006/relationships/tags" Target="../tags/tag293.xml" /><Relationship Id="rId19" Type="http://schemas.openxmlformats.org/officeDocument/2006/relationships/tags" Target="../tags/tag294.xml" /><Relationship Id="rId2" Type="http://schemas.openxmlformats.org/officeDocument/2006/relationships/tags" Target="../tags/tag277.xml" /><Relationship Id="rId20" Type="http://schemas.openxmlformats.org/officeDocument/2006/relationships/tags" Target="../tags/tag295.xml" /><Relationship Id="rId21" Type="http://schemas.openxmlformats.org/officeDocument/2006/relationships/tags" Target="../tags/tag296.xml" /><Relationship Id="rId22" Type="http://schemas.openxmlformats.org/officeDocument/2006/relationships/tags" Target="../tags/tag297.xml" /><Relationship Id="rId23" Type="http://schemas.openxmlformats.org/officeDocument/2006/relationships/tags" Target="../tags/tag298.xml" /><Relationship Id="rId24" Type="http://schemas.openxmlformats.org/officeDocument/2006/relationships/tags" Target="../tags/tag299.xml" /><Relationship Id="rId25" Type="http://schemas.openxmlformats.org/officeDocument/2006/relationships/tags" Target="../tags/tag300.xml" /><Relationship Id="rId26" Type="http://schemas.openxmlformats.org/officeDocument/2006/relationships/tags" Target="../tags/tag301.xml" /><Relationship Id="rId27" Type="http://schemas.openxmlformats.org/officeDocument/2006/relationships/tags" Target="../tags/tag302.xml" /><Relationship Id="rId28" Type="http://schemas.openxmlformats.org/officeDocument/2006/relationships/slideMaster" Target="../slideMasters/slide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tags" Target="../tags/tag283.xml" /><Relationship Id="rId9" Type="http://schemas.openxmlformats.org/officeDocument/2006/relationships/tags" Target="../tags/tag284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10797"/>
            <a:ext cx="12190095" cy="6926592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6954675" y="1113446"/>
            <a:ext cx="759976" cy="760236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21" name="椭圆 20"/>
          <p:cNvSpPr/>
          <p:nvPr>
            <p:custDataLst>
              <p:tags r:id="rId4"/>
            </p:custDataLst>
          </p:nvPr>
        </p:nvSpPr>
        <p:spPr>
          <a:xfrm>
            <a:off x="5925529" y="4787516"/>
            <a:ext cx="363798" cy="36392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4" name="等腰三角形 123"/>
          <p:cNvSpPr/>
          <p:nvPr>
            <p:custDataLst>
              <p:tags r:id="rId5"/>
            </p:custDataLst>
          </p:nvPr>
        </p:nvSpPr>
        <p:spPr>
          <a:xfrm rot="18532536" flipH="1">
            <a:off x="7614365" y="2830084"/>
            <a:ext cx="500937" cy="273736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5" name="椭圆 124"/>
          <p:cNvSpPr/>
          <p:nvPr>
            <p:custDataLst>
              <p:tags r:id="rId6"/>
            </p:custDataLst>
          </p:nvPr>
        </p:nvSpPr>
        <p:spPr>
          <a:xfrm>
            <a:off x="7864516" y="2380421"/>
            <a:ext cx="128250" cy="12829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0" name="矩形 139"/>
          <p:cNvSpPr/>
          <p:nvPr>
            <p:custDataLst>
              <p:tags r:id="rId10"/>
            </p:custDataLst>
          </p:nvPr>
        </p:nvSpPr>
        <p:spPr>
          <a:xfrm>
            <a:off x="1096258" y="1545241"/>
            <a:ext cx="10007941" cy="417462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1" name="等腰三角形 10"/>
          <p:cNvSpPr/>
          <p:nvPr>
            <p:custDataLst>
              <p:tags r:id="rId11"/>
            </p:custDataLst>
          </p:nvPr>
        </p:nvSpPr>
        <p:spPr>
          <a:xfrm rot="3891175">
            <a:off x="9564145" y="1680521"/>
            <a:ext cx="824736" cy="711332"/>
          </a:xfrm>
          <a:prstGeom prst="triangle">
            <a:avLst/>
          </a:prstGeom>
          <a:noFill/>
          <a:ln w="1016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57" name="椭圆 56"/>
          <p:cNvSpPr/>
          <p:nvPr>
            <p:custDataLst>
              <p:tags r:id="rId12"/>
            </p:custDataLst>
          </p:nvPr>
        </p:nvSpPr>
        <p:spPr>
          <a:xfrm>
            <a:off x="3249854" y="5182026"/>
            <a:ext cx="231104" cy="231183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6" name="任意多边形 65"/>
          <p:cNvSpPr/>
          <p:nvPr>
            <p:custDataLst>
              <p:tags r:id="rId13"/>
            </p:custDataLst>
          </p:nvPr>
        </p:nvSpPr>
        <p:spPr>
          <a:xfrm>
            <a:off x="1441225" y="1570011"/>
            <a:ext cx="1099013" cy="118957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1" h="1872">
                <a:moveTo>
                  <a:pt x="0" y="0"/>
                </a:moveTo>
                <a:lnTo>
                  <a:pt x="183" y="0"/>
                </a:lnTo>
                <a:lnTo>
                  <a:pt x="183" y="1873"/>
                </a:lnTo>
                <a:lnTo>
                  <a:pt x="0" y="1873"/>
                </a:lnTo>
                <a:lnTo>
                  <a:pt x="0" y="0"/>
                </a:lnTo>
                <a:close/>
                <a:moveTo>
                  <a:pt x="377" y="0"/>
                </a:moveTo>
                <a:lnTo>
                  <a:pt x="560" y="0"/>
                </a:lnTo>
                <a:lnTo>
                  <a:pt x="560" y="1873"/>
                </a:lnTo>
                <a:lnTo>
                  <a:pt x="377" y="1873"/>
                </a:lnTo>
                <a:lnTo>
                  <a:pt x="377" y="0"/>
                </a:lnTo>
                <a:close/>
                <a:moveTo>
                  <a:pt x="778" y="0"/>
                </a:moveTo>
                <a:lnTo>
                  <a:pt x="961" y="0"/>
                </a:lnTo>
                <a:lnTo>
                  <a:pt x="961" y="1873"/>
                </a:lnTo>
                <a:lnTo>
                  <a:pt x="778" y="1873"/>
                </a:lnTo>
                <a:lnTo>
                  <a:pt x="778" y="0"/>
                </a:lnTo>
                <a:close/>
                <a:moveTo>
                  <a:pt x="1155" y="0"/>
                </a:moveTo>
                <a:lnTo>
                  <a:pt x="1338" y="0"/>
                </a:lnTo>
                <a:lnTo>
                  <a:pt x="1338" y="1873"/>
                </a:lnTo>
                <a:lnTo>
                  <a:pt x="1155" y="1873"/>
                </a:lnTo>
                <a:lnTo>
                  <a:pt x="1155" y="0"/>
                </a:lnTo>
                <a:close/>
                <a:moveTo>
                  <a:pt x="1548" y="0"/>
                </a:moveTo>
                <a:lnTo>
                  <a:pt x="1731" y="0"/>
                </a:lnTo>
                <a:lnTo>
                  <a:pt x="1731" y="1873"/>
                </a:lnTo>
                <a:lnTo>
                  <a:pt x="1548" y="1873"/>
                </a:lnTo>
                <a:lnTo>
                  <a:pt x="154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07" name="任意多边形 106"/>
          <p:cNvSpPr/>
          <p:nvPr>
            <p:custDataLst>
              <p:tags r:id="rId14"/>
            </p:custDataLst>
          </p:nvPr>
        </p:nvSpPr>
        <p:spPr>
          <a:xfrm>
            <a:off x="8010543" y="5030124"/>
            <a:ext cx="1528848" cy="257237"/>
          </a:xfrm>
          <a:custGeom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wd2"/>
              </a:cxn>
              <a:cxn ang="cd4">
                <a:pos x="hc" y="b"/>
              </a:cxn>
              <a:cxn ang="cd4">
                <a:pos x="wd2" y="wd2"/>
              </a:cxn>
              <a:cxn ang="0">
                <a:pos x="r" y="vc"/>
              </a:cxn>
              <a:cxn ang="3">
                <a:pos x="wd2" y="hd2"/>
              </a:cxn>
            </a:cxnLst>
            <a:rect l="l" t="t" r="r" b="b"/>
            <a:pathLst>
              <a:path w="2408" h="405">
                <a:moveTo>
                  <a:pt x="0" y="46"/>
                </a:moveTo>
                <a:cubicBezTo>
                  <a:pt x="0" y="20"/>
                  <a:pt x="20" y="0"/>
                  <a:pt x="46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71"/>
                  <a:pt x="71" y="91"/>
                  <a:pt x="46" y="91"/>
                </a:cubicBezTo>
                <a:cubicBezTo>
                  <a:pt x="20" y="91"/>
                  <a:pt x="0" y="71"/>
                  <a:pt x="0" y="46"/>
                </a:cubicBezTo>
                <a:close/>
                <a:moveTo>
                  <a:pt x="142" y="46"/>
                </a:moveTo>
                <a:cubicBezTo>
                  <a:pt x="142" y="20"/>
                  <a:pt x="162" y="0"/>
                  <a:pt x="188" y="0"/>
                </a:cubicBezTo>
                <a:cubicBezTo>
                  <a:pt x="213" y="0"/>
                  <a:pt x="233" y="20"/>
                  <a:pt x="233" y="46"/>
                </a:cubicBezTo>
                <a:cubicBezTo>
                  <a:pt x="233" y="71"/>
                  <a:pt x="213" y="91"/>
                  <a:pt x="188" y="91"/>
                </a:cubicBezTo>
                <a:cubicBezTo>
                  <a:pt x="162" y="91"/>
                  <a:pt x="142" y="71"/>
                  <a:pt x="142" y="46"/>
                </a:cubicBezTo>
                <a:close/>
                <a:moveTo>
                  <a:pt x="286" y="46"/>
                </a:moveTo>
                <a:cubicBezTo>
                  <a:pt x="286" y="20"/>
                  <a:pt x="306" y="0"/>
                  <a:pt x="332" y="0"/>
                </a:cubicBezTo>
                <a:cubicBezTo>
                  <a:pt x="357" y="0"/>
                  <a:pt x="377" y="20"/>
                  <a:pt x="377" y="46"/>
                </a:cubicBezTo>
                <a:cubicBezTo>
                  <a:pt x="377" y="71"/>
                  <a:pt x="357" y="91"/>
                  <a:pt x="332" y="91"/>
                </a:cubicBezTo>
                <a:cubicBezTo>
                  <a:pt x="306" y="91"/>
                  <a:pt x="286" y="71"/>
                  <a:pt x="286" y="46"/>
                </a:cubicBezTo>
                <a:close/>
                <a:moveTo>
                  <a:pt x="430" y="46"/>
                </a:moveTo>
                <a:cubicBezTo>
                  <a:pt x="430" y="20"/>
                  <a:pt x="450" y="0"/>
                  <a:pt x="476" y="0"/>
                </a:cubicBezTo>
                <a:cubicBezTo>
                  <a:pt x="501" y="0"/>
                  <a:pt x="521" y="20"/>
                  <a:pt x="521" y="46"/>
                </a:cubicBezTo>
                <a:cubicBezTo>
                  <a:pt x="521" y="71"/>
                  <a:pt x="501" y="91"/>
                  <a:pt x="476" y="91"/>
                </a:cubicBezTo>
                <a:cubicBezTo>
                  <a:pt x="450" y="91"/>
                  <a:pt x="430" y="71"/>
                  <a:pt x="430" y="46"/>
                </a:cubicBezTo>
                <a:close/>
                <a:moveTo>
                  <a:pt x="576" y="34"/>
                </a:moveTo>
                <a:cubicBezTo>
                  <a:pt x="582" y="9"/>
                  <a:pt x="607" y="-5"/>
                  <a:pt x="631" y="2"/>
                </a:cubicBezTo>
                <a:cubicBezTo>
                  <a:pt x="656" y="8"/>
                  <a:pt x="670" y="33"/>
                  <a:pt x="663" y="57"/>
                </a:cubicBezTo>
                <a:cubicBezTo>
                  <a:pt x="657" y="82"/>
                  <a:pt x="632" y="96"/>
                  <a:pt x="608" y="89"/>
                </a:cubicBezTo>
                <a:cubicBezTo>
                  <a:pt x="583" y="83"/>
                  <a:pt x="569" y="58"/>
                  <a:pt x="576" y="34"/>
                </a:cubicBezTo>
                <a:close/>
                <a:moveTo>
                  <a:pt x="734" y="34"/>
                </a:moveTo>
                <a:cubicBezTo>
                  <a:pt x="740" y="9"/>
                  <a:pt x="765" y="-5"/>
                  <a:pt x="789" y="2"/>
                </a:cubicBezTo>
                <a:cubicBezTo>
                  <a:pt x="814" y="8"/>
                  <a:pt x="828" y="33"/>
                  <a:pt x="821" y="57"/>
                </a:cubicBezTo>
                <a:cubicBezTo>
                  <a:pt x="815" y="82"/>
                  <a:pt x="790" y="96"/>
                  <a:pt x="766" y="89"/>
                </a:cubicBezTo>
                <a:cubicBezTo>
                  <a:pt x="741" y="83"/>
                  <a:pt x="727" y="58"/>
                  <a:pt x="734" y="34"/>
                </a:cubicBezTo>
                <a:close/>
                <a:moveTo>
                  <a:pt x="889" y="34"/>
                </a:moveTo>
                <a:cubicBezTo>
                  <a:pt x="895" y="9"/>
                  <a:pt x="920" y="-5"/>
                  <a:pt x="944" y="2"/>
                </a:cubicBezTo>
                <a:cubicBezTo>
                  <a:pt x="969" y="8"/>
                  <a:pt x="983" y="33"/>
                  <a:pt x="976" y="57"/>
                </a:cubicBezTo>
                <a:cubicBezTo>
                  <a:pt x="970" y="82"/>
                  <a:pt x="945" y="96"/>
                  <a:pt x="921" y="89"/>
                </a:cubicBezTo>
                <a:cubicBezTo>
                  <a:pt x="896" y="83"/>
                  <a:pt x="882" y="58"/>
                  <a:pt x="889" y="34"/>
                </a:cubicBezTo>
                <a:close/>
                <a:moveTo>
                  <a:pt x="1042" y="34"/>
                </a:moveTo>
                <a:cubicBezTo>
                  <a:pt x="1048" y="9"/>
                  <a:pt x="1073" y="-5"/>
                  <a:pt x="1097" y="2"/>
                </a:cubicBezTo>
                <a:cubicBezTo>
                  <a:pt x="1122" y="8"/>
                  <a:pt x="1136" y="33"/>
                  <a:pt x="1129" y="57"/>
                </a:cubicBezTo>
                <a:cubicBezTo>
                  <a:pt x="1123" y="82"/>
                  <a:pt x="1098" y="96"/>
                  <a:pt x="1074" y="89"/>
                </a:cubicBezTo>
                <a:cubicBezTo>
                  <a:pt x="1049" y="83"/>
                  <a:pt x="1035" y="58"/>
                  <a:pt x="1042" y="34"/>
                </a:cubicBezTo>
                <a:close/>
                <a:moveTo>
                  <a:pt x="1192" y="34"/>
                </a:moveTo>
                <a:cubicBezTo>
                  <a:pt x="1198" y="9"/>
                  <a:pt x="1223" y="-5"/>
                  <a:pt x="1247" y="2"/>
                </a:cubicBezTo>
                <a:cubicBezTo>
                  <a:pt x="1272" y="8"/>
                  <a:pt x="1286" y="33"/>
                  <a:pt x="1279" y="57"/>
                </a:cubicBezTo>
                <a:cubicBezTo>
                  <a:pt x="1273" y="82"/>
                  <a:pt x="1248" y="96"/>
                  <a:pt x="1224" y="89"/>
                </a:cubicBezTo>
                <a:cubicBezTo>
                  <a:pt x="1199" y="83"/>
                  <a:pt x="1185" y="58"/>
                  <a:pt x="1192" y="34"/>
                </a:cubicBezTo>
                <a:close/>
                <a:moveTo>
                  <a:pt x="1347" y="34"/>
                </a:moveTo>
                <a:cubicBezTo>
                  <a:pt x="1353" y="9"/>
                  <a:pt x="1378" y="-5"/>
                  <a:pt x="1402" y="2"/>
                </a:cubicBezTo>
                <a:cubicBezTo>
                  <a:pt x="1427" y="8"/>
                  <a:pt x="1441" y="33"/>
                  <a:pt x="1434" y="57"/>
                </a:cubicBezTo>
                <a:cubicBezTo>
                  <a:pt x="1428" y="82"/>
                  <a:pt x="1403" y="96"/>
                  <a:pt x="1379" y="89"/>
                </a:cubicBezTo>
                <a:cubicBezTo>
                  <a:pt x="1354" y="83"/>
                  <a:pt x="1340" y="58"/>
                  <a:pt x="1347" y="34"/>
                </a:cubicBezTo>
                <a:close/>
                <a:moveTo>
                  <a:pt x="1502" y="34"/>
                </a:moveTo>
                <a:cubicBezTo>
                  <a:pt x="1508" y="9"/>
                  <a:pt x="1533" y="-5"/>
                  <a:pt x="1557" y="2"/>
                </a:cubicBezTo>
                <a:cubicBezTo>
                  <a:pt x="1582" y="8"/>
                  <a:pt x="1596" y="33"/>
                  <a:pt x="1589" y="57"/>
                </a:cubicBezTo>
                <a:cubicBezTo>
                  <a:pt x="1583" y="82"/>
                  <a:pt x="1558" y="96"/>
                  <a:pt x="1534" y="89"/>
                </a:cubicBezTo>
                <a:cubicBezTo>
                  <a:pt x="1509" y="83"/>
                  <a:pt x="1495" y="58"/>
                  <a:pt x="1502" y="34"/>
                </a:cubicBezTo>
                <a:close/>
                <a:moveTo>
                  <a:pt x="1658" y="34"/>
                </a:moveTo>
                <a:cubicBezTo>
                  <a:pt x="1664" y="9"/>
                  <a:pt x="1689" y="-5"/>
                  <a:pt x="1713" y="2"/>
                </a:cubicBezTo>
                <a:cubicBezTo>
                  <a:pt x="1738" y="8"/>
                  <a:pt x="1752" y="33"/>
                  <a:pt x="1745" y="57"/>
                </a:cubicBezTo>
                <a:cubicBezTo>
                  <a:pt x="1739" y="82"/>
                  <a:pt x="1714" y="96"/>
                  <a:pt x="1690" y="89"/>
                </a:cubicBezTo>
                <a:cubicBezTo>
                  <a:pt x="1665" y="83"/>
                  <a:pt x="1651" y="58"/>
                  <a:pt x="1658" y="34"/>
                </a:cubicBezTo>
                <a:close/>
                <a:moveTo>
                  <a:pt x="1817" y="34"/>
                </a:moveTo>
                <a:cubicBezTo>
                  <a:pt x="1823" y="9"/>
                  <a:pt x="1848" y="-5"/>
                  <a:pt x="1872" y="2"/>
                </a:cubicBezTo>
                <a:cubicBezTo>
                  <a:pt x="1897" y="8"/>
                  <a:pt x="1911" y="33"/>
                  <a:pt x="1904" y="57"/>
                </a:cubicBezTo>
                <a:cubicBezTo>
                  <a:pt x="1898" y="82"/>
                  <a:pt x="1873" y="96"/>
                  <a:pt x="1849" y="89"/>
                </a:cubicBezTo>
                <a:cubicBezTo>
                  <a:pt x="1824" y="83"/>
                  <a:pt x="1810" y="58"/>
                  <a:pt x="1817" y="34"/>
                </a:cubicBezTo>
                <a:close/>
                <a:moveTo>
                  <a:pt x="1974" y="34"/>
                </a:moveTo>
                <a:cubicBezTo>
                  <a:pt x="1980" y="9"/>
                  <a:pt x="2005" y="-5"/>
                  <a:pt x="2029" y="2"/>
                </a:cubicBezTo>
                <a:cubicBezTo>
                  <a:pt x="2054" y="8"/>
                  <a:pt x="2068" y="33"/>
                  <a:pt x="2061" y="57"/>
                </a:cubicBezTo>
                <a:cubicBezTo>
                  <a:pt x="2055" y="82"/>
                  <a:pt x="2030" y="96"/>
                  <a:pt x="2006" y="89"/>
                </a:cubicBezTo>
                <a:cubicBezTo>
                  <a:pt x="1981" y="83"/>
                  <a:pt x="1967" y="58"/>
                  <a:pt x="1974" y="34"/>
                </a:cubicBezTo>
                <a:close/>
                <a:moveTo>
                  <a:pt x="2147" y="34"/>
                </a:moveTo>
                <a:cubicBezTo>
                  <a:pt x="2153" y="9"/>
                  <a:pt x="2178" y="-5"/>
                  <a:pt x="2202" y="2"/>
                </a:cubicBezTo>
                <a:cubicBezTo>
                  <a:pt x="2227" y="8"/>
                  <a:pt x="2241" y="33"/>
                  <a:pt x="2234" y="57"/>
                </a:cubicBezTo>
                <a:cubicBezTo>
                  <a:pt x="2228" y="82"/>
                  <a:pt x="2203" y="96"/>
                  <a:pt x="2179" y="89"/>
                </a:cubicBezTo>
                <a:cubicBezTo>
                  <a:pt x="2154" y="83"/>
                  <a:pt x="2140" y="58"/>
                  <a:pt x="2147" y="34"/>
                </a:cubicBezTo>
                <a:close/>
                <a:moveTo>
                  <a:pt x="2319" y="34"/>
                </a:moveTo>
                <a:cubicBezTo>
                  <a:pt x="2325" y="9"/>
                  <a:pt x="2350" y="-5"/>
                  <a:pt x="2374" y="2"/>
                </a:cubicBezTo>
                <a:cubicBezTo>
                  <a:pt x="2399" y="8"/>
                  <a:pt x="2413" y="33"/>
                  <a:pt x="2406" y="57"/>
                </a:cubicBezTo>
                <a:cubicBezTo>
                  <a:pt x="2400" y="82"/>
                  <a:pt x="2375" y="96"/>
                  <a:pt x="2351" y="89"/>
                </a:cubicBezTo>
                <a:cubicBezTo>
                  <a:pt x="2326" y="83"/>
                  <a:pt x="2312" y="58"/>
                  <a:pt x="2319" y="34"/>
                </a:cubicBezTo>
                <a:close/>
                <a:moveTo>
                  <a:pt x="0" y="192"/>
                </a:moveTo>
                <a:cubicBezTo>
                  <a:pt x="0" y="166"/>
                  <a:pt x="20" y="146"/>
                  <a:pt x="46" y="146"/>
                </a:cubicBezTo>
                <a:cubicBezTo>
                  <a:pt x="71" y="146"/>
                  <a:pt x="91" y="166"/>
                  <a:pt x="91" y="192"/>
                </a:cubicBezTo>
                <a:cubicBezTo>
                  <a:pt x="91" y="217"/>
                  <a:pt x="71" y="237"/>
                  <a:pt x="46" y="237"/>
                </a:cubicBezTo>
                <a:cubicBezTo>
                  <a:pt x="20" y="237"/>
                  <a:pt x="0" y="217"/>
                  <a:pt x="0" y="192"/>
                </a:cubicBezTo>
                <a:close/>
                <a:moveTo>
                  <a:pt x="142" y="192"/>
                </a:moveTo>
                <a:cubicBezTo>
                  <a:pt x="142" y="166"/>
                  <a:pt x="162" y="146"/>
                  <a:pt x="188" y="146"/>
                </a:cubicBezTo>
                <a:cubicBezTo>
                  <a:pt x="213" y="146"/>
                  <a:pt x="233" y="166"/>
                  <a:pt x="233" y="192"/>
                </a:cubicBezTo>
                <a:cubicBezTo>
                  <a:pt x="233" y="217"/>
                  <a:pt x="213" y="237"/>
                  <a:pt x="188" y="237"/>
                </a:cubicBezTo>
                <a:cubicBezTo>
                  <a:pt x="162" y="237"/>
                  <a:pt x="142" y="217"/>
                  <a:pt x="142" y="192"/>
                </a:cubicBezTo>
                <a:close/>
                <a:moveTo>
                  <a:pt x="286" y="192"/>
                </a:moveTo>
                <a:cubicBezTo>
                  <a:pt x="286" y="166"/>
                  <a:pt x="306" y="146"/>
                  <a:pt x="332" y="146"/>
                </a:cubicBezTo>
                <a:cubicBezTo>
                  <a:pt x="357" y="146"/>
                  <a:pt x="377" y="166"/>
                  <a:pt x="377" y="192"/>
                </a:cubicBezTo>
                <a:cubicBezTo>
                  <a:pt x="377" y="217"/>
                  <a:pt x="357" y="237"/>
                  <a:pt x="332" y="237"/>
                </a:cubicBezTo>
                <a:cubicBezTo>
                  <a:pt x="306" y="237"/>
                  <a:pt x="286" y="217"/>
                  <a:pt x="286" y="192"/>
                </a:cubicBezTo>
                <a:close/>
                <a:moveTo>
                  <a:pt x="430" y="192"/>
                </a:moveTo>
                <a:cubicBezTo>
                  <a:pt x="430" y="166"/>
                  <a:pt x="450" y="146"/>
                  <a:pt x="476" y="146"/>
                </a:cubicBezTo>
                <a:cubicBezTo>
                  <a:pt x="501" y="146"/>
                  <a:pt x="521" y="166"/>
                  <a:pt x="521" y="192"/>
                </a:cubicBezTo>
                <a:cubicBezTo>
                  <a:pt x="521" y="217"/>
                  <a:pt x="501" y="237"/>
                  <a:pt x="476" y="237"/>
                </a:cubicBezTo>
                <a:cubicBezTo>
                  <a:pt x="450" y="237"/>
                  <a:pt x="430" y="217"/>
                  <a:pt x="430" y="192"/>
                </a:cubicBezTo>
                <a:close/>
                <a:moveTo>
                  <a:pt x="576" y="180"/>
                </a:moveTo>
                <a:cubicBezTo>
                  <a:pt x="582" y="155"/>
                  <a:pt x="607" y="141"/>
                  <a:pt x="631" y="148"/>
                </a:cubicBezTo>
                <a:cubicBezTo>
                  <a:pt x="656" y="154"/>
                  <a:pt x="670" y="179"/>
                  <a:pt x="663" y="203"/>
                </a:cubicBezTo>
                <a:cubicBezTo>
                  <a:pt x="657" y="228"/>
                  <a:pt x="632" y="242"/>
                  <a:pt x="608" y="235"/>
                </a:cubicBezTo>
                <a:cubicBezTo>
                  <a:pt x="583" y="229"/>
                  <a:pt x="569" y="204"/>
                  <a:pt x="576" y="180"/>
                </a:cubicBezTo>
                <a:close/>
                <a:moveTo>
                  <a:pt x="734" y="180"/>
                </a:moveTo>
                <a:cubicBezTo>
                  <a:pt x="740" y="155"/>
                  <a:pt x="765" y="141"/>
                  <a:pt x="789" y="148"/>
                </a:cubicBezTo>
                <a:cubicBezTo>
                  <a:pt x="814" y="154"/>
                  <a:pt x="828" y="179"/>
                  <a:pt x="821" y="203"/>
                </a:cubicBezTo>
                <a:cubicBezTo>
                  <a:pt x="815" y="228"/>
                  <a:pt x="790" y="242"/>
                  <a:pt x="766" y="235"/>
                </a:cubicBezTo>
                <a:cubicBezTo>
                  <a:pt x="741" y="229"/>
                  <a:pt x="727" y="204"/>
                  <a:pt x="734" y="180"/>
                </a:cubicBezTo>
                <a:close/>
                <a:moveTo>
                  <a:pt x="889" y="180"/>
                </a:moveTo>
                <a:cubicBezTo>
                  <a:pt x="895" y="155"/>
                  <a:pt x="920" y="141"/>
                  <a:pt x="944" y="148"/>
                </a:cubicBezTo>
                <a:cubicBezTo>
                  <a:pt x="969" y="154"/>
                  <a:pt x="983" y="179"/>
                  <a:pt x="976" y="203"/>
                </a:cubicBezTo>
                <a:cubicBezTo>
                  <a:pt x="970" y="228"/>
                  <a:pt x="945" y="242"/>
                  <a:pt x="921" y="235"/>
                </a:cubicBezTo>
                <a:cubicBezTo>
                  <a:pt x="896" y="229"/>
                  <a:pt x="882" y="204"/>
                  <a:pt x="889" y="180"/>
                </a:cubicBezTo>
                <a:close/>
                <a:moveTo>
                  <a:pt x="1042" y="180"/>
                </a:moveTo>
                <a:cubicBezTo>
                  <a:pt x="1048" y="155"/>
                  <a:pt x="1073" y="141"/>
                  <a:pt x="1097" y="148"/>
                </a:cubicBezTo>
                <a:cubicBezTo>
                  <a:pt x="1122" y="154"/>
                  <a:pt x="1136" y="179"/>
                  <a:pt x="1129" y="203"/>
                </a:cubicBezTo>
                <a:cubicBezTo>
                  <a:pt x="1123" y="228"/>
                  <a:pt x="1098" y="242"/>
                  <a:pt x="1074" y="235"/>
                </a:cubicBezTo>
                <a:cubicBezTo>
                  <a:pt x="1049" y="229"/>
                  <a:pt x="1035" y="204"/>
                  <a:pt x="1042" y="180"/>
                </a:cubicBezTo>
                <a:close/>
                <a:moveTo>
                  <a:pt x="1192" y="180"/>
                </a:moveTo>
                <a:cubicBezTo>
                  <a:pt x="1198" y="155"/>
                  <a:pt x="1223" y="141"/>
                  <a:pt x="1247" y="148"/>
                </a:cubicBezTo>
                <a:cubicBezTo>
                  <a:pt x="1272" y="154"/>
                  <a:pt x="1286" y="179"/>
                  <a:pt x="1279" y="203"/>
                </a:cubicBezTo>
                <a:cubicBezTo>
                  <a:pt x="1273" y="228"/>
                  <a:pt x="1248" y="242"/>
                  <a:pt x="1224" y="235"/>
                </a:cubicBezTo>
                <a:cubicBezTo>
                  <a:pt x="1199" y="229"/>
                  <a:pt x="1185" y="204"/>
                  <a:pt x="1192" y="180"/>
                </a:cubicBezTo>
                <a:close/>
                <a:moveTo>
                  <a:pt x="1347" y="180"/>
                </a:moveTo>
                <a:cubicBezTo>
                  <a:pt x="1353" y="155"/>
                  <a:pt x="1378" y="141"/>
                  <a:pt x="1402" y="148"/>
                </a:cubicBezTo>
                <a:cubicBezTo>
                  <a:pt x="1427" y="154"/>
                  <a:pt x="1441" y="179"/>
                  <a:pt x="1434" y="203"/>
                </a:cubicBezTo>
                <a:cubicBezTo>
                  <a:pt x="1428" y="228"/>
                  <a:pt x="1403" y="242"/>
                  <a:pt x="1379" y="235"/>
                </a:cubicBezTo>
                <a:cubicBezTo>
                  <a:pt x="1354" y="229"/>
                  <a:pt x="1340" y="204"/>
                  <a:pt x="1347" y="180"/>
                </a:cubicBezTo>
                <a:close/>
                <a:moveTo>
                  <a:pt x="1502" y="180"/>
                </a:moveTo>
                <a:cubicBezTo>
                  <a:pt x="1508" y="155"/>
                  <a:pt x="1533" y="141"/>
                  <a:pt x="1557" y="148"/>
                </a:cubicBezTo>
                <a:cubicBezTo>
                  <a:pt x="1582" y="154"/>
                  <a:pt x="1596" y="179"/>
                  <a:pt x="1589" y="203"/>
                </a:cubicBezTo>
                <a:cubicBezTo>
                  <a:pt x="1583" y="228"/>
                  <a:pt x="1558" y="242"/>
                  <a:pt x="1534" y="235"/>
                </a:cubicBezTo>
                <a:cubicBezTo>
                  <a:pt x="1509" y="229"/>
                  <a:pt x="1495" y="204"/>
                  <a:pt x="1502" y="180"/>
                </a:cubicBezTo>
                <a:close/>
                <a:moveTo>
                  <a:pt x="1658" y="180"/>
                </a:moveTo>
                <a:cubicBezTo>
                  <a:pt x="1664" y="155"/>
                  <a:pt x="1689" y="141"/>
                  <a:pt x="1713" y="148"/>
                </a:cubicBezTo>
                <a:cubicBezTo>
                  <a:pt x="1738" y="154"/>
                  <a:pt x="1752" y="179"/>
                  <a:pt x="1745" y="203"/>
                </a:cubicBezTo>
                <a:cubicBezTo>
                  <a:pt x="1739" y="228"/>
                  <a:pt x="1714" y="242"/>
                  <a:pt x="1690" y="235"/>
                </a:cubicBezTo>
                <a:cubicBezTo>
                  <a:pt x="1665" y="229"/>
                  <a:pt x="1651" y="204"/>
                  <a:pt x="1658" y="180"/>
                </a:cubicBezTo>
                <a:close/>
                <a:moveTo>
                  <a:pt x="1817" y="180"/>
                </a:moveTo>
                <a:cubicBezTo>
                  <a:pt x="1823" y="155"/>
                  <a:pt x="1848" y="141"/>
                  <a:pt x="1872" y="148"/>
                </a:cubicBezTo>
                <a:cubicBezTo>
                  <a:pt x="1897" y="154"/>
                  <a:pt x="1911" y="179"/>
                  <a:pt x="1904" y="203"/>
                </a:cubicBezTo>
                <a:cubicBezTo>
                  <a:pt x="1898" y="228"/>
                  <a:pt x="1873" y="242"/>
                  <a:pt x="1849" y="235"/>
                </a:cubicBezTo>
                <a:cubicBezTo>
                  <a:pt x="1824" y="229"/>
                  <a:pt x="1810" y="204"/>
                  <a:pt x="1817" y="180"/>
                </a:cubicBezTo>
                <a:close/>
                <a:moveTo>
                  <a:pt x="1974" y="180"/>
                </a:moveTo>
                <a:cubicBezTo>
                  <a:pt x="1980" y="155"/>
                  <a:pt x="2005" y="141"/>
                  <a:pt x="2029" y="148"/>
                </a:cubicBezTo>
                <a:cubicBezTo>
                  <a:pt x="2054" y="154"/>
                  <a:pt x="2068" y="179"/>
                  <a:pt x="2061" y="203"/>
                </a:cubicBezTo>
                <a:cubicBezTo>
                  <a:pt x="2055" y="228"/>
                  <a:pt x="2030" y="242"/>
                  <a:pt x="2006" y="235"/>
                </a:cubicBezTo>
                <a:cubicBezTo>
                  <a:pt x="1981" y="229"/>
                  <a:pt x="1967" y="204"/>
                  <a:pt x="1974" y="180"/>
                </a:cubicBezTo>
                <a:close/>
                <a:moveTo>
                  <a:pt x="2147" y="180"/>
                </a:moveTo>
                <a:cubicBezTo>
                  <a:pt x="2153" y="155"/>
                  <a:pt x="2178" y="141"/>
                  <a:pt x="2202" y="148"/>
                </a:cubicBezTo>
                <a:cubicBezTo>
                  <a:pt x="2227" y="154"/>
                  <a:pt x="2241" y="179"/>
                  <a:pt x="2234" y="203"/>
                </a:cubicBezTo>
                <a:cubicBezTo>
                  <a:pt x="2228" y="228"/>
                  <a:pt x="2203" y="242"/>
                  <a:pt x="2179" y="235"/>
                </a:cubicBezTo>
                <a:cubicBezTo>
                  <a:pt x="2154" y="229"/>
                  <a:pt x="2140" y="204"/>
                  <a:pt x="2147" y="180"/>
                </a:cubicBezTo>
                <a:close/>
                <a:moveTo>
                  <a:pt x="2319" y="180"/>
                </a:moveTo>
                <a:cubicBezTo>
                  <a:pt x="2325" y="155"/>
                  <a:pt x="2350" y="141"/>
                  <a:pt x="2374" y="148"/>
                </a:cubicBezTo>
                <a:cubicBezTo>
                  <a:pt x="2399" y="154"/>
                  <a:pt x="2413" y="179"/>
                  <a:pt x="2406" y="203"/>
                </a:cubicBezTo>
                <a:cubicBezTo>
                  <a:pt x="2400" y="228"/>
                  <a:pt x="2375" y="242"/>
                  <a:pt x="2351" y="235"/>
                </a:cubicBezTo>
                <a:cubicBezTo>
                  <a:pt x="2326" y="229"/>
                  <a:pt x="2312" y="204"/>
                  <a:pt x="2319" y="180"/>
                </a:cubicBezTo>
                <a:close/>
                <a:moveTo>
                  <a:pt x="0" y="360"/>
                </a:moveTo>
                <a:cubicBezTo>
                  <a:pt x="0" y="334"/>
                  <a:pt x="20" y="314"/>
                  <a:pt x="46" y="314"/>
                </a:cubicBezTo>
                <a:cubicBezTo>
                  <a:pt x="71" y="314"/>
                  <a:pt x="91" y="334"/>
                  <a:pt x="91" y="360"/>
                </a:cubicBezTo>
                <a:cubicBezTo>
                  <a:pt x="91" y="385"/>
                  <a:pt x="71" y="405"/>
                  <a:pt x="46" y="405"/>
                </a:cubicBezTo>
                <a:cubicBezTo>
                  <a:pt x="20" y="405"/>
                  <a:pt x="0" y="385"/>
                  <a:pt x="0" y="360"/>
                </a:cubicBezTo>
                <a:close/>
                <a:moveTo>
                  <a:pt x="142" y="360"/>
                </a:moveTo>
                <a:cubicBezTo>
                  <a:pt x="142" y="334"/>
                  <a:pt x="162" y="314"/>
                  <a:pt x="188" y="314"/>
                </a:cubicBezTo>
                <a:cubicBezTo>
                  <a:pt x="213" y="314"/>
                  <a:pt x="233" y="334"/>
                  <a:pt x="233" y="360"/>
                </a:cubicBezTo>
                <a:cubicBezTo>
                  <a:pt x="233" y="385"/>
                  <a:pt x="213" y="405"/>
                  <a:pt x="188" y="405"/>
                </a:cubicBezTo>
                <a:cubicBezTo>
                  <a:pt x="162" y="405"/>
                  <a:pt x="142" y="385"/>
                  <a:pt x="142" y="360"/>
                </a:cubicBezTo>
                <a:close/>
                <a:moveTo>
                  <a:pt x="286" y="360"/>
                </a:moveTo>
                <a:cubicBezTo>
                  <a:pt x="286" y="334"/>
                  <a:pt x="306" y="314"/>
                  <a:pt x="332" y="314"/>
                </a:cubicBezTo>
                <a:cubicBezTo>
                  <a:pt x="357" y="314"/>
                  <a:pt x="377" y="334"/>
                  <a:pt x="377" y="360"/>
                </a:cubicBezTo>
                <a:cubicBezTo>
                  <a:pt x="377" y="385"/>
                  <a:pt x="357" y="405"/>
                  <a:pt x="332" y="405"/>
                </a:cubicBezTo>
                <a:cubicBezTo>
                  <a:pt x="306" y="405"/>
                  <a:pt x="286" y="385"/>
                  <a:pt x="286" y="360"/>
                </a:cubicBezTo>
                <a:close/>
                <a:moveTo>
                  <a:pt x="430" y="360"/>
                </a:moveTo>
                <a:cubicBezTo>
                  <a:pt x="430" y="334"/>
                  <a:pt x="450" y="314"/>
                  <a:pt x="476" y="314"/>
                </a:cubicBezTo>
                <a:cubicBezTo>
                  <a:pt x="501" y="314"/>
                  <a:pt x="521" y="334"/>
                  <a:pt x="521" y="360"/>
                </a:cubicBezTo>
                <a:cubicBezTo>
                  <a:pt x="521" y="385"/>
                  <a:pt x="501" y="405"/>
                  <a:pt x="476" y="405"/>
                </a:cubicBezTo>
                <a:cubicBezTo>
                  <a:pt x="450" y="405"/>
                  <a:pt x="430" y="385"/>
                  <a:pt x="430" y="360"/>
                </a:cubicBezTo>
                <a:close/>
                <a:moveTo>
                  <a:pt x="576" y="348"/>
                </a:moveTo>
                <a:cubicBezTo>
                  <a:pt x="582" y="323"/>
                  <a:pt x="607" y="309"/>
                  <a:pt x="631" y="316"/>
                </a:cubicBezTo>
                <a:cubicBezTo>
                  <a:pt x="656" y="322"/>
                  <a:pt x="670" y="347"/>
                  <a:pt x="663" y="371"/>
                </a:cubicBezTo>
                <a:cubicBezTo>
                  <a:pt x="657" y="396"/>
                  <a:pt x="632" y="410"/>
                  <a:pt x="608" y="403"/>
                </a:cubicBezTo>
                <a:cubicBezTo>
                  <a:pt x="583" y="397"/>
                  <a:pt x="569" y="372"/>
                  <a:pt x="576" y="348"/>
                </a:cubicBezTo>
                <a:close/>
                <a:moveTo>
                  <a:pt x="734" y="348"/>
                </a:moveTo>
                <a:cubicBezTo>
                  <a:pt x="740" y="323"/>
                  <a:pt x="765" y="309"/>
                  <a:pt x="789" y="316"/>
                </a:cubicBezTo>
                <a:cubicBezTo>
                  <a:pt x="814" y="322"/>
                  <a:pt x="828" y="347"/>
                  <a:pt x="821" y="371"/>
                </a:cubicBezTo>
                <a:cubicBezTo>
                  <a:pt x="815" y="396"/>
                  <a:pt x="790" y="410"/>
                  <a:pt x="766" y="403"/>
                </a:cubicBezTo>
                <a:cubicBezTo>
                  <a:pt x="741" y="397"/>
                  <a:pt x="727" y="372"/>
                  <a:pt x="734" y="348"/>
                </a:cubicBezTo>
                <a:close/>
                <a:moveTo>
                  <a:pt x="889" y="348"/>
                </a:moveTo>
                <a:cubicBezTo>
                  <a:pt x="895" y="323"/>
                  <a:pt x="920" y="309"/>
                  <a:pt x="944" y="316"/>
                </a:cubicBezTo>
                <a:cubicBezTo>
                  <a:pt x="969" y="322"/>
                  <a:pt x="983" y="347"/>
                  <a:pt x="976" y="371"/>
                </a:cubicBezTo>
                <a:cubicBezTo>
                  <a:pt x="970" y="396"/>
                  <a:pt x="945" y="410"/>
                  <a:pt x="921" y="403"/>
                </a:cubicBezTo>
                <a:cubicBezTo>
                  <a:pt x="896" y="397"/>
                  <a:pt x="882" y="372"/>
                  <a:pt x="889" y="348"/>
                </a:cubicBezTo>
                <a:close/>
                <a:moveTo>
                  <a:pt x="1042" y="348"/>
                </a:moveTo>
                <a:cubicBezTo>
                  <a:pt x="1048" y="323"/>
                  <a:pt x="1073" y="309"/>
                  <a:pt x="1097" y="316"/>
                </a:cubicBezTo>
                <a:cubicBezTo>
                  <a:pt x="1122" y="322"/>
                  <a:pt x="1136" y="347"/>
                  <a:pt x="1129" y="371"/>
                </a:cubicBezTo>
                <a:cubicBezTo>
                  <a:pt x="1123" y="396"/>
                  <a:pt x="1098" y="410"/>
                  <a:pt x="1074" y="403"/>
                </a:cubicBezTo>
                <a:cubicBezTo>
                  <a:pt x="1049" y="397"/>
                  <a:pt x="1035" y="372"/>
                  <a:pt x="1042" y="348"/>
                </a:cubicBezTo>
                <a:close/>
                <a:moveTo>
                  <a:pt x="1192" y="348"/>
                </a:moveTo>
                <a:cubicBezTo>
                  <a:pt x="1198" y="323"/>
                  <a:pt x="1223" y="309"/>
                  <a:pt x="1247" y="316"/>
                </a:cubicBezTo>
                <a:cubicBezTo>
                  <a:pt x="1272" y="322"/>
                  <a:pt x="1286" y="347"/>
                  <a:pt x="1279" y="371"/>
                </a:cubicBezTo>
                <a:cubicBezTo>
                  <a:pt x="1273" y="396"/>
                  <a:pt x="1248" y="410"/>
                  <a:pt x="1224" y="403"/>
                </a:cubicBezTo>
                <a:cubicBezTo>
                  <a:pt x="1199" y="397"/>
                  <a:pt x="1185" y="372"/>
                  <a:pt x="1192" y="348"/>
                </a:cubicBezTo>
                <a:close/>
                <a:moveTo>
                  <a:pt x="1347" y="348"/>
                </a:moveTo>
                <a:cubicBezTo>
                  <a:pt x="1353" y="323"/>
                  <a:pt x="1378" y="309"/>
                  <a:pt x="1402" y="316"/>
                </a:cubicBezTo>
                <a:cubicBezTo>
                  <a:pt x="1427" y="322"/>
                  <a:pt x="1441" y="347"/>
                  <a:pt x="1434" y="371"/>
                </a:cubicBezTo>
                <a:cubicBezTo>
                  <a:pt x="1428" y="396"/>
                  <a:pt x="1403" y="410"/>
                  <a:pt x="1379" y="403"/>
                </a:cubicBezTo>
                <a:cubicBezTo>
                  <a:pt x="1354" y="397"/>
                  <a:pt x="1340" y="372"/>
                  <a:pt x="1347" y="348"/>
                </a:cubicBezTo>
                <a:close/>
                <a:moveTo>
                  <a:pt x="1502" y="348"/>
                </a:moveTo>
                <a:cubicBezTo>
                  <a:pt x="1508" y="323"/>
                  <a:pt x="1533" y="309"/>
                  <a:pt x="1557" y="316"/>
                </a:cubicBezTo>
                <a:cubicBezTo>
                  <a:pt x="1582" y="322"/>
                  <a:pt x="1596" y="347"/>
                  <a:pt x="1589" y="371"/>
                </a:cubicBezTo>
                <a:cubicBezTo>
                  <a:pt x="1583" y="396"/>
                  <a:pt x="1558" y="410"/>
                  <a:pt x="1534" y="403"/>
                </a:cubicBezTo>
                <a:cubicBezTo>
                  <a:pt x="1509" y="397"/>
                  <a:pt x="1495" y="372"/>
                  <a:pt x="1502" y="348"/>
                </a:cubicBezTo>
                <a:close/>
                <a:moveTo>
                  <a:pt x="1658" y="348"/>
                </a:moveTo>
                <a:cubicBezTo>
                  <a:pt x="1664" y="323"/>
                  <a:pt x="1689" y="309"/>
                  <a:pt x="1713" y="316"/>
                </a:cubicBezTo>
                <a:cubicBezTo>
                  <a:pt x="1738" y="322"/>
                  <a:pt x="1752" y="347"/>
                  <a:pt x="1745" y="371"/>
                </a:cubicBezTo>
                <a:cubicBezTo>
                  <a:pt x="1739" y="396"/>
                  <a:pt x="1714" y="410"/>
                  <a:pt x="1690" y="403"/>
                </a:cubicBezTo>
                <a:cubicBezTo>
                  <a:pt x="1665" y="397"/>
                  <a:pt x="1651" y="372"/>
                  <a:pt x="1658" y="348"/>
                </a:cubicBezTo>
                <a:close/>
                <a:moveTo>
                  <a:pt x="1817" y="348"/>
                </a:moveTo>
                <a:cubicBezTo>
                  <a:pt x="1823" y="323"/>
                  <a:pt x="1848" y="309"/>
                  <a:pt x="1872" y="316"/>
                </a:cubicBezTo>
                <a:cubicBezTo>
                  <a:pt x="1897" y="322"/>
                  <a:pt x="1911" y="347"/>
                  <a:pt x="1904" y="371"/>
                </a:cubicBezTo>
                <a:cubicBezTo>
                  <a:pt x="1898" y="396"/>
                  <a:pt x="1873" y="410"/>
                  <a:pt x="1849" y="403"/>
                </a:cubicBezTo>
                <a:cubicBezTo>
                  <a:pt x="1824" y="397"/>
                  <a:pt x="1810" y="372"/>
                  <a:pt x="1817" y="348"/>
                </a:cubicBezTo>
                <a:close/>
                <a:moveTo>
                  <a:pt x="1974" y="348"/>
                </a:moveTo>
                <a:cubicBezTo>
                  <a:pt x="1980" y="323"/>
                  <a:pt x="2005" y="309"/>
                  <a:pt x="2029" y="316"/>
                </a:cubicBezTo>
                <a:cubicBezTo>
                  <a:pt x="2054" y="322"/>
                  <a:pt x="2068" y="347"/>
                  <a:pt x="2061" y="371"/>
                </a:cubicBezTo>
                <a:cubicBezTo>
                  <a:pt x="2055" y="396"/>
                  <a:pt x="2030" y="410"/>
                  <a:pt x="2006" y="403"/>
                </a:cubicBezTo>
                <a:cubicBezTo>
                  <a:pt x="1981" y="397"/>
                  <a:pt x="1967" y="372"/>
                  <a:pt x="1974" y="348"/>
                </a:cubicBezTo>
                <a:close/>
                <a:moveTo>
                  <a:pt x="2147" y="348"/>
                </a:moveTo>
                <a:cubicBezTo>
                  <a:pt x="2153" y="323"/>
                  <a:pt x="2178" y="309"/>
                  <a:pt x="2202" y="316"/>
                </a:cubicBezTo>
                <a:cubicBezTo>
                  <a:pt x="2227" y="322"/>
                  <a:pt x="2241" y="347"/>
                  <a:pt x="2234" y="371"/>
                </a:cubicBezTo>
                <a:cubicBezTo>
                  <a:pt x="2228" y="396"/>
                  <a:pt x="2203" y="410"/>
                  <a:pt x="2179" y="403"/>
                </a:cubicBezTo>
                <a:cubicBezTo>
                  <a:pt x="2154" y="397"/>
                  <a:pt x="2140" y="372"/>
                  <a:pt x="2147" y="348"/>
                </a:cubicBezTo>
                <a:close/>
                <a:moveTo>
                  <a:pt x="2319" y="348"/>
                </a:moveTo>
                <a:cubicBezTo>
                  <a:pt x="2325" y="323"/>
                  <a:pt x="2350" y="309"/>
                  <a:pt x="2374" y="316"/>
                </a:cubicBezTo>
                <a:cubicBezTo>
                  <a:pt x="2399" y="322"/>
                  <a:pt x="2413" y="347"/>
                  <a:pt x="2406" y="371"/>
                </a:cubicBezTo>
                <a:cubicBezTo>
                  <a:pt x="2400" y="396"/>
                  <a:pt x="2375" y="410"/>
                  <a:pt x="2351" y="403"/>
                </a:cubicBezTo>
                <a:cubicBezTo>
                  <a:pt x="2326" y="397"/>
                  <a:pt x="2312" y="372"/>
                  <a:pt x="2319" y="3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42" name="文本框 141"/>
          <p:cNvSpPr txBox="1"/>
          <p:nvPr>
            <p:custDataLst>
              <p:tags r:id="rId15"/>
            </p:custDataLst>
          </p:nvPr>
        </p:nvSpPr>
        <p:spPr>
          <a:xfrm>
            <a:off x="1272190" y="2666284"/>
            <a:ext cx="103996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“</a:t>
            </a:r>
          </a:p>
        </p:txBody>
      </p:sp>
      <p:sp>
        <p:nvSpPr>
          <p:cNvPr id="143" name="文本框 142"/>
          <p:cNvSpPr txBox="1"/>
          <p:nvPr>
            <p:custDataLst>
              <p:tags r:id="rId16"/>
            </p:custDataLst>
          </p:nvPr>
        </p:nvSpPr>
        <p:spPr>
          <a:xfrm>
            <a:off x="10037781" y="2667628"/>
            <a:ext cx="1032984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”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7"/>
            </p:custDataLst>
          </p:nvPr>
        </p:nvSpPr>
        <p:spPr>
          <a:xfrm>
            <a:off x="2330087" y="2275921"/>
            <a:ext cx="7529923" cy="1707542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7200" spc="0" baseline="0">
                <a:solidFill>
                  <a:schemeClr val="tx1">
                    <a:lumMod val="85000"/>
                    <a:lumOff val="15000"/>
                  </a:schemeClr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8"/>
            </p:custDataLst>
          </p:nvPr>
        </p:nvSpPr>
        <p:spPr>
          <a:xfrm>
            <a:off x="2330087" y="4081970"/>
            <a:ext cx="7529923" cy="807008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8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7" name="等腰三角形 6"/>
          <p:cNvSpPr/>
          <p:nvPr>
            <p:custDataLst>
              <p:tags r:id="rId19"/>
            </p:custDataLst>
          </p:nvPr>
        </p:nvSpPr>
        <p:spPr>
          <a:xfrm rot="17471140">
            <a:off x="1875920" y="4731867"/>
            <a:ext cx="635536" cy="548106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59" name="组合 58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4" name="等腰三角形 63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65" name="组合 64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0" name="直接连接符 69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6" name="椭圆 65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60" name="组合 59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1" name="矩形 60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2" name="矩形 61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3" name="矩形 62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6"/>
            </p:custDataLst>
          </p:nvPr>
        </p:nvSpPr>
        <p:spPr>
          <a:xfrm>
            <a:off x="669825" y="952684"/>
            <a:ext cx="10850541" cy="5389905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9524" y="-1905"/>
            <a:ext cx="12190095" cy="6926592"/>
          </a:xfrm>
          <a:prstGeom prst="rect">
            <a:avLst/>
          </a:prstGeom>
        </p:spPr>
      </p:pic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17471140">
            <a:off x="3698297" y="3423284"/>
            <a:ext cx="635536" cy="548106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481702" y="1131144"/>
            <a:ext cx="759976" cy="760236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11248537" y="4509335"/>
            <a:ext cx="231104" cy="231183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48" name="椭圆 47"/>
          <p:cNvSpPr/>
          <p:nvPr>
            <p:custDataLst>
              <p:tags r:id="rId6"/>
            </p:custDataLst>
          </p:nvPr>
        </p:nvSpPr>
        <p:spPr>
          <a:xfrm>
            <a:off x="742199" y="3631602"/>
            <a:ext cx="363798" cy="36392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53" name="椭圆 52"/>
          <p:cNvSpPr/>
          <p:nvPr>
            <p:custDataLst>
              <p:tags r:id="rId7"/>
            </p:custDataLst>
          </p:nvPr>
        </p:nvSpPr>
        <p:spPr>
          <a:xfrm>
            <a:off x="2003112" y="3053010"/>
            <a:ext cx="231104" cy="231183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2" name="矩形 61"/>
          <p:cNvSpPr/>
          <p:nvPr>
            <p:custDataLst>
              <p:tags r:id="rId8"/>
            </p:custDataLst>
          </p:nvPr>
        </p:nvSpPr>
        <p:spPr>
          <a:xfrm>
            <a:off x="2768802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3" name="矩形 62"/>
          <p:cNvSpPr/>
          <p:nvPr>
            <p:custDataLst>
              <p:tags r:id="rId9"/>
            </p:custDataLst>
          </p:nvPr>
        </p:nvSpPr>
        <p:spPr>
          <a:xfrm>
            <a:off x="3008266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4" name="矩形 63"/>
          <p:cNvSpPr/>
          <p:nvPr>
            <p:custDataLst>
              <p:tags r:id="rId10"/>
            </p:custDataLst>
          </p:nvPr>
        </p:nvSpPr>
        <p:spPr>
          <a:xfrm>
            <a:off x="3262564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5" name="矩形 64"/>
          <p:cNvSpPr/>
          <p:nvPr>
            <p:custDataLst>
              <p:tags r:id="rId11"/>
            </p:custDataLst>
          </p:nvPr>
        </p:nvSpPr>
        <p:spPr>
          <a:xfrm>
            <a:off x="3502028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66" name="矩形 65"/>
          <p:cNvSpPr/>
          <p:nvPr>
            <p:custDataLst>
              <p:tags r:id="rId12"/>
            </p:custDataLst>
          </p:nvPr>
        </p:nvSpPr>
        <p:spPr>
          <a:xfrm>
            <a:off x="3751712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19" name="等腰三角形 118"/>
          <p:cNvSpPr/>
          <p:nvPr>
            <p:custDataLst>
              <p:tags r:id="rId13"/>
            </p:custDataLst>
          </p:nvPr>
        </p:nvSpPr>
        <p:spPr>
          <a:xfrm rot="5841703">
            <a:off x="5126189" y="2024755"/>
            <a:ext cx="2185328" cy="1884394"/>
          </a:xfrm>
          <a:prstGeom prst="triangle">
            <a:avLst>
              <a:gd name="adj" fmla="val 927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cxnSp>
        <p:nvCxnSpPr>
          <p:cNvPr id="124" name="直接连接符 123"/>
          <p:cNvCxnSpPr/>
          <p:nvPr>
            <p:custDataLst>
              <p:tags r:id="rId14"/>
            </p:custDataLst>
          </p:nvPr>
        </p:nvCxnSpPr>
        <p:spPr>
          <a:xfrm rot="696736" flipV="1">
            <a:off x="5901674" y="3176613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>
            <p:custDataLst>
              <p:tags r:id="rId15"/>
            </p:custDataLst>
          </p:nvPr>
        </p:nvCxnSpPr>
        <p:spPr>
          <a:xfrm rot="696736">
            <a:off x="5995097" y="3195166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>
            <p:custDataLst>
              <p:tags r:id="rId16"/>
            </p:custDataLst>
          </p:nvPr>
        </p:nvCxnSpPr>
        <p:spPr>
          <a:xfrm rot="696736" flipV="1">
            <a:off x="6094603" y="3216272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>
            <p:custDataLst>
              <p:tags r:id="rId17"/>
            </p:custDataLst>
          </p:nvPr>
        </p:nvCxnSpPr>
        <p:spPr>
          <a:xfrm rot="696736">
            <a:off x="6194237" y="3236102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>
            <p:custDataLst>
              <p:tags r:id="rId18"/>
            </p:custDataLst>
          </p:nvPr>
        </p:nvCxnSpPr>
        <p:spPr>
          <a:xfrm rot="696736" flipV="1">
            <a:off x="6287530" y="3255931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>
            <p:custDataLst>
              <p:tags r:id="rId19"/>
            </p:custDataLst>
          </p:nvPr>
        </p:nvCxnSpPr>
        <p:spPr>
          <a:xfrm rot="696736">
            <a:off x="6387165" y="3275761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>
            <p:custDataLst>
              <p:tags r:id="rId20"/>
            </p:custDataLst>
          </p:nvPr>
        </p:nvCxnSpPr>
        <p:spPr>
          <a:xfrm rot="696736" flipV="1">
            <a:off x="6481500" y="3295804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>
            <p:custDataLst>
              <p:tags r:id="rId21"/>
            </p:custDataLst>
          </p:nvPr>
        </p:nvCxnSpPr>
        <p:spPr>
          <a:xfrm rot="696736">
            <a:off x="6581136" y="3315634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>
            <p:custDataLst>
              <p:tags r:id="rId22"/>
            </p:custDataLst>
          </p:nvPr>
        </p:nvCxnSpPr>
        <p:spPr>
          <a:xfrm rot="696736" flipV="1">
            <a:off x="6674428" y="3335464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>
            <p:custDataLst>
              <p:tags r:id="rId23"/>
            </p:custDataLst>
          </p:nvPr>
        </p:nvCxnSpPr>
        <p:spPr>
          <a:xfrm rot="696736">
            <a:off x="6774063" y="3355293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>
            <p:custDataLst>
              <p:tags r:id="rId24"/>
            </p:custDataLst>
          </p:nvPr>
        </p:nvCxnSpPr>
        <p:spPr>
          <a:xfrm rot="696736" flipV="1">
            <a:off x="6867357" y="3375123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>
            <p:custDataLst>
              <p:tags r:id="rId25"/>
            </p:custDataLst>
          </p:nvPr>
        </p:nvCxnSpPr>
        <p:spPr>
          <a:xfrm rot="696736">
            <a:off x="6966991" y="3394952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>
            <p:custDataLst>
              <p:tags r:id="rId26"/>
            </p:custDataLst>
          </p:nvPr>
        </p:nvSpPr>
        <p:spPr>
          <a:xfrm>
            <a:off x="279991" y="1545241"/>
            <a:ext cx="11595193" cy="417462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38" name="文本框 137"/>
          <p:cNvSpPr txBox="1"/>
          <p:nvPr>
            <p:custDataLst>
              <p:tags r:id="rId27"/>
            </p:custDataLst>
          </p:nvPr>
        </p:nvSpPr>
        <p:spPr>
          <a:xfrm>
            <a:off x="631390" y="1776012"/>
            <a:ext cx="1039967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“</a:t>
            </a:r>
          </a:p>
        </p:txBody>
      </p:sp>
      <p:sp>
        <p:nvSpPr>
          <p:cNvPr id="139" name="文本框 138"/>
          <p:cNvSpPr txBox="1"/>
          <p:nvPr>
            <p:custDataLst>
              <p:tags r:id="rId28"/>
            </p:custDataLst>
          </p:nvPr>
        </p:nvSpPr>
        <p:spPr>
          <a:xfrm>
            <a:off x="10734356" y="3182845"/>
            <a:ext cx="1032984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”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9"/>
            </p:custDataLst>
          </p:nvPr>
        </p:nvSpPr>
        <p:spPr>
          <a:xfrm>
            <a:off x="1378642" y="2619849"/>
            <a:ext cx="9432812" cy="1325527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4" name="文本占位符 143"/>
          <p:cNvSpPr>
            <a:spLocks noGrp="1"/>
          </p:cNvSpPr>
          <p:nvPr>
            <p:ph type="body" sz="quarter" idx="13" hasCustomPrompt="1"/>
            <p:custDataLst>
              <p:tags r:id="rId33"/>
            </p:custDataLst>
          </p:nvPr>
        </p:nvSpPr>
        <p:spPr>
          <a:xfrm>
            <a:off x="1378642" y="4035826"/>
            <a:ext cx="9432812" cy="605628"/>
          </a:xfrm>
        </p:spPr>
        <p:txBody>
          <a:bodyPr lIns="900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800" b="1" spc="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1452975" y="4873892"/>
            <a:ext cx="612044" cy="1896461"/>
            <a:chOff x="18039" y="7674"/>
            <a:chExt cx="964" cy="2986"/>
          </a:xfrm>
        </p:grpSpPr>
        <p:sp>
          <p:nvSpPr>
            <p:cNvPr id="49" name="等腰三角形 48"/>
            <p:cNvSpPr/>
            <p:nvPr userDrawn="1">
              <p:custDataLst>
                <p:tags r:id="rId2"/>
              </p:custDataLst>
            </p:nvPr>
          </p:nvSpPr>
          <p:spPr>
            <a:xfrm rot="1461703">
              <a:off x="18039" y="9830"/>
              <a:ext cx="965" cy="831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50" name="组合 49"/>
            <p:cNvGrpSpPr/>
            <p:nvPr userDrawn="1"/>
          </p:nvGrpSpPr>
          <p:grpSpPr>
            <a:xfrm rot="17916736">
              <a:off x="18312" y="9913"/>
              <a:ext cx="987" cy="111"/>
              <a:chOff x="8840335" y="-2017486"/>
              <a:chExt cx="865192" cy="96620"/>
            </a:xfrm>
          </p:grpSpPr>
          <p:cxnSp>
            <p:nvCxnSpPr>
              <p:cNvPr id="55" name="直接连接符 54"/>
              <p:cNvCxnSpPr/>
              <p:nvPr>
                <p:custDataLst>
                  <p:tags r:id="rId3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>
                <p:custDataLst>
                  <p:tags r:id="rId5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椭圆 50"/>
            <p:cNvSpPr/>
            <p:nvPr userDrawn="1">
              <p:custDataLst>
                <p:tags r:id="rId15"/>
              </p:custDataLst>
            </p:nvPr>
          </p:nvSpPr>
          <p:spPr>
            <a:xfrm>
              <a:off x="18370" y="9290"/>
              <a:ext cx="288" cy="28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52" name="椭圆 51"/>
            <p:cNvSpPr/>
            <p:nvPr userDrawn="1">
              <p:custDataLst>
                <p:tags r:id="rId16"/>
              </p:custDataLst>
            </p:nvPr>
          </p:nvSpPr>
          <p:spPr>
            <a:xfrm>
              <a:off x="18814" y="8366"/>
              <a:ext cx="160" cy="16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53" name="椭圆 52"/>
            <p:cNvSpPr/>
            <p:nvPr userDrawn="1">
              <p:custDataLst>
                <p:tags r:id="rId17"/>
              </p:custDataLst>
            </p:nvPr>
          </p:nvSpPr>
          <p:spPr>
            <a:xfrm>
              <a:off x="18082" y="8526"/>
              <a:ext cx="288" cy="28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54" name="椭圆 53"/>
            <p:cNvSpPr/>
            <p:nvPr userDrawn="1">
              <p:custDataLst>
                <p:tags r:id="rId18"/>
              </p:custDataLst>
            </p:nvPr>
          </p:nvSpPr>
          <p:spPr>
            <a:xfrm>
              <a:off x="18547" y="7674"/>
              <a:ext cx="160" cy="16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>
            <p:custDataLst>
              <p:tags r:id="rId19"/>
            </p:custDataLst>
          </p:nvPr>
        </p:nvGrpSpPr>
        <p:grpSpPr>
          <a:xfrm>
            <a:off x="117457" y="0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46" name="矩形 45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47" name="矩形 46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48" name="矩形 47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007" y="304831"/>
            <a:ext cx="11606079" cy="624960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latin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grpSp>
        <p:nvGrpSpPr>
          <p:cNvPr id="35" name="组合 34"/>
          <p:cNvGrpSpPr/>
          <p:nvPr>
            <p:custDataLst>
              <p:tags r:id="rId2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42" name="等腰三角形 41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43" name="组合 42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48" name="直接连接符 47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椭圆 43"/>
            <p:cNvSpPr/>
            <p:nvPr userDrawn="1">
              <p:custDataLst>
                <p:tags r:id="rId16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45" name="椭圆 44"/>
            <p:cNvSpPr/>
            <p:nvPr userDrawn="1">
              <p:custDataLst>
                <p:tags r:id="rId17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46" name="椭圆 45"/>
            <p:cNvSpPr/>
            <p:nvPr userDrawn="1">
              <p:custDataLst>
                <p:tags r:id="rId18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47" name="椭圆 46"/>
            <p:cNvSpPr/>
            <p:nvPr userDrawn="1">
              <p:custDataLst>
                <p:tags r:id="rId19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37" name="矩形 36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38" name="矩形 37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39" name="矩形 38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3"/>
            </p:custDataLst>
          </p:nvPr>
        </p:nvSpPr>
        <p:spPr>
          <a:xfrm>
            <a:off x="1281400" y="1249431"/>
            <a:ext cx="9624896" cy="723734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4"/>
            </p:custDataLst>
          </p:nvPr>
        </p:nvSpPr>
        <p:spPr>
          <a:xfrm>
            <a:off x="1280913" y="2164001"/>
            <a:ext cx="9625096" cy="3445838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2706" cy="686752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baseline="0">
                <a:latin typeface="微软雅黑" panose="020b0503020204020204" pitchFamily="34" charset="-122"/>
                <a:sym typeface="+mn-ea"/>
              </a:rPr>
              <a:t>·</a:t>
            </a:r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18" name="等腰三角形 17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24" name="直接连接符 23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椭圆 19"/>
            <p:cNvSpPr/>
            <p:nvPr userDrawn="1">
              <p:custDataLst>
                <p:tags r:id="rId16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21" name="椭圆 20"/>
            <p:cNvSpPr/>
            <p:nvPr userDrawn="1">
              <p:custDataLst>
                <p:tags r:id="rId17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22" name="椭圆 21"/>
            <p:cNvSpPr/>
            <p:nvPr userDrawn="1">
              <p:custDataLst>
                <p:tags r:id="rId18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23" name="椭圆 22"/>
            <p:cNvSpPr/>
            <p:nvPr userDrawn="1">
              <p:custDataLst>
                <p:tags r:id="rId19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15" name="矩形 14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" name="矩形 16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3"/>
            </p:custDataLst>
          </p:nvPr>
        </p:nvSpPr>
        <p:spPr>
          <a:xfrm>
            <a:off x="583109" y="770543"/>
            <a:ext cx="3959381" cy="882163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7"/>
            </p:custDataLst>
          </p:nvPr>
        </p:nvSpPr>
        <p:spPr>
          <a:xfrm>
            <a:off x="586708" y="1764327"/>
            <a:ext cx="3955782" cy="4093958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8"/>
            </p:custDataLst>
          </p:nvPr>
        </p:nvSpPr>
        <p:spPr>
          <a:xfrm>
            <a:off x="5100403" y="770081"/>
            <a:ext cx="6478988" cy="5088879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0095" cy="26644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81" name="组合 80"/>
          <p:cNvGrpSpPr/>
          <p:nvPr>
            <p:custDataLst>
              <p:tags r:id="rId2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89" name="等腰三角形 88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90" name="组合 89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143" name="直接连接符 142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椭圆 90"/>
            <p:cNvSpPr/>
            <p:nvPr userDrawn="1">
              <p:custDataLst>
                <p:tags r:id="rId16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2" name="椭圆 91"/>
            <p:cNvSpPr/>
            <p:nvPr userDrawn="1">
              <p:custDataLst>
                <p:tags r:id="rId17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5" name="椭圆 94"/>
            <p:cNvSpPr/>
            <p:nvPr userDrawn="1">
              <p:custDataLst>
                <p:tags r:id="rId18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6" name="椭圆 95"/>
            <p:cNvSpPr/>
            <p:nvPr userDrawn="1">
              <p:custDataLst>
                <p:tags r:id="rId19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86" name="矩形 85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7" name="矩形 86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8" name="矩形 87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11904" y="781345"/>
            <a:ext cx="10974685" cy="626516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7"/>
            </p:custDataLst>
          </p:nvPr>
        </p:nvSpPr>
        <p:spPr>
          <a:xfrm>
            <a:off x="611904" y="1659907"/>
            <a:ext cx="10974260" cy="828153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8"/>
            </p:custDataLst>
          </p:nvPr>
        </p:nvSpPr>
        <p:spPr>
          <a:xfrm>
            <a:off x="612679" y="2808520"/>
            <a:ext cx="10963887" cy="3431435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-3175" y="5019970"/>
            <a:ext cx="12190095" cy="18291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706" y="669724"/>
            <a:ext cx="10974685" cy="565305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742" y="1681511"/>
            <a:ext cx="10989083" cy="3211795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3907" y="5181359"/>
            <a:ext cx="10999881" cy="1011787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83" name="组合 82"/>
          <p:cNvGrpSpPr/>
          <p:nvPr>
            <p:custDataLst>
              <p:tags r:id="rId8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88" name="等腰三角形 87"/>
            <p:cNvSpPr/>
            <p:nvPr userDrawn="1">
              <p:custDataLst>
                <p:tags r:id="rId9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89" name="组合 88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94" name="直接连接符 93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>
                <p:custDataLst>
                  <p:tags r:id="rId16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>
                <p:custDataLst>
                  <p:tags r:id="rId18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>
                <p:custDataLst>
                  <p:tags r:id="rId20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椭圆 89"/>
            <p:cNvSpPr/>
            <p:nvPr userDrawn="1">
              <p:custDataLst>
                <p:tags r:id="rId22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1" name="椭圆 90"/>
            <p:cNvSpPr/>
            <p:nvPr userDrawn="1">
              <p:custDataLst>
                <p:tags r:id="rId23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2" name="椭圆 91"/>
            <p:cNvSpPr/>
            <p:nvPr userDrawn="1">
              <p:custDataLst>
                <p:tags r:id="rId24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3" name="椭圆 92"/>
            <p:cNvSpPr/>
            <p:nvPr userDrawn="1">
              <p:custDataLst>
                <p:tags r:id="rId25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85" name="矩形 84"/>
            <p:cNvSpPr/>
            <p:nvPr userDrawn="1">
              <p:custDataLst>
                <p:tags r:id="rId26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6" name="矩形 85"/>
            <p:cNvSpPr/>
            <p:nvPr userDrawn="1">
              <p:custDataLst>
                <p:tags r:id="rId27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7" name="矩形 86"/>
            <p:cNvSpPr/>
            <p:nvPr userDrawn="1">
              <p:custDataLst>
                <p:tags r:id="rId28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0095" cy="91457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latin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grpSp>
        <p:nvGrpSpPr>
          <p:cNvPr id="108" name="组合 107"/>
          <p:cNvGrpSpPr/>
          <p:nvPr>
            <p:custDataLst>
              <p:tags r:id="rId2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113" name="等腰三角形 112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114" name="组合 113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119" name="直接连接符 118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5" name="椭圆 114"/>
            <p:cNvSpPr/>
            <p:nvPr userDrawn="1">
              <p:custDataLst>
                <p:tags r:id="rId16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16" name="椭圆 115"/>
            <p:cNvSpPr/>
            <p:nvPr userDrawn="1">
              <p:custDataLst>
                <p:tags r:id="rId17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17" name="椭圆 116"/>
            <p:cNvSpPr/>
            <p:nvPr userDrawn="1">
              <p:custDataLst>
                <p:tags r:id="rId18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18" name="椭圆 117"/>
            <p:cNvSpPr/>
            <p:nvPr userDrawn="1">
              <p:custDataLst>
                <p:tags r:id="rId19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110" name="矩形 109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11" name="矩形 110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12" name="矩形 111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63157" y="248028"/>
            <a:ext cx="11035845" cy="446359"/>
          </a:xfrm>
        </p:spPr>
        <p:txBody>
          <a:bodyPr lIns="90000" tIns="46800" rIns="90000" bIns="46800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7"/>
            </p:custDataLst>
          </p:nvPr>
        </p:nvSpPr>
        <p:spPr>
          <a:xfrm>
            <a:off x="579509" y="1663508"/>
            <a:ext cx="5341565" cy="2894936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8"/>
            </p:custDataLst>
          </p:nvPr>
        </p:nvSpPr>
        <p:spPr>
          <a:xfrm>
            <a:off x="6241425" y="1663508"/>
            <a:ext cx="5366761" cy="2894936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29"/>
            </p:custDataLst>
          </p:nvPr>
        </p:nvSpPr>
        <p:spPr>
          <a:xfrm>
            <a:off x="572311" y="4817692"/>
            <a:ext cx="5341565" cy="781345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30"/>
            </p:custDataLst>
          </p:nvPr>
        </p:nvSpPr>
        <p:spPr>
          <a:xfrm>
            <a:off x="6252223" y="4814091"/>
            <a:ext cx="5366761" cy="781345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9402"/>
            <a:ext cx="12190095" cy="494046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>
            <p:custDataLst>
              <p:tags r:id="rId2"/>
            </p:custDataLst>
          </p:nvPr>
        </p:nvGrpSpPr>
        <p:grpSpPr>
          <a:xfrm>
            <a:off x="11442182" y="4858014"/>
            <a:ext cx="612679" cy="1896461"/>
            <a:chOff x="17265" y="6303"/>
            <a:chExt cx="1218" cy="3769"/>
          </a:xfrm>
        </p:grpSpPr>
        <p:sp>
          <p:nvSpPr>
            <p:cNvPr id="29" name="等腰三角形 28"/>
            <p:cNvSpPr/>
            <p:nvPr userDrawn="1">
              <p:custDataLst>
                <p:tags r:id="rId3"/>
              </p:custDataLst>
            </p:nvPr>
          </p:nvSpPr>
          <p:spPr>
            <a:xfrm rot="1461703">
              <a:off x="17265" y="9024"/>
              <a:ext cx="1218" cy="1049"/>
            </a:xfrm>
            <a:prstGeom prst="triangle">
              <a:avLst>
                <a:gd name="adj" fmla="val 92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 userDrawn="1"/>
          </p:nvGrpSpPr>
          <p:grpSpPr>
            <a:xfrm rot="17916736">
              <a:off x="17610" y="9129"/>
              <a:ext cx="1246" cy="140"/>
              <a:chOff x="8840335" y="-2017486"/>
              <a:chExt cx="865192" cy="96620"/>
            </a:xfrm>
          </p:grpSpPr>
          <p:cxnSp>
            <p:nvCxnSpPr>
              <p:cNvPr id="35" name="直接连接符 34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8840335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910050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8984404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9058758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9128473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202827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9273320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9347674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9417389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491743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561458" y="-2017486"/>
                <a:ext cx="74354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635812" y="-2017486"/>
                <a:ext cx="69715" cy="9662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椭圆 30"/>
            <p:cNvSpPr/>
            <p:nvPr userDrawn="1">
              <p:custDataLst>
                <p:tags r:id="rId16"/>
              </p:custDataLst>
            </p:nvPr>
          </p:nvSpPr>
          <p:spPr>
            <a:xfrm>
              <a:off x="17683" y="8343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32" name="椭圆 31"/>
            <p:cNvSpPr/>
            <p:nvPr userDrawn="1">
              <p:custDataLst>
                <p:tags r:id="rId17"/>
              </p:custDataLst>
            </p:nvPr>
          </p:nvSpPr>
          <p:spPr>
            <a:xfrm>
              <a:off x="18243" y="7177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33" name="椭圆 32"/>
            <p:cNvSpPr/>
            <p:nvPr userDrawn="1">
              <p:custDataLst>
                <p:tags r:id="rId18"/>
              </p:custDataLst>
            </p:nvPr>
          </p:nvSpPr>
          <p:spPr>
            <a:xfrm>
              <a:off x="17319" y="7379"/>
              <a:ext cx="364" cy="364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34" name="椭圆 33"/>
            <p:cNvSpPr/>
            <p:nvPr userDrawn="1">
              <p:custDataLst>
                <p:tags r:id="rId19"/>
              </p:custDataLst>
            </p:nvPr>
          </p:nvSpPr>
          <p:spPr>
            <a:xfrm>
              <a:off x="17906" y="6303"/>
              <a:ext cx="202" cy="202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6663" y="-15878"/>
            <a:ext cx="387289" cy="724034"/>
            <a:chOff x="2868565" y="1534795"/>
            <a:chExt cx="609963" cy="3938905"/>
          </a:xfrm>
          <a:solidFill>
            <a:schemeClr val="accent1"/>
          </a:solidFill>
        </p:grpSpPr>
        <p:sp>
          <p:nvSpPr>
            <p:cNvPr id="26" name="矩形 25"/>
            <p:cNvSpPr/>
            <p:nvPr userDrawn="1">
              <p:custDataLst>
                <p:tags r:id="rId20"/>
              </p:custDataLst>
            </p:nvPr>
          </p:nvSpPr>
          <p:spPr>
            <a:xfrm>
              <a:off x="2868565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27" name="矩形 26"/>
            <p:cNvSpPr/>
            <p:nvPr userDrawn="1">
              <p:custDataLst>
                <p:tags r:id="rId21"/>
              </p:custDataLst>
            </p:nvPr>
          </p:nvSpPr>
          <p:spPr>
            <a:xfrm>
              <a:off x="3108069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28" name="矩形 27"/>
            <p:cNvSpPr/>
            <p:nvPr userDrawn="1">
              <p:custDataLst>
                <p:tags r:id="rId22"/>
              </p:custDataLst>
            </p:nvPr>
          </p:nvSpPr>
          <p:spPr>
            <a:xfrm>
              <a:off x="3362406" y="1534795"/>
              <a:ext cx="116122" cy="39389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3"/>
            </p:custDataLst>
          </p:nvPr>
        </p:nvSpPr>
        <p:spPr>
          <a:xfrm>
            <a:off x="1522562" y="1339448"/>
            <a:ext cx="9142571" cy="2387242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>
          <a:xfrm>
            <a:off x="879605" y="6351009"/>
            <a:ext cx="2699578" cy="316859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7"/>
            </p:custDataLst>
          </p:nvPr>
        </p:nvSpPr>
        <p:spPr>
          <a:xfrm>
            <a:off x="1522175" y="3863515"/>
            <a:ext cx="9142571" cy="1656307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34" name="组合 33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39" name="等腰三角形 38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40" name="组合 39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45" name="直接连接符 44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椭圆 40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43" name="椭圆 42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36" name="矩形 35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4"/>
            </p:custDataLst>
          </p:nvPr>
        </p:nvSpPr>
        <p:spPr>
          <a:xfrm>
            <a:off x="669777" y="952684"/>
            <a:ext cx="10850541" cy="538990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10797"/>
            <a:ext cx="12190095" cy="6926592"/>
          </a:xfrm>
          <a:prstGeom prst="rect">
            <a:avLst/>
          </a:prstGeom>
        </p:spPr>
      </p:pic>
      <p:sp>
        <p:nvSpPr>
          <p:cNvPr id="37" name="等腰三角形 36"/>
          <p:cNvSpPr/>
          <p:nvPr>
            <p:custDataLst>
              <p:tags r:id="rId3"/>
            </p:custDataLst>
          </p:nvPr>
        </p:nvSpPr>
        <p:spPr>
          <a:xfrm rot="5841703">
            <a:off x="5126395" y="1969349"/>
            <a:ext cx="2185187" cy="1884425"/>
          </a:xfrm>
          <a:prstGeom prst="triangle">
            <a:avLst>
              <a:gd name="adj" fmla="val 927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6481986" y="1075939"/>
            <a:ext cx="760022" cy="76028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 flipH="1" flipV="1">
            <a:off x="3030165" y="1210334"/>
            <a:ext cx="199196" cy="199264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3891175">
            <a:off x="9564445" y="1625022"/>
            <a:ext cx="824863" cy="711332"/>
          </a:xfrm>
          <a:prstGeom prst="triangl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605" y="6295754"/>
            <a:ext cx="2699578" cy="316859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5357" y="6295754"/>
            <a:ext cx="3959381" cy="316859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09255" y="6295754"/>
            <a:ext cx="2699578" cy="316859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2" name="矩形 141"/>
          <p:cNvSpPr/>
          <p:nvPr>
            <p:custDataLst>
              <p:tags r:id="rId10"/>
            </p:custDataLst>
          </p:nvPr>
        </p:nvSpPr>
        <p:spPr>
          <a:xfrm>
            <a:off x="1091077" y="1119806"/>
            <a:ext cx="10007941" cy="417462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10483116" y="4655009"/>
            <a:ext cx="363650" cy="36377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25" name="等腰三角形 24"/>
          <p:cNvSpPr/>
          <p:nvPr>
            <p:custDataLst>
              <p:tags r:id="rId12"/>
            </p:custDataLst>
          </p:nvPr>
        </p:nvSpPr>
        <p:spPr>
          <a:xfrm rot="20061984">
            <a:off x="1297399" y="4611275"/>
            <a:ext cx="555450" cy="302190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31" name="椭圆 30"/>
          <p:cNvSpPr/>
          <p:nvPr>
            <p:custDataLst>
              <p:tags r:id="rId13"/>
            </p:custDataLst>
          </p:nvPr>
        </p:nvSpPr>
        <p:spPr>
          <a:xfrm>
            <a:off x="1649783" y="2910759"/>
            <a:ext cx="231065" cy="23114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grpSp>
        <p:nvGrpSpPr>
          <p:cNvPr id="34" name="组合 33"/>
          <p:cNvGrpSpPr/>
          <p:nvPr>
            <p:custDataLst>
              <p:tags r:id="rId14"/>
            </p:custDataLst>
          </p:nvPr>
        </p:nvGrpSpPr>
        <p:grpSpPr>
          <a:xfrm>
            <a:off x="8010231" y="4974877"/>
            <a:ext cx="1529052" cy="57562"/>
            <a:chOff x="8017271" y="4653232"/>
            <a:chExt cx="1529291" cy="57551"/>
          </a:xfrm>
        </p:grpSpPr>
        <p:sp>
          <p:nvSpPr>
            <p:cNvPr id="86" name="椭圆 85"/>
            <p:cNvSpPr/>
            <p:nvPr>
              <p:custDataLst>
                <p:tags r:id="rId15"/>
              </p:custDataLst>
            </p:nvPr>
          </p:nvSpPr>
          <p:spPr>
            <a:xfrm>
              <a:off x="801727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7" name="椭圆 86"/>
            <p:cNvSpPr/>
            <p:nvPr>
              <p:custDataLst>
                <p:tags r:id="rId16"/>
              </p:custDataLst>
            </p:nvPr>
          </p:nvSpPr>
          <p:spPr>
            <a:xfrm>
              <a:off x="8107758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8" name="椭圆 87"/>
            <p:cNvSpPr/>
            <p:nvPr>
              <p:custDataLst>
                <p:tags r:id="rId17"/>
              </p:custDataLst>
            </p:nvPr>
          </p:nvSpPr>
          <p:spPr>
            <a:xfrm>
              <a:off x="8199209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9" name="椭圆 88"/>
            <p:cNvSpPr/>
            <p:nvPr>
              <p:custDataLst>
                <p:tags r:id="rId18"/>
              </p:custDataLst>
            </p:nvPr>
          </p:nvSpPr>
          <p:spPr>
            <a:xfrm>
              <a:off x="8290660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19"/>
              </p:custDataLst>
            </p:nvPr>
          </p:nvSpPr>
          <p:spPr>
            <a:xfrm rot="900000">
              <a:off x="838211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1" name="椭圆 90"/>
            <p:cNvSpPr/>
            <p:nvPr>
              <p:custDataLst>
                <p:tags r:id="rId20"/>
              </p:custDataLst>
            </p:nvPr>
          </p:nvSpPr>
          <p:spPr>
            <a:xfrm rot="900000">
              <a:off x="848230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2" name="椭圆 91"/>
            <p:cNvSpPr/>
            <p:nvPr>
              <p:custDataLst>
                <p:tags r:id="rId21"/>
              </p:custDataLst>
            </p:nvPr>
          </p:nvSpPr>
          <p:spPr>
            <a:xfrm rot="900000">
              <a:off x="8580605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22"/>
              </p:custDataLst>
            </p:nvPr>
          </p:nvSpPr>
          <p:spPr>
            <a:xfrm rot="900000">
              <a:off x="867768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4" name="椭圆 93"/>
            <p:cNvSpPr/>
            <p:nvPr>
              <p:custDataLst>
                <p:tags r:id="rId23"/>
              </p:custDataLst>
            </p:nvPr>
          </p:nvSpPr>
          <p:spPr>
            <a:xfrm rot="900000">
              <a:off x="8772992" y="4653234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5" name="椭圆 94"/>
            <p:cNvSpPr/>
            <p:nvPr>
              <p:custDataLst>
                <p:tags r:id="rId24"/>
              </p:custDataLst>
            </p:nvPr>
          </p:nvSpPr>
          <p:spPr>
            <a:xfrm rot="900000">
              <a:off x="8871769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6" name="椭圆 95"/>
            <p:cNvSpPr/>
            <p:nvPr>
              <p:custDataLst>
                <p:tags r:id="rId25"/>
              </p:custDataLst>
            </p:nvPr>
          </p:nvSpPr>
          <p:spPr>
            <a:xfrm rot="900000">
              <a:off x="8970070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7" name="椭圆 96"/>
            <p:cNvSpPr/>
            <p:nvPr>
              <p:custDataLst>
                <p:tags r:id="rId26"/>
              </p:custDataLst>
            </p:nvPr>
          </p:nvSpPr>
          <p:spPr>
            <a:xfrm rot="900000">
              <a:off x="9069001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8" name="椭圆 97"/>
            <p:cNvSpPr/>
            <p:nvPr>
              <p:custDataLst>
                <p:tags r:id="rId27"/>
              </p:custDataLst>
            </p:nvPr>
          </p:nvSpPr>
          <p:spPr>
            <a:xfrm rot="900000">
              <a:off x="9170112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99" name="椭圆 98"/>
            <p:cNvSpPr/>
            <p:nvPr>
              <p:custDataLst>
                <p:tags r:id="rId28"/>
              </p:custDataLst>
            </p:nvPr>
          </p:nvSpPr>
          <p:spPr>
            <a:xfrm rot="900000">
              <a:off x="9269627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00" name="椭圆 99"/>
            <p:cNvSpPr/>
            <p:nvPr>
              <p:custDataLst>
                <p:tags r:id="rId29"/>
              </p:custDataLst>
            </p:nvPr>
          </p:nvSpPr>
          <p:spPr>
            <a:xfrm rot="900000">
              <a:off x="9379320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01" name="椭圆 100"/>
            <p:cNvSpPr/>
            <p:nvPr>
              <p:custDataLst>
                <p:tags r:id="rId30"/>
              </p:custDataLst>
            </p:nvPr>
          </p:nvSpPr>
          <p:spPr>
            <a:xfrm rot="900000">
              <a:off x="9489014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31"/>
            </p:custDataLst>
          </p:nvPr>
        </p:nvGrpSpPr>
        <p:grpSpPr>
          <a:xfrm>
            <a:off x="8010231" y="5067479"/>
            <a:ext cx="1529052" cy="57562"/>
            <a:chOff x="8017271" y="4745817"/>
            <a:chExt cx="1529291" cy="57551"/>
          </a:xfrm>
        </p:grpSpPr>
        <p:sp>
          <p:nvSpPr>
            <p:cNvPr id="70" name="椭圆 69"/>
            <p:cNvSpPr/>
            <p:nvPr>
              <p:custDataLst>
                <p:tags r:id="rId32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33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34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3" name="椭圆 72"/>
            <p:cNvSpPr/>
            <p:nvPr>
              <p:custDataLst>
                <p:tags r:id="rId35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4" name="椭圆 73"/>
            <p:cNvSpPr/>
            <p:nvPr>
              <p:custDataLst>
                <p:tags r:id="rId36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5" name="椭圆 74"/>
            <p:cNvSpPr/>
            <p:nvPr>
              <p:custDataLst>
                <p:tags r:id="rId37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6" name="椭圆 75"/>
            <p:cNvSpPr/>
            <p:nvPr>
              <p:custDataLst>
                <p:tags r:id="rId38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7" name="椭圆 76"/>
            <p:cNvSpPr/>
            <p:nvPr>
              <p:custDataLst>
                <p:tags r:id="rId39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8" name="椭圆 77"/>
            <p:cNvSpPr/>
            <p:nvPr>
              <p:custDataLst>
                <p:tags r:id="rId40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79" name="椭圆 78"/>
            <p:cNvSpPr/>
            <p:nvPr>
              <p:custDataLst>
                <p:tags r:id="rId41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0" name="椭圆 79"/>
            <p:cNvSpPr/>
            <p:nvPr>
              <p:custDataLst>
                <p:tags r:id="rId42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43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2" name="椭圆 81"/>
            <p:cNvSpPr/>
            <p:nvPr>
              <p:custDataLst>
                <p:tags r:id="rId44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3" name="椭圆 82"/>
            <p:cNvSpPr/>
            <p:nvPr>
              <p:custDataLst>
                <p:tags r:id="rId45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4" name="椭圆 83"/>
            <p:cNvSpPr/>
            <p:nvPr>
              <p:custDataLst>
                <p:tags r:id="rId46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85" name="椭圆 84"/>
            <p:cNvSpPr/>
            <p:nvPr>
              <p:custDataLst>
                <p:tags r:id="rId47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54" name="任意多边形 53"/>
          <p:cNvSpPr/>
          <p:nvPr>
            <p:custDataLst>
              <p:tags r:id="rId48"/>
            </p:custDataLst>
          </p:nvPr>
        </p:nvSpPr>
        <p:spPr>
          <a:xfrm>
            <a:off x="8010543" y="5174296"/>
            <a:ext cx="1528848" cy="57810"/>
          </a:xfrm>
          <a:custGeom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wd2"/>
              </a:cxn>
              <a:cxn ang="cd4">
                <a:pos x="hc" y="b"/>
              </a:cxn>
              <a:cxn ang="cd4">
                <a:pos x="wd2" y="wd2"/>
              </a:cxn>
              <a:cxn ang="0">
                <a:pos x="r" y="vc"/>
              </a:cxn>
              <a:cxn ang="3">
                <a:pos x="wd2" y="hd2"/>
              </a:cxn>
            </a:cxnLst>
            <a:rect l="l" t="t" r="r" b="b"/>
            <a:pathLst>
              <a:path w="2408" h="91">
                <a:moveTo>
                  <a:pt x="0" y="46"/>
                </a:moveTo>
                <a:cubicBezTo>
                  <a:pt x="0" y="20"/>
                  <a:pt x="20" y="0"/>
                  <a:pt x="46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71"/>
                  <a:pt x="71" y="91"/>
                  <a:pt x="46" y="91"/>
                </a:cubicBezTo>
                <a:cubicBezTo>
                  <a:pt x="20" y="91"/>
                  <a:pt x="0" y="71"/>
                  <a:pt x="0" y="46"/>
                </a:cubicBezTo>
                <a:close/>
                <a:moveTo>
                  <a:pt x="142" y="46"/>
                </a:moveTo>
                <a:cubicBezTo>
                  <a:pt x="142" y="20"/>
                  <a:pt x="162" y="0"/>
                  <a:pt x="188" y="0"/>
                </a:cubicBezTo>
                <a:cubicBezTo>
                  <a:pt x="213" y="0"/>
                  <a:pt x="233" y="20"/>
                  <a:pt x="233" y="46"/>
                </a:cubicBezTo>
                <a:cubicBezTo>
                  <a:pt x="233" y="71"/>
                  <a:pt x="213" y="91"/>
                  <a:pt x="188" y="91"/>
                </a:cubicBezTo>
                <a:cubicBezTo>
                  <a:pt x="162" y="91"/>
                  <a:pt x="142" y="71"/>
                  <a:pt x="142" y="46"/>
                </a:cubicBezTo>
                <a:close/>
                <a:moveTo>
                  <a:pt x="286" y="46"/>
                </a:moveTo>
                <a:cubicBezTo>
                  <a:pt x="286" y="20"/>
                  <a:pt x="306" y="0"/>
                  <a:pt x="332" y="0"/>
                </a:cubicBezTo>
                <a:cubicBezTo>
                  <a:pt x="357" y="0"/>
                  <a:pt x="377" y="20"/>
                  <a:pt x="377" y="46"/>
                </a:cubicBezTo>
                <a:cubicBezTo>
                  <a:pt x="377" y="71"/>
                  <a:pt x="357" y="91"/>
                  <a:pt x="332" y="91"/>
                </a:cubicBezTo>
                <a:cubicBezTo>
                  <a:pt x="306" y="91"/>
                  <a:pt x="286" y="71"/>
                  <a:pt x="286" y="46"/>
                </a:cubicBezTo>
                <a:close/>
                <a:moveTo>
                  <a:pt x="430" y="46"/>
                </a:moveTo>
                <a:cubicBezTo>
                  <a:pt x="430" y="20"/>
                  <a:pt x="450" y="0"/>
                  <a:pt x="476" y="0"/>
                </a:cubicBezTo>
                <a:cubicBezTo>
                  <a:pt x="501" y="0"/>
                  <a:pt x="521" y="20"/>
                  <a:pt x="521" y="46"/>
                </a:cubicBezTo>
                <a:cubicBezTo>
                  <a:pt x="521" y="71"/>
                  <a:pt x="501" y="91"/>
                  <a:pt x="476" y="91"/>
                </a:cubicBezTo>
                <a:cubicBezTo>
                  <a:pt x="450" y="91"/>
                  <a:pt x="430" y="71"/>
                  <a:pt x="430" y="46"/>
                </a:cubicBezTo>
                <a:close/>
                <a:moveTo>
                  <a:pt x="576" y="34"/>
                </a:moveTo>
                <a:cubicBezTo>
                  <a:pt x="582" y="9"/>
                  <a:pt x="607" y="-5"/>
                  <a:pt x="631" y="2"/>
                </a:cubicBezTo>
                <a:cubicBezTo>
                  <a:pt x="656" y="8"/>
                  <a:pt x="670" y="33"/>
                  <a:pt x="663" y="57"/>
                </a:cubicBezTo>
                <a:cubicBezTo>
                  <a:pt x="657" y="82"/>
                  <a:pt x="632" y="96"/>
                  <a:pt x="608" y="89"/>
                </a:cubicBezTo>
                <a:cubicBezTo>
                  <a:pt x="583" y="83"/>
                  <a:pt x="569" y="58"/>
                  <a:pt x="576" y="34"/>
                </a:cubicBezTo>
                <a:close/>
                <a:moveTo>
                  <a:pt x="734" y="34"/>
                </a:moveTo>
                <a:cubicBezTo>
                  <a:pt x="740" y="9"/>
                  <a:pt x="765" y="-5"/>
                  <a:pt x="789" y="2"/>
                </a:cubicBezTo>
                <a:cubicBezTo>
                  <a:pt x="814" y="8"/>
                  <a:pt x="828" y="33"/>
                  <a:pt x="821" y="57"/>
                </a:cubicBezTo>
                <a:cubicBezTo>
                  <a:pt x="815" y="82"/>
                  <a:pt x="790" y="96"/>
                  <a:pt x="766" y="89"/>
                </a:cubicBezTo>
                <a:cubicBezTo>
                  <a:pt x="741" y="83"/>
                  <a:pt x="727" y="58"/>
                  <a:pt x="734" y="34"/>
                </a:cubicBezTo>
                <a:close/>
                <a:moveTo>
                  <a:pt x="889" y="34"/>
                </a:moveTo>
                <a:cubicBezTo>
                  <a:pt x="895" y="9"/>
                  <a:pt x="920" y="-5"/>
                  <a:pt x="944" y="2"/>
                </a:cubicBezTo>
                <a:cubicBezTo>
                  <a:pt x="969" y="8"/>
                  <a:pt x="983" y="33"/>
                  <a:pt x="976" y="57"/>
                </a:cubicBezTo>
                <a:cubicBezTo>
                  <a:pt x="970" y="82"/>
                  <a:pt x="945" y="96"/>
                  <a:pt x="921" y="89"/>
                </a:cubicBezTo>
                <a:cubicBezTo>
                  <a:pt x="896" y="83"/>
                  <a:pt x="882" y="58"/>
                  <a:pt x="889" y="34"/>
                </a:cubicBezTo>
                <a:close/>
                <a:moveTo>
                  <a:pt x="1042" y="34"/>
                </a:moveTo>
                <a:cubicBezTo>
                  <a:pt x="1048" y="9"/>
                  <a:pt x="1073" y="-5"/>
                  <a:pt x="1097" y="2"/>
                </a:cubicBezTo>
                <a:cubicBezTo>
                  <a:pt x="1122" y="8"/>
                  <a:pt x="1136" y="33"/>
                  <a:pt x="1129" y="57"/>
                </a:cubicBezTo>
                <a:cubicBezTo>
                  <a:pt x="1123" y="82"/>
                  <a:pt x="1098" y="96"/>
                  <a:pt x="1074" y="89"/>
                </a:cubicBezTo>
                <a:cubicBezTo>
                  <a:pt x="1049" y="83"/>
                  <a:pt x="1035" y="58"/>
                  <a:pt x="1042" y="34"/>
                </a:cubicBezTo>
                <a:close/>
                <a:moveTo>
                  <a:pt x="1192" y="34"/>
                </a:moveTo>
                <a:cubicBezTo>
                  <a:pt x="1198" y="9"/>
                  <a:pt x="1223" y="-5"/>
                  <a:pt x="1247" y="2"/>
                </a:cubicBezTo>
                <a:cubicBezTo>
                  <a:pt x="1272" y="8"/>
                  <a:pt x="1286" y="33"/>
                  <a:pt x="1279" y="57"/>
                </a:cubicBezTo>
                <a:cubicBezTo>
                  <a:pt x="1273" y="82"/>
                  <a:pt x="1248" y="96"/>
                  <a:pt x="1224" y="89"/>
                </a:cubicBezTo>
                <a:cubicBezTo>
                  <a:pt x="1199" y="83"/>
                  <a:pt x="1185" y="58"/>
                  <a:pt x="1192" y="34"/>
                </a:cubicBezTo>
                <a:close/>
                <a:moveTo>
                  <a:pt x="1347" y="34"/>
                </a:moveTo>
                <a:cubicBezTo>
                  <a:pt x="1353" y="9"/>
                  <a:pt x="1378" y="-5"/>
                  <a:pt x="1402" y="2"/>
                </a:cubicBezTo>
                <a:cubicBezTo>
                  <a:pt x="1427" y="8"/>
                  <a:pt x="1441" y="33"/>
                  <a:pt x="1434" y="57"/>
                </a:cubicBezTo>
                <a:cubicBezTo>
                  <a:pt x="1428" y="82"/>
                  <a:pt x="1403" y="96"/>
                  <a:pt x="1379" y="89"/>
                </a:cubicBezTo>
                <a:cubicBezTo>
                  <a:pt x="1354" y="83"/>
                  <a:pt x="1340" y="58"/>
                  <a:pt x="1347" y="34"/>
                </a:cubicBezTo>
                <a:close/>
                <a:moveTo>
                  <a:pt x="1502" y="34"/>
                </a:moveTo>
                <a:cubicBezTo>
                  <a:pt x="1508" y="9"/>
                  <a:pt x="1533" y="-5"/>
                  <a:pt x="1557" y="2"/>
                </a:cubicBezTo>
                <a:cubicBezTo>
                  <a:pt x="1582" y="8"/>
                  <a:pt x="1596" y="33"/>
                  <a:pt x="1589" y="57"/>
                </a:cubicBezTo>
                <a:cubicBezTo>
                  <a:pt x="1583" y="82"/>
                  <a:pt x="1558" y="96"/>
                  <a:pt x="1534" y="89"/>
                </a:cubicBezTo>
                <a:cubicBezTo>
                  <a:pt x="1509" y="83"/>
                  <a:pt x="1495" y="58"/>
                  <a:pt x="1502" y="34"/>
                </a:cubicBezTo>
                <a:close/>
                <a:moveTo>
                  <a:pt x="1658" y="34"/>
                </a:moveTo>
                <a:cubicBezTo>
                  <a:pt x="1664" y="9"/>
                  <a:pt x="1689" y="-5"/>
                  <a:pt x="1713" y="2"/>
                </a:cubicBezTo>
                <a:cubicBezTo>
                  <a:pt x="1738" y="8"/>
                  <a:pt x="1752" y="33"/>
                  <a:pt x="1745" y="57"/>
                </a:cubicBezTo>
                <a:cubicBezTo>
                  <a:pt x="1739" y="82"/>
                  <a:pt x="1714" y="96"/>
                  <a:pt x="1690" y="89"/>
                </a:cubicBezTo>
                <a:cubicBezTo>
                  <a:pt x="1665" y="83"/>
                  <a:pt x="1651" y="58"/>
                  <a:pt x="1658" y="34"/>
                </a:cubicBezTo>
                <a:close/>
                <a:moveTo>
                  <a:pt x="1817" y="34"/>
                </a:moveTo>
                <a:cubicBezTo>
                  <a:pt x="1823" y="9"/>
                  <a:pt x="1848" y="-5"/>
                  <a:pt x="1872" y="2"/>
                </a:cubicBezTo>
                <a:cubicBezTo>
                  <a:pt x="1897" y="8"/>
                  <a:pt x="1911" y="33"/>
                  <a:pt x="1904" y="57"/>
                </a:cubicBezTo>
                <a:cubicBezTo>
                  <a:pt x="1898" y="82"/>
                  <a:pt x="1873" y="96"/>
                  <a:pt x="1849" y="89"/>
                </a:cubicBezTo>
                <a:cubicBezTo>
                  <a:pt x="1824" y="83"/>
                  <a:pt x="1810" y="58"/>
                  <a:pt x="1817" y="34"/>
                </a:cubicBezTo>
                <a:close/>
                <a:moveTo>
                  <a:pt x="1974" y="34"/>
                </a:moveTo>
                <a:cubicBezTo>
                  <a:pt x="1980" y="9"/>
                  <a:pt x="2005" y="-5"/>
                  <a:pt x="2029" y="2"/>
                </a:cubicBezTo>
                <a:cubicBezTo>
                  <a:pt x="2054" y="8"/>
                  <a:pt x="2068" y="33"/>
                  <a:pt x="2061" y="57"/>
                </a:cubicBezTo>
                <a:cubicBezTo>
                  <a:pt x="2055" y="82"/>
                  <a:pt x="2030" y="96"/>
                  <a:pt x="2006" y="89"/>
                </a:cubicBezTo>
                <a:cubicBezTo>
                  <a:pt x="1981" y="83"/>
                  <a:pt x="1967" y="58"/>
                  <a:pt x="1974" y="34"/>
                </a:cubicBezTo>
                <a:close/>
                <a:moveTo>
                  <a:pt x="2146" y="34"/>
                </a:moveTo>
                <a:cubicBezTo>
                  <a:pt x="2152" y="9"/>
                  <a:pt x="2177" y="-5"/>
                  <a:pt x="2201" y="2"/>
                </a:cubicBezTo>
                <a:cubicBezTo>
                  <a:pt x="2226" y="8"/>
                  <a:pt x="2240" y="33"/>
                  <a:pt x="2233" y="57"/>
                </a:cubicBezTo>
                <a:cubicBezTo>
                  <a:pt x="2227" y="82"/>
                  <a:pt x="2202" y="96"/>
                  <a:pt x="2178" y="89"/>
                </a:cubicBezTo>
                <a:cubicBezTo>
                  <a:pt x="2153" y="83"/>
                  <a:pt x="2139" y="58"/>
                  <a:pt x="2146" y="34"/>
                </a:cubicBezTo>
                <a:close/>
                <a:moveTo>
                  <a:pt x="2319" y="34"/>
                </a:moveTo>
                <a:cubicBezTo>
                  <a:pt x="2325" y="9"/>
                  <a:pt x="2350" y="-5"/>
                  <a:pt x="2374" y="2"/>
                </a:cubicBezTo>
                <a:cubicBezTo>
                  <a:pt x="2399" y="8"/>
                  <a:pt x="2413" y="33"/>
                  <a:pt x="2406" y="57"/>
                </a:cubicBezTo>
                <a:cubicBezTo>
                  <a:pt x="2400" y="82"/>
                  <a:pt x="2375" y="96"/>
                  <a:pt x="2351" y="89"/>
                </a:cubicBezTo>
                <a:cubicBezTo>
                  <a:pt x="2326" y="83"/>
                  <a:pt x="2312" y="58"/>
                  <a:pt x="2319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38" name="等腰三角形 37"/>
          <p:cNvSpPr/>
          <p:nvPr>
            <p:custDataLst>
              <p:tags r:id="rId49"/>
            </p:custDataLst>
          </p:nvPr>
        </p:nvSpPr>
        <p:spPr>
          <a:xfrm rot="18532536" flipH="1">
            <a:off x="10271209" y="1540880"/>
            <a:ext cx="500696" cy="273634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39" name="椭圆 38"/>
          <p:cNvSpPr/>
          <p:nvPr>
            <p:custDataLst>
              <p:tags r:id="rId50"/>
            </p:custDataLst>
          </p:nvPr>
        </p:nvSpPr>
        <p:spPr>
          <a:xfrm>
            <a:off x="3508831" y="1745486"/>
            <a:ext cx="128445" cy="128489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40" name="椭圆 39"/>
          <p:cNvSpPr/>
          <p:nvPr>
            <p:custDataLst>
              <p:tags r:id="rId51"/>
            </p:custDataLst>
          </p:nvPr>
        </p:nvSpPr>
        <p:spPr>
          <a:xfrm>
            <a:off x="9034846" y="2310483"/>
            <a:ext cx="128445" cy="128489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38" name="椭圆 137"/>
          <p:cNvSpPr/>
          <p:nvPr>
            <p:custDataLst>
              <p:tags r:id="rId52"/>
            </p:custDataLst>
          </p:nvPr>
        </p:nvSpPr>
        <p:spPr>
          <a:xfrm>
            <a:off x="5696813" y="2364008"/>
            <a:ext cx="417023" cy="417152"/>
          </a:xfrm>
          <a:prstGeom prst="ellipse">
            <a:avLst/>
          </a:prstGeom>
          <a:solidFill>
            <a:srgbClr val="FFCC0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3"/>
            </p:custDataLst>
          </p:nvPr>
        </p:nvSpPr>
        <p:spPr>
          <a:xfrm>
            <a:off x="1839399" y="3244363"/>
            <a:ext cx="8511300" cy="178769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72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44" name="任意多边形 143"/>
          <p:cNvSpPr/>
          <p:nvPr>
            <p:custDataLst>
              <p:tags r:id="rId54"/>
            </p:custDataLst>
          </p:nvPr>
        </p:nvSpPr>
        <p:spPr>
          <a:xfrm>
            <a:off x="1441225" y="1153374"/>
            <a:ext cx="1099013" cy="118957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1" h="1872">
                <a:moveTo>
                  <a:pt x="0" y="0"/>
                </a:moveTo>
                <a:lnTo>
                  <a:pt x="183" y="0"/>
                </a:lnTo>
                <a:lnTo>
                  <a:pt x="183" y="1873"/>
                </a:lnTo>
                <a:lnTo>
                  <a:pt x="0" y="1873"/>
                </a:lnTo>
                <a:lnTo>
                  <a:pt x="0" y="0"/>
                </a:lnTo>
                <a:close/>
                <a:moveTo>
                  <a:pt x="377" y="0"/>
                </a:moveTo>
                <a:lnTo>
                  <a:pt x="560" y="0"/>
                </a:lnTo>
                <a:lnTo>
                  <a:pt x="560" y="1873"/>
                </a:lnTo>
                <a:lnTo>
                  <a:pt x="377" y="1873"/>
                </a:lnTo>
                <a:lnTo>
                  <a:pt x="377" y="0"/>
                </a:lnTo>
                <a:close/>
                <a:moveTo>
                  <a:pt x="778" y="0"/>
                </a:moveTo>
                <a:lnTo>
                  <a:pt x="961" y="0"/>
                </a:lnTo>
                <a:lnTo>
                  <a:pt x="961" y="1873"/>
                </a:lnTo>
                <a:lnTo>
                  <a:pt x="778" y="1873"/>
                </a:lnTo>
                <a:lnTo>
                  <a:pt x="778" y="0"/>
                </a:lnTo>
                <a:close/>
                <a:moveTo>
                  <a:pt x="1155" y="0"/>
                </a:moveTo>
                <a:lnTo>
                  <a:pt x="1338" y="0"/>
                </a:lnTo>
                <a:lnTo>
                  <a:pt x="1338" y="1873"/>
                </a:lnTo>
                <a:lnTo>
                  <a:pt x="1155" y="1873"/>
                </a:lnTo>
                <a:lnTo>
                  <a:pt x="1155" y="0"/>
                </a:lnTo>
                <a:close/>
                <a:moveTo>
                  <a:pt x="1548" y="0"/>
                </a:moveTo>
                <a:lnTo>
                  <a:pt x="1731" y="0"/>
                </a:lnTo>
                <a:lnTo>
                  <a:pt x="1731" y="1873"/>
                </a:lnTo>
                <a:lnTo>
                  <a:pt x="1548" y="1873"/>
                </a:lnTo>
                <a:lnTo>
                  <a:pt x="154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9533035" y="1975851"/>
            <a:ext cx="1209486" cy="40012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xmlns="" r:embed="rId58"/>
              </a:ext>
            </a:extLst>
          </a:blip>
          <a:stretch>
            <a:fillRect/>
          </a:stretch>
        </p:blipFill>
        <p:spPr>
          <a:xfrm>
            <a:off x="5466496" y="1827233"/>
            <a:ext cx="1257104" cy="131469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0" name="组合 59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61" name="组合 60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6" name="等腰三角形 65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67" name="组合 66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2" name="直接连接符 71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椭圆 67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62" name="组合 61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3" name="矩形 62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5" name="矩形 64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4"/>
            </p:custDataLst>
          </p:nvPr>
        </p:nvSpPr>
        <p:spPr>
          <a:xfrm>
            <a:off x="669825" y="952684"/>
            <a:ext cx="5282416" cy="538990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5"/>
            </p:custDataLst>
          </p:nvPr>
        </p:nvSpPr>
        <p:spPr>
          <a:xfrm>
            <a:off x="6237902" y="952684"/>
            <a:ext cx="5282416" cy="5389905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2" name="组合 61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63" name="组合 62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8" name="等腰三角形 67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69" name="组合 68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4" name="直接连接符 73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椭圆 69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3" name="椭圆 72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64" name="组合 63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5" name="矩形 64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6" name="矩形 65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7" name="矩形 66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4"/>
            </p:custDataLst>
          </p:nvPr>
        </p:nvSpPr>
        <p:spPr>
          <a:xfrm>
            <a:off x="669825" y="952684"/>
            <a:ext cx="5282416" cy="38107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5"/>
            </p:custDataLst>
          </p:nvPr>
        </p:nvSpPr>
        <p:spPr>
          <a:xfrm>
            <a:off x="669820" y="1406785"/>
            <a:ext cx="5282375" cy="4935666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26"/>
            </p:custDataLst>
          </p:nvPr>
        </p:nvSpPr>
        <p:spPr>
          <a:xfrm>
            <a:off x="6234776" y="952684"/>
            <a:ext cx="5282416" cy="38107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27"/>
            </p:custDataLst>
          </p:nvPr>
        </p:nvSpPr>
        <p:spPr>
          <a:xfrm>
            <a:off x="6234776" y="1406785"/>
            <a:ext cx="5282416" cy="4935666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10797"/>
            <a:ext cx="12190095" cy="6926592"/>
          </a:xfrm>
          <a:prstGeom prst="rect">
            <a:avLst/>
          </a:prstGeom>
        </p:spPr>
      </p:pic>
      <p:sp>
        <p:nvSpPr>
          <p:cNvPr id="74" name="等腰三角形 73"/>
          <p:cNvSpPr/>
          <p:nvPr>
            <p:custDataLst>
              <p:tags r:id="rId3"/>
            </p:custDataLst>
          </p:nvPr>
        </p:nvSpPr>
        <p:spPr>
          <a:xfrm rot="17471140">
            <a:off x="3698297" y="3423284"/>
            <a:ext cx="635536" cy="548106"/>
          </a:xfrm>
          <a:prstGeom prst="triangle">
            <a:avLst>
              <a:gd name="adj" fmla="val 0"/>
            </a:avLst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76" name="椭圆 75"/>
          <p:cNvSpPr/>
          <p:nvPr>
            <p:custDataLst>
              <p:tags r:id="rId4"/>
            </p:custDataLst>
          </p:nvPr>
        </p:nvSpPr>
        <p:spPr>
          <a:xfrm>
            <a:off x="6481702" y="1131144"/>
            <a:ext cx="759976" cy="760236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78" name="等腰三角形 77"/>
          <p:cNvSpPr/>
          <p:nvPr>
            <p:custDataLst>
              <p:tags r:id="rId5"/>
            </p:custDataLst>
          </p:nvPr>
        </p:nvSpPr>
        <p:spPr>
          <a:xfrm rot="3891175">
            <a:off x="9564145" y="1680521"/>
            <a:ext cx="824736" cy="711332"/>
          </a:xfrm>
          <a:prstGeom prst="triangl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84" name="椭圆 83"/>
          <p:cNvSpPr/>
          <p:nvPr>
            <p:custDataLst>
              <p:tags r:id="rId6"/>
            </p:custDataLst>
          </p:nvPr>
        </p:nvSpPr>
        <p:spPr>
          <a:xfrm>
            <a:off x="11248537" y="4509335"/>
            <a:ext cx="231104" cy="231183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85" name="椭圆 84"/>
          <p:cNvSpPr/>
          <p:nvPr>
            <p:custDataLst>
              <p:tags r:id="rId7"/>
            </p:custDataLst>
          </p:nvPr>
        </p:nvSpPr>
        <p:spPr>
          <a:xfrm>
            <a:off x="5925529" y="4787516"/>
            <a:ext cx="363798" cy="36392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86" name="椭圆 85"/>
          <p:cNvSpPr/>
          <p:nvPr>
            <p:custDataLst>
              <p:tags r:id="rId8"/>
            </p:custDataLst>
          </p:nvPr>
        </p:nvSpPr>
        <p:spPr>
          <a:xfrm>
            <a:off x="11079654" y="2099699"/>
            <a:ext cx="128250" cy="12829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13" name="等腰三角形 112"/>
          <p:cNvSpPr/>
          <p:nvPr>
            <p:custDataLst>
              <p:tags r:id="rId9"/>
            </p:custDataLst>
          </p:nvPr>
        </p:nvSpPr>
        <p:spPr>
          <a:xfrm rot="20061984">
            <a:off x="1093934" y="5342609"/>
            <a:ext cx="555538" cy="302316"/>
          </a:xfrm>
          <a:prstGeom prst="triangle">
            <a:avLst>
              <a:gd name="adj" fmla="val 85088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14" name="椭圆 113"/>
          <p:cNvSpPr/>
          <p:nvPr>
            <p:custDataLst>
              <p:tags r:id="rId10"/>
            </p:custDataLst>
          </p:nvPr>
        </p:nvSpPr>
        <p:spPr>
          <a:xfrm>
            <a:off x="742199" y="3631602"/>
            <a:ext cx="363798" cy="36392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5" name="矩形 124"/>
          <p:cNvSpPr/>
          <p:nvPr>
            <p:custDataLst>
              <p:tags r:id="rId11"/>
            </p:custDataLst>
          </p:nvPr>
        </p:nvSpPr>
        <p:spPr>
          <a:xfrm>
            <a:off x="2768802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6" name="矩形 125"/>
          <p:cNvSpPr/>
          <p:nvPr>
            <p:custDataLst>
              <p:tags r:id="rId12"/>
            </p:custDataLst>
          </p:nvPr>
        </p:nvSpPr>
        <p:spPr>
          <a:xfrm>
            <a:off x="3008266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7" name="矩形 126"/>
          <p:cNvSpPr/>
          <p:nvPr>
            <p:custDataLst>
              <p:tags r:id="rId13"/>
            </p:custDataLst>
          </p:nvPr>
        </p:nvSpPr>
        <p:spPr>
          <a:xfrm>
            <a:off x="3262564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8" name="矩形 127"/>
          <p:cNvSpPr/>
          <p:nvPr>
            <p:custDataLst>
              <p:tags r:id="rId14"/>
            </p:custDataLst>
          </p:nvPr>
        </p:nvSpPr>
        <p:spPr>
          <a:xfrm>
            <a:off x="3502028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9" name="矩形 128"/>
          <p:cNvSpPr/>
          <p:nvPr>
            <p:custDataLst>
              <p:tags r:id="rId15"/>
            </p:custDataLst>
          </p:nvPr>
        </p:nvSpPr>
        <p:spPr>
          <a:xfrm>
            <a:off x="3751712" y="1535079"/>
            <a:ext cx="116104" cy="39396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grpSp>
        <p:nvGrpSpPr>
          <p:cNvPr id="130" name="组合 129"/>
          <p:cNvGrpSpPr/>
          <p:nvPr>
            <p:custDataLst>
              <p:tags r:id="rId16"/>
            </p:custDataLst>
          </p:nvPr>
        </p:nvGrpSpPr>
        <p:grpSpPr>
          <a:xfrm>
            <a:off x="8010543" y="5030131"/>
            <a:ext cx="1528841" cy="57796"/>
            <a:chOff x="8017271" y="4653232"/>
            <a:chExt cx="1529291" cy="57551"/>
          </a:xfrm>
        </p:grpSpPr>
        <p:sp>
          <p:nvSpPr>
            <p:cNvPr id="131" name="椭圆 130"/>
            <p:cNvSpPr/>
            <p:nvPr>
              <p:custDataLst>
                <p:tags r:id="rId17"/>
              </p:custDataLst>
            </p:nvPr>
          </p:nvSpPr>
          <p:spPr>
            <a:xfrm>
              <a:off x="801727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2" name="椭圆 131"/>
            <p:cNvSpPr/>
            <p:nvPr>
              <p:custDataLst>
                <p:tags r:id="rId18"/>
              </p:custDataLst>
            </p:nvPr>
          </p:nvSpPr>
          <p:spPr>
            <a:xfrm>
              <a:off x="8107758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3" name="椭圆 132"/>
            <p:cNvSpPr/>
            <p:nvPr>
              <p:custDataLst>
                <p:tags r:id="rId19"/>
              </p:custDataLst>
            </p:nvPr>
          </p:nvSpPr>
          <p:spPr>
            <a:xfrm>
              <a:off x="8199209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4" name="椭圆 133"/>
            <p:cNvSpPr/>
            <p:nvPr>
              <p:custDataLst>
                <p:tags r:id="rId20"/>
              </p:custDataLst>
            </p:nvPr>
          </p:nvSpPr>
          <p:spPr>
            <a:xfrm>
              <a:off x="8290660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5" name="椭圆 134"/>
            <p:cNvSpPr/>
            <p:nvPr>
              <p:custDataLst>
                <p:tags r:id="rId21"/>
              </p:custDataLst>
            </p:nvPr>
          </p:nvSpPr>
          <p:spPr>
            <a:xfrm rot="900000">
              <a:off x="8382111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6" name="椭圆 135"/>
            <p:cNvSpPr/>
            <p:nvPr>
              <p:custDataLst>
                <p:tags r:id="rId22"/>
              </p:custDataLst>
            </p:nvPr>
          </p:nvSpPr>
          <p:spPr>
            <a:xfrm rot="900000">
              <a:off x="848230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7" name="椭圆 136"/>
            <p:cNvSpPr/>
            <p:nvPr>
              <p:custDataLst>
                <p:tags r:id="rId23"/>
              </p:custDataLst>
            </p:nvPr>
          </p:nvSpPr>
          <p:spPr>
            <a:xfrm rot="900000">
              <a:off x="8580605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8" name="椭圆 137"/>
            <p:cNvSpPr/>
            <p:nvPr>
              <p:custDataLst>
                <p:tags r:id="rId24"/>
              </p:custDataLst>
            </p:nvPr>
          </p:nvSpPr>
          <p:spPr>
            <a:xfrm rot="900000">
              <a:off x="8677684" y="4653235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39" name="椭圆 138"/>
            <p:cNvSpPr/>
            <p:nvPr>
              <p:custDataLst>
                <p:tags r:id="rId25"/>
              </p:custDataLst>
            </p:nvPr>
          </p:nvSpPr>
          <p:spPr>
            <a:xfrm rot="900000">
              <a:off x="8772992" y="4653234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0" name="椭圆 139"/>
            <p:cNvSpPr/>
            <p:nvPr>
              <p:custDataLst>
                <p:tags r:id="rId26"/>
              </p:custDataLst>
            </p:nvPr>
          </p:nvSpPr>
          <p:spPr>
            <a:xfrm rot="900000">
              <a:off x="8871769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1" name="椭圆 140"/>
            <p:cNvSpPr/>
            <p:nvPr>
              <p:custDataLst>
                <p:tags r:id="rId27"/>
              </p:custDataLst>
            </p:nvPr>
          </p:nvSpPr>
          <p:spPr>
            <a:xfrm rot="900000">
              <a:off x="8970070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2" name="椭圆 141"/>
            <p:cNvSpPr/>
            <p:nvPr>
              <p:custDataLst>
                <p:tags r:id="rId28"/>
              </p:custDataLst>
            </p:nvPr>
          </p:nvSpPr>
          <p:spPr>
            <a:xfrm rot="900000">
              <a:off x="9069001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3" name="椭圆 142"/>
            <p:cNvSpPr/>
            <p:nvPr>
              <p:custDataLst>
                <p:tags r:id="rId29"/>
              </p:custDataLst>
            </p:nvPr>
          </p:nvSpPr>
          <p:spPr>
            <a:xfrm rot="900000">
              <a:off x="9170112" y="4653233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4" name="椭圆 143"/>
            <p:cNvSpPr/>
            <p:nvPr>
              <p:custDataLst>
                <p:tags r:id="rId30"/>
              </p:custDataLst>
            </p:nvPr>
          </p:nvSpPr>
          <p:spPr>
            <a:xfrm rot="900000">
              <a:off x="9269627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5" name="椭圆 144"/>
            <p:cNvSpPr/>
            <p:nvPr>
              <p:custDataLst>
                <p:tags r:id="rId31"/>
              </p:custDataLst>
            </p:nvPr>
          </p:nvSpPr>
          <p:spPr>
            <a:xfrm rot="900000">
              <a:off x="9379320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6" name="椭圆 145"/>
            <p:cNvSpPr/>
            <p:nvPr>
              <p:custDataLst>
                <p:tags r:id="rId32"/>
              </p:custDataLst>
            </p:nvPr>
          </p:nvSpPr>
          <p:spPr>
            <a:xfrm rot="900000">
              <a:off x="9489014" y="4653232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>
            <p:custDataLst>
              <p:tags r:id="rId33"/>
            </p:custDataLst>
          </p:nvPr>
        </p:nvGrpSpPr>
        <p:grpSpPr>
          <a:xfrm>
            <a:off x="8010543" y="5122859"/>
            <a:ext cx="1528841" cy="57796"/>
            <a:chOff x="8017271" y="4745817"/>
            <a:chExt cx="1529291" cy="57551"/>
          </a:xfrm>
        </p:grpSpPr>
        <p:sp>
          <p:nvSpPr>
            <p:cNvPr id="148" name="椭圆 147"/>
            <p:cNvSpPr/>
            <p:nvPr>
              <p:custDataLst>
                <p:tags r:id="rId34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49" name="椭圆 148"/>
            <p:cNvSpPr/>
            <p:nvPr>
              <p:custDataLst>
                <p:tags r:id="rId35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0" name="椭圆 149"/>
            <p:cNvSpPr/>
            <p:nvPr>
              <p:custDataLst>
                <p:tags r:id="rId36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1" name="椭圆 150"/>
            <p:cNvSpPr/>
            <p:nvPr>
              <p:custDataLst>
                <p:tags r:id="rId37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2" name="椭圆 151"/>
            <p:cNvSpPr/>
            <p:nvPr>
              <p:custDataLst>
                <p:tags r:id="rId38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3" name="椭圆 152"/>
            <p:cNvSpPr/>
            <p:nvPr>
              <p:custDataLst>
                <p:tags r:id="rId39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4" name="椭圆 153"/>
            <p:cNvSpPr/>
            <p:nvPr>
              <p:custDataLst>
                <p:tags r:id="rId40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5" name="椭圆 154"/>
            <p:cNvSpPr/>
            <p:nvPr>
              <p:custDataLst>
                <p:tags r:id="rId41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6" name="椭圆 155"/>
            <p:cNvSpPr/>
            <p:nvPr>
              <p:custDataLst>
                <p:tags r:id="rId42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7" name="椭圆 156"/>
            <p:cNvSpPr/>
            <p:nvPr>
              <p:custDataLst>
                <p:tags r:id="rId43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8" name="椭圆 157"/>
            <p:cNvSpPr/>
            <p:nvPr>
              <p:custDataLst>
                <p:tags r:id="rId44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59" name="椭圆 158"/>
            <p:cNvSpPr/>
            <p:nvPr>
              <p:custDataLst>
                <p:tags r:id="rId45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0" name="椭圆 159"/>
            <p:cNvSpPr/>
            <p:nvPr>
              <p:custDataLst>
                <p:tags r:id="rId46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1" name="椭圆 160"/>
            <p:cNvSpPr/>
            <p:nvPr>
              <p:custDataLst>
                <p:tags r:id="rId47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2" name="椭圆 161"/>
            <p:cNvSpPr/>
            <p:nvPr>
              <p:custDataLst>
                <p:tags r:id="rId48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3" name="椭圆 162"/>
            <p:cNvSpPr/>
            <p:nvPr>
              <p:custDataLst>
                <p:tags r:id="rId49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grpSp>
        <p:nvGrpSpPr>
          <p:cNvPr id="164" name="组合 163"/>
          <p:cNvGrpSpPr/>
          <p:nvPr>
            <p:custDataLst>
              <p:tags r:id="rId50"/>
            </p:custDataLst>
          </p:nvPr>
        </p:nvGrpSpPr>
        <p:grpSpPr>
          <a:xfrm>
            <a:off x="8010543" y="5229558"/>
            <a:ext cx="1528841" cy="57796"/>
            <a:chOff x="8017271" y="4745817"/>
            <a:chExt cx="1529291" cy="57551"/>
          </a:xfrm>
        </p:grpSpPr>
        <p:sp>
          <p:nvSpPr>
            <p:cNvPr id="165" name="椭圆 164"/>
            <p:cNvSpPr/>
            <p:nvPr>
              <p:custDataLst>
                <p:tags r:id="rId51"/>
              </p:custDataLst>
            </p:nvPr>
          </p:nvSpPr>
          <p:spPr>
            <a:xfrm>
              <a:off x="801727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6" name="椭圆 165"/>
            <p:cNvSpPr/>
            <p:nvPr>
              <p:custDataLst>
                <p:tags r:id="rId52"/>
              </p:custDataLst>
            </p:nvPr>
          </p:nvSpPr>
          <p:spPr>
            <a:xfrm>
              <a:off x="8107758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7" name="椭圆 166"/>
            <p:cNvSpPr/>
            <p:nvPr>
              <p:custDataLst>
                <p:tags r:id="rId53"/>
              </p:custDataLst>
            </p:nvPr>
          </p:nvSpPr>
          <p:spPr>
            <a:xfrm>
              <a:off x="8199209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8" name="椭圆 167"/>
            <p:cNvSpPr/>
            <p:nvPr>
              <p:custDataLst>
                <p:tags r:id="rId54"/>
              </p:custDataLst>
            </p:nvPr>
          </p:nvSpPr>
          <p:spPr>
            <a:xfrm>
              <a:off x="8290660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69" name="椭圆 168"/>
            <p:cNvSpPr/>
            <p:nvPr>
              <p:custDataLst>
                <p:tags r:id="rId55"/>
              </p:custDataLst>
            </p:nvPr>
          </p:nvSpPr>
          <p:spPr>
            <a:xfrm rot="900000">
              <a:off x="8382111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0" name="椭圆 169"/>
            <p:cNvSpPr/>
            <p:nvPr>
              <p:custDataLst>
                <p:tags r:id="rId56"/>
              </p:custDataLst>
            </p:nvPr>
          </p:nvSpPr>
          <p:spPr>
            <a:xfrm rot="900000">
              <a:off x="848230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1" name="椭圆 170"/>
            <p:cNvSpPr/>
            <p:nvPr>
              <p:custDataLst>
                <p:tags r:id="rId57"/>
              </p:custDataLst>
            </p:nvPr>
          </p:nvSpPr>
          <p:spPr>
            <a:xfrm rot="900000">
              <a:off x="8580605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2" name="椭圆 171"/>
            <p:cNvSpPr/>
            <p:nvPr>
              <p:custDataLst>
                <p:tags r:id="rId58"/>
              </p:custDataLst>
            </p:nvPr>
          </p:nvSpPr>
          <p:spPr>
            <a:xfrm rot="900000">
              <a:off x="8677684" y="4745820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3" name="椭圆 172"/>
            <p:cNvSpPr/>
            <p:nvPr>
              <p:custDataLst>
                <p:tags r:id="rId59"/>
              </p:custDataLst>
            </p:nvPr>
          </p:nvSpPr>
          <p:spPr>
            <a:xfrm rot="900000">
              <a:off x="8772992" y="4745819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4" name="椭圆 173"/>
            <p:cNvSpPr/>
            <p:nvPr>
              <p:custDataLst>
                <p:tags r:id="rId60"/>
              </p:custDataLst>
            </p:nvPr>
          </p:nvSpPr>
          <p:spPr>
            <a:xfrm rot="900000">
              <a:off x="8871769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5" name="椭圆 174"/>
            <p:cNvSpPr/>
            <p:nvPr>
              <p:custDataLst>
                <p:tags r:id="rId61"/>
              </p:custDataLst>
            </p:nvPr>
          </p:nvSpPr>
          <p:spPr>
            <a:xfrm rot="900000">
              <a:off x="8970070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6" name="椭圆 175"/>
            <p:cNvSpPr/>
            <p:nvPr>
              <p:custDataLst>
                <p:tags r:id="rId62"/>
              </p:custDataLst>
            </p:nvPr>
          </p:nvSpPr>
          <p:spPr>
            <a:xfrm rot="900000">
              <a:off x="9069001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7" name="椭圆 176"/>
            <p:cNvSpPr/>
            <p:nvPr>
              <p:custDataLst>
                <p:tags r:id="rId63"/>
              </p:custDataLst>
            </p:nvPr>
          </p:nvSpPr>
          <p:spPr>
            <a:xfrm rot="900000">
              <a:off x="9170112" y="4745818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8" name="椭圆 177"/>
            <p:cNvSpPr/>
            <p:nvPr>
              <p:custDataLst>
                <p:tags r:id="rId64"/>
              </p:custDataLst>
            </p:nvPr>
          </p:nvSpPr>
          <p:spPr>
            <a:xfrm rot="900000">
              <a:off x="9269627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79" name="椭圆 178"/>
            <p:cNvSpPr/>
            <p:nvPr>
              <p:custDataLst>
                <p:tags r:id="rId65"/>
              </p:custDataLst>
            </p:nvPr>
          </p:nvSpPr>
          <p:spPr>
            <a:xfrm rot="900000">
              <a:off x="9379320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  <p:sp>
          <p:nvSpPr>
            <p:cNvPr id="180" name="椭圆 179"/>
            <p:cNvSpPr/>
            <p:nvPr>
              <p:custDataLst>
                <p:tags r:id="rId66"/>
              </p:custDataLst>
            </p:nvPr>
          </p:nvSpPr>
          <p:spPr>
            <a:xfrm rot="900000">
              <a:off x="9489014" y="4745817"/>
              <a:ext cx="57548" cy="57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endParaRPr>
            </a:p>
          </p:txBody>
        </p:sp>
      </p:grpSp>
      <p:sp>
        <p:nvSpPr>
          <p:cNvPr id="181" name="等腰三角形 180"/>
          <p:cNvSpPr/>
          <p:nvPr>
            <p:custDataLst>
              <p:tags r:id="rId67"/>
            </p:custDataLst>
          </p:nvPr>
        </p:nvSpPr>
        <p:spPr>
          <a:xfrm rot="5841703">
            <a:off x="5126189" y="2024755"/>
            <a:ext cx="2185328" cy="1884394"/>
          </a:xfrm>
          <a:prstGeom prst="triangle">
            <a:avLst>
              <a:gd name="adj" fmla="val 927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82" name="椭圆 181"/>
          <p:cNvSpPr/>
          <p:nvPr>
            <p:custDataLst>
              <p:tags r:id="rId68"/>
            </p:custDataLst>
          </p:nvPr>
        </p:nvSpPr>
        <p:spPr>
          <a:xfrm>
            <a:off x="7864516" y="2380421"/>
            <a:ext cx="128250" cy="12829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83" name="椭圆 182"/>
          <p:cNvSpPr/>
          <p:nvPr>
            <p:custDataLst>
              <p:tags r:id="rId69"/>
            </p:custDataLst>
          </p:nvPr>
        </p:nvSpPr>
        <p:spPr>
          <a:xfrm>
            <a:off x="8438466" y="3967580"/>
            <a:ext cx="128250" cy="128294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cxnSp>
        <p:nvCxnSpPr>
          <p:cNvPr id="184" name="直接连接符 183"/>
          <p:cNvCxnSpPr/>
          <p:nvPr>
            <p:custDataLst>
              <p:tags r:id="rId70"/>
            </p:custDataLst>
          </p:nvPr>
        </p:nvCxnSpPr>
        <p:spPr>
          <a:xfrm rot="696736" flipV="1">
            <a:off x="5901674" y="3176613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>
            <p:custDataLst>
              <p:tags r:id="rId71"/>
            </p:custDataLst>
          </p:nvPr>
        </p:nvCxnSpPr>
        <p:spPr>
          <a:xfrm rot="696736">
            <a:off x="5995097" y="3195166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>
            <p:custDataLst>
              <p:tags r:id="rId72"/>
            </p:custDataLst>
          </p:nvPr>
        </p:nvCxnSpPr>
        <p:spPr>
          <a:xfrm rot="696736" flipV="1">
            <a:off x="6094603" y="3216272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>
            <p:custDataLst>
              <p:tags r:id="rId73"/>
            </p:custDataLst>
          </p:nvPr>
        </p:nvCxnSpPr>
        <p:spPr>
          <a:xfrm rot="696736">
            <a:off x="6194237" y="3236102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>
            <p:custDataLst>
              <p:tags r:id="rId74"/>
            </p:custDataLst>
          </p:nvPr>
        </p:nvCxnSpPr>
        <p:spPr>
          <a:xfrm rot="696736" flipV="1">
            <a:off x="6287530" y="3255931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>
            <p:custDataLst>
              <p:tags r:id="rId75"/>
            </p:custDataLst>
          </p:nvPr>
        </p:nvCxnSpPr>
        <p:spPr>
          <a:xfrm rot="696736">
            <a:off x="6387165" y="3275761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>
            <p:custDataLst>
              <p:tags r:id="rId76"/>
            </p:custDataLst>
          </p:nvPr>
        </p:nvCxnSpPr>
        <p:spPr>
          <a:xfrm rot="696736" flipV="1">
            <a:off x="6481500" y="3295804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>
            <p:custDataLst>
              <p:tags r:id="rId77"/>
            </p:custDataLst>
          </p:nvPr>
        </p:nvCxnSpPr>
        <p:spPr>
          <a:xfrm rot="696736">
            <a:off x="6581136" y="3315634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>
            <p:custDataLst>
              <p:tags r:id="rId78"/>
            </p:custDataLst>
          </p:nvPr>
        </p:nvCxnSpPr>
        <p:spPr>
          <a:xfrm rot="696736" flipV="1">
            <a:off x="6674428" y="3335464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>
            <p:custDataLst>
              <p:tags r:id="rId79"/>
            </p:custDataLst>
          </p:nvPr>
        </p:nvCxnSpPr>
        <p:spPr>
          <a:xfrm rot="696736">
            <a:off x="6774063" y="3355293"/>
            <a:ext cx="95309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>
            <p:custDataLst>
              <p:tags r:id="rId80"/>
            </p:custDataLst>
          </p:nvPr>
        </p:nvCxnSpPr>
        <p:spPr>
          <a:xfrm rot="696736" flipV="1">
            <a:off x="6867357" y="3375123"/>
            <a:ext cx="101651" cy="132104"/>
          </a:xfrm>
          <a:prstGeom prst="line">
            <a:avLst/>
          </a:prstGeom>
          <a:ln w="508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>
            <p:custDataLst>
              <p:tags r:id="rId81"/>
            </p:custDataLst>
          </p:nvPr>
        </p:nvSpPr>
        <p:spPr>
          <a:xfrm>
            <a:off x="1084411" y="1923771"/>
            <a:ext cx="103996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“</a:t>
            </a:r>
          </a:p>
        </p:txBody>
      </p:sp>
      <p:sp>
        <p:nvSpPr>
          <p:cNvPr id="196" name="文本框 195"/>
          <p:cNvSpPr txBox="1"/>
          <p:nvPr>
            <p:custDataLst>
              <p:tags r:id="rId82"/>
            </p:custDataLst>
          </p:nvPr>
        </p:nvSpPr>
        <p:spPr>
          <a:xfrm>
            <a:off x="10037781" y="3124779"/>
            <a:ext cx="1032984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等线"/>
                <a:ea typeface="等线" charset="-122"/>
                <a:cs typeface="+mn-cs"/>
              </a:rPr>
              <a:t>”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7" name="矩形 196"/>
          <p:cNvSpPr/>
          <p:nvPr>
            <p:custDataLst>
              <p:tags r:id="rId86"/>
            </p:custDataLst>
          </p:nvPr>
        </p:nvSpPr>
        <p:spPr>
          <a:xfrm>
            <a:off x="693312" y="522702"/>
            <a:ext cx="10809821" cy="5836731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7"/>
            </p:custDataLst>
          </p:nvPr>
        </p:nvSpPr>
        <p:spPr>
          <a:xfrm>
            <a:off x="921851" y="747470"/>
            <a:ext cx="10420017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0" name="组合 59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61" name="组合 60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6" name="等腰三角形 65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67" name="组合 66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2" name="直接连接符 71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椭圆 67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62" name="组合 61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3" name="矩形 62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5" name="矩形 64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25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4"/>
            </p:custDataLst>
          </p:nvPr>
        </p:nvSpPr>
        <p:spPr>
          <a:xfrm>
            <a:off x="669825" y="952684"/>
            <a:ext cx="5282416" cy="538990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5"/>
            </p:custDataLst>
          </p:nvPr>
        </p:nvSpPr>
        <p:spPr>
          <a:xfrm>
            <a:off x="6237950" y="952684"/>
            <a:ext cx="5282416" cy="538990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9" name="组合 58"/>
          <p:cNvGrpSpPr/>
          <p:nvPr>
            <p:custDataLst>
              <p:tags r:id="rId1"/>
            </p:custDataLst>
          </p:nvPr>
        </p:nvGrpSpPr>
        <p:grpSpPr>
          <a:xfrm>
            <a:off x="106588" y="-15738"/>
            <a:ext cx="11948247" cy="6770706"/>
            <a:chOff x="106605" y="-15735"/>
            <a:chExt cx="11950114" cy="6769452"/>
          </a:xfrm>
        </p:grpSpPr>
        <p:grpSp>
          <p:nvGrpSpPr>
            <p:cNvPr id="60" name="组合 59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443909" y="4857426"/>
              <a:ext cx="612810" cy="1896291"/>
              <a:chOff x="17265" y="6303"/>
              <a:chExt cx="1218" cy="3769"/>
            </a:xfrm>
          </p:grpSpPr>
          <p:sp>
            <p:nvSpPr>
              <p:cNvPr id="65" name="等腰三角形 64"/>
              <p:cNvSpPr/>
              <p:nvPr userDrawn="1">
                <p:custDataLst>
                  <p:tags r:id="rId3"/>
                </p:custDataLst>
              </p:nvPr>
            </p:nvSpPr>
            <p:spPr>
              <a:xfrm rot="1461703">
                <a:off x="17265" y="9024"/>
                <a:ext cx="1218" cy="1049"/>
              </a:xfrm>
              <a:prstGeom prst="triangle">
                <a:avLst>
                  <a:gd name="adj" fmla="val 9271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grpSp>
            <p:nvGrpSpPr>
              <p:cNvPr id="66" name="组合 65"/>
              <p:cNvGrpSpPr/>
              <p:nvPr userDrawn="1"/>
            </p:nvGrpSpPr>
            <p:grpSpPr>
              <a:xfrm rot="17916736">
                <a:off x="17610" y="9129"/>
                <a:ext cx="1246" cy="140"/>
                <a:chOff x="8840335" y="-2017486"/>
                <a:chExt cx="865192" cy="96620"/>
              </a:xfrm>
            </p:grpSpPr>
            <p:cxnSp>
              <p:nvCxnSpPr>
                <p:cNvPr id="71" name="直接连接符 70"/>
                <p:cNvCxnSpPr/>
                <p:nvPr>
                  <p:custDataLst>
                    <p:tags r:id="rId4"/>
                  </p:custDataLst>
                </p:nvPr>
              </p:nvCxnSpPr>
              <p:spPr>
                <a:xfrm flipV="1">
                  <a:off x="8840335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8910050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>
                  <p:custDataLst>
                    <p:tags r:id="rId6"/>
                  </p:custDataLst>
                </p:nvPr>
              </p:nvCxnSpPr>
              <p:spPr>
                <a:xfrm flipV="1">
                  <a:off x="8984404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9058758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>
                  <p:custDataLst>
                    <p:tags r:id="rId8"/>
                  </p:custDataLst>
                </p:nvPr>
              </p:nvCxnSpPr>
              <p:spPr>
                <a:xfrm flipV="1">
                  <a:off x="9128473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9202827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>
                  <p:custDataLst>
                    <p:tags r:id="rId10"/>
                  </p:custDataLst>
                </p:nvPr>
              </p:nvCxnSpPr>
              <p:spPr>
                <a:xfrm flipV="1">
                  <a:off x="9273320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9347674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9417389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9491743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>
                  <p:custDataLst>
                    <p:tags r:id="rId14"/>
                  </p:custDataLst>
                </p:nvPr>
              </p:nvCxnSpPr>
              <p:spPr>
                <a:xfrm flipV="1">
                  <a:off x="9561458" y="-2017486"/>
                  <a:ext cx="74354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9635812" y="-2017486"/>
                  <a:ext cx="69715" cy="96620"/>
                </a:xfrm>
                <a:prstGeom prst="line">
                  <a:avLst/>
                </a:prstGeom>
                <a:ln w="50800" cap="rnd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椭圆 66"/>
              <p:cNvSpPr/>
              <p:nvPr userDrawn="1">
                <p:custDataLst>
                  <p:tags r:id="rId16"/>
                </p:custDataLst>
              </p:nvPr>
            </p:nvSpPr>
            <p:spPr>
              <a:xfrm>
                <a:off x="17683" y="8343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 userDrawn="1">
                <p:custDataLst>
                  <p:tags r:id="rId17"/>
                </p:custDataLst>
              </p:nvPr>
            </p:nvSpPr>
            <p:spPr>
              <a:xfrm>
                <a:off x="18243" y="7177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9" name="椭圆 68"/>
              <p:cNvSpPr/>
              <p:nvPr userDrawn="1">
                <p:custDataLst>
                  <p:tags r:id="rId18"/>
                </p:custDataLst>
              </p:nvPr>
            </p:nvSpPr>
            <p:spPr>
              <a:xfrm>
                <a:off x="17319" y="7379"/>
                <a:ext cx="364" cy="364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 userDrawn="1">
                <p:custDataLst>
                  <p:tags r:id="rId19"/>
                </p:custDataLst>
              </p:nvPr>
            </p:nvSpPr>
            <p:spPr>
              <a:xfrm>
                <a:off x="17906" y="6303"/>
                <a:ext cx="202" cy="202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  <p:grpSp>
          <p:nvGrpSpPr>
            <p:cNvPr id="61" name="组合 60"/>
            <p:cNvGrpSpPr/>
            <p:nvPr userDrawn="1"/>
          </p:nvGrpSpPr>
          <p:grpSpPr>
            <a:xfrm>
              <a:off x="106605" y="-15735"/>
              <a:ext cx="387234" cy="723600"/>
              <a:chOff x="2868565" y="1534795"/>
              <a:chExt cx="609963" cy="3938905"/>
            </a:xfrm>
            <a:solidFill>
              <a:schemeClr val="accent1"/>
            </a:solidFill>
          </p:grpSpPr>
          <p:sp>
            <p:nvSpPr>
              <p:cNvPr id="62" name="矩形 61"/>
              <p:cNvSpPr/>
              <p:nvPr userDrawn="1">
                <p:custDataLst>
                  <p:tags r:id="rId20"/>
                </p:custDataLst>
              </p:nvPr>
            </p:nvSpPr>
            <p:spPr>
              <a:xfrm>
                <a:off x="2868565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3" name="矩形 62"/>
              <p:cNvSpPr/>
              <p:nvPr userDrawn="1">
                <p:custDataLst>
                  <p:tags r:id="rId21"/>
                </p:custDataLst>
              </p:nvPr>
            </p:nvSpPr>
            <p:spPr>
              <a:xfrm>
                <a:off x="3108069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  <p:sp>
            <p:nvSpPr>
              <p:cNvPr id="64" name="矩形 63"/>
              <p:cNvSpPr/>
              <p:nvPr userDrawn="1">
                <p:custDataLst>
                  <p:tags r:id="rId22"/>
                </p:custDataLst>
              </p:nvPr>
            </p:nvSpPr>
            <p:spPr>
              <a:xfrm>
                <a:off x="3362406" y="1534795"/>
                <a:ext cx="116122" cy="39389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charset="-122"/>
                  <a:cs typeface="+mn-cs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3"/>
            </p:custDataLst>
          </p:nvPr>
        </p:nvSpPr>
        <p:spPr>
          <a:xfrm>
            <a:off x="10569483" y="952684"/>
            <a:ext cx="950835" cy="5389905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4"/>
            </p:custDataLst>
          </p:nvPr>
        </p:nvSpPr>
        <p:spPr>
          <a:xfrm>
            <a:off x="669820" y="952676"/>
            <a:ext cx="9826565" cy="5389905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5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556.xml" /><Relationship Id="rId21" Type="http://schemas.openxmlformats.org/officeDocument/2006/relationships/tags" Target="../tags/tag557.xml" /><Relationship Id="rId22" Type="http://schemas.openxmlformats.org/officeDocument/2006/relationships/tags" Target="../tags/tag558.xml" /><Relationship Id="rId23" Type="http://schemas.openxmlformats.org/officeDocument/2006/relationships/tags" Target="../tags/tag559.xml" /><Relationship Id="rId24" Type="http://schemas.openxmlformats.org/officeDocument/2006/relationships/tags" Target="../tags/tag56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777" y="443312"/>
            <a:ext cx="10850541" cy="442046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777" y="952684"/>
            <a:ext cx="10850541" cy="538990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0925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56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slide" Target="slide6.xml" TargetMode="Internal" /><Relationship Id="rId4" Type="http://schemas.openxmlformats.org/officeDocument/2006/relationships/tags" Target="../tags/tag57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5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574.xml" /><Relationship Id="rId4" Type="http://schemas.openxmlformats.org/officeDocument/2006/relationships/image" Target="../media/image4.png" /><Relationship Id="rId5" Type="http://schemas.openxmlformats.org/officeDocument/2006/relationships/tags" Target="../tags/tag575.xml" /><Relationship Id="rId6" Type="http://schemas.openxmlformats.org/officeDocument/2006/relationships/tags" Target="../tags/tag576.xml" /><Relationship Id="rId7" Type="http://schemas.openxmlformats.org/officeDocument/2006/relationships/tags" Target="../tags/tag57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5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58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5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tags" Target="../tags/tag58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8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8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586.xml" /><Relationship Id="rId4" Type="http://schemas.openxmlformats.org/officeDocument/2006/relationships/image" Target="../media/image4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tags" Target="../tags/tag58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6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</a:t>
            </a:r>
          </a:p>
        </p:txBody>
      </p:sp>
      <p:sp>
        <p:nvSpPr>
          <p:cNvPr id="13" name="标题 2"/>
          <p:cNvSpPr txBox="1"/>
          <p:nvPr/>
        </p:nvSpPr>
        <p:spPr>
          <a:xfrm>
            <a:off x="857295" y="2386385"/>
            <a:ext cx="10320964" cy="1791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30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30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6000" b="1" kern="100">
                <a:solidFill>
                  <a:prstClr val="black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Times New Roman" panose="02020603050405020304" pitchFamily="18" charset="0"/>
              </a:rPr>
              <a:t>以工匠精神雕琢时代品质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519680" y="1053465"/>
            <a:ext cx="7621270" cy="950595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cs typeface="微软雅黑" panose="020b0503020204020204" pitchFamily="34" charset="-122"/>
              </a:rPr>
              <a:t>第二单元  实用性阅读与交流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33408" y="187724"/>
            <a:ext cx="11412000" cy="44310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赏析文中语句</a:t>
            </a:r>
            <a:endParaRPr lang="zh-CN" altLang="zh-CN" sz="1200" kern="10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3.“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倘若没有发自肺腑、专心如一的热爱，怎能有废寝忘食、尽心竭力的付出；没有臻于至善、超今冠古的追求，怎能有出类拔萃、巧夺天工的卓越；没有冰心一片、物我两忘的境界，怎能有雷打不动、脚踏实地的笃实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请从修辞手法的角度，品读这句话。</a:t>
            </a:r>
          </a:p>
        </p:txBody>
      </p:sp>
      <p:sp>
        <p:nvSpPr>
          <p:cNvPr id="3" name="矩形 2"/>
          <p:cNvSpPr/>
          <p:nvPr/>
        </p:nvSpPr>
        <p:spPr>
          <a:xfrm>
            <a:off x="233408" y="4840899"/>
            <a:ext cx="11412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这句话运用了排比的修辞手法，层层深入地论述工匠精神的内涵与意义，增强了语气，使表达更加有力。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89206" y="765498"/>
            <a:ext cx="1117860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4.“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我们不必人人成为工匠，却可以人人成为工匠精神的践行者。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请结合全文，品读这句话的内涵。</a:t>
            </a:r>
          </a:p>
        </p:txBody>
      </p:sp>
      <p:sp>
        <p:nvSpPr>
          <p:cNvPr id="3" name="矩形 2"/>
          <p:cNvSpPr/>
          <p:nvPr/>
        </p:nvSpPr>
        <p:spPr>
          <a:xfrm>
            <a:off x="220931" y="3121427"/>
            <a:ext cx="11250616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这句话体现了作者对工匠精神的推崇和倡导，它的内涵是：虽然并非人人都能做到心思巧妙、技术精湛、造诣高深，但是我们都应该追求并实践工匠精神。</a:t>
            </a:r>
          </a:p>
        </p:txBody>
      </p:sp>
      <p:sp>
        <p:nvSpPr>
          <p:cNvPr id="5" name="返回">
            <a:hlinkClick r:id="rId3" action="ppaction://hlinksldjump"/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spcBef>
                <a:spcPct val="50000"/>
              </a:spcBef>
              <a:defRPr/>
            </a:pPr>
            <a:r>
              <a:rPr lang="zh-CN" altLang="en-US" sz="2000" kern="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返 回</a:t>
            </a: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193551" y="2710891"/>
            <a:ext cx="6444878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XUE XI REN WU ER           QING JING YU REN WU</a:t>
            </a:r>
            <a:endParaRPr lang="zh-CN" altLang="en-US" sz="1600">
              <a:solidFill>
                <a:srgbClr val="E7E6E6">
                  <a:lumMod val="25000"/>
                </a:srgb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629759" y="3259744"/>
            <a:ext cx="7128666" cy="7067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学习任务二    </a:t>
            </a:r>
            <a:r>
              <a:rPr lang="zh-CN" altLang="en-US" sz="40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探究与拓展</a:t>
            </a:r>
          </a:p>
        </p:txBody>
      </p:sp>
      <p:sp>
        <p:nvSpPr>
          <p:cNvPr id="11" name="椭圆 10"/>
          <p:cNvSpPr/>
          <p:nvPr/>
        </p:nvSpPr>
        <p:spPr>
          <a:xfrm>
            <a:off x="5563001" y="1385254"/>
            <a:ext cx="926955" cy="904099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11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777" y="1853184"/>
            <a:ext cx="10850541" cy="53880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任务活动（一）　     </a:t>
            </a:r>
          </a:p>
          <a:p>
            <a:pPr marL="0" indent="0">
              <a:buNone/>
            </a:pP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altLang="zh-CN" sz="6600" b="1" kern="1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探究学习</a:t>
            </a:r>
            <a:endParaRPr lang="zh-CN" altLang="zh-CN" sz="6600" b="1" kern="1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845399" y="1003439"/>
            <a:ext cx="1658541" cy="455295"/>
          </a:xfrm>
          <a:prstGeom prst="rect">
            <a:avLst/>
          </a:prstGeom>
          <a:solidFill>
            <a:schemeClr val="accent1"/>
          </a:solidFill>
          <a:ln w="3175">
            <a:noFill/>
            <a:prstDash val="dash"/>
          </a:ln>
        </p:spPr>
        <p:txBody>
          <a:bodyPr wrap="square" lIns="71996" tIns="35998" rIns="71996" bIns="35998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45"/>
              </a:spcAft>
              <a:defRPr/>
            </a:pPr>
            <a:r>
              <a:rPr sz="2500" spc="53">
                <a:solidFill>
                  <a:schemeClr val="bg1"/>
                </a:solidFill>
              </a:rPr>
              <a:t> </a:t>
            </a:r>
            <a:r>
              <a:rPr sz="2500" spc="53">
                <a:solidFill>
                  <a:schemeClr val="bg1"/>
                </a:solidFill>
                <a:latin typeface="微软雅黑" panose="020b0503020204020204" pitchFamily="34" charset="-122"/>
              </a:rPr>
              <a:t>课堂研讨</a:t>
            </a:r>
          </a:p>
        </p:txBody>
      </p:sp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" y="497"/>
            <a:ext cx="12186960" cy="6858594"/>
          </a:xfrm>
          <a:prstGeom prst="rect">
            <a:avLst/>
          </a:prstGeom>
        </p:spPr>
      </p:pic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622598" y="693490"/>
            <a:ext cx="11233248" cy="5184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1996" tIns="35998" rIns="71996" bIns="35998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indent="483870">
              <a:lnSpc>
                <a:spcPct val="150000"/>
              </a:lnSpc>
            </a:pPr>
            <a:r>
              <a:rPr lang="en-US" sz="3200" b="1" spc="53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sz="3600" b="1" spc="53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1.这篇新闻评论的“准”“新”“深”体现在哪里？</a:t>
            </a:r>
          </a:p>
          <a:p>
            <a:pPr indent="483870">
              <a:lnSpc>
                <a:spcPct val="150000"/>
              </a:lnSpc>
            </a:pPr>
            <a:r>
              <a:rPr lang="en-US" sz="3200" b="1" spc="53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sz="3200" b="1" spc="53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6"/>
            </p:custDataLst>
          </p:nvPr>
        </p:nvSpPr>
        <p:spPr>
          <a:xfrm>
            <a:off x="550590" y="1675013"/>
            <a:ext cx="11233248" cy="5184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1996" tIns="35998" rIns="71996" bIns="35998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indent="483870">
              <a:lnSpc>
                <a:spcPct val="150000"/>
              </a:lnSpc>
            </a:pPr>
            <a:r>
              <a:rPr lang="en-US" sz="3600" b="1" spc="53" err="1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准</a:t>
            </a:r>
            <a:r>
              <a:rPr lang="en-US" sz="3600" b="1" spc="53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：时代的呼唤：一个时代有一个时代的气质。</a:t>
            </a:r>
          </a:p>
          <a:p>
            <a:pPr indent="483870">
              <a:lnSpc>
                <a:spcPct val="150000"/>
              </a:lnSpc>
            </a:pPr>
            <a:r>
              <a:rPr lang="en-US" sz="3600" b="1" spc="53" err="1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</a:t>
            </a:r>
            <a:r>
              <a:rPr lang="en-US" sz="3600" b="1" spc="53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：工匠精神值得我们用新的眼光来观照——①旧眼光：职业的高低贵贱；新眼光：职业品质、专业精神。②旧眼光：雕虫小技；新眼光：改变世界的现实力量</a:t>
            </a:r>
            <a:r>
              <a:rPr lang="en-US" sz="3600" b="1" spc="53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indent="483870">
              <a:lnSpc>
                <a:spcPct val="150000"/>
              </a:lnSpc>
            </a:pPr>
            <a:r>
              <a:rPr lang="en-US" sz="3600" b="1" spc="53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600" b="1" spc="53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深：生命哲学、人生信念。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65505" y="1019175"/>
            <a:ext cx="10968990" cy="927100"/>
          </a:xfrm>
          <a:prstGeom prst="rect">
            <a:avLst/>
          </a:prstGeom>
          <a:noFill/>
        </p:spPr>
        <p:txBody>
          <a:bodyPr wrap="square" lIns="96771" tIns="48385" rIns="96771" bIns="48385" rtlCol="0">
            <a:spAutoFit/>
          </a:bodyPr>
          <a:lstStyle/>
          <a:p>
            <a:pPr indent="483870">
              <a:lnSpc>
                <a:spcPct val="150000"/>
              </a:lnSpc>
              <a:spcAft>
                <a:spcPts val="210"/>
              </a:spcAft>
            </a:pPr>
            <a:r>
              <a:rPr lang="en-US" sz="2500" b="1" spc="53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en-US" sz="3600" b="1" spc="53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3600" b="1" spc="53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新闻评论和一般的议论文有哪些不同</a:t>
            </a:r>
            <a:r>
              <a:rPr sz="3600" b="1" spc="53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sz="2300" spc="53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70670" y="2133650"/>
            <a:ext cx="10153128" cy="4251325"/>
          </a:xfrm>
          <a:prstGeom prst="rect">
            <a:avLst/>
          </a:prstGeom>
          <a:noFill/>
        </p:spPr>
        <p:txBody>
          <a:bodyPr wrap="square" lIns="96771" tIns="48385" rIns="96771" bIns="48385" rtlCol="0">
            <a:spAutoFit/>
          </a:bodyPr>
          <a:lstStyle/>
          <a:p>
            <a:pPr indent="483870">
              <a:lnSpc>
                <a:spcPct val="150000"/>
              </a:lnSpc>
              <a:spcAft>
                <a:spcPts val="210"/>
              </a:spcAft>
            </a:pPr>
            <a:r>
              <a:rPr sz="3600" b="1" spc="53" err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新闻评论针对新闻时事发表看法</a:t>
            </a:r>
            <a:r>
              <a:rPr sz="3600" b="1" spc="53" err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，讲究观点鲜明，针对性强，注重行文的逻辑性，有鲜明的立场。同一新闻事件可以从不同角度有不同的看法。一般的议论文围绕中心论点选择适当论据加以论证。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777" y="1853184"/>
            <a:ext cx="10850541" cy="53880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任务活动（二）　     </a:t>
            </a:r>
          </a:p>
          <a:p>
            <a:pPr marL="0" indent="0">
              <a:buNone/>
            </a:pP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altLang="zh-CN" sz="88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altLang="zh-CN" sz="8800" b="1" kern="1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拓展学习</a:t>
            </a:r>
            <a:endParaRPr lang="zh-CN" altLang="zh-CN" sz="23900" b="1" kern="10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zh-CN" sz="23900" b="1" kern="10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-73660"/>
            <a:ext cx="12189460" cy="68376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kern="10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拓展练习</a:t>
            </a:r>
            <a:endParaRPr lang="en-US" altLang="zh-CN" sz="3200" b="1" kern="10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读下面两则材料，思考后面的问题。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541655"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秦始皇陵出土的铜车马由</a:t>
            </a:r>
            <a:r>
              <a:rPr lang="en-US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3 000</a:t>
            </a:r>
            <a:r>
              <a:rPr lang="zh-CN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零部件组合而成。结构精巧，工艺复杂，铸造精致，综合使用了铸造、焊接、嵌铸、镶嵌以及多种多样的机械连接工艺技术，令人叹为观止。它凝聚着两千多年前金属制造工艺方面的辉煌成就，在中国和世界冶金史与金属工艺史上，占有重要的地位，被誉为世界</a:t>
            </a:r>
            <a:r>
              <a:rPr lang="en-US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青铜之冠</a:t>
            </a:r>
            <a:r>
              <a:rPr lang="en-US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indent="541655"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　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3000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多家企业、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余万从业人口、年产圆珠笔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380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多亿支，占世界总供应量的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80%……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中国已经成为当之无愧的制笔大国，但一连串值得骄傲的数字背后，却是核心技术的缺失和核心材料高度依赖进口的现实。为此中国企业每年需支付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亿元外汇，制造商生产一支圆珠笔的利润还不足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分钱。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88571" y="150247"/>
            <a:ext cx="114120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铜车马让世人惊艳赞叹，圆珠笔却让国人唏嘘遗憾，两相对比，你认为其中的原因是什么？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389206" y="1718712"/>
            <a:ext cx="11412000" cy="52622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铜车马的辉煌，来自原料的精挑细选、工艺的精巧极致和工匠的精心雕琢。可以说，是精益求精的工匠精神锻造出了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青铜之冠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的铜车马。而当前圆珠笔的制造，核心技术靠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山寨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，核心材料靠进口，暴露出我国圆珠笔行业核心工艺的缺失和工匠精神的缺位。造笔者看重于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多销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，满足于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薄利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，不思探索，甘为他人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打工</a:t>
            </a:r>
            <a:r>
              <a:rPr lang="en-US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，更暴露出该行业甚至社会上重量不重质的心理弊病。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710830" y="1321763"/>
            <a:ext cx="6032399" cy="8299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800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资源与积累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766232" y="2332916"/>
            <a:ext cx="10729192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思维目标：</a:t>
            </a:r>
            <a:r>
              <a:rPr lang="zh-CN" altLang="zh-CN" sz="36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握文章的主要观点，掌握其论证方法、论证思路。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语言目标：品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读文中的重要语句。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40715" y="820420"/>
            <a:ext cx="2584450" cy="76835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素养目标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21920" y="690245"/>
            <a:ext cx="12068810" cy="6235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kern="100">
                <a:latin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的来源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541655"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工匠精神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一词，最早出自著名企业家、教育家聂圣哲。他曾呼吁：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中国制造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是世界给予中国的最好礼物，要珍惜这个练兵的机会，决不能轻易丢失。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中国制造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熟能生巧了，就可以过渡到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中国精造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中国精造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稳定了，不怕没有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中国创造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。千万不要让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中国制造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还没有成熟就夭折了，路要一步一步走，人动化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手艺活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是自动化的基础与前提。要有工匠精神，从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匠心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匠魂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”……</a:t>
            </a:r>
            <a:endParaRPr lang="zh-CN" altLang="zh-CN" sz="2600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41655"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在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2016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年的政府工作报告中，李克强总理说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要鼓励企业开展个性化定制、柔性化生产，培育精益求精的工匠精神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。近些年来充斥媒体的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中国智造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中国创造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中国精造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工匠精神</a:t>
            </a:r>
            <a:r>
              <a:rPr lang="en-US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，如今成为决策层共识，写进政府工作报告，显得尤为难得和宝贵。</a:t>
            </a:r>
          </a:p>
        </p:txBody>
      </p:sp>
      <p:sp>
        <p:nvSpPr>
          <p:cNvPr id="3" name="矩形 2"/>
          <p:cNvSpPr/>
          <p:nvPr/>
        </p:nvSpPr>
        <p:spPr>
          <a:xfrm>
            <a:off x="531540" y="198959"/>
            <a:ext cx="15036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学习资源</a:t>
            </a:r>
            <a:endParaRPr lang="en-US" altLang="zh-CN" sz="2600" b="1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973" t="21970" r="10756" b="73156"/>
          <a:stretch>
            <a:fillRect/>
          </a:stretch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73025" y="-139065"/>
            <a:ext cx="12117070" cy="71380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100">
                <a:latin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的现实意义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541655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工匠精神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在当今企业管理中有着重要的学习价值。当今社会心浮气躁，追求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短、平、快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”(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投资少、周期短、见效快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带来的即时利益，从而忽略了产品的品质灵魂。因此企业更需要工匠精神，才能在长期的竞争中获得成功。当其他企业热衷于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圈钱、做死某款产品、再出新品、再圈钱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的循环时，坚持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工匠精神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的企业，依靠信念、信仰，看着产品不断改进、不断完善，最终，通过高标准要求历练之后，成为众多用户的骄傲。无论成功与否，这个过程，他们的精神是完完全全的享受，是脱俗的，也是正面积极的。</a:t>
            </a:r>
          </a:p>
          <a:p>
            <a:pPr indent="54165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中国很多企业的产品质量为什么搞不好？原因虽然有很多，但最终可以归结到一个方面上来，就是做事缺乏严谨的工匠精神。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89206" y="1038016"/>
            <a:ext cx="11412000" cy="52914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54165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企业不能盲目学习和引进日本式管理。日式管理最值得学习的是一种精神，而不是具体做法。这种精神就是匠人精神。所谓工匠精神，第一是热爱你所做的事，胜过爱这些事给你带来的钱；第二就是精益求精，精雕细琢。精益管理就是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益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两个字。在日本人的概念里，你把它从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60%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提高到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99%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，和从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99%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提高到</a:t>
            </a:r>
            <a:r>
              <a:rPr lang="en-US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99.99%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是一个概念。他们不跟别人较劲，跟自己较劲。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845399" y="1003439"/>
            <a:ext cx="1658541" cy="455295"/>
          </a:xfrm>
          <a:prstGeom prst="rect">
            <a:avLst/>
          </a:prstGeom>
          <a:solidFill>
            <a:schemeClr val="accent1"/>
          </a:solidFill>
          <a:ln w="3175">
            <a:noFill/>
            <a:prstDash val="dash"/>
          </a:ln>
        </p:spPr>
        <p:txBody>
          <a:bodyPr wrap="square" lIns="71996" tIns="35998" rIns="71996" bIns="35998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45"/>
              </a:spcAft>
              <a:defRPr/>
            </a:pPr>
            <a:r>
              <a:rPr sz="2500">
                <a:solidFill>
                  <a:schemeClr val="bg1"/>
                </a:solidFill>
              </a:rPr>
              <a:t> </a:t>
            </a:r>
            <a:r>
              <a:rPr lang="zh-CN" altLang="en-US" sz="2500">
                <a:solidFill>
                  <a:schemeClr val="bg1"/>
                </a:solidFill>
              </a:rPr>
              <a:t>活动任务</a:t>
            </a:r>
            <a:endParaRPr sz="2500">
              <a:solidFill>
                <a:schemeClr val="bg1"/>
              </a:solidFill>
            </a:endParaRPr>
          </a:p>
        </p:txBody>
      </p:sp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" y="497"/>
            <a:ext cx="12186960" cy="6858594"/>
          </a:xfrm>
          <a:prstGeom prst="rect">
            <a:avLst/>
          </a:prstGeom>
        </p:spPr>
      </p:pic>
      <p:sp>
        <p:nvSpPr>
          <p:cNvPr id="5" name="文本框 99"/>
          <p:cNvSpPr txBox="1"/>
          <p:nvPr/>
        </p:nvSpPr>
        <p:spPr>
          <a:xfrm>
            <a:off x="669841" y="1357308"/>
            <a:ext cx="10722415" cy="5267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6771" tIns="48385" rIns="96771" bIns="48385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选择一份报纸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，浏览一周的内容，从中挑选出三四篇你认为比较优秀的新闻作品。</a:t>
            </a:r>
          </a:p>
          <a:p>
            <a:pPr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小组合作，从新闻价值、报道角度、结构层次、语言表达等方面草拟一份优秀新闻评选标准。</a:t>
            </a:r>
          </a:p>
          <a:p>
            <a:pPr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每个小组按照标准评选出消息和通讯各一篇，合作撰写一份推荐书，阐述推荐理由，与新闻作品一起在全班展示、交流。</a:t>
            </a:r>
          </a:p>
        </p:txBody>
      </p:sp>
      <p:sp>
        <p:nvSpPr>
          <p:cNvPr id="6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31640" y="234762"/>
            <a:ext cx="2520280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作业</a:t>
            </a:r>
          </a:p>
        </p:txBody>
      </p:sp>
      <p:pic>
        <p:nvPicPr>
          <p:cNvPr id="8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1544300" y="10210800"/>
            <a:ext cx="342900" cy="3556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496800" y="11709400"/>
            <a:ext cx="3429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06574" y="1629594"/>
            <a:ext cx="11377264" cy="4320479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564" y="1513761"/>
            <a:ext cx="10657184" cy="45523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曾</a:t>
            </a:r>
            <a:r>
              <a:rPr lang="zh-CN" altLang="zh-CN" sz="32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经，工匠是一个中国老百姓日常生活须臾不可离的职业，木匠、铜匠、铁匠、石匠、篾匠等，各类手工匠人用他们精湛的技艺为传统生活景图定下底色。随着农耕时代的结束，社会进入后工业时代，一些与现代生活不相适应的老手艺、老工匠逐渐淡出日常生活，但工匠精神永不过时。</a:t>
            </a:r>
            <a:endParaRPr lang="zh-CN" altLang="zh-CN" sz="3200" b="1" kern="100"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2285" y="280035"/>
            <a:ext cx="2584450" cy="76835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任务情境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27459" y="1404302"/>
            <a:ext cx="1520587" cy="1172027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7" name="文本框 6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269" y="2895020"/>
            <a:ext cx="6336945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XUE XI REN WU YI                        YUE DU YU JIAN SHANG </a:t>
            </a:r>
            <a:endParaRPr lang="zh-CN" altLang="en-US" sz="1200">
              <a:solidFill>
                <a:srgbClr val="E7E6E6">
                  <a:lumMod val="25000"/>
                </a:srgb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478" y="3330362"/>
            <a:ext cx="6031456" cy="645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学习任务一    </a:t>
            </a:r>
            <a:r>
              <a:rPr lang="zh-CN" altLang="en-US" sz="36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阅读与鉴赏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1"/>
      <p:bldP spid="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777" y="1853184"/>
            <a:ext cx="10850541" cy="53880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任务活动（一）　     </a:t>
            </a:r>
          </a:p>
          <a:p>
            <a:pPr marL="0" indent="0">
              <a:buNone/>
            </a:pP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altLang="zh-CN" sz="5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阅读全文，整体感知</a:t>
            </a:r>
            <a:endParaRPr lang="zh-CN" altLang="zh-CN" sz="5400" b="1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zh-CN" sz="5400" b="1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0" y="333375"/>
            <a:ext cx="1241679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请阅读课文，把</a:t>
            </a:r>
            <a:r>
              <a:rPr lang="en-US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工匠精神</a:t>
            </a:r>
            <a:r>
              <a:rPr lang="en-US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的内涵填写在下面的方框内。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514914" y="1888009"/>
            <a:ext cx="396466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炉火纯青的技术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14915" y="2417223"/>
            <a:ext cx="46668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发自肺腑、专心如一的热爱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14915" y="2925738"/>
            <a:ext cx="46668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臻于至善、超今冠古的追求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14915" y="3455195"/>
            <a:ext cx="46668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冰心一片、物我两忘的境界</a:t>
            </a:r>
          </a:p>
        </p:txBody>
      </p:sp>
      <p:sp>
        <p:nvSpPr>
          <p:cNvPr id="30" name="矩形 29"/>
          <p:cNvSpPr/>
          <p:nvPr/>
        </p:nvSpPr>
        <p:spPr>
          <a:xfrm>
            <a:off x="5514914" y="4005858"/>
            <a:ext cx="569285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格物致知、正心诚意的生命哲学</a:t>
            </a:r>
          </a:p>
        </p:txBody>
      </p:sp>
      <p:sp>
        <p:nvSpPr>
          <p:cNvPr id="31" name="矩形 30"/>
          <p:cNvSpPr/>
          <p:nvPr/>
        </p:nvSpPr>
        <p:spPr>
          <a:xfrm>
            <a:off x="5514914" y="4603697"/>
            <a:ext cx="590888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技进乎道、超然达观的人生信念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0" y="2781722"/>
            <a:ext cx="2507198" cy="149094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400" kern="10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4567" y="2997746"/>
            <a:ext cx="21991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endParaRPr lang="zh-CN" altLang="zh-CN" sz="32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33666" y="3501802"/>
            <a:ext cx="1398140" cy="0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710830" y="2921389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内涵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>
            <a:endCxn id="43" idx="1"/>
          </p:cNvCxnSpPr>
          <p:nvPr/>
        </p:nvCxnSpPr>
        <p:spPr>
          <a:xfrm flipV="1">
            <a:off x="3997837" y="2075816"/>
            <a:ext cx="1089257" cy="1433820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44" idx="1"/>
          </p:cNvCxnSpPr>
          <p:nvPr/>
        </p:nvCxnSpPr>
        <p:spPr>
          <a:xfrm flipV="1">
            <a:off x="3918572" y="2622263"/>
            <a:ext cx="1148031" cy="878906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927546" y="3232715"/>
            <a:ext cx="1148031" cy="260621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46" idx="1"/>
          </p:cNvCxnSpPr>
          <p:nvPr/>
        </p:nvCxnSpPr>
        <p:spPr>
          <a:xfrm>
            <a:off x="3905338" y="3496578"/>
            <a:ext cx="1161265" cy="165115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48" idx="1"/>
          </p:cNvCxnSpPr>
          <p:nvPr/>
        </p:nvCxnSpPr>
        <p:spPr>
          <a:xfrm>
            <a:off x="3921764" y="3501167"/>
            <a:ext cx="1144839" cy="734889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49" idx="1"/>
          </p:cNvCxnSpPr>
          <p:nvPr/>
        </p:nvCxnSpPr>
        <p:spPr>
          <a:xfrm>
            <a:off x="3918572" y="3499527"/>
            <a:ext cx="1148031" cy="1354984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087094" y="1845618"/>
            <a:ext cx="5319455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①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66603" y="2392065"/>
            <a:ext cx="5247447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②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66603" y="2925738"/>
            <a:ext cx="5247447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③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66603" y="3430860"/>
            <a:ext cx="5247447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④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66603" y="4005858"/>
            <a:ext cx="5247447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⑤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66603" y="4624313"/>
            <a:ext cx="5247447" cy="4603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cs typeface="Courier New" panose="02070309020205020404" pitchFamily="49" charset="0"/>
              </a:rPr>
              <a:t>⑥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777" y="1853184"/>
            <a:ext cx="10850541" cy="53880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任务活动（二）　     </a:t>
            </a:r>
          </a:p>
          <a:p>
            <a:pPr marL="0" indent="0">
              <a:buNone/>
            </a:pPr>
            <a:r>
              <a:rPr altLang="zh-CN" sz="44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altLang="zh-CN" sz="5400" b="1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深</a:t>
            </a:r>
            <a:r>
              <a:rPr altLang="zh-CN" sz="54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入品读，感悟赏析</a:t>
            </a:r>
            <a:endParaRPr lang="zh-CN" altLang="zh-CN" sz="540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zh-CN" sz="540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10466" y="134"/>
            <a:ext cx="11178608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6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36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36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36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把握文章观点、论证方法</a:t>
            </a:r>
            <a:endParaRPr lang="zh-CN" altLang="zh-CN" sz="160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文章的主要观点是什么？作者主要运用了什么方法来论述自己的观点？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2349674"/>
            <a:ext cx="11412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3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altLang="zh-CN" sz="3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用工匠精神雕琢时代品质，让我们的生活变得更加美好。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zh-CN" sz="3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道理论证。作者引用企业家、作家和普通人的话，加以分析论证，论述我们的时代需要工匠精神，它体现出社会的品格和国家的形象。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06" y="664597"/>
            <a:ext cx="1117860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请简要概括第二段的论述思路。</a:t>
            </a:r>
          </a:p>
        </p:txBody>
      </p:sp>
      <p:sp>
        <p:nvSpPr>
          <p:cNvPr id="3" name="矩形 2"/>
          <p:cNvSpPr/>
          <p:nvPr/>
        </p:nvSpPr>
        <p:spPr>
          <a:xfrm>
            <a:off x="388571" y="2352735"/>
            <a:ext cx="11412000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首先解释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匠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的含义，接着由作家的话引出人的职业品质、专业精神有不同，最后指出工匠精神对于企业和国家的意义。</a:t>
            </a: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3"/>
  <p:tag name="KSO_WM_UNIT_INDEX" val="3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5"/>
  <p:tag name="KSO_WM_UNIT_INDEX" val="5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4"/>
  <p:tag name="KSO_WM_UNIT_INDEX" val="4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6"/>
  <p:tag name="KSO_WM_UNIT_INDEX" val="6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7"/>
  <p:tag name="KSO_WM_UNIT_INDEX" val="7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8"/>
  <p:tag name="KSO_WM_UNIT_INDEX" val="8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9"/>
  <p:tag name="KSO_WM_UNIT_INDEX" val="9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0"/>
  <p:tag name="KSO_WM_UNIT_INDEX" val="10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1"/>
  <p:tag name="KSO_WM_UNIT_INDEX" val="11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2"/>
  <p:tag name="KSO_WM_UNIT_INDEX" val="12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3"/>
  <p:tag name="KSO_WM_UNIT_INDEX" val="13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4"/>
  <p:tag name="KSO_WM_UNIT_INDEX" val="14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5"/>
  <p:tag name="KSO_WM_UNIT_INDEX" val="15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6"/>
  <p:tag name="KSO_WM_UNIT_INDEX" val="16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7"/>
  <p:tag name="KSO_WM_UNIT_INDEX" val="17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8"/>
  <p:tag name="KSO_WM_UNIT_INDEX" val="18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9"/>
  <p:tag name="KSO_WM_UNIT_INDEX" val="19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0"/>
  <p:tag name="KSO_WM_UNIT_INDEX" val="20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2"/>
  <p:tag name="KSO_WM_UNIT_INDEX" val="22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3"/>
  <p:tag name="KSO_WM_UNIT_INDEX" val="3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5"/>
  <p:tag name="KSO_WM_UNIT_INDEX" val="5"/>
  <p:tag name="KSO_WM_UNIT_LAYERLEVEL" val="1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4"/>
  <p:tag name="KSO_WM_UNIT_INDEX" val="4"/>
  <p:tag name="KSO_WM_UNIT_LAYERLEVEL" val="1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6"/>
  <p:tag name="KSO_WM_UNIT_INDEX" val="6"/>
  <p:tag name="KSO_WM_UNIT_LAYERLEVEL" val="1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7"/>
  <p:tag name="KSO_WM_UNIT_INDEX" val="7"/>
  <p:tag name="KSO_WM_UNIT_LAYERLEVEL" val="1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8"/>
  <p:tag name="KSO_WM_UNIT_INDEX" val="8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9"/>
  <p:tag name="KSO_WM_UNIT_INDEX" val="9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0"/>
  <p:tag name="KSO_WM_UNIT_INDEX" val="10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1"/>
  <p:tag name="KSO_WM_UNIT_INDEX" val="11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2"/>
  <p:tag name="KSO_WM_UNIT_INDEX" val="12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3"/>
  <p:tag name="KSO_WM_UNIT_INDEX" val="13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4"/>
  <p:tag name="KSO_WM_UNIT_INDEX" val="14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5"/>
  <p:tag name="KSO_WM_UNIT_INDEX" val="15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6"/>
  <p:tag name="KSO_WM_UNIT_INDEX" val="16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7"/>
  <p:tag name="KSO_WM_UNIT_INDEX" val="17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8"/>
  <p:tag name="KSO_WM_UNIT_INDEX" val="18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9"/>
  <p:tag name="KSO_WM_UNIT_INDEX" val="19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0"/>
  <p:tag name="KSO_WM_UNIT_INDEX" val="20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2"/>
  <p:tag name="KSO_WM_UNIT_INDEX" val="22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0"/>
  <p:tag name="KSO_WM_UNIT_INDEX" val="40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2"/>
  <p:tag name="KSO_WM_UNIT_INDEX" val="62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4"/>
  <p:tag name="KSO_WM_UNIT_INDEX" val="84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6"/>
  <p:tag name="KSO_WM_UNIT_INDEX" val="26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3"/>
  <p:tag name="KSO_WM_UNIT_INDEX" val="33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4"/>
  <p:tag name="KSO_WM_UNIT_INDEX" val="34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4"/>
  <p:tag name="KSO_WM_UNIT_INDEX" val="64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5"/>
  <p:tag name="KSO_WM_UNIT_INDEX" val="65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8"/>
  <p:tag name="KSO_WM_UNIT_INDEX" val="78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9"/>
  <p:tag name="KSO_WM_UNIT_INDEX" val="79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0"/>
  <p:tag name="KSO_WM_UNIT_INDEX" val="80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1"/>
  <p:tag name="KSO_WM_UNIT_INDEX" val="81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2"/>
  <p:tag name="KSO_WM_UNIT_INDEX" val="82"/>
  <p:tag name="KSO_WM_UNIT_LAYERLEVEL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3"/>
  <p:tag name="KSO_WM_UNIT_INDEX" val="83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5"/>
  <p:tag name="KSO_WM_UNIT_INDEX" val="85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6"/>
  <p:tag name="KSO_WM_UNIT_INDEX" val="86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7"/>
  <p:tag name="KSO_WM_UNIT_INDEX" val="87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8"/>
  <p:tag name="KSO_WM_UNIT_INDEX" val="88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9"/>
  <p:tag name="KSO_WM_UNIT_INDEX" val="89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0"/>
  <p:tag name="KSO_WM_UNIT_INDEX" val="90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1"/>
  <p:tag name="KSO_WM_UNIT_INDEX" val="91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2"/>
  <p:tag name="KSO_WM_UNIT_INDEX" val="92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3"/>
  <p:tag name="KSO_WM_UNIT_INDEX" val="93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4"/>
  <p:tag name="KSO_WM_UNIT_INDEX" val="94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6"/>
  <p:tag name="KSO_WM_UNIT_INDEX" val="96"/>
  <p:tag name="KSO_WM_UNIT_LAYERLEVEL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7"/>
  <p:tag name="KSO_WM_UNIT_INDEX" val="97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8"/>
  <p:tag name="KSO_WM_UNIT_INDEX" val="98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9"/>
  <p:tag name="KSO_WM_UNIT_INDEX" val="99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0"/>
  <p:tag name="KSO_WM_UNIT_INDEX" val="100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1"/>
  <p:tag name="KSO_WM_UNIT_INDEX" val="101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2"/>
  <p:tag name="KSO_WM_UNIT_INDEX" val="102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3"/>
  <p:tag name="KSO_WM_UNIT_INDEX" val="103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4"/>
  <p:tag name="KSO_WM_UNIT_INDEX" val="104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5"/>
  <p:tag name="KSO_WM_UNIT_INDEX" val="105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7"/>
  <p:tag name="KSO_WM_UNIT_INDEX" val="107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8"/>
  <p:tag name="KSO_WM_UNIT_INDEX" val="108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9"/>
  <p:tag name="KSO_WM_UNIT_INDEX" val="109"/>
  <p:tag name="KSO_WM_UNIT_LAYERLEVEL" val="1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0"/>
  <p:tag name="KSO_WM_UNIT_INDEX" val="110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2"/>
  <p:tag name="KSO_WM_UNIT_INDEX" val="112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3"/>
  <p:tag name="KSO_WM_UNIT_INDEX" val="113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4"/>
  <p:tag name="KSO_WM_UNIT_INDEX" val="114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5"/>
  <p:tag name="KSO_WM_UNIT_INDEX" val="115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6"/>
  <p:tag name="KSO_WM_UNIT_INDEX" val="116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7"/>
  <p:tag name="KSO_WM_UNIT_INDEX" val="117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0"/>
  <p:tag name="KSO_WM_UNIT_INDEX" val="120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1"/>
  <p:tag name="KSO_WM_UNIT_INDEX" val="121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2"/>
  <p:tag name="KSO_WM_UNIT_INDEX" val="122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3"/>
  <p:tag name="KSO_WM_UNIT_INDEX" val="123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4"/>
  <p:tag name="KSO_WM_UNIT_INDEX" val="124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5"/>
  <p:tag name="KSO_WM_UNIT_INDEX" val="125"/>
  <p:tag name="KSO_WM_UNIT_LAYERLEVEL" val="1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6"/>
  <p:tag name="KSO_WM_UNIT_INDEX" val="126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7"/>
  <p:tag name="KSO_WM_UNIT_INDEX" val="127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8"/>
  <p:tag name="KSO_WM_UNIT_INDEX" val="128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9"/>
  <p:tag name="KSO_WM_UNIT_INDEX" val="129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3"/>
  <p:tag name="KSO_WM_UNIT_INDEX" val="3"/>
  <p:tag name="KSO_WM_UNIT_LAYERLEVEL" val="1"/>
  <p:tag name="KSO_WM_UNIT_TYPE" val="i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5"/>
  <p:tag name="KSO_WM_UNIT_INDEX" val="5"/>
  <p:tag name="KSO_WM_UNIT_LAYERLEVEL" val="1"/>
  <p:tag name="KSO_WM_UNIT_TYPE" val="i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0"/>
  <p:tag name="KSO_WM_UNIT_INDEX" val="20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1"/>
  <p:tag name="KSO_WM_UNIT_INDEX" val="21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3"/>
  <p:tag name="KSO_WM_UNIT_INDEX" val="23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4"/>
  <p:tag name="KSO_WM_UNIT_INDEX" val="24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5"/>
  <p:tag name="KSO_WM_UNIT_INDEX" val="25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7"/>
  <p:tag name="KSO_WM_UNIT_INDEX" val="27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8"/>
  <p:tag name="KSO_WM_UNIT_INDEX" val="28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0"/>
  <p:tag name="KSO_WM_UNIT_INDEX" val="30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1"/>
  <p:tag name="KSO_WM_UNIT_INDEX" val="31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4"/>
  <p:tag name="KSO_WM_UNIT_INDEX" val="4"/>
  <p:tag name="KSO_WM_UNIT_LAYERLEVEL" val="1"/>
  <p:tag name="KSO_WM_UNIT_TYPE" val="i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2"/>
  <p:tag name="KSO_WM_UNIT_INDEX" val="32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6"/>
  <p:tag name="KSO_WM_UNIT_INDEX" val="6"/>
  <p:tag name="KSO_WM_UNIT_LAYERLEVEL" val="1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3"/>
  <p:tag name="KSO_WM_UNIT_INDEX" val="3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5"/>
  <p:tag name="KSO_WM_UNIT_INDEX" val="5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4"/>
  <p:tag name="KSO_WM_UNIT_INDEX" val="4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6"/>
  <p:tag name="KSO_WM_UNIT_INDEX" val="6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7"/>
  <p:tag name="KSO_WM_UNIT_INDEX" val="7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8"/>
  <p:tag name="KSO_WM_UNIT_INDEX" val="8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9"/>
  <p:tag name="KSO_WM_UNIT_INDEX" val="9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0"/>
  <p:tag name="KSO_WM_UNIT_INDEX" val="10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1"/>
  <p:tag name="KSO_WM_UNIT_INDEX" val="11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7"/>
  <p:tag name="KSO_WM_UNIT_INDEX" val="7"/>
  <p:tag name="KSO_WM_UNIT_LAYERLEVEL" val="1"/>
  <p:tag name="KSO_WM_UNIT_TYPE" val="i"/>
</p:tagLst>
</file>

<file path=ppt/tags/tag26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2"/>
  <p:tag name="KSO_WM_UNIT_INDEX" val="12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3"/>
  <p:tag name="KSO_WM_UNIT_INDEX" val="13"/>
  <p:tag name="KSO_WM_UNIT_LAYERLEVEL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4"/>
  <p:tag name="KSO_WM_UNIT_INDEX" val="14"/>
  <p:tag name="KSO_WM_UNIT_LAYERLEVEL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5"/>
  <p:tag name="KSO_WM_UNIT_INDEX" val="15"/>
  <p:tag name="KSO_WM_UNIT_LAYERLEVEL" val="1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6"/>
  <p:tag name="KSO_WM_UNIT_INDEX" val="16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7"/>
  <p:tag name="KSO_WM_UNIT_INDEX" val="17"/>
  <p:tag name="KSO_WM_UNIT_LAYERLEVEL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8"/>
  <p:tag name="KSO_WM_UNIT_INDEX" val="18"/>
  <p:tag name="KSO_WM_UNIT_LAYERLEVEL" val="1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9"/>
  <p:tag name="KSO_WM_UNIT_INDEX" val="19"/>
  <p:tag name="KSO_WM_UNIT_LAYERLEVEL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0"/>
  <p:tag name="KSO_WM_UNIT_INDEX" val="20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2"/>
  <p:tag name="KSO_WM_UNIT_INDEX" val="22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27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9"/>
  <p:tag name="KSO_WM_UNIT_INDEX" val="9"/>
  <p:tag name="KSO_WM_UNIT_LAYERLEVEL" val="1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5"/>
  <p:tag name="KSO_WM_UNIT_INDEX" val="5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4"/>
  <p:tag name="KSO_WM_UNIT_INDEX" val="4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6"/>
  <p:tag name="KSO_WM_UNIT_INDEX" val="6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7"/>
  <p:tag name="KSO_WM_UNIT_INDEX" val="7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8"/>
  <p:tag name="KSO_WM_UNIT_INDEX" val="8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9"/>
  <p:tag name="KSO_WM_UNIT_INDEX" val="9"/>
  <p:tag name="KSO_WM_UNIT_LAYERLEVEL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0"/>
  <p:tag name="KSO_WM_UNIT_INDEX" val="10"/>
  <p:tag name="KSO_WM_UNIT_LAYERLEVEL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1"/>
  <p:tag name="KSO_WM_UNIT_INDEX" val="11"/>
  <p:tag name="KSO_WM_UNIT_LAYERLEVEL" val="1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2"/>
  <p:tag name="KSO_WM_UNIT_INDEX" val="12"/>
  <p:tag name="KSO_WM_UNIT_LAYERLEVEL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3"/>
  <p:tag name="KSO_WM_UNIT_INDEX" val="13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0"/>
  <p:tag name="KSO_WM_UNIT_INDEX" val="10"/>
  <p:tag name="KSO_WM_UNIT_LAYERLEVEL" val="1"/>
  <p:tag name="KSO_WM_UNIT_TYPE" val="i"/>
</p:tagLst>
</file>

<file path=ppt/tags/tag29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4"/>
  <p:tag name="KSO_WM_UNIT_INDEX" val="14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5"/>
  <p:tag name="KSO_WM_UNIT_INDEX" val="15"/>
  <p:tag name="KSO_WM_UNIT_LAYERLEVEL" val="1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6"/>
  <p:tag name="KSO_WM_UNIT_INDEX" val="16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7"/>
  <p:tag name="KSO_WM_UNIT_INDEX" val="17"/>
  <p:tag name="KSO_WM_UNIT_LAYERLEVEL" val="1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8"/>
  <p:tag name="KSO_WM_UNIT_INDEX" val="18"/>
  <p:tag name="KSO_WM_UNIT_LAYERLEVEL" val="1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9"/>
  <p:tag name="KSO_WM_UNIT_INDEX" val="19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0"/>
  <p:tag name="KSO_WM_UNIT_INDEX" val="20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2"/>
  <p:tag name="KSO_WM_UNIT_INDEX" val="22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1"/>
  <p:tag name="KSO_WM_UNIT_INDEX" val="11"/>
  <p:tag name="KSO_WM_UNIT_LAYERLEVEL" val="1"/>
  <p:tag name="KSO_WM_UNIT_TYPE" val="i"/>
</p:tagLst>
</file>

<file path=ppt/tags/tag30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5"/>
  <p:tag name="KSO_WM_UNIT_INDEX" val="5"/>
  <p:tag name="KSO_WM_UNIT_LAYERLEVEL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4"/>
  <p:tag name="KSO_WM_UNIT_INDEX" val="4"/>
  <p:tag name="KSO_WM_UNIT_LAYERLEVEL" val="1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6"/>
  <p:tag name="KSO_WM_UNIT_INDEX" val="6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2"/>
  <p:tag name="KSO_WM_UNIT_INDEX" val="12"/>
  <p:tag name="KSO_WM_UNIT_LAYERLEVEL" val="1"/>
  <p:tag name="KSO_WM_UNIT_TYPE" val="i"/>
</p:tagLst>
</file>

<file path=ppt/tags/tag31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7"/>
  <p:tag name="KSO_WM_UNIT_INDEX" val="7"/>
  <p:tag name="KSO_WM_UNIT_LAYERLEVEL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8"/>
  <p:tag name="KSO_WM_UNIT_INDEX" val="8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9"/>
  <p:tag name="KSO_WM_UNIT_INDEX" val="9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0"/>
  <p:tag name="KSO_WM_UNIT_INDEX" val="10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1"/>
  <p:tag name="KSO_WM_UNIT_INDEX" val="11"/>
  <p:tag name="KSO_WM_UNIT_LAYERLEVEL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2"/>
  <p:tag name="KSO_WM_UNIT_INDEX" val="12"/>
  <p:tag name="KSO_WM_UNIT_LAYERLEVEL" val="1"/>
  <p:tag name="KSO_WM_UNIT_TYPE" val="i"/>
</p:tagLst>
</file>

<file path=ppt/tags/tag31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3"/>
  <p:tag name="KSO_WM_UNIT_INDEX" val="13"/>
  <p:tag name="KSO_WM_UNIT_LAYERLEVEL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4"/>
  <p:tag name="KSO_WM_UNIT_INDEX" val="14"/>
  <p:tag name="KSO_WM_UNIT_LAYERLEVEL" val="1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5"/>
  <p:tag name="KSO_WM_UNIT_INDEX" val="15"/>
  <p:tag name="KSO_WM_UNIT_LAYERLEVEL" val="1"/>
  <p:tag name="KSO_WM_UNIT_TYPE" val="i"/>
</p:tagLst>
</file>

<file path=ppt/tags/tag31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6"/>
  <p:tag name="KSO_WM_UNIT_INDEX" val="16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3"/>
  <p:tag name="KSO_WM_UNIT_INDEX" val="13"/>
  <p:tag name="KSO_WM_UNIT_LAYERLEVEL" val="1"/>
  <p:tag name="KSO_WM_UNIT_TYPE" val="i"/>
</p:tagLst>
</file>

<file path=ppt/tags/tag32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7"/>
  <p:tag name="KSO_WM_UNIT_INDEX" val="17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8"/>
  <p:tag name="KSO_WM_UNIT_INDEX" val="18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9"/>
  <p:tag name="KSO_WM_UNIT_INDEX" val="19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0"/>
  <p:tag name="KSO_WM_UNIT_INDEX" val="20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2"/>
  <p:tag name="KSO_WM_UNIT_INDEX" val="22"/>
  <p:tag name="KSO_WM_UNIT_LAYERLEVEL" val="1"/>
  <p:tag name="KSO_WM_UNIT_TYPE" val="i"/>
</p:tagLst>
</file>

<file path=ppt/tags/tag32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4"/>
  <p:tag name="KSO_WM_UNIT_INDEX" val="14"/>
  <p:tag name="KSO_WM_UNIT_LAYERLEVEL" val="1"/>
  <p:tag name="KSO_WM_UNIT_TYPE" val="i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5"/>
  <p:tag name="KSO_WM_UNIT_INDEX" val="15"/>
  <p:tag name="KSO_WM_UNIT_LAYERLEVEL" val="1"/>
  <p:tag name="KSO_WM_UNIT_TYPE" val="i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6"/>
  <p:tag name="KSO_WM_UNIT_INDEX" val="16"/>
  <p:tag name="KSO_WM_UNIT_LAYERLEVEL" val="1"/>
  <p:tag name="KSO_WM_UNIT_TYPE" val="i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7"/>
  <p:tag name="KSO_WM_UNIT_INDEX" val="17"/>
  <p:tag name="KSO_WM_UNIT_LAYERLEVEL" val="1"/>
  <p:tag name="KSO_WM_UNIT_TYPE" val="i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365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8"/>
  <p:tag name="KSO_WM_UNIT_INDEX" val="18"/>
  <p:tag name="KSO_WM_UNIT_LAYERLEVEL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1"/>
  <p:tag name="KSO_WM_UNIT_INDEX" val="11"/>
  <p:tag name="KSO_WM_UNIT_LAYERLEVEL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2"/>
  <p:tag name="KSO_WM_UNIT_INDEX" val="12"/>
  <p:tag name="KSO_WM_UNIT_LAYERLEVEL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3"/>
  <p:tag name="KSO_WM_UNIT_INDEX" val="13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4"/>
  <p:tag name="KSO_WM_UNIT_INDEX" val="14"/>
  <p:tag name="KSO_WM_UNIT_LAYERLEVEL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5"/>
  <p:tag name="KSO_WM_UNIT_INDEX" val="15"/>
  <p:tag name="KSO_WM_UNIT_LAYERLEVEL" val="1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6"/>
  <p:tag name="KSO_WM_UNIT_INDEX" val="16"/>
  <p:tag name="KSO_WM_UNIT_LAYERLEVEL" val="1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7"/>
  <p:tag name="KSO_WM_UNIT_INDEX" val="17"/>
  <p:tag name="KSO_WM_UNIT_LAYERLEVEL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8"/>
  <p:tag name="KSO_WM_UNIT_INDEX" val="18"/>
  <p:tag name="KSO_WM_UNIT_LAYERLEVEL" val="1"/>
  <p:tag name="KSO_WM_UNIT_TYPE" val="i"/>
</p:tagLst>
</file>

<file path=ppt/tags/tag37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9"/>
  <p:tag name="KSO_WM_UNIT_INDEX" val="19"/>
  <p:tag name="KSO_WM_UNIT_LAYERLEVEL" val="1"/>
  <p:tag name="KSO_WM_UNIT_TYPE" val="i"/>
</p:tagLst>
</file>

<file path=ppt/tags/tag38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9"/>
  <p:tag name="KSO_WM_UNIT_INDEX" val="19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0"/>
  <p:tag name="KSO_WM_UNIT_INDEX" val="20"/>
  <p:tag name="KSO_WM_UNIT_LAYERLEVEL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0"/>
  <p:tag name="KSO_WM_UNIT_INDEX" val="20"/>
  <p:tag name="KSO_WM_UNIT_LAYERLEVEL" val="1"/>
  <p:tag name="KSO_WM_UNIT_TYPE" val="i"/>
</p:tagLst>
</file>

<file path=ppt/tags/tag3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3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5"/>
  <p:tag name="KSO_WM_UNIT_INDEX" val="5"/>
  <p:tag name="KSO_WM_UNIT_LAYERLEVEL" val="1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7"/>
  <p:tag name="KSO_WM_UNIT_INDEX" val="7"/>
  <p:tag name="KSO_WM_UNIT_LAYERLEVEL" val="1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8"/>
  <p:tag name="KSO_WM_UNIT_INDEX" val="8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9"/>
  <p:tag name="KSO_WM_UNIT_INDEX" val="9"/>
  <p:tag name="KSO_WM_UNIT_LAYERLEVEL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0"/>
  <p:tag name="KSO_WM_UNIT_INDEX" val="10"/>
  <p:tag name="KSO_WM_UNIT_LAYERLEVEL" val="1"/>
  <p:tag name="KSO_WM_UNIT_TYPE" val="i"/>
</p:tagLst>
</file>

<file path=ppt/tags/tag3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1"/>
  <p:tag name="KSO_WM_UNIT_INDEX" val="11"/>
  <p:tag name="KSO_WM_UNIT_LAYERLEVEL" val="1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2"/>
  <p:tag name="KSO_WM_UNIT_INDEX" val="12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2"/>
  <p:tag name="KSO_WM_UNIT_INDEX" val="22"/>
  <p:tag name="KSO_WM_UNIT_LAYERLEVEL" val="1"/>
  <p:tag name="KSO_WM_UNIT_TYPE" val="i"/>
</p:tagLst>
</file>

<file path=ppt/tags/tag4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3"/>
  <p:tag name="KSO_WM_UNIT_INDEX" val="13"/>
  <p:tag name="KSO_WM_UNIT_LAYERLEVEL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4"/>
  <p:tag name="KSO_WM_UNIT_INDEX" val="14"/>
  <p:tag name="KSO_WM_UNIT_LAYERLEVEL" val="1"/>
  <p:tag name="KSO_WM_UNIT_TYPE" val="i"/>
</p:tagLst>
</file>

<file path=ppt/tags/tag4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5"/>
  <p:tag name="KSO_WM_UNIT_INDEX" val="15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6"/>
  <p:tag name="KSO_WM_UNIT_INDEX" val="16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7"/>
  <p:tag name="KSO_WM_UNIT_INDEX" val="17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8"/>
  <p:tag name="KSO_WM_UNIT_INDEX" val="18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9"/>
  <p:tag name="KSO_WM_UNIT_INDEX" val="19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0"/>
  <p:tag name="KSO_WM_UNIT_INDEX" val="20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5"/>
  <p:tag name="KSO_WM_UNIT_INDEX" val="5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4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7"/>
  <p:tag name="KSO_WM_UNIT_INDEX" val="7"/>
  <p:tag name="KSO_WM_UNIT_LAYERLEVEL" val="1"/>
  <p:tag name="KSO_WM_UNIT_TYPE" val="i"/>
</p:tagLst>
</file>

<file path=ppt/tags/tag4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8"/>
  <p:tag name="KSO_WM_UNIT_INDEX" val="8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9"/>
  <p:tag name="KSO_WM_UNIT_INDEX" val="9"/>
  <p:tag name="KSO_WM_UNIT_LAYERLEVEL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0"/>
  <p:tag name="KSO_WM_UNIT_INDEX" val="10"/>
  <p:tag name="KSO_WM_UNIT_LAYERLEVEL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1"/>
  <p:tag name="KSO_WM_UNIT_INDEX" val="11"/>
  <p:tag name="KSO_WM_UNIT_LAYERLEVEL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2"/>
  <p:tag name="KSO_WM_UNIT_INDEX" val="12"/>
  <p:tag name="KSO_WM_UNIT_LAYERLEVEL" val="1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3"/>
  <p:tag name="KSO_WM_UNIT_INDEX" val="13"/>
  <p:tag name="KSO_WM_UNIT_LAYERLEVEL" val="1"/>
  <p:tag name="KSO_WM_UNIT_TYPE" val="i"/>
</p:tagLst>
</file>

<file path=ppt/tags/tag4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4"/>
  <p:tag name="KSO_WM_UNIT_INDEX" val="14"/>
  <p:tag name="KSO_WM_UNIT_LAYERLEVEL" val="1"/>
  <p:tag name="KSO_WM_UNIT_TYPE" val="i"/>
</p:tagLst>
</file>

<file path=ppt/tags/tag4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5"/>
  <p:tag name="KSO_WM_UNIT_INDEX" val="15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6"/>
  <p:tag name="KSO_WM_UNIT_INDEX" val="16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7"/>
  <p:tag name="KSO_WM_UNIT_INDEX" val="17"/>
  <p:tag name="KSO_WM_UNIT_LAYERLEVEL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8"/>
  <p:tag name="KSO_WM_UNIT_INDEX" val="18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9"/>
  <p:tag name="KSO_WM_UNIT_INDEX" val="19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0"/>
  <p:tag name="KSO_WM_UNIT_INDEX" val="20"/>
  <p:tag name="KSO_WM_UNIT_LAYERLEVEL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2"/>
  <p:tag name="KSO_WM_UNIT_INDEX" val="22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4"/>
  <p:tag name="KSO_WM_UNIT_INDEX" val="4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7"/>
  <p:tag name="KSO_WM_UNIT_INDEX" val="7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8"/>
  <p:tag name="KSO_WM_UNIT_INDEX" val="8"/>
  <p:tag name="KSO_WM_UNIT_LAYERLEVEL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9"/>
  <p:tag name="KSO_WM_UNIT_INDEX" val="9"/>
  <p:tag name="KSO_WM_UNIT_LAYERLEVEL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0"/>
  <p:tag name="KSO_WM_UNIT_INDEX" val="10"/>
  <p:tag name="KSO_WM_UNIT_LAYERLEVEL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1"/>
  <p:tag name="KSO_WM_UNIT_INDEX" val="11"/>
  <p:tag name="KSO_WM_UNIT_LAYERLEVEL" val="1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2"/>
  <p:tag name="KSO_WM_UNIT_INDEX" val="12"/>
  <p:tag name="KSO_WM_UNIT_LAYERLEVEL" val="1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3"/>
  <p:tag name="KSO_WM_UNIT_INDEX" val="13"/>
  <p:tag name="KSO_WM_UNIT_LAYERLEVEL" val="1"/>
  <p:tag name="KSO_WM_UNIT_TYPE" val="i"/>
</p:tagLst>
</file>

<file path=ppt/tags/tag4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4"/>
  <p:tag name="KSO_WM_UNIT_INDEX" val="14"/>
  <p:tag name="KSO_WM_UNIT_LAYERLEVEL" val="1"/>
  <p:tag name="KSO_WM_UNIT_TYPE" val="i"/>
</p:tagLst>
</file>

<file path=ppt/tags/tag4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5"/>
  <p:tag name="KSO_WM_UNIT_INDEX" val="15"/>
  <p:tag name="KSO_WM_UNIT_LAYERLEVEL" val="1"/>
  <p:tag name="KSO_WM_UNIT_TYPE" val="i"/>
</p:tagLst>
</file>

<file path=ppt/tags/tag4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6"/>
  <p:tag name="KSO_WM_UNIT_INDEX" val="16"/>
  <p:tag name="KSO_WM_UNIT_LAYERLEVEL" val="1"/>
  <p:tag name="KSO_WM_UNIT_TYPE" val="i"/>
</p:tagLst>
</file>

<file path=ppt/tags/tag4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7"/>
  <p:tag name="KSO_WM_UNIT_INDEX" val="17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8"/>
  <p:tag name="KSO_WM_UNIT_INDEX" val="18"/>
  <p:tag name="KSO_WM_UNIT_LAYERLEVEL" val="1"/>
  <p:tag name="KSO_WM_UNIT_TYPE" val="i"/>
</p:tagLst>
</file>

<file path=ppt/tags/tag4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9"/>
  <p:tag name="KSO_WM_UNIT_INDEX" val="19"/>
  <p:tag name="KSO_WM_UNIT_LAYERLEVEL" val="1"/>
  <p:tag name="KSO_WM_UNIT_TYPE" val="i"/>
</p:tagLst>
</file>

<file path=ppt/tags/tag4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0"/>
  <p:tag name="KSO_WM_UNIT_INDEX" val="20"/>
  <p:tag name="KSO_WM_UNIT_LAYERLEVEL" val="1"/>
  <p:tag name="KSO_WM_UNIT_TYPE" val="i"/>
</p:tagLst>
</file>

<file path=ppt/tags/tag4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2"/>
  <p:tag name="KSO_WM_UNIT_INDEX" val="22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1"/>
  <p:tag name="KSO_WM_UNIT_INDEX" val="11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2"/>
  <p:tag name="KSO_WM_UNIT_INDEX" val="12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3"/>
  <p:tag name="KSO_WM_UNIT_INDEX" val="13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4"/>
  <p:tag name="KSO_WM_UNIT_INDEX" val="14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5"/>
  <p:tag name="KSO_WM_UNIT_INDEX" val="15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6"/>
  <p:tag name="KSO_WM_UNIT_INDEX" val="16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7"/>
  <p:tag name="KSO_WM_UNIT_INDEX" val="17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8"/>
  <p:tag name="KSO_WM_UNIT_INDEX" val="18"/>
  <p:tag name="KSO_WM_UNIT_LAYERLEVEL" val="1"/>
  <p:tag name="KSO_WM_UNIT_TYPE" val="i"/>
</p:tagLst>
</file>

<file path=ppt/tags/tag4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9"/>
  <p:tag name="KSO_WM_UNIT_INDEX" val="19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0"/>
  <p:tag name="KSO_WM_UNIT_INDEX" val="20"/>
  <p:tag name="KSO_WM_UNIT_LAYERLEVEL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2"/>
  <p:tag name="KSO_WM_UNIT_INDEX" val="22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6"/>
  <p:tag name="KSO_WM_UNIT_INDEX" val="6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7"/>
  <p:tag name="KSO_WM_UNIT_INDEX" val="7"/>
  <p:tag name="KSO_WM_UNIT_LAYERLEVEL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8"/>
  <p:tag name="KSO_WM_UNIT_INDEX" val="8"/>
  <p:tag name="KSO_WM_UNIT_LAYERLEVEL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9"/>
  <p:tag name="KSO_WM_UNIT_INDEX" val="9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0"/>
  <p:tag name="KSO_WM_UNIT_INDEX" val="10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1"/>
  <p:tag name="KSO_WM_UNIT_INDEX" val="11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2"/>
  <p:tag name="KSO_WM_UNIT_INDEX" val="12"/>
  <p:tag name="KSO_WM_UNIT_LAYERLEVEL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3"/>
  <p:tag name="KSO_WM_UNIT_INDEX" val="13"/>
  <p:tag name="KSO_WM_UNIT_LAYERLEVEL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4"/>
  <p:tag name="KSO_WM_UNIT_INDEX" val="14"/>
  <p:tag name="KSO_WM_UNIT_LAYERLEVEL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5"/>
  <p:tag name="KSO_WM_UNIT_INDEX" val="15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6"/>
  <p:tag name="KSO_WM_UNIT_INDEX" val="16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7"/>
  <p:tag name="KSO_WM_UNIT_INDEX" val="17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8"/>
  <p:tag name="KSO_WM_UNIT_INDEX" val="18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9"/>
  <p:tag name="KSO_WM_UNIT_INDEX" val="19"/>
  <p:tag name="KSO_WM_UNIT_LAYERLEVEL" val="1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0"/>
  <p:tag name="KSO_WM_UNIT_INDEX" val="20"/>
  <p:tag name="KSO_WM_UNIT_LAYERLEVEL" val="1"/>
  <p:tag name="KSO_WM_UNIT_TYPE" val="i"/>
</p:tagLst>
</file>

<file path=ppt/tags/tag5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2"/>
  <p:tag name="KSO_WM_UNIT_INDEX" val="22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5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5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5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5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5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8"/>
  <p:tag name="KSO_WM_UNIT_INDEX" val="8"/>
  <p:tag name="KSO_WM_UNIT_LAYERLEVEL" val="1"/>
  <p:tag name="KSO_WM_UNIT_TYPE" val="i"/>
</p:tagLst>
</file>

<file path=ppt/tags/tag5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9"/>
  <p:tag name="KSO_WM_UNIT_INDEX" val="9"/>
  <p:tag name="KSO_WM_UNIT_LAYERLEVEL" val="1"/>
  <p:tag name="KSO_WM_UNIT_TYPE" val="i"/>
</p:tagLst>
</file>

<file path=ppt/tags/tag5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0"/>
  <p:tag name="KSO_WM_UNIT_INDEX" val="10"/>
  <p:tag name="KSO_WM_UNIT_LAYERLEVEL" val="1"/>
  <p:tag name="KSO_WM_UNIT_TYPE" val="i"/>
</p:tagLst>
</file>

<file path=ppt/tags/tag5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1"/>
  <p:tag name="KSO_WM_UNIT_INDEX" val="11"/>
  <p:tag name="KSO_WM_UNIT_LAYERLEVEL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2"/>
  <p:tag name="KSO_WM_UNIT_INDEX" val="12"/>
  <p:tag name="KSO_WM_UNIT_LAYERLEVEL" val="1"/>
  <p:tag name="KSO_WM_UNIT_TYPE" val="i"/>
</p:tagLst>
</file>

<file path=ppt/tags/tag5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3"/>
  <p:tag name="KSO_WM_UNIT_INDEX" val="13"/>
  <p:tag name="KSO_WM_UNIT_LAYERLEVEL" val="1"/>
  <p:tag name="KSO_WM_UNIT_TYPE" val="i"/>
</p:tagLst>
</file>

<file path=ppt/tags/tag5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4"/>
  <p:tag name="KSO_WM_UNIT_INDEX" val="14"/>
  <p:tag name="KSO_WM_UNIT_LAYERLEVEL" val="1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5"/>
  <p:tag name="KSO_WM_UNIT_INDEX" val="15"/>
  <p:tag name="KSO_WM_UNIT_LAYERLEVEL" val="1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6"/>
  <p:tag name="KSO_WM_UNIT_INDEX" val="16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7"/>
  <p:tag name="KSO_WM_UNIT_INDEX" val="17"/>
  <p:tag name="KSO_WM_UNIT_LAYERLEVEL" val="1"/>
  <p:tag name="KSO_WM_UNIT_TYPE" val="i"/>
</p:tagLst>
</file>

<file path=ppt/tags/tag5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8"/>
  <p:tag name="KSO_WM_UNIT_INDEX" val="18"/>
  <p:tag name="KSO_WM_UNIT_LAYERLEVEL" val="1"/>
  <p:tag name="KSO_WM_UNIT_TYPE" val="i"/>
</p:tagLst>
</file>

<file path=ppt/tags/tag5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9"/>
  <p:tag name="KSO_WM_UNIT_INDEX" val="19"/>
  <p:tag name="KSO_WM_UNIT_LAYERLEVEL" val="1"/>
  <p:tag name="KSO_WM_UNIT_TYPE" val="i"/>
</p:tagLst>
</file>

<file path=ppt/tags/tag5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0"/>
  <p:tag name="KSO_WM_UNIT_INDEX" val="20"/>
  <p:tag name="KSO_WM_UNIT_LAYERLEVEL" val="1"/>
  <p:tag name="KSO_WM_UNIT_TYPE" val="i"/>
</p:tagLst>
</file>

<file path=ppt/tags/tag5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2"/>
  <p:tag name="KSO_WM_UNIT_INDEX" val="22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592"/>
  <p:tag name="KSO_WM_TEMPLATE_MASTER_THUMB_INDEX" val="12"/>
  <p:tag name="KSO_WM_TEMPLATE_MASTER_TYPE" val="1"/>
  <p:tag name="KSO_WM_TEMPLATE_SUBCATEGORY" val="0"/>
  <p:tag name="KSO_WM_TEMPLATE_THUMBS_INDEX" val="1、4、5、6、7、8、9、10、11、12、13"/>
  <p:tag name="KSO_WM_UNIT_SHOW_EDIT_AREA_INDICATION" val="0"/>
</p:tagLst>
</file>

<file path=ppt/tags/tag561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62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63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64.xml><?xml version="1.0" encoding="utf-8"?>
<p:tagLst xmlns:p="http://schemas.openxmlformats.org/presentationml/2006/main">
  <p:tag name="KSO_WM_TEMPLATE_CATEGORY" val="custom"/>
  <p:tag name="KSO_WM_TEMPLATE_INDEX" val="20177407"/>
</p:tagLst>
</file>

<file path=ppt/tags/tag565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566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6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568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69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70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71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72.xml><?xml version="1.0" encoding="utf-8"?>
<p:tagLst xmlns:p="http://schemas.openxmlformats.org/presentationml/2006/main">
  <p:tag name="KSO_WM_TEMPLATE_CATEGORY" val="custom"/>
  <p:tag name="KSO_WM_TEMPLATE_INDEX" val="20204421"/>
</p:tagLst>
</file>

<file path=ppt/tags/tag573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a*1"/>
  <p:tag name="KSO_WM_UNIT_INDEX" val="1"/>
  <p:tag name="KSO_WM_UNIT_ISCONTENTSTITLE" val="0"/>
  <p:tag name="KSO_WM_UNIT_LAYERLEVEL" val="1"/>
  <p:tag name="KSO_WM_UNIT_NOCLEAR" val="0"/>
  <p:tag name="KSO_WM_UNIT_PLACING_PICTURE" val="43637.4818713194"/>
  <p:tag name="KSO_WM_UNIT_PRESET_TEXT" val="点击输入大标题"/>
  <p:tag name="KSO_WM_UNIT_SHOW_EDIT_AREA_INDICATION" val="1"/>
  <p:tag name="KSO_WM_UNIT_TYPE" val="a"/>
  <p:tag name="KSO_WM_UNIT_VALUE" val="16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77.xml><?xml version="1.0" encoding="utf-8"?>
<p:tagLst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202592"/>
  <p:tag name="KSO_WM_TEMPLATE_SUBCATEGORY" val="0"/>
</p:tagLst>
</file>

<file path=ppt/tags/tag578.xml><?xml version="1.0" encoding="utf-8"?>
<p:tagLst xmlns:p="http://schemas.openxmlformats.org/presentationml/2006/main">
  <p:tag name="KSO_WM_TEMPLATE_CATEGORY" val="custom"/>
  <p:tag name="KSO_WM_TEMPLATE_INDEX" val="20202592"/>
  <p:tag name="TIMING" val="|0.2|1.6"/>
</p:tagLst>
</file>

<file path=ppt/tags/tag579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0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1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2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3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4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5.xml><?xml version="1.0" encoding="utf-8"?>
<p:tagLst xmlns:p="http://schemas.openxmlformats.org/presentationml/2006/main">
  <p:tag name="KSO_WM_TEMPLATE_CATEGORY" val="custom"/>
  <p:tag name="KSO_WM_TEMPLATE_INDEX" val="20202592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a*1"/>
  <p:tag name="KSO_WM_UNIT_INDEX" val="1"/>
  <p:tag name="KSO_WM_UNIT_ISCONTENTSTITLE" val="0"/>
  <p:tag name="KSO_WM_UNIT_LAYERLEVEL" val="1"/>
  <p:tag name="KSO_WM_UNIT_NOCLEAR" val="0"/>
  <p:tag name="KSO_WM_UNIT_PLACING_PICTURE" val="43637.4818713194"/>
  <p:tag name="KSO_WM_UNIT_PRESET_TEXT" val="点击输入大标题"/>
  <p:tag name="KSO_WM_UNIT_SHOW_EDIT_AREA_INDICATION" val="1"/>
  <p:tag name="KSO_WM_UNIT_TYPE" val="a"/>
  <p:tag name="KSO_WM_UNIT_VALUE" val="16"/>
</p:tagLst>
</file>

<file path=ppt/tags/tag587.xml><?xml version="1.0" encoding="utf-8"?>
<p:tagLst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202592"/>
  <p:tag name="KSO_WM_TEMPLATE_SUBCATEGORY" val="0"/>
</p:tagLst>
</file>

<file path=ppt/tags/tag588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4424">
      <a:dk1>
        <a:srgbClr val="000000"/>
      </a:dk1>
      <a:lt1>
        <a:srgbClr val="FFFFFF"/>
      </a:lt1>
      <a:dk2>
        <a:srgbClr val="E7F4F9"/>
      </a:dk2>
      <a:lt2>
        <a:srgbClr val="FFFFFF"/>
      </a:lt2>
      <a:accent1>
        <a:srgbClr val="28B0E0"/>
      </a:accent1>
      <a:accent2>
        <a:srgbClr val="B1A9E2"/>
      </a:accent2>
      <a:accent3>
        <a:srgbClr val="E9A9C2"/>
      </a:accent3>
      <a:accent4>
        <a:srgbClr val="F9ACA1"/>
      </a:accent4>
      <a:accent5>
        <a:srgbClr val="FAB06E"/>
      </a:accent5>
      <a:accent6>
        <a:srgbClr val="FFCA01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78</Paragraphs>
  <Slides>23</Slides>
  <Notes>11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1_Office 主题​​</vt:lpstr>
      <vt:lpstr>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2020-09-18T22:36:36.209</cp:lastPrinted>
  <dcterms:created xsi:type="dcterms:W3CDTF">2020-09-18T22:36:36Z</dcterms:created>
  <dcterms:modified xsi:type="dcterms:W3CDTF">2020-09-18T14:36:54Z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