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329" r:id="rId3"/>
    <p:sldId id="328" r:id="rId4"/>
    <p:sldId id="319" r:id="rId5"/>
    <p:sldId id="327" r:id="rId6"/>
    <p:sldId id="298" r:id="rId7"/>
    <p:sldId id="330" r:id="rId8"/>
    <p:sldId id="299" r:id="rId9"/>
    <p:sldId id="331" r:id="rId10"/>
    <p:sldId id="318" r:id="rId11"/>
    <p:sldId id="332" r:id="rId12"/>
    <p:sldId id="320" r:id="rId13"/>
    <p:sldId id="333" r:id="rId14"/>
    <p:sldId id="321" r:id="rId15"/>
    <p:sldId id="334" r:id="rId16"/>
    <p:sldId id="326" r:id="rId17"/>
    <p:sldId id="335" r:id="rId18"/>
    <p:sldId id="322" r:id="rId19"/>
    <p:sldId id="346" r:id="rId20"/>
    <p:sldId id="336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0E8"/>
    <a:srgbClr val="DF7A60"/>
    <a:srgbClr val="FFC000"/>
    <a:srgbClr val="FFFFFF"/>
    <a:srgbClr val="65C4CA"/>
    <a:srgbClr val="784B23"/>
    <a:srgbClr val="EECE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730" autoAdjust="0"/>
  </p:normalViewPr>
  <p:slideViewPr>
    <p:cSldViewPr snapToGrid="0">
      <p:cViewPr>
        <p:scale>
          <a:sx n="61" d="100"/>
          <a:sy n="61" d="100"/>
        </p:scale>
        <p:origin x="-1248" y="-582"/>
      </p:cViewPr>
      <p:guideLst>
        <p:guide orient="horz" pos="2225"/>
        <p:guide pos="383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B7494-D075-4932-B485-21A15FEF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05C95-64BC-4878-9AEE-F508225DA3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302260" y="3417570"/>
            <a:ext cx="2454275" cy="2700655"/>
            <a:chOff x="476" y="5382"/>
            <a:chExt cx="3865" cy="4253"/>
          </a:xfrm>
        </p:grpSpPr>
        <p:sp>
          <p:nvSpPr>
            <p:cNvPr id="7" name="Freeform 24"/>
            <p:cNvSpPr/>
            <p:nvPr userDrawn="1"/>
          </p:nvSpPr>
          <p:spPr bwMode="auto">
            <a:xfrm>
              <a:off x="681" y="5631"/>
              <a:ext cx="3482" cy="3928"/>
            </a:xfrm>
            <a:custGeom>
              <a:avLst/>
              <a:gdLst>
                <a:gd name="T0" fmla="*/ 1317 w 1567"/>
                <a:gd name="T1" fmla="*/ 1087 h 2116"/>
                <a:gd name="T2" fmla="*/ 1512 w 1567"/>
                <a:gd name="T3" fmla="*/ 862 h 2116"/>
                <a:gd name="T4" fmla="*/ 1211 w 1567"/>
                <a:gd name="T5" fmla="*/ 1050 h 2116"/>
                <a:gd name="T6" fmla="*/ 1029 w 1567"/>
                <a:gd name="T7" fmla="*/ 1123 h 2116"/>
                <a:gd name="T8" fmla="*/ 1064 w 1567"/>
                <a:gd name="T9" fmla="*/ 1044 h 2116"/>
                <a:gd name="T10" fmla="*/ 1111 w 1567"/>
                <a:gd name="T11" fmla="*/ 909 h 2116"/>
                <a:gd name="T12" fmla="*/ 1567 w 1567"/>
                <a:gd name="T13" fmla="*/ 524 h 2116"/>
                <a:gd name="T14" fmla="*/ 1131 w 1567"/>
                <a:gd name="T15" fmla="*/ 761 h 2116"/>
                <a:gd name="T16" fmla="*/ 1114 w 1567"/>
                <a:gd name="T17" fmla="*/ 579 h 2116"/>
                <a:gd name="T18" fmla="*/ 1284 w 1567"/>
                <a:gd name="T19" fmla="*/ 266 h 2116"/>
                <a:gd name="T20" fmla="*/ 1087 w 1567"/>
                <a:gd name="T21" fmla="*/ 490 h 2116"/>
                <a:gd name="T22" fmla="*/ 987 w 1567"/>
                <a:gd name="T23" fmla="*/ 310 h 2116"/>
                <a:gd name="T24" fmla="*/ 1017 w 1567"/>
                <a:gd name="T25" fmla="*/ 937 h 2116"/>
                <a:gd name="T26" fmla="*/ 795 w 1567"/>
                <a:gd name="T27" fmla="*/ 509 h 2116"/>
                <a:gd name="T28" fmla="*/ 899 w 1567"/>
                <a:gd name="T29" fmla="*/ 1168 h 2116"/>
                <a:gd name="T30" fmla="*/ 820 w 1567"/>
                <a:gd name="T31" fmla="*/ 1358 h 2116"/>
                <a:gd name="T32" fmla="*/ 644 w 1567"/>
                <a:gd name="T33" fmla="*/ 942 h 2116"/>
                <a:gd name="T34" fmla="*/ 873 w 1567"/>
                <a:gd name="T35" fmla="*/ 0 h 2116"/>
                <a:gd name="T36" fmla="*/ 680 w 1567"/>
                <a:gd name="T37" fmla="*/ 282 h 2116"/>
                <a:gd name="T38" fmla="*/ 520 w 1567"/>
                <a:gd name="T39" fmla="*/ 22 h 2116"/>
                <a:gd name="T40" fmla="*/ 629 w 1567"/>
                <a:gd name="T41" fmla="*/ 396 h 2116"/>
                <a:gd name="T42" fmla="*/ 549 w 1567"/>
                <a:gd name="T43" fmla="*/ 886 h 2116"/>
                <a:gd name="T44" fmla="*/ 589 w 1567"/>
                <a:gd name="T45" fmla="*/ 1130 h 2116"/>
                <a:gd name="T46" fmla="*/ 407 w 1567"/>
                <a:gd name="T47" fmla="*/ 295 h 2116"/>
                <a:gd name="T48" fmla="*/ 382 w 1567"/>
                <a:gd name="T49" fmla="*/ 671 h 2116"/>
                <a:gd name="T50" fmla="*/ 0 w 1567"/>
                <a:gd name="T51" fmla="*/ 548 h 2116"/>
                <a:gd name="T52" fmla="*/ 389 w 1567"/>
                <a:gd name="T53" fmla="*/ 754 h 2116"/>
                <a:gd name="T54" fmla="*/ 479 w 1567"/>
                <a:gd name="T55" fmla="*/ 1122 h 2116"/>
                <a:gd name="T56" fmla="*/ 290 w 1567"/>
                <a:gd name="T57" fmla="*/ 1097 h 2116"/>
                <a:gd name="T58" fmla="*/ 72 w 1567"/>
                <a:gd name="T59" fmla="*/ 825 h 2116"/>
                <a:gd name="T60" fmla="*/ 226 w 1567"/>
                <a:gd name="T61" fmla="*/ 1109 h 2116"/>
                <a:gd name="T62" fmla="*/ 18 w 1567"/>
                <a:gd name="T63" fmla="*/ 1208 h 2116"/>
                <a:gd name="T64" fmla="*/ 538 w 1567"/>
                <a:gd name="T65" fmla="*/ 1241 h 2116"/>
                <a:gd name="T66" fmla="*/ 608 w 1567"/>
                <a:gd name="T67" fmla="*/ 1347 h 2116"/>
                <a:gd name="T68" fmla="*/ 890 w 1567"/>
                <a:gd name="T69" fmla="*/ 2115 h 2116"/>
                <a:gd name="T70" fmla="*/ 1166 w 1567"/>
                <a:gd name="T71" fmla="*/ 2116 h 2116"/>
                <a:gd name="T72" fmla="*/ 983 w 1567"/>
                <a:gd name="T73" fmla="*/ 1539 h 2116"/>
                <a:gd name="T74" fmla="*/ 961 w 1567"/>
                <a:gd name="T75" fmla="*/ 1354 h 2116"/>
                <a:gd name="T76" fmla="*/ 1231 w 1567"/>
                <a:gd name="T77" fmla="*/ 1112 h 2116"/>
                <a:gd name="T78" fmla="*/ 1233 w 1567"/>
                <a:gd name="T79" fmla="*/ 1112 h 2116"/>
                <a:gd name="T80" fmla="*/ 1534 w 1567"/>
                <a:gd name="T81" fmla="*/ 1290 h 2116"/>
                <a:gd name="T82" fmla="*/ 1317 w 1567"/>
                <a:gd name="T83" fmla="*/ 1087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67" h="2116">
                  <a:moveTo>
                    <a:pt x="1317" y="1087"/>
                  </a:moveTo>
                  <a:cubicBezTo>
                    <a:pt x="1416" y="1050"/>
                    <a:pt x="1504" y="971"/>
                    <a:pt x="1512" y="862"/>
                  </a:cubicBezTo>
                  <a:cubicBezTo>
                    <a:pt x="1478" y="1038"/>
                    <a:pt x="1315" y="1034"/>
                    <a:pt x="1211" y="1050"/>
                  </a:cubicBezTo>
                  <a:cubicBezTo>
                    <a:pt x="1127" y="1062"/>
                    <a:pt x="1077" y="1082"/>
                    <a:pt x="1029" y="1123"/>
                  </a:cubicBezTo>
                  <a:cubicBezTo>
                    <a:pt x="1039" y="1099"/>
                    <a:pt x="1051" y="1072"/>
                    <a:pt x="1064" y="1044"/>
                  </a:cubicBezTo>
                  <a:cubicBezTo>
                    <a:pt x="1084" y="1001"/>
                    <a:pt x="1100" y="955"/>
                    <a:pt x="1111" y="909"/>
                  </a:cubicBezTo>
                  <a:cubicBezTo>
                    <a:pt x="1186" y="731"/>
                    <a:pt x="1324" y="527"/>
                    <a:pt x="1567" y="524"/>
                  </a:cubicBezTo>
                  <a:cubicBezTo>
                    <a:pt x="1423" y="513"/>
                    <a:pt x="1253" y="617"/>
                    <a:pt x="1131" y="761"/>
                  </a:cubicBezTo>
                  <a:cubicBezTo>
                    <a:pt x="1133" y="701"/>
                    <a:pt x="1128" y="640"/>
                    <a:pt x="1114" y="579"/>
                  </a:cubicBezTo>
                  <a:cubicBezTo>
                    <a:pt x="1110" y="465"/>
                    <a:pt x="1145" y="339"/>
                    <a:pt x="1284" y="266"/>
                  </a:cubicBezTo>
                  <a:cubicBezTo>
                    <a:pt x="1198" y="305"/>
                    <a:pt x="1120" y="381"/>
                    <a:pt x="1087" y="490"/>
                  </a:cubicBezTo>
                  <a:cubicBezTo>
                    <a:pt x="1063" y="428"/>
                    <a:pt x="1030" y="368"/>
                    <a:pt x="987" y="310"/>
                  </a:cubicBezTo>
                  <a:cubicBezTo>
                    <a:pt x="1142" y="559"/>
                    <a:pt x="1095" y="764"/>
                    <a:pt x="1017" y="937"/>
                  </a:cubicBezTo>
                  <a:cubicBezTo>
                    <a:pt x="1010" y="754"/>
                    <a:pt x="917" y="601"/>
                    <a:pt x="795" y="509"/>
                  </a:cubicBezTo>
                  <a:cubicBezTo>
                    <a:pt x="986" y="704"/>
                    <a:pt x="971" y="980"/>
                    <a:pt x="899" y="1168"/>
                  </a:cubicBezTo>
                  <a:cubicBezTo>
                    <a:pt x="858" y="1245"/>
                    <a:pt x="831" y="1297"/>
                    <a:pt x="820" y="1358"/>
                  </a:cubicBezTo>
                  <a:cubicBezTo>
                    <a:pt x="739" y="1210"/>
                    <a:pt x="668" y="1046"/>
                    <a:pt x="644" y="942"/>
                  </a:cubicBezTo>
                  <a:cubicBezTo>
                    <a:pt x="590" y="708"/>
                    <a:pt x="609" y="334"/>
                    <a:pt x="873" y="0"/>
                  </a:cubicBezTo>
                  <a:cubicBezTo>
                    <a:pt x="805" y="76"/>
                    <a:pt x="736" y="174"/>
                    <a:pt x="680" y="282"/>
                  </a:cubicBezTo>
                  <a:cubicBezTo>
                    <a:pt x="666" y="167"/>
                    <a:pt x="601" y="75"/>
                    <a:pt x="520" y="22"/>
                  </a:cubicBezTo>
                  <a:cubicBezTo>
                    <a:pt x="659" y="127"/>
                    <a:pt x="661" y="276"/>
                    <a:pt x="629" y="396"/>
                  </a:cubicBezTo>
                  <a:cubicBezTo>
                    <a:pt x="567" y="550"/>
                    <a:pt x="531" y="720"/>
                    <a:pt x="549" y="886"/>
                  </a:cubicBezTo>
                  <a:cubicBezTo>
                    <a:pt x="553" y="926"/>
                    <a:pt x="566" y="1049"/>
                    <a:pt x="589" y="1130"/>
                  </a:cubicBezTo>
                  <a:cubicBezTo>
                    <a:pt x="449" y="940"/>
                    <a:pt x="359" y="660"/>
                    <a:pt x="407" y="295"/>
                  </a:cubicBezTo>
                  <a:cubicBezTo>
                    <a:pt x="383" y="407"/>
                    <a:pt x="375" y="535"/>
                    <a:pt x="382" y="671"/>
                  </a:cubicBezTo>
                  <a:cubicBezTo>
                    <a:pt x="273" y="554"/>
                    <a:pt x="124" y="521"/>
                    <a:pt x="0" y="548"/>
                  </a:cubicBezTo>
                  <a:cubicBezTo>
                    <a:pt x="204" y="520"/>
                    <a:pt x="330" y="635"/>
                    <a:pt x="389" y="754"/>
                  </a:cubicBezTo>
                  <a:cubicBezTo>
                    <a:pt x="405" y="880"/>
                    <a:pt x="431" y="1004"/>
                    <a:pt x="479" y="1122"/>
                  </a:cubicBezTo>
                  <a:cubicBezTo>
                    <a:pt x="416" y="1100"/>
                    <a:pt x="352" y="1093"/>
                    <a:pt x="290" y="1097"/>
                  </a:cubicBezTo>
                  <a:cubicBezTo>
                    <a:pt x="187" y="1057"/>
                    <a:pt x="87" y="977"/>
                    <a:pt x="72" y="825"/>
                  </a:cubicBezTo>
                  <a:cubicBezTo>
                    <a:pt x="75" y="926"/>
                    <a:pt x="126" y="1037"/>
                    <a:pt x="226" y="1109"/>
                  </a:cubicBezTo>
                  <a:cubicBezTo>
                    <a:pt x="150" y="1126"/>
                    <a:pt x="78" y="1159"/>
                    <a:pt x="18" y="1208"/>
                  </a:cubicBezTo>
                  <a:cubicBezTo>
                    <a:pt x="255" y="1128"/>
                    <a:pt x="417" y="1158"/>
                    <a:pt x="538" y="1241"/>
                  </a:cubicBezTo>
                  <a:cubicBezTo>
                    <a:pt x="559" y="1276"/>
                    <a:pt x="582" y="1314"/>
                    <a:pt x="608" y="1347"/>
                  </a:cubicBezTo>
                  <a:cubicBezTo>
                    <a:pt x="818" y="1627"/>
                    <a:pt x="936" y="1846"/>
                    <a:pt x="890" y="2115"/>
                  </a:cubicBezTo>
                  <a:cubicBezTo>
                    <a:pt x="1166" y="2116"/>
                    <a:pt x="1166" y="2116"/>
                    <a:pt x="1166" y="2116"/>
                  </a:cubicBezTo>
                  <a:cubicBezTo>
                    <a:pt x="1176" y="1919"/>
                    <a:pt x="1116" y="1721"/>
                    <a:pt x="983" y="1539"/>
                  </a:cubicBezTo>
                  <a:cubicBezTo>
                    <a:pt x="963" y="1471"/>
                    <a:pt x="955" y="1413"/>
                    <a:pt x="961" y="1354"/>
                  </a:cubicBezTo>
                  <a:cubicBezTo>
                    <a:pt x="1010" y="1233"/>
                    <a:pt x="1076" y="1141"/>
                    <a:pt x="1231" y="1112"/>
                  </a:cubicBezTo>
                  <a:cubicBezTo>
                    <a:pt x="1233" y="1112"/>
                    <a:pt x="1233" y="1112"/>
                    <a:pt x="1233" y="1112"/>
                  </a:cubicBezTo>
                  <a:cubicBezTo>
                    <a:pt x="1343" y="1115"/>
                    <a:pt x="1465" y="1152"/>
                    <a:pt x="1534" y="1290"/>
                  </a:cubicBezTo>
                  <a:cubicBezTo>
                    <a:pt x="1499" y="1204"/>
                    <a:pt x="1423" y="1125"/>
                    <a:pt x="1317" y="1087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2"/>
            <p:cNvSpPr/>
            <p:nvPr userDrawn="1"/>
          </p:nvSpPr>
          <p:spPr bwMode="auto">
            <a:xfrm>
              <a:off x="2427" y="6231"/>
              <a:ext cx="560" cy="524"/>
            </a:xfrm>
            <a:custGeom>
              <a:avLst/>
              <a:gdLst>
                <a:gd name="T0" fmla="*/ 61 w 518"/>
                <a:gd name="T1" fmla="*/ 371 h 406"/>
                <a:gd name="T2" fmla="*/ 344 w 518"/>
                <a:gd name="T3" fmla="*/ 262 h 406"/>
                <a:gd name="T4" fmla="*/ 518 w 518"/>
                <a:gd name="T5" fmla="*/ 7 h 406"/>
                <a:gd name="T6" fmla="*/ 52 w 518"/>
                <a:gd name="T7" fmla="*/ 170 h 406"/>
                <a:gd name="T8" fmla="*/ 40 w 518"/>
                <a:gd name="T9" fmla="*/ 354 h 406"/>
                <a:gd name="T10" fmla="*/ 410 w 518"/>
                <a:gd name="T11" fmla="*/ 52 h 406"/>
                <a:gd name="T12" fmla="*/ 61 w 518"/>
                <a:gd name="T13" fmla="*/ 37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406">
                  <a:moveTo>
                    <a:pt x="61" y="371"/>
                  </a:moveTo>
                  <a:cubicBezTo>
                    <a:pt x="183" y="406"/>
                    <a:pt x="299" y="379"/>
                    <a:pt x="344" y="262"/>
                  </a:cubicBezTo>
                  <a:cubicBezTo>
                    <a:pt x="392" y="143"/>
                    <a:pt x="434" y="58"/>
                    <a:pt x="518" y="7"/>
                  </a:cubicBezTo>
                  <a:cubicBezTo>
                    <a:pt x="331" y="0"/>
                    <a:pt x="159" y="28"/>
                    <a:pt x="52" y="170"/>
                  </a:cubicBezTo>
                  <a:cubicBezTo>
                    <a:pt x="0" y="241"/>
                    <a:pt x="6" y="303"/>
                    <a:pt x="40" y="354"/>
                  </a:cubicBezTo>
                  <a:cubicBezTo>
                    <a:pt x="128" y="217"/>
                    <a:pt x="262" y="119"/>
                    <a:pt x="410" y="52"/>
                  </a:cubicBezTo>
                  <a:cubicBezTo>
                    <a:pt x="240" y="142"/>
                    <a:pt x="138" y="244"/>
                    <a:pt x="61" y="371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23"/>
            <p:cNvSpPr/>
            <p:nvPr userDrawn="1"/>
          </p:nvSpPr>
          <p:spPr bwMode="auto">
            <a:xfrm>
              <a:off x="1054" y="5740"/>
              <a:ext cx="622" cy="650"/>
            </a:xfrm>
            <a:custGeom>
              <a:avLst/>
              <a:gdLst>
                <a:gd name="T0" fmla="*/ 404 w 441"/>
                <a:gd name="T1" fmla="*/ 263 h 325"/>
                <a:gd name="T2" fmla="*/ 164 w 441"/>
                <a:gd name="T3" fmla="*/ 220 h 325"/>
                <a:gd name="T4" fmla="*/ 0 w 441"/>
                <a:gd name="T5" fmla="*/ 29 h 325"/>
                <a:gd name="T6" fmla="*/ 338 w 441"/>
                <a:gd name="T7" fmla="*/ 79 h 325"/>
                <a:gd name="T8" fmla="*/ 415 w 441"/>
                <a:gd name="T9" fmla="*/ 244 h 325"/>
                <a:gd name="T10" fmla="*/ 109 w 441"/>
                <a:gd name="T11" fmla="*/ 53 h 325"/>
                <a:gd name="T12" fmla="*/ 404 w 441"/>
                <a:gd name="T13" fmla="*/ 26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" h="325">
                  <a:moveTo>
                    <a:pt x="404" y="263"/>
                  </a:moveTo>
                  <a:cubicBezTo>
                    <a:pt x="322" y="325"/>
                    <a:pt x="221" y="320"/>
                    <a:pt x="164" y="220"/>
                  </a:cubicBezTo>
                  <a:cubicBezTo>
                    <a:pt x="123" y="144"/>
                    <a:pt x="82" y="76"/>
                    <a:pt x="0" y="29"/>
                  </a:cubicBezTo>
                  <a:cubicBezTo>
                    <a:pt x="126" y="0"/>
                    <a:pt x="241" y="8"/>
                    <a:pt x="338" y="79"/>
                  </a:cubicBezTo>
                  <a:cubicBezTo>
                    <a:pt x="338" y="79"/>
                    <a:pt x="441" y="140"/>
                    <a:pt x="415" y="244"/>
                  </a:cubicBezTo>
                  <a:cubicBezTo>
                    <a:pt x="334" y="154"/>
                    <a:pt x="226" y="93"/>
                    <a:pt x="109" y="53"/>
                  </a:cubicBezTo>
                  <a:cubicBezTo>
                    <a:pt x="244" y="109"/>
                    <a:pt x="334" y="176"/>
                    <a:pt x="404" y="263"/>
                  </a:cubicBezTo>
                  <a:close/>
                </a:path>
              </a:pathLst>
            </a:custGeom>
            <a:solidFill>
              <a:srgbClr val="EEC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27"/>
            <p:cNvSpPr/>
            <p:nvPr userDrawn="1"/>
          </p:nvSpPr>
          <p:spPr bwMode="auto">
            <a:xfrm>
              <a:off x="681" y="5984"/>
              <a:ext cx="375" cy="589"/>
            </a:xfrm>
            <a:custGeom>
              <a:avLst/>
              <a:gdLst>
                <a:gd name="T0" fmla="*/ 82 w 134"/>
                <a:gd name="T1" fmla="*/ 210 h 210"/>
                <a:gd name="T2" fmla="*/ 124 w 134"/>
                <a:gd name="T3" fmla="*/ 133 h 210"/>
                <a:gd name="T4" fmla="*/ 132 w 134"/>
                <a:gd name="T5" fmla="*/ 0 h 210"/>
                <a:gd name="T6" fmla="*/ 9 w 134"/>
                <a:gd name="T7" fmla="*/ 134 h 210"/>
                <a:gd name="T8" fmla="*/ 74 w 134"/>
                <a:gd name="T9" fmla="*/ 210 h 210"/>
                <a:gd name="T10" fmla="*/ 102 w 134"/>
                <a:gd name="T11" fmla="*/ 37 h 210"/>
                <a:gd name="T12" fmla="*/ 82 w 134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210">
                  <a:moveTo>
                    <a:pt x="82" y="210"/>
                  </a:moveTo>
                  <a:cubicBezTo>
                    <a:pt x="122" y="198"/>
                    <a:pt x="134" y="166"/>
                    <a:pt x="124" y="133"/>
                  </a:cubicBezTo>
                  <a:cubicBezTo>
                    <a:pt x="111" y="88"/>
                    <a:pt x="115" y="45"/>
                    <a:pt x="132" y="0"/>
                  </a:cubicBezTo>
                  <a:cubicBezTo>
                    <a:pt x="81" y="31"/>
                    <a:pt x="24" y="67"/>
                    <a:pt x="9" y="134"/>
                  </a:cubicBezTo>
                  <a:cubicBezTo>
                    <a:pt x="0" y="179"/>
                    <a:pt x="21" y="206"/>
                    <a:pt x="74" y="210"/>
                  </a:cubicBezTo>
                  <a:cubicBezTo>
                    <a:pt x="56" y="151"/>
                    <a:pt x="71" y="89"/>
                    <a:pt x="102" y="37"/>
                  </a:cubicBezTo>
                  <a:cubicBezTo>
                    <a:pt x="71" y="103"/>
                    <a:pt x="67" y="156"/>
                    <a:pt x="82" y="2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8"/>
            <p:cNvSpPr/>
            <p:nvPr userDrawn="1"/>
          </p:nvSpPr>
          <p:spPr bwMode="auto">
            <a:xfrm>
              <a:off x="476" y="7546"/>
              <a:ext cx="532" cy="670"/>
            </a:xfrm>
            <a:custGeom>
              <a:avLst/>
              <a:gdLst>
                <a:gd name="T0" fmla="*/ 345 w 377"/>
                <a:gd name="T1" fmla="*/ 105 h 505"/>
                <a:gd name="T2" fmla="*/ 268 w 377"/>
                <a:gd name="T3" fmla="*/ 291 h 505"/>
                <a:gd name="T4" fmla="*/ 44 w 377"/>
                <a:gd name="T5" fmla="*/ 505 h 505"/>
                <a:gd name="T6" fmla="*/ 99 w 377"/>
                <a:gd name="T7" fmla="*/ 84 h 505"/>
                <a:gd name="T8" fmla="*/ 329 w 377"/>
                <a:gd name="T9" fmla="*/ 84 h 505"/>
                <a:gd name="T10" fmla="*/ 68 w 377"/>
                <a:gd name="T11" fmla="*/ 393 h 505"/>
                <a:gd name="T12" fmla="*/ 345 w 377"/>
                <a:gd name="T13" fmla="*/ 1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505">
                  <a:moveTo>
                    <a:pt x="345" y="105"/>
                  </a:moveTo>
                  <a:cubicBezTo>
                    <a:pt x="377" y="194"/>
                    <a:pt x="341" y="258"/>
                    <a:pt x="268" y="291"/>
                  </a:cubicBezTo>
                  <a:cubicBezTo>
                    <a:pt x="171" y="334"/>
                    <a:pt x="97" y="407"/>
                    <a:pt x="44" y="505"/>
                  </a:cubicBezTo>
                  <a:cubicBezTo>
                    <a:pt x="21" y="365"/>
                    <a:pt x="0" y="210"/>
                    <a:pt x="99" y="84"/>
                  </a:cubicBezTo>
                  <a:cubicBezTo>
                    <a:pt x="165" y="0"/>
                    <a:pt x="245" y="1"/>
                    <a:pt x="329" y="84"/>
                  </a:cubicBezTo>
                  <a:cubicBezTo>
                    <a:pt x="199" y="142"/>
                    <a:pt x="114" y="261"/>
                    <a:pt x="68" y="393"/>
                  </a:cubicBezTo>
                  <a:cubicBezTo>
                    <a:pt x="133" y="240"/>
                    <a:pt x="223" y="153"/>
                    <a:pt x="345" y="10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9"/>
            <p:cNvSpPr/>
            <p:nvPr userDrawn="1"/>
          </p:nvSpPr>
          <p:spPr bwMode="auto">
            <a:xfrm>
              <a:off x="2150" y="5421"/>
              <a:ext cx="416" cy="319"/>
            </a:xfrm>
            <a:custGeom>
              <a:avLst/>
              <a:gdLst>
                <a:gd name="T0" fmla="*/ 131 w 148"/>
                <a:gd name="T1" fmla="*/ 93 h 114"/>
                <a:gd name="T2" fmla="*/ 52 w 148"/>
                <a:gd name="T3" fmla="*/ 75 h 114"/>
                <a:gd name="T4" fmla="*/ 0 w 148"/>
                <a:gd name="T5" fmla="*/ 10 h 114"/>
                <a:gd name="T6" fmla="*/ 111 w 148"/>
                <a:gd name="T7" fmla="*/ 31 h 114"/>
                <a:gd name="T8" fmla="*/ 137 w 148"/>
                <a:gd name="T9" fmla="*/ 85 h 114"/>
                <a:gd name="T10" fmla="*/ 37 w 148"/>
                <a:gd name="T11" fmla="*/ 19 h 114"/>
                <a:gd name="T12" fmla="*/ 131 w 148"/>
                <a:gd name="T1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14">
                  <a:moveTo>
                    <a:pt x="131" y="93"/>
                  </a:moveTo>
                  <a:cubicBezTo>
                    <a:pt x="101" y="114"/>
                    <a:pt x="70" y="110"/>
                    <a:pt x="52" y="75"/>
                  </a:cubicBezTo>
                  <a:cubicBezTo>
                    <a:pt x="39" y="51"/>
                    <a:pt x="26" y="27"/>
                    <a:pt x="0" y="10"/>
                  </a:cubicBezTo>
                  <a:cubicBezTo>
                    <a:pt x="43" y="0"/>
                    <a:pt x="80" y="6"/>
                    <a:pt x="111" y="31"/>
                  </a:cubicBezTo>
                  <a:cubicBezTo>
                    <a:pt x="111" y="31"/>
                    <a:pt x="148" y="51"/>
                    <a:pt x="137" y="85"/>
                  </a:cubicBezTo>
                  <a:cubicBezTo>
                    <a:pt x="111" y="58"/>
                    <a:pt x="74" y="33"/>
                    <a:pt x="37" y="19"/>
                  </a:cubicBezTo>
                  <a:cubicBezTo>
                    <a:pt x="79" y="41"/>
                    <a:pt x="108" y="63"/>
                    <a:pt x="131" y="93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30"/>
            <p:cNvSpPr/>
            <p:nvPr userDrawn="1"/>
          </p:nvSpPr>
          <p:spPr bwMode="auto">
            <a:xfrm>
              <a:off x="1468" y="5382"/>
              <a:ext cx="755" cy="528"/>
            </a:xfrm>
            <a:custGeom>
              <a:avLst/>
              <a:gdLst>
                <a:gd name="T0" fmla="*/ 221 w 268"/>
                <a:gd name="T1" fmla="*/ 165 h 188"/>
                <a:gd name="T2" fmla="*/ 123 w 268"/>
                <a:gd name="T3" fmla="*/ 142 h 188"/>
                <a:gd name="T4" fmla="*/ 0 w 268"/>
                <a:gd name="T5" fmla="*/ 43 h 188"/>
                <a:gd name="T6" fmla="*/ 213 w 268"/>
                <a:gd name="T7" fmla="*/ 42 h 188"/>
                <a:gd name="T8" fmla="*/ 230 w 268"/>
                <a:gd name="T9" fmla="*/ 157 h 188"/>
                <a:gd name="T10" fmla="*/ 56 w 268"/>
                <a:gd name="T11" fmla="*/ 47 h 188"/>
                <a:gd name="T12" fmla="*/ 221 w 268"/>
                <a:gd name="T13" fmla="*/ 16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188">
                  <a:moveTo>
                    <a:pt x="221" y="165"/>
                  </a:moveTo>
                  <a:cubicBezTo>
                    <a:pt x="181" y="188"/>
                    <a:pt x="144" y="174"/>
                    <a:pt x="123" y="142"/>
                  </a:cubicBezTo>
                  <a:cubicBezTo>
                    <a:pt x="95" y="96"/>
                    <a:pt x="53" y="62"/>
                    <a:pt x="0" y="43"/>
                  </a:cubicBezTo>
                  <a:cubicBezTo>
                    <a:pt x="67" y="20"/>
                    <a:pt x="145" y="0"/>
                    <a:pt x="213" y="42"/>
                  </a:cubicBezTo>
                  <a:cubicBezTo>
                    <a:pt x="261" y="67"/>
                    <a:pt x="268" y="110"/>
                    <a:pt x="230" y="157"/>
                  </a:cubicBezTo>
                  <a:cubicBezTo>
                    <a:pt x="191" y="95"/>
                    <a:pt x="127" y="61"/>
                    <a:pt x="56" y="47"/>
                  </a:cubicBezTo>
                  <a:cubicBezTo>
                    <a:pt x="138" y="70"/>
                    <a:pt x="188" y="108"/>
                    <a:pt x="221" y="16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32"/>
            <p:cNvSpPr/>
            <p:nvPr userDrawn="1"/>
          </p:nvSpPr>
          <p:spPr bwMode="auto">
            <a:xfrm>
              <a:off x="3241" y="5910"/>
              <a:ext cx="1100" cy="508"/>
            </a:xfrm>
            <a:custGeom>
              <a:avLst/>
              <a:gdLst>
                <a:gd name="T0" fmla="*/ 0 w 522"/>
                <a:gd name="T1" fmla="*/ 133 h 312"/>
                <a:gd name="T2" fmla="*/ 246 w 522"/>
                <a:gd name="T3" fmla="*/ 259 h 312"/>
                <a:gd name="T4" fmla="*/ 522 w 522"/>
                <a:gd name="T5" fmla="*/ 201 h 312"/>
                <a:gd name="T6" fmla="*/ 185 w 522"/>
                <a:gd name="T7" fmla="*/ 11 h 312"/>
                <a:gd name="T8" fmla="*/ 3 w 522"/>
                <a:gd name="T9" fmla="*/ 109 h 312"/>
                <a:gd name="T10" fmla="*/ 409 w 522"/>
                <a:gd name="T11" fmla="*/ 147 h 312"/>
                <a:gd name="T12" fmla="*/ 0 w 522"/>
                <a:gd name="T13" fmla="*/ 133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312">
                  <a:moveTo>
                    <a:pt x="0" y="133"/>
                  </a:moveTo>
                  <a:cubicBezTo>
                    <a:pt x="30" y="249"/>
                    <a:pt x="124" y="312"/>
                    <a:pt x="246" y="259"/>
                  </a:cubicBezTo>
                  <a:cubicBezTo>
                    <a:pt x="332" y="221"/>
                    <a:pt x="419" y="188"/>
                    <a:pt x="522" y="201"/>
                  </a:cubicBezTo>
                  <a:cubicBezTo>
                    <a:pt x="431" y="89"/>
                    <a:pt x="321" y="17"/>
                    <a:pt x="185" y="11"/>
                  </a:cubicBezTo>
                  <a:cubicBezTo>
                    <a:pt x="185" y="11"/>
                    <a:pt x="51" y="0"/>
                    <a:pt x="3" y="109"/>
                  </a:cubicBezTo>
                  <a:cubicBezTo>
                    <a:pt x="137" y="85"/>
                    <a:pt x="279" y="104"/>
                    <a:pt x="409" y="147"/>
                  </a:cubicBezTo>
                  <a:cubicBezTo>
                    <a:pt x="249" y="106"/>
                    <a:pt x="124" y="106"/>
                    <a:pt x="0" y="1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33"/>
            <p:cNvSpPr/>
            <p:nvPr userDrawn="1"/>
          </p:nvSpPr>
          <p:spPr bwMode="auto">
            <a:xfrm rot="15960000">
              <a:off x="2497" y="9319"/>
              <a:ext cx="255" cy="378"/>
            </a:xfrm>
            <a:custGeom>
              <a:avLst/>
              <a:gdLst>
                <a:gd name="T0" fmla="*/ 40 w 91"/>
                <a:gd name="T1" fmla="*/ 134 h 134"/>
                <a:gd name="T2" fmla="*/ 9 w 91"/>
                <a:gd name="T3" fmla="*/ 85 h 134"/>
                <a:gd name="T4" fmla="*/ 0 w 91"/>
                <a:gd name="T5" fmla="*/ 0 h 134"/>
                <a:gd name="T6" fmla="*/ 84 w 91"/>
                <a:gd name="T7" fmla="*/ 82 h 134"/>
                <a:gd name="T8" fmla="*/ 45 w 91"/>
                <a:gd name="T9" fmla="*/ 132 h 134"/>
                <a:gd name="T10" fmla="*/ 21 w 91"/>
                <a:gd name="T11" fmla="*/ 24 h 134"/>
                <a:gd name="T12" fmla="*/ 40 w 91"/>
                <a:gd name="T13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34">
                  <a:moveTo>
                    <a:pt x="40" y="134"/>
                  </a:moveTo>
                  <a:cubicBezTo>
                    <a:pt x="16" y="126"/>
                    <a:pt x="6" y="107"/>
                    <a:pt x="9" y="85"/>
                  </a:cubicBezTo>
                  <a:cubicBezTo>
                    <a:pt x="18" y="56"/>
                    <a:pt x="13" y="27"/>
                    <a:pt x="0" y="0"/>
                  </a:cubicBezTo>
                  <a:cubicBezTo>
                    <a:pt x="34" y="16"/>
                    <a:pt x="71" y="39"/>
                    <a:pt x="84" y="82"/>
                  </a:cubicBezTo>
                  <a:cubicBezTo>
                    <a:pt x="91" y="109"/>
                    <a:pt x="80" y="127"/>
                    <a:pt x="45" y="132"/>
                  </a:cubicBezTo>
                  <a:cubicBezTo>
                    <a:pt x="54" y="94"/>
                    <a:pt x="42" y="57"/>
                    <a:pt x="21" y="24"/>
                  </a:cubicBezTo>
                  <a:cubicBezTo>
                    <a:pt x="44" y="65"/>
                    <a:pt x="49" y="97"/>
                    <a:pt x="40" y="13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34"/>
            <p:cNvSpPr/>
            <p:nvPr userDrawn="1"/>
          </p:nvSpPr>
          <p:spPr bwMode="auto">
            <a:xfrm>
              <a:off x="3729" y="7676"/>
              <a:ext cx="612" cy="410"/>
            </a:xfrm>
            <a:custGeom>
              <a:avLst/>
              <a:gdLst>
                <a:gd name="T0" fmla="*/ 79 w 321"/>
                <a:gd name="T1" fmla="*/ 23 h 496"/>
                <a:gd name="T2" fmla="*/ 81 w 321"/>
                <a:gd name="T3" fmla="*/ 282 h 496"/>
                <a:gd name="T4" fmla="*/ 232 w 321"/>
                <a:gd name="T5" fmla="*/ 496 h 496"/>
                <a:gd name="T6" fmla="*/ 241 w 321"/>
                <a:gd name="T7" fmla="*/ 77 h 496"/>
                <a:gd name="T8" fmla="*/ 98 w 321"/>
                <a:gd name="T9" fmla="*/ 12 h 496"/>
                <a:gd name="T10" fmla="*/ 226 w 321"/>
                <a:gd name="T11" fmla="*/ 397 h 496"/>
                <a:gd name="T12" fmla="*/ 79 w 321"/>
                <a:gd name="T13" fmla="*/ 23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496">
                  <a:moveTo>
                    <a:pt x="79" y="23"/>
                  </a:moveTo>
                  <a:cubicBezTo>
                    <a:pt x="16" y="109"/>
                    <a:pt x="0" y="208"/>
                    <a:pt x="81" y="282"/>
                  </a:cubicBezTo>
                  <a:cubicBezTo>
                    <a:pt x="160" y="356"/>
                    <a:pt x="215" y="413"/>
                    <a:pt x="232" y="496"/>
                  </a:cubicBezTo>
                  <a:cubicBezTo>
                    <a:pt x="294" y="351"/>
                    <a:pt x="321" y="204"/>
                    <a:pt x="241" y="77"/>
                  </a:cubicBezTo>
                  <a:cubicBezTo>
                    <a:pt x="200" y="12"/>
                    <a:pt x="149" y="0"/>
                    <a:pt x="98" y="12"/>
                  </a:cubicBezTo>
                  <a:cubicBezTo>
                    <a:pt x="181" y="124"/>
                    <a:pt x="221" y="261"/>
                    <a:pt x="226" y="397"/>
                  </a:cubicBezTo>
                  <a:cubicBezTo>
                    <a:pt x="208" y="234"/>
                    <a:pt x="157" y="123"/>
                    <a:pt x="79" y="23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28"/>
          <p:cNvSpPr/>
          <p:nvPr userDrawn="1"/>
        </p:nvSpPr>
        <p:spPr>
          <a:xfrm>
            <a:off x="-635" y="-14605"/>
            <a:ext cx="12217400" cy="6866890"/>
          </a:xfrm>
          <a:prstGeom prst="rect">
            <a:avLst/>
          </a:prstGeom>
          <a:solidFill>
            <a:srgbClr val="FDF0E8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5715" y="1142365"/>
            <a:ext cx="12222480" cy="5715000"/>
          </a:xfrm>
          <a:prstGeom prst="rect">
            <a:avLst/>
          </a:prstGeom>
        </p:spPr>
      </p:pic>
      <p:sp>
        <p:nvSpPr>
          <p:cNvPr id="31" name="Freeform 24"/>
          <p:cNvSpPr/>
          <p:nvPr userDrawn="1"/>
        </p:nvSpPr>
        <p:spPr bwMode="auto">
          <a:xfrm>
            <a:off x="9787255" y="3797300"/>
            <a:ext cx="2211070" cy="249428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 userDrawn="1"/>
        </p:nvSpPr>
        <p:spPr bwMode="auto">
          <a:xfrm>
            <a:off x="10895965" y="4229100"/>
            <a:ext cx="355600" cy="33274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 userDrawn="1"/>
        </p:nvSpPr>
        <p:spPr bwMode="auto">
          <a:xfrm>
            <a:off x="10024110" y="3917315"/>
            <a:ext cx="394970" cy="41275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4" name="Freeform 27"/>
          <p:cNvSpPr/>
          <p:nvPr userDrawn="1"/>
        </p:nvSpPr>
        <p:spPr bwMode="auto">
          <a:xfrm>
            <a:off x="9787255" y="4072255"/>
            <a:ext cx="238125" cy="374015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 userDrawn="1"/>
        </p:nvSpPr>
        <p:spPr bwMode="auto">
          <a:xfrm>
            <a:off x="9657080" y="5064125"/>
            <a:ext cx="337820" cy="42545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 userDrawn="1"/>
        </p:nvSpPr>
        <p:spPr bwMode="auto">
          <a:xfrm>
            <a:off x="10720070" y="3714750"/>
            <a:ext cx="264160" cy="202565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 userDrawn="1"/>
        </p:nvSpPr>
        <p:spPr bwMode="auto">
          <a:xfrm>
            <a:off x="10287000" y="3689985"/>
            <a:ext cx="479425" cy="33528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 userDrawn="1"/>
        </p:nvSpPr>
        <p:spPr bwMode="auto">
          <a:xfrm>
            <a:off x="11412855" y="4025265"/>
            <a:ext cx="698500" cy="32258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 userDrawn="1"/>
        </p:nvSpPr>
        <p:spPr bwMode="auto">
          <a:xfrm rot="15960000">
            <a:off x="10940415" y="6189980"/>
            <a:ext cx="161925" cy="24003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 userDrawn="1"/>
        </p:nvSpPr>
        <p:spPr bwMode="auto">
          <a:xfrm>
            <a:off x="11722735" y="5146675"/>
            <a:ext cx="388620" cy="26035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 userDrawn="1"/>
        </p:nvSpPr>
        <p:spPr>
          <a:xfrm>
            <a:off x="3617595" y="682625"/>
            <a:ext cx="4996180" cy="3651250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766060" y="4218305"/>
            <a:ext cx="6781800" cy="2878455"/>
          </a:xfrm>
          <a:prstGeom prst="rect">
            <a:avLst/>
          </a:prstGeom>
        </p:spPr>
      </p:pic>
      <p:cxnSp>
        <p:nvCxnSpPr>
          <p:cNvPr id="43" name="直接连接符 42"/>
          <p:cNvCxnSpPr/>
          <p:nvPr userDrawn="1"/>
        </p:nvCxnSpPr>
        <p:spPr>
          <a:xfrm>
            <a:off x="3720465" y="2638425"/>
            <a:ext cx="4777740" cy="0"/>
          </a:xfrm>
          <a:prstGeom prst="line">
            <a:avLst/>
          </a:prstGeom>
          <a:ln w="19050">
            <a:solidFill>
              <a:schemeClr val="accent1"/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 userDrawn="1"/>
        </p:nvSpPr>
        <p:spPr>
          <a:xfrm>
            <a:off x="8993505" y="118110"/>
            <a:ext cx="3167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www.youyi100.com</a:t>
            </a:r>
            <a:endParaRPr lang="en-US" sz="2400" dirty="0">
              <a:solidFill>
                <a:srgbClr val="784B23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5" name="图片 17" descr="图片1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37490" y="118110"/>
            <a:ext cx="914400" cy="4114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DF0E8">
            <a:alpha val="7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" y="-20320"/>
            <a:ext cx="12276455" cy="6885940"/>
          </a:xfrm>
          <a:prstGeom prst="rect">
            <a:avLst/>
          </a:prstGeom>
        </p:spPr>
      </p:pic>
      <p:pic>
        <p:nvPicPr>
          <p:cNvPr id="3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18" name="文本框 1"/>
          <p:cNvSpPr txBox="1"/>
          <p:nvPr/>
        </p:nvSpPr>
        <p:spPr>
          <a:xfrm>
            <a:off x="11430" y="4138930"/>
            <a:ext cx="12269470" cy="1322070"/>
          </a:xfrm>
          <a:prstGeom prst="rect">
            <a:avLst/>
          </a:prstGeom>
          <a:solidFill>
            <a:srgbClr val="F2F2F2">
              <a:alpha val="67058"/>
            </a:srgbClr>
          </a:solidFill>
          <a:ln w="9525">
            <a:noFill/>
          </a:ln>
        </p:spPr>
        <p:txBody>
          <a:bodyPr wrap="square">
            <a:spAutoFit/>
          </a:bodyPr>
          <a:lstStyle/>
          <a:p>
            <a:endParaRPr lang="zh-CN" altLang="en-US" sz="8000" dirty="0">
              <a:latin typeface="Arial" panose="020B0604020202020204" pitchFamily="34" charset="0"/>
            </a:endParaRPr>
          </a:p>
        </p:txBody>
      </p:sp>
      <p:sp>
        <p:nvSpPr>
          <p:cNvPr id="60419" name="标题 1"/>
          <p:cNvSpPr>
            <a:spLocks noGrp="1"/>
          </p:cNvSpPr>
          <p:nvPr/>
        </p:nvSpPr>
        <p:spPr>
          <a:xfrm>
            <a:off x="2849245" y="4222433"/>
            <a:ext cx="6584950" cy="7175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/>
            </a:lvl1pPr>
          </a:lstStyle>
          <a:p>
            <a:pPr lvl="0" algn="ctr" eaLnBrk="1" hangingPunct="1"/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酬乐天扬州初逢席上见赠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969895" y="4940300"/>
            <a:ext cx="64643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4" name="文本框 2"/>
          <p:cNvSpPr txBox="1"/>
          <p:nvPr/>
        </p:nvSpPr>
        <p:spPr>
          <a:xfrm>
            <a:off x="1982470" y="1305560"/>
            <a:ext cx="8147050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  <a:buChar char=""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沉船的旁边正有千艘船驶过，病树的前头却也是万木争春。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  <a:buChar char=""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今天听了你为我吟诵的诗篇，暂且借这一杯美酒振奋精神。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8580" y="227965"/>
            <a:ext cx="3359785" cy="583565"/>
            <a:chOff x="108" y="359"/>
            <a:chExt cx="5291" cy="919"/>
          </a:xfrm>
        </p:grpSpPr>
        <p:sp>
          <p:nvSpPr>
            <p:cNvPr id="38" name="Freeform 127"/>
            <p:cNvSpPr>
              <a:spLocks noEditPoints="1"/>
            </p:cNvSpPr>
            <p:nvPr/>
          </p:nvSpPr>
          <p:spPr bwMode="auto">
            <a:xfrm>
              <a:off x="108" y="359"/>
              <a:ext cx="1236" cy="852"/>
            </a:xfrm>
            <a:custGeom>
              <a:avLst/>
              <a:gdLst/>
              <a:ahLst/>
              <a:cxnLst>
                <a:cxn ang="0">
                  <a:pos x="4" y="455"/>
                </a:cxn>
                <a:cxn ang="0">
                  <a:pos x="782" y="3"/>
                </a:cxn>
                <a:cxn ang="0">
                  <a:pos x="1721" y="189"/>
                </a:cxn>
                <a:cxn ang="0">
                  <a:pos x="1600" y="407"/>
                </a:cxn>
                <a:cxn ang="0">
                  <a:pos x="1620" y="823"/>
                </a:cxn>
                <a:cxn ang="0">
                  <a:pos x="2082" y="841"/>
                </a:cxn>
                <a:cxn ang="0">
                  <a:pos x="1746" y="1082"/>
                </a:cxn>
                <a:cxn ang="0">
                  <a:pos x="1260" y="1259"/>
                </a:cxn>
                <a:cxn ang="0">
                  <a:pos x="880" y="1195"/>
                </a:cxn>
                <a:cxn ang="0">
                  <a:pos x="207" y="1096"/>
                </a:cxn>
                <a:cxn ang="0">
                  <a:pos x="127" y="750"/>
                </a:cxn>
                <a:cxn ang="0">
                  <a:pos x="1976" y="722"/>
                </a:cxn>
                <a:cxn ang="0">
                  <a:pos x="1611" y="941"/>
                </a:cxn>
                <a:cxn ang="0">
                  <a:pos x="499" y="441"/>
                </a:cxn>
                <a:cxn ang="0">
                  <a:pos x="893" y="782"/>
                </a:cxn>
                <a:cxn ang="0">
                  <a:pos x="1849" y="241"/>
                </a:cxn>
                <a:cxn ang="0">
                  <a:pos x="820" y="20"/>
                </a:cxn>
                <a:cxn ang="0">
                  <a:pos x="28" y="477"/>
                </a:cxn>
                <a:cxn ang="0">
                  <a:pos x="480" y="386"/>
                </a:cxn>
                <a:cxn ang="0">
                  <a:pos x="946" y="295"/>
                </a:cxn>
                <a:cxn ang="0">
                  <a:pos x="1533" y="1064"/>
                </a:cxn>
                <a:cxn ang="0">
                  <a:pos x="1604" y="1117"/>
                </a:cxn>
                <a:cxn ang="0">
                  <a:pos x="1630" y="995"/>
                </a:cxn>
                <a:cxn ang="0">
                  <a:pos x="1526" y="750"/>
                </a:cxn>
                <a:cxn ang="0">
                  <a:pos x="1551" y="835"/>
                </a:cxn>
                <a:cxn ang="0">
                  <a:pos x="1535" y="848"/>
                </a:cxn>
                <a:cxn ang="0">
                  <a:pos x="1485" y="978"/>
                </a:cxn>
                <a:cxn ang="0">
                  <a:pos x="1281" y="1082"/>
                </a:cxn>
                <a:cxn ang="0">
                  <a:pos x="1071" y="1165"/>
                </a:cxn>
                <a:cxn ang="0">
                  <a:pos x="1526" y="1018"/>
                </a:cxn>
                <a:cxn ang="0">
                  <a:pos x="1517" y="1059"/>
                </a:cxn>
                <a:cxn ang="0">
                  <a:pos x="887" y="792"/>
                </a:cxn>
                <a:cxn ang="0">
                  <a:pos x="339" y="865"/>
                </a:cxn>
                <a:cxn ang="0">
                  <a:pos x="855" y="1160"/>
                </a:cxn>
                <a:cxn ang="0">
                  <a:pos x="1017" y="1042"/>
                </a:cxn>
                <a:cxn ang="0">
                  <a:pos x="1265" y="793"/>
                </a:cxn>
                <a:cxn ang="0">
                  <a:pos x="1467" y="827"/>
                </a:cxn>
                <a:cxn ang="0">
                  <a:pos x="1462" y="901"/>
                </a:cxn>
                <a:cxn ang="0">
                  <a:pos x="1423" y="790"/>
                </a:cxn>
                <a:cxn ang="0">
                  <a:pos x="1402" y="752"/>
                </a:cxn>
                <a:cxn ang="0">
                  <a:pos x="1304" y="883"/>
                </a:cxn>
                <a:cxn ang="0">
                  <a:pos x="1371" y="1001"/>
                </a:cxn>
                <a:cxn ang="0">
                  <a:pos x="1307" y="1101"/>
                </a:cxn>
                <a:cxn ang="0">
                  <a:pos x="1079" y="1254"/>
                </a:cxn>
                <a:cxn ang="0">
                  <a:pos x="992" y="1129"/>
                </a:cxn>
                <a:cxn ang="0">
                  <a:pos x="1039" y="1190"/>
                </a:cxn>
                <a:cxn ang="0">
                  <a:pos x="1001" y="1202"/>
                </a:cxn>
                <a:cxn ang="0">
                  <a:pos x="852" y="326"/>
                </a:cxn>
                <a:cxn ang="0">
                  <a:pos x="835" y="223"/>
                </a:cxn>
                <a:cxn ang="0">
                  <a:pos x="738" y="289"/>
                </a:cxn>
                <a:cxn ang="0">
                  <a:pos x="240" y="556"/>
                </a:cxn>
                <a:cxn ang="0">
                  <a:pos x="377" y="500"/>
                </a:cxn>
                <a:cxn ang="0">
                  <a:pos x="255" y="585"/>
                </a:cxn>
                <a:cxn ang="0">
                  <a:pos x="389" y="731"/>
                </a:cxn>
                <a:cxn ang="0">
                  <a:pos x="193" y="755"/>
                </a:cxn>
                <a:cxn ang="0">
                  <a:pos x="115" y="796"/>
                </a:cxn>
                <a:cxn ang="0">
                  <a:pos x="126" y="983"/>
                </a:cxn>
                <a:cxn ang="0">
                  <a:pos x="168" y="1040"/>
                </a:cxn>
                <a:cxn ang="0">
                  <a:pos x="282" y="1009"/>
                </a:cxn>
                <a:cxn ang="0">
                  <a:pos x="226" y="729"/>
                </a:cxn>
                <a:cxn ang="0">
                  <a:pos x="193" y="733"/>
                </a:cxn>
                <a:cxn ang="0">
                  <a:pos x="168" y="705"/>
                </a:cxn>
              </a:cxnLst>
              <a:rect l="0" t="0" r="r" b="b"/>
              <a:pathLst>
                <a:path w="2100" h="1388">
                  <a:moveTo>
                    <a:pt x="153" y="731"/>
                  </a:moveTo>
                  <a:lnTo>
                    <a:pt x="153" y="731"/>
                  </a:lnTo>
                  <a:lnTo>
                    <a:pt x="146" y="715"/>
                  </a:lnTo>
                  <a:lnTo>
                    <a:pt x="139" y="696"/>
                  </a:lnTo>
                  <a:lnTo>
                    <a:pt x="137" y="688"/>
                  </a:lnTo>
                  <a:lnTo>
                    <a:pt x="136" y="678"/>
                  </a:lnTo>
                  <a:lnTo>
                    <a:pt x="137" y="668"/>
                  </a:lnTo>
                  <a:lnTo>
                    <a:pt x="139" y="658"/>
                  </a:lnTo>
                  <a:lnTo>
                    <a:pt x="139" y="658"/>
                  </a:lnTo>
                  <a:lnTo>
                    <a:pt x="143" y="650"/>
                  </a:lnTo>
                  <a:lnTo>
                    <a:pt x="147" y="643"/>
                  </a:lnTo>
                  <a:lnTo>
                    <a:pt x="153" y="639"/>
                  </a:lnTo>
                  <a:lnTo>
                    <a:pt x="160" y="633"/>
                  </a:lnTo>
                  <a:lnTo>
                    <a:pt x="167" y="630"/>
                  </a:lnTo>
                  <a:lnTo>
                    <a:pt x="175" y="626"/>
                  </a:lnTo>
                  <a:lnTo>
                    <a:pt x="193" y="622"/>
                  </a:lnTo>
                  <a:lnTo>
                    <a:pt x="193" y="622"/>
                  </a:lnTo>
                  <a:lnTo>
                    <a:pt x="193" y="616"/>
                  </a:lnTo>
                  <a:lnTo>
                    <a:pt x="193" y="609"/>
                  </a:lnTo>
                  <a:lnTo>
                    <a:pt x="193" y="594"/>
                  </a:lnTo>
                  <a:lnTo>
                    <a:pt x="192" y="578"/>
                  </a:lnTo>
                  <a:lnTo>
                    <a:pt x="192" y="570"/>
                  </a:lnTo>
                  <a:lnTo>
                    <a:pt x="193" y="563"/>
                  </a:lnTo>
                  <a:lnTo>
                    <a:pt x="193" y="563"/>
                  </a:lnTo>
                  <a:lnTo>
                    <a:pt x="171" y="553"/>
                  </a:lnTo>
                  <a:lnTo>
                    <a:pt x="147" y="543"/>
                  </a:lnTo>
                  <a:lnTo>
                    <a:pt x="99" y="524"/>
                  </a:lnTo>
                  <a:lnTo>
                    <a:pt x="52" y="505"/>
                  </a:lnTo>
                  <a:lnTo>
                    <a:pt x="4" y="484"/>
                  </a:lnTo>
                  <a:lnTo>
                    <a:pt x="4" y="484"/>
                  </a:lnTo>
                  <a:lnTo>
                    <a:pt x="1" y="479"/>
                  </a:lnTo>
                  <a:lnTo>
                    <a:pt x="0" y="473"/>
                  </a:lnTo>
                  <a:lnTo>
                    <a:pt x="0" y="467"/>
                  </a:lnTo>
                  <a:lnTo>
                    <a:pt x="0" y="463"/>
                  </a:lnTo>
                  <a:lnTo>
                    <a:pt x="4" y="455"/>
                  </a:lnTo>
                  <a:lnTo>
                    <a:pt x="10" y="446"/>
                  </a:lnTo>
                  <a:lnTo>
                    <a:pt x="21" y="432"/>
                  </a:lnTo>
                  <a:lnTo>
                    <a:pt x="26" y="425"/>
                  </a:lnTo>
                  <a:lnTo>
                    <a:pt x="28" y="421"/>
                  </a:lnTo>
                  <a:lnTo>
                    <a:pt x="29" y="417"/>
                  </a:lnTo>
                  <a:lnTo>
                    <a:pt x="29" y="417"/>
                  </a:lnTo>
                  <a:lnTo>
                    <a:pt x="36" y="410"/>
                  </a:lnTo>
                  <a:lnTo>
                    <a:pt x="43" y="404"/>
                  </a:lnTo>
                  <a:lnTo>
                    <a:pt x="52" y="399"/>
                  </a:lnTo>
                  <a:lnTo>
                    <a:pt x="59" y="392"/>
                  </a:lnTo>
                  <a:lnTo>
                    <a:pt x="59" y="392"/>
                  </a:lnTo>
                  <a:lnTo>
                    <a:pt x="68" y="389"/>
                  </a:lnTo>
                  <a:lnTo>
                    <a:pt x="78" y="385"/>
                  </a:lnTo>
                  <a:lnTo>
                    <a:pt x="87" y="380"/>
                  </a:lnTo>
                  <a:lnTo>
                    <a:pt x="95" y="375"/>
                  </a:lnTo>
                  <a:lnTo>
                    <a:pt x="95" y="375"/>
                  </a:lnTo>
                  <a:lnTo>
                    <a:pt x="150" y="352"/>
                  </a:lnTo>
                  <a:lnTo>
                    <a:pt x="203" y="328"/>
                  </a:lnTo>
                  <a:lnTo>
                    <a:pt x="257" y="300"/>
                  </a:lnTo>
                  <a:lnTo>
                    <a:pt x="310" y="272"/>
                  </a:lnTo>
                  <a:lnTo>
                    <a:pt x="360" y="243"/>
                  </a:lnTo>
                  <a:lnTo>
                    <a:pt x="412" y="212"/>
                  </a:lnTo>
                  <a:lnTo>
                    <a:pt x="514" y="153"/>
                  </a:lnTo>
                  <a:lnTo>
                    <a:pt x="514" y="153"/>
                  </a:lnTo>
                  <a:lnTo>
                    <a:pt x="581" y="114"/>
                  </a:lnTo>
                  <a:lnTo>
                    <a:pt x="581" y="114"/>
                  </a:lnTo>
                  <a:lnTo>
                    <a:pt x="615" y="94"/>
                  </a:lnTo>
                  <a:lnTo>
                    <a:pt x="645" y="74"/>
                  </a:lnTo>
                  <a:lnTo>
                    <a:pt x="678" y="53"/>
                  </a:lnTo>
                  <a:lnTo>
                    <a:pt x="713" y="34"/>
                  </a:lnTo>
                  <a:lnTo>
                    <a:pt x="713" y="34"/>
                  </a:lnTo>
                  <a:lnTo>
                    <a:pt x="734" y="22"/>
                  </a:lnTo>
                  <a:lnTo>
                    <a:pt x="758" y="11"/>
                  </a:lnTo>
                  <a:lnTo>
                    <a:pt x="769" y="7"/>
                  </a:lnTo>
                  <a:lnTo>
                    <a:pt x="782" y="3"/>
                  </a:lnTo>
                  <a:lnTo>
                    <a:pt x="794" y="1"/>
                  </a:lnTo>
                  <a:lnTo>
                    <a:pt x="807" y="0"/>
                  </a:lnTo>
                  <a:lnTo>
                    <a:pt x="807" y="0"/>
                  </a:lnTo>
                  <a:lnTo>
                    <a:pt x="825" y="3"/>
                  </a:lnTo>
                  <a:lnTo>
                    <a:pt x="843" y="5"/>
                  </a:lnTo>
                  <a:lnTo>
                    <a:pt x="862" y="10"/>
                  </a:lnTo>
                  <a:lnTo>
                    <a:pt x="878" y="13"/>
                  </a:lnTo>
                  <a:lnTo>
                    <a:pt x="878" y="13"/>
                  </a:lnTo>
                  <a:lnTo>
                    <a:pt x="919" y="27"/>
                  </a:lnTo>
                  <a:lnTo>
                    <a:pt x="960" y="39"/>
                  </a:lnTo>
                  <a:lnTo>
                    <a:pt x="1003" y="50"/>
                  </a:lnTo>
                  <a:lnTo>
                    <a:pt x="1046" y="62"/>
                  </a:lnTo>
                  <a:lnTo>
                    <a:pt x="1090" y="71"/>
                  </a:lnTo>
                  <a:lnTo>
                    <a:pt x="1134" y="81"/>
                  </a:lnTo>
                  <a:lnTo>
                    <a:pt x="1179" y="88"/>
                  </a:lnTo>
                  <a:lnTo>
                    <a:pt x="1224" y="95"/>
                  </a:lnTo>
                  <a:lnTo>
                    <a:pt x="1224" y="95"/>
                  </a:lnTo>
                  <a:lnTo>
                    <a:pt x="1263" y="101"/>
                  </a:lnTo>
                  <a:lnTo>
                    <a:pt x="1281" y="101"/>
                  </a:lnTo>
                  <a:lnTo>
                    <a:pt x="1300" y="100"/>
                  </a:lnTo>
                  <a:lnTo>
                    <a:pt x="1300" y="100"/>
                  </a:lnTo>
                  <a:lnTo>
                    <a:pt x="1302" y="102"/>
                  </a:lnTo>
                  <a:lnTo>
                    <a:pt x="1308" y="104"/>
                  </a:lnTo>
                  <a:lnTo>
                    <a:pt x="1312" y="105"/>
                  </a:lnTo>
                  <a:lnTo>
                    <a:pt x="1315" y="107"/>
                  </a:lnTo>
                  <a:lnTo>
                    <a:pt x="1315" y="107"/>
                  </a:lnTo>
                  <a:lnTo>
                    <a:pt x="1406" y="119"/>
                  </a:lnTo>
                  <a:lnTo>
                    <a:pt x="1496" y="133"/>
                  </a:lnTo>
                  <a:lnTo>
                    <a:pt x="1583" y="149"/>
                  </a:lnTo>
                  <a:lnTo>
                    <a:pt x="1624" y="159"/>
                  </a:lnTo>
                  <a:lnTo>
                    <a:pt x="1665" y="168"/>
                  </a:lnTo>
                  <a:lnTo>
                    <a:pt x="1665" y="168"/>
                  </a:lnTo>
                  <a:lnTo>
                    <a:pt x="1684" y="174"/>
                  </a:lnTo>
                  <a:lnTo>
                    <a:pt x="1703" y="182"/>
                  </a:lnTo>
                  <a:lnTo>
                    <a:pt x="1721" y="189"/>
                  </a:lnTo>
                  <a:lnTo>
                    <a:pt x="1740" y="195"/>
                  </a:lnTo>
                  <a:lnTo>
                    <a:pt x="1740" y="195"/>
                  </a:lnTo>
                  <a:lnTo>
                    <a:pt x="1754" y="198"/>
                  </a:lnTo>
                  <a:lnTo>
                    <a:pt x="1770" y="199"/>
                  </a:lnTo>
                  <a:lnTo>
                    <a:pt x="1787" y="201"/>
                  </a:lnTo>
                  <a:lnTo>
                    <a:pt x="1804" y="203"/>
                  </a:lnTo>
                  <a:lnTo>
                    <a:pt x="1804" y="203"/>
                  </a:lnTo>
                  <a:lnTo>
                    <a:pt x="1819" y="208"/>
                  </a:lnTo>
                  <a:lnTo>
                    <a:pt x="1834" y="212"/>
                  </a:lnTo>
                  <a:lnTo>
                    <a:pt x="1864" y="223"/>
                  </a:lnTo>
                  <a:lnTo>
                    <a:pt x="1864" y="223"/>
                  </a:lnTo>
                  <a:lnTo>
                    <a:pt x="1871" y="233"/>
                  </a:lnTo>
                  <a:lnTo>
                    <a:pt x="1872" y="239"/>
                  </a:lnTo>
                  <a:lnTo>
                    <a:pt x="1872" y="243"/>
                  </a:lnTo>
                  <a:lnTo>
                    <a:pt x="1871" y="253"/>
                  </a:lnTo>
                  <a:lnTo>
                    <a:pt x="1868" y="260"/>
                  </a:lnTo>
                  <a:lnTo>
                    <a:pt x="1863" y="267"/>
                  </a:lnTo>
                  <a:lnTo>
                    <a:pt x="1856" y="274"/>
                  </a:lnTo>
                  <a:lnTo>
                    <a:pt x="1842" y="285"/>
                  </a:lnTo>
                  <a:lnTo>
                    <a:pt x="1842" y="285"/>
                  </a:lnTo>
                  <a:lnTo>
                    <a:pt x="1832" y="289"/>
                  </a:lnTo>
                  <a:lnTo>
                    <a:pt x="1822" y="293"/>
                  </a:lnTo>
                  <a:lnTo>
                    <a:pt x="1804" y="306"/>
                  </a:lnTo>
                  <a:lnTo>
                    <a:pt x="1785" y="319"/>
                  </a:lnTo>
                  <a:lnTo>
                    <a:pt x="1767" y="330"/>
                  </a:lnTo>
                  <a:lnTo>
                    <a:pt x="1767" y="330"/>
                  </a:lnTo>
                  <a:lnTo>
                    <a:pt x="1756" y="334"/>
                  </a:lnTo>
                  <a:lnTo>
                    <a:pt x="1746" y="337"/>
                  </a:lnTo>
                  <a:lnTo>
                    <a:pt x="1735" y="341"/>
                  </a:lnTo>
                  <a:lnTo>
                    <a:pt x="1725" y="345"/>
                  </a:lnTo>
                  <a:lnTo>
                    <a:pt x="1725" y="345"/>
                  </a:lnTo>
                  <a:lnTo>
                    <a:pt x="1680" y="369"/>
                  </a:lnTo>
                  <a:lnTo>
                    <a:pt x="1634" y="390"/>
                  </a:lnTo>
                  <a:lnTo>
                    <a:pt x="1634" y="390"/>
                  </a:lnTo>
                  <a:lnTo>
                    <a:pt x="1600" y="407"/>
                  </a:lnTo>
                  <a:lnTo>
                    <a:pt x="1568" y="424"/>
                  </a:lnTo>
                  <a:lnTo>
                    <a:pt x="1503" y="462"/>
                  </a:lnTo>
                  <a:lnTo>
                    <a:pt x="1439" y="500"/>
                  </a:lnTo>
                  <a:lnTo>
                    <a:pt x="1375" y="538"/>
                  </a:lnTo>
                  <a:lnTo>
                    <a:pt x="1375" y="538"/>
                  </a:lnTo>
                  <a:lnTo>
                    <a:pt x="1415" y="584"/>
                  </a:lnTo>
                  <a:lnTo>
                    <a:pt x="1434" y="609"/>
                  </a:lnTo>
                  <a:lnTo>
                    <a:pt x="1453" y="634"/>
                  </a:lnTo>
                  <a:lnTo>
                    <a:pt x="1469" y="661"/>
                  </a:lnTo>
                  <a:lnTo>
                    <a:pt x="1484" y="688"/>
                  </a:lnTo>
                  <a:lnTo>
                    <a:pt x="1498" y="717"/>
                  </a:lnTo>
                  <a:lnTo>
                    <a:pt x="1507" y="748"/>
                  </a:lnTo>
                  <a:lnTo>
                    <a:pt x="1507" y="748"/>
                  </a:lnTo>
                  <a:lnTo>
                    <a:pt x="1521" y="738"/>
                  </a:lnTo>
                  <a:lnTo>
                    <a:pt x="1535" y="729"/>
                  </a:lnTo>
                  <a:lnTo>
                    <a:pt x="1542" y="724"/>
                  </a:lnTo>
                  <a:lnTo>
                    <a:pt x="1551" y="722"/>
                  </a:lnTo>
                  <a:lnTo>
                    <a:pt x="1559" y="720"/>
                  </a:lnTo>
                  <a:lnTo>
                    <a:pt x="1569" y="722"/>
                  </a:lnTo>
                  <a:lnTo>
                    <a:pt x="1569" y="722"/>
                  </a:lnTo>
                  <a:lnTo>
                    <a:pt x="1576" y="722"/>
                  </a:lnTo>
                  <a:lnTo>
                    <a:pt x="1580" y="724"/>
                  </a:lnTo>
                  <a:lnTo>
                    <a:pt x="1585" y="727"/>
                  </a:lnTo>
                  <a:lnTo>
                    <a:pt x="1587" y="731"/>
                  </a:lnTo>
                  <a:lnTo>
                    <a:pt x="1590" y="736"/>
                  </a:lnTo>
                  <a:lnTo>
                    <a:pt x="1590" y="740"/>
                  </a:lnTo>
                  <a:lnTo>
                    <a:pt x="1590" y="751"/>
                  </a:lnTo>
                  <a:lnTo>
                    <a:pt x="1587" y="775"/>
                  </a:lnTo>
                  <a:lnTo>
                    <a:pt x="1587" y="786"/>
                  </a:lnTo>
                  <a:lnTo>
                    <a:pt x="1589" y="792"/>
                  </a:lnTo>
                  <a:lnTo>
                    <a:pt x="1590" y="796"/>
                  </a:lnTo>
                  <a:lnTo>
                    <a:pt x="1590" y="796"/>
                  </a:lnTo>
                  <a:lnTo>
                    <a:pt x="1594" y="804"/>
                  </a:lnTo>
                  <a:lnTo>
                    <a:pt x="1603" y="811"/>
                  </a:lnTo>
                  <a:lnTo>
                    <a:pt x="1620" y="823"/>
                  </a:lnTo>
                  <a:lnTo>
                    <a:pt x="1628" y="830"/>
                  </a:lnTo>
                  <a:lnTo>
                    <a:pt x="1635" y="837"/>
                  </a:lnTo>
                  <a:lnTo>
                    <a:pt x="1638" y="841"/>
                  </a:lnTo>
                  <a:lnTo>
                    <a:pt x="1641" y="845"/>
                  </a:lnTo>
                  <a:lnTo>
                    <a:pt x="1642" y="851"/>
                  </a:lnTo>
                  <a:lnTo>
                    <a:pt x="1642" y="858"/>
                  </a:lnTo>
                  <a:lnTo>
                    <a:pt x="1642" y="858"/>
                  </a:lnTo>
                  <a:lnTo>
                    <a:pt x="1660" y="851"/>
                  </a:lnTo>
                  <a:lnTo>
                    <a:pt x="1679" y="842"/>
                  </a:lnTo>
                  <a:lnTo>
                    <a:pt x="1696" y="834"/>
                  </a:lnTo>
                  <a:lnTo>
                    <a:pt x="1712" y="825"/>
                  </a:lnTo>
                  <a:lnTo>
                    <a:pt x="1743" y="804"/>
                  </a:lnTo>
                  <a:lnTo>
                    <a:pt x="1773" y="782"/>
                  </a:lnTo>
                  <a:lnTo>
                    <a:pt x="1773" y="782"/>
                  </a:lnTo>
                  <a:lnTo>
                    <a:pt x="1804" y="761"/>
                  </a:lnTo>
                  <a:lnTo>
                    <a:pt x="1836" y="740"/>
                  </a:lnTo>
                  <a:lnTo>
                    <a:pt x="1851" y="729"/>
                  </a:lnTo>
                  <a:lnTo>
                    <a:pt x="1867" y="716"/>
                  </a:lnTo>
                  <a:lnTo>
                    <a:pt x="1881" y="705"/>
                  </a:lnTo>
                  <a:lnTo>
                    <a:pt x="1893" y="691"/>
                  </a:lnTo>
                  <a:lnTo>
                    <a:pt x="1893" y="691"/>
                  </a:lnTo>
                  <a:lnTo>
                    <a:pt x="1910" y="691"/>
                  </a:lnTo>
                  <a:lnTo>
                    <a:pt x="1927" y="692"/>
                  </a:lnTo>
                  <a:lnTo>
                    <a:pt x="1944" y="695"/>
                  </a:lnTo>
                  <a:lnTo>
                    <a:pt x="1961" y="700"/>
                  </a:lnTo>
                  <a:lnTo>
                    <a:pt x="1976" y="706"/>
                  </a:lnTo>
                  <a:lnTo>
                    <a:pt x="1992" y="715"/>
                  </a:lnTo>
                  <a:lnTo>
                    <a:pt x="2007" y="723"/>
                  </a:lnTo>
                  <a:lnTo>
                    <a:pt x="2020" y="733"/>
                  </a:lnTo>
                  <a:lnTo>
                    <a:pt x="2020" y="733"/>
                  </a:lnTo>
                  <a:lnTo>
                    <a:pt x="2034" y="751"/>
                  </a:lnTo>
                  <a:lnTo>
                    <a:pt x="2048" y="772"/>
                  </a:lnTo>
                  <a:lnTo>
                    <a:pt x="2061" y="793"/>
                  </a:lnTo>
                  <a:lnTo>
                    <a:pt x="2072" y="817"/>
                  </a:lnTo>
                  <a:lnTo>
                    <a:pt x="2082" y="841"/>
                  </a:lnTo>
                  <a:lnTo>
                    <a:pt x="2089" y="868"/>
                  </a:lnTo>
                  <a:lnTo>
                    <a:pt x="2094" y="893"/>
                  </a:lnTo>
                  <a:lnTo>
                    <a:pt x="2098" y="921"/>
                  </a:lnTo>
                  <a:lnTo>
                    <a:pt x="2098" y="921"/>
                  </a:lnTo>
                  <a:lnTo>
                    <a:pt x="2100" y="935"/>
                  </a:lnTo>
                  <a:lnTo>
                    <a:pt x="2100" y="946"/>
                  </a:lnTo>
                  <a:lnTo>
                    <a:pt x="2098" y="956"/>
                  </a:lnTo>
                  <a:lnTo>
                    <a:pt x="2096" y="964"/>
                  </a:lnTo>
                  <a:lnTo>
                    <a:pt x="2096" y="964"/>
                  </a:lnTo>
                  <a:lnTo>
                    <a:pt x="2097" y="971"/>
                  </a:lnTo>
                  <a:lnTo>
                    <a:pt x="2098" y="978"/>
                  </a:lnTo>
                  <a:lnTo>
                    <a:pt x="2097" y="983"/>
                  </a:lnTo>
                  <a:lnTo>
                    <a:pt x="2094" y="987"/>
                  </a:lnTo>
                  <a:lnTo>
                    <a:pt x="2090" y="990"/>
                  </a:lnTo>
                  <a:lnTo>
                    <a:pt x="2086" y="993"/>
                  </a:lnTo>
                  <a:lnTo>
                    <a:pt x="2076" y="995"/>
                  </a:lnTo>
                  <a:lnTo>
                    <a:pt x="2076" y="995"/>
                  </a:lnTo>
                  <a:lnTo>
                    <a:pt x="2051" y="998"/>
                  </a:lnTo>
                  <a:lnTo>
                    <a:pt x="2028" y="1002"/>
                  </a:lnTo>
                  <a:lnTo>
                    <a:pt x="1983" y="1012"/>
                  </a:lnTo>
                  <a:lnTo>
                    <a:pt x="1940" y="1023"/>
                  </a:lnTo>
                  <a:lnTo>
                    <a:pt x="1893" y="1036"/>
                  </a:lnTo>
                  <a:lnTo>
                    <a:pt x="1893" y="1036"/>
                  </a:lnTo>
                  <a:lnTo>
                    <a:pt x="1849" y="1047"/>
                  </a:lnTo>
                  <a:lnTo>
                    <a:pt x="1849" y="1047"/>
                  </a:lnTo>
                  <a:lnTo>
                    <a:pt x="1833" y="1053"/>
                  </a:lnTo>
                  <a:lnTo>
                    <a:pt x="1818" y="1059"/>
                  </a:lnTo>
                  <a:lnTo>
                    <a:pt x="1802" y="1064"/>
                  </a:lnTo>
                  <a:lnTo>
                    <a:pt x="1784" y="1068"/>
                  </a:lnTo>
                  <a:lnTo>
                    <a:pt x="1784" y="1068"/>
                  </a:lnTo>
                  <a:lnTo>
                    <a:pt x="1776" y="1071"/>
                  </a:lnTo>
                  <a:lnTo>
                    <a:pt x="1767" y="1075"/>
                  </a:lnTo>
                  <a:lnTo>
                    <a:pt x="1756" y="1080"/>
                  </a:lnTo>
                  <a:lnTo>
                    <a:pt x="1746" y="1082"/>
                  </a:lnTo>
                  <a:lnTo>
                    <a:pt x="1746" y="1082"/>
                  </a:lnTo>
                  <a:lnTo>
                    <a:pt x="1724" y="1088"/>
                  </a:lnTo>
                  <a:lnTo>
                    <a:pt x="1703" y="1092"/>
                  </a:lnTo>
                  <a:lnTo>
                    <a:pt x="1683" y="1098"/>
                  </a:lnTo>
                  <a:lnTo>
                    <a:pt x="1674" y="1101"/>
                  </a:lnTo>
                  <a:lnTo>
                    <a:pt x="1667" y="1103"/>
                  </a:lnTo>
                  <a:lnTo>
                    <a:pt x="1667" y="1103"/>
                  </a:lnTo>
                  <a:lnTo>
                    <a:pt x="1656" y="1110"/>
                  </a:lnTo>
                  <a:lnTo>
                    <a:pt x="1646" y="1115"/>
                  </a:lnTo>
                  <a:lnTo>
                    <a:pt x="1642" y="1116"/>
                  </a:lnTo>
                  <a:lnTo>
                    <a:pt x="1638" y="1115"/>
                  </a:lnTo>
                  <a:lnTo>
                    <a:pt x="1632" y="1113"/>
                  </a:lnTo>
                  <a:lnTo>
                    <a:pt x="1627" y="1109"/>
                  </a:lnTo>
                  <a:lnTo>
                    <a:pt x="1627" y="1109"/>
                  </a:lnTo>
                  <a:lnTo>
                    <a:pt x="1623" y="1115"/>
                  </a:lnTo>
                  <a:lnTo>
                    <a:pt x="1620" y="1120"/>
                  </a:lnTo>
                  <a:lnTo>
                    <a:pt x="1617" y="1126"/>
                  </a:lnTo>
                  <a:lnTo>
                    <a:pt x="1613" y="1132"/>
                  </a:lnTo>
                  <a:lnTo>
                    <a:pt x="1613" y="1132"/>
                  </a:lnTo>
                  <a:lnTo>
                    <a:pt x="1600" y="1133"/>
                  </a:lnTo>
                  <a:lnTo>
                    <a:pt x="1589" y="1137"/>
                  </a:lnTo>
                  <a:lnTo>
                    <a:pt x="1566" y="1148"/>
                  </a:lnTo>
                  <a:lnTo>
                    <a:pt x="1557" y="1153"/>
                  </a:lnTo>
                  <a:lnTo>
                    <a:pt x="1547" y="1155"/>
                  </a:lnTo>
                  <a:lnTo>
                    <a:pt x="1541" y="1155"/>
                  </a:lnTo>
                  <a:lnTo>
                    <a:pt x="1537" y="1155"/>
                  </a:lnTo>
                  <a:lnTo>
                    <a:pt x="1533" y="1154"/>
                  </a:lnTo>
                  <a:lnTo>
                    <a:pt x="1528" y="1151"/>
                  </a:lnTo>
                  <a:lnTo>
                    <a:pt x="1528" y="1151"/>
                  </a:lnTo>
                  <a:lnTo>
                    <a:pt x="1472" y="1169"/>
                  </a:lnTo>
                  <a:lnTo>
                    <a:pt x="1416" y="1190"/>
                  </a:lnTo>
                  <a:lnTo>
                    <a:pt x="1359" y="1213"/>
                  </a:lnTo>
                  <a:lnTo>
                    <a:pt x="1331" y="1226"/>
                  </a:lnTo>
                  <a:lnTo>
                    <a:pt x="1302" y="1238"/>
                  </a:lnTo>
                  <a:lnTo>
                    <a:pt x="1302" y="1238"/>
                  </a:lnTo>
                  <a:lnTo>
                    <a:pt x="1260" y="1259"/>
                  </a:lnTo>
                  <a:lnTo>
                    <a:pt x="1220" y="1283"/>
                  </a:lnTo>
                  <a:lnTo>
                    <a:pt x="1179" y="1307"/>
                  </a:lnTo>
                  <a:lnTo>
                    <a:pt x="1138" y="1331"/>
                  </a:lnTo>
                  <a:lnTo>
                    <a:pt x="1138" y="1331"/>
                  </a:lnTo>
                  <a:lnTo>
                    <a:pt x="1112" y="1346"/>
                  </a:lnTo>
                  <a:lnTo>
                    <a:pt x="1097" y="1355"/>
                  </a:lnTo>
                  <a:lnTo>
                    <a:pt x="1085" y="1363"/>
                  </a:lnTo>
                  <a:lnTo>
                    <a:pt x="1085" y="1363"/>
                  </a:lnTo>
                  <a:lnTo>
                    <a:pt x="1078" y="1367"/>
                  </a:lnTo>
                  <a:lnTo>
                    <a:pt x="1072" y="1374"/>
                  </a:lnTo>
                  <a:lnTo>
                    <a:pt x="1067" y="1380"/>
                  </a:lnTo>
                  <a:lnTo>
                    <a:pt x="1060" y="1384"/>
                  </a:lnTo>
                  <a:lnTo>
                    <a:pt x="1060" y="1384"/>
                  </a:lnTo>
                  <a:lnTo>
                    <a:pt x="1051" y="1387"/>
                  </a:lnTo>
                  <a:lnTo>
                    <a:pt x="1043" y="1387"/>
                  </a:lnTo>
                  <a:lnTo>
                    <a:pt x="1033" y="1388"/>
                  </a:lnTo>
                  <a:lnTo>
                    <a:pt x="1024" y="1387"/>
                  </a:lnTo>
                  <a:lnTo>
                    <a:pt x="1015" y="1384"/>
                  </a:lnTo>
                  <a:lnTo>
                    <a:pt x="1006" y="1381"/>
                  </a:lnTo>
                  <a:lnTo>
                    <a:pt x="989" y="1374"/>
                  </a:lnTo>
                  <a:lnTo>
                    <a:pt x="973" y="1365"/>
                  </a:lnTo>
                  <a:lnTo>
                    <a:pt x="957" y="1353"/>
                  </a:lnTo>
                  <a:lnTo>
                    <a:pt x="944" y="1342"/>
                  </a:lnTo>
                  <a:lnTo>
                    <a:pt x="935" y="1332"/>
                  </a:lnTo>
                  <a:lnTo>
                    <a:pt x="935" y="1332"/>
                  </a:lnTo>
                  <a:lnTo>
                    <a:pt x="925" y="1324"/>
                  </a:lnTo>
                  <a:lnTo>
                    <a:pt x="918" y="1314"/>
                  </a:lnTo>
                  <a:lnTo>
                    <a:pt x="912" y="1304"/>
                  </a:lnTo>
                  <a:lnTo>
                    <a:pt x="907" y="1293"/>
                  </a:lnTo>
                  <a:lnTo>
                    <a:pt x="897" y="1268"/>
                  </a:lnTo>
                  <a:lnTo>
                    <a:pt x="888" y="1238"/>
                  </a:lnTo>
                  <a:lnTo>
                    <a:pt x="888" y="1238"/>
                  </a:lnTo>
                  <a:lnTo>
                    <a:pt x="886" y="1226"/>
                  </a:lnTo>
                  <a:lnTo>
                    <a:pt x="883" y="1210"/>
                  </a:lnTo>
                  <a:lnTo>
                    <a:pt x="880" y="1195"/>
                  </a:lnTo>
                  <a:lnTo>
                    <a:pt x="880" y="1178"/>
                  </a:lnTo>
                  <a:lnTo>
                    <a:pt x="880" y="1178"/>
                  </a:lnTo>
                  <a:lnTo>
                    <a:pt x="822" y="1169"/>
                  </a:lnTo>
                  <a:lnTo>
                    <a:pt x="765" y="1162"/>
                  </a:lnTo>
                  <a:lnTo>
                    <a:pt x="709" y="1153"/>
                  </a:lnTo>
                  <a:lnTo>
                    <a:pt x="651" y="1140"/>
                  </a:lnTo>
                  <a:lnTo>
                    <a:pt x="651" y="1140"/>
                  </a:lnTo>
                  <a:lnTo>
                    <a:pt x="606" y="1129"/>
                  </a:lnTo>
                  <a:lnTo>
                    <a:pt x="564" y="1113"/>
                  </a:lnTo>
                  <a:lnTo>
                    <a:pt x="522" y="1096"/>
                  </a:lnTo>
                  <a:lnTo>
                    <a:pt x="481" y="1077"/>
                  </a:lnTo>
                  <a:lnTo>
                    <a:pt x="442" y="1057"/>
                  </a:lnTo>
                  <a:lnTo>
                    <a:pt x="404" y="1035"/>
                  </a:lnTo>
                  <a:lnTo>
                    <a:pt x="368" y="1012"/>
                  </a:lnTo>
                  <a:lnTo>
                    <a:pt x="332" y="990"/>
                  </a:lnTo>
                  <a:lnTo>
                    <a:pt x="332" y="990"/>
                  </a:lnTo>
                  <a:lnTo>
                    <a:pt x="331" y="994"/>
                  </a:lnTo>
                  <a:lnTo>
                    <a:pt x="331" y="998"/>
                  </a:lnTo>
                  <a:lnTo>
                    <a:pt x="331" y="1002"/>
                  </a:lnTo>
                  <a:lnTo>
                    <a:pt x="330" y="1007"/>
                  </a:lnTo>
                  <a:lnTo>
                    <a:pt x="330" y="1007"/>
                  </a:lnTo>
                  <a:lnTo>
                    <a:pt x="323" y="1009"/>
                  </a:lnTo>
                  <a:lnTo>
                    <a:pt x="316" y="1012"/>
                  </a:lnTo>
                  <a:lnTo>
                    <a:pt x="300" y="1018"/>
                  </a:lnTo>
                  <a:lnTo>
                    <a:pt x="300" y="1018"/>
                  </a:lnTo>
                  <a:lnTo>
                    <a:pt x="304" y="1035"/>
                  </a:lnTo>
                  <a:lnTo>
                    <a:pt x="307" y="1042"/>
                  </a:lnTo>
                  <a:lnTo>
                    <a:pt x="307" y="1047"/>
                  </a:lnTo>
                  <a:lnTo>
                    <a:pt x="307" y="1047"/>
                  </a:lnTo>
                  <a:lnTo>
                    <a:pt x="293" y="1060"/>
                  </a:lnTo>
                  <a:lnTo>
                    <a:pt x="279" y="1071"/>
                  </a:lnTo>
                  <a:lnTo>
                    <a:pt x="262" y="1081"/>
                  </a:lnTo>
                  <a:lnTo>
                    <a:pt x="245" y="1088"/>
                  </a:lnTo>
                  <a:lnTo>
                    <a:pt x="227" y="1094"/>
                  </a:lnTo>
                  <a:lnTo>
                    <a:pt x="207" y="1096"/>
                  </a:lnTo>
                  <a:lnTo>
                    <a:pt x="186" y="1095"/>
                  </a:lnTo>
                  <a:lnTo>
                    <a:pt x="175" y="1094"/>
                  </a:lnTo>
                  <a:lnTo>
                    <a:pt x="165" y="1092"/>
                  </a:lnTo>
                  <a:lnTo>
                    <a:pt x="165" y="1092"/>
                  </a:lnTo>
                  <a:lnTo>
                    <a:pt x="157" y="1087"/>
                  </a:lnTo>
                  <a:lnTo>
                    <a:pt x="153" y="1084"/>
                  </a:lnTo>
                  <a:lnTo>
                    <a:pt x="147" y="1082"/>
                  </a:lnTo>
                  <a:lnTo>
                    <a:pt x="147" y="1082"/>
                  </a:lnTo>
                  <a:lnTo>
                    <a:pt x="144" y="1082"/>
                  </a:lnTo>
                  <a:lnTo>
                    <a:pt x="140" y="1085"/>
                  </a:lnTo>
                  <a:lnTo>
                    <a:pt x="137" y="1085"/>
                  </a:lnTo>
                  <a:lnTo>
                    <a:pt x="133" y="1085"/>
                  </a:lnTo>
                  <a:lnTo>
                    <a:pt x="133" y="1085"/>
                  </a:lnTo>
                  <a:lnTo>
                    <a:pt x="116" y="1077"/>
                  </a:lnTo>
                  <a:lnTo>
                    <a:pt x="101" y="1067"/>
                  </a:lnTo>
                  <a:lnTo>
                    <a:pt x="85" y="1056"/>
                  </a:lnTo>
                  <a:lnTo>
                    <a:pt x="73" y="1043"/>
                  </a:lnTo>
                  <a:lnTo>
                    <a:pt x="60" y="1030"/>
                  </a:lnTo>
                  <a:lnTo>
                    <a:pt x="49" y="1018"/>
                  </a:lnTo>
                  <a:lnTo>
                    <a:pt x="38" y="1004"/>
                  </a:lnTo>
                  <a:lnTo>
                    <a:pt x="29" y="988"/>
                  </a:lnTo>
                  <a:lnTo>
                    <a:pt x="29" y="988"/>
                  </a:lnTo>
                  <a:lnTo>
                    <a:pt x="36" y="978"/>
                  </a:lnTo>
                  <a:lnTo>
                    <a:pt x="43" y="967"/>
                  </a:lnTo>
                  <a:lnTo>
                    <a:pt x="49" y="955"/>
                  </a:lnTo>
                  <a:lnTo>
                    <a:pt x="54" y="941"/>
                  </a:lnTo>
                  <a:lnTo>
                    <a:pt x="66" y="911"/>
                  </a:lnTo>
                  <a:lnTo>
                    <a:pt x="74" y="879"/>
                  </a:lnTo>
                  <a:lnTo>
                    <a:pt x="84" y="847"/>
                  </a:lnTo>
                  <a:lnTo>
                    <a:pt x="94" y="816"/>
                  </a:lnTo>
                  <a:lnTo>
                    <a:pt x="105" y="786"/>
                  </a:lnTo>
                  <a:lnTo>
                    <a:pt x="112" y="772"/>
                  </a:lnTo>
                  <a:lnTo>
                    <a:pt x="119" y="759"/>
                  </a:lnTo>
                  <a:lnTo>
                    <a:pt x="119" y="759"/>
                  </a:lnTo>
                  <a:lnTo>
                    <a:pt x="127" y="750"/>
                  </a:lnTo>
                  <a:lnTo>
                    <a:pt x="137" y="740"/>
                  </a:lnTo>
                  <a:lnTo>
                    <a:pt x="147" y="733"/>
                  </a:lnTo>
                  <a:lnTo>
                    <a:pt x="151" y="731"/>
                  </a:lnTo>
                  <a:lnTo>
                    <a:pt x="153" y="731"/>
                  </a:lnTo>
                  <a:lnTo>
                    <a:pt x="153" y="731"/>
                  </a:lnTo>
                  <a:close/>
                  <a:moveTo>
                    <a:pt x="1818" y="1044"/>
                  </a:moveTo>
                  <a:lnTo>
                    <a:pt x="1818" y="1044"/>
                  </a:lnTo>
                  <a:lnTo>
                    <a:pt x="1861" y="1030"/>
                  </a:lnTo>
                  <a:lnTo>
                    <a:pt x="1909" y="1016"/>
                  </a:lnTo>
                  <a:lnTo>
                    <a:pt x="1957" y="1004"/>
                  </a:lnTo>
                  <a:lnTo>
                    <a:pt x="2003" y="993"/>
                  </a:lnTo>
                  <a:lnTo>
                    <a:pt x="2003" y="993"/>
                  </a:lnTo>
                  <a:lnTo>
                    <a:pt x="2024" y="988"/>
                  </a:lnTo>
                  <a:lnTo>
                    <a:pt x="2046" y="984"/>
                  </a:lnTo>
                  <a:lnTo>
                    <a:pt x="2056" y="981"/>
                  </a:lnTo>
                  <a:lnTo>
                    <a:pt x="2065" y="977"/>
                  </a:lnTo>
                  <a:lnTo>
                    <a:pt x="2072" y="973"/>
                  </a:lnTo>
                  <a:lnTo>
                    <a:pt x="2077" y="966"/>
                  </a:lnTo>
                  <a:lnTo>
                    <a:pt x="2077" y="966"/>
                  </a:lnTo>
                  <a:lnTo>
                    <a:pt x="2082" y="948"/>
                  </a:lnTo>
                  <a:lnTo>
                    <a:pt x="2083" y="929"/>
                  </a:lnTo>
                  <a:lnTo>
                    <a:pt x="2082" y="910"/>
                  </a:lnTo>
                  <a:lnTo>
                    <a:pt x="2079" y="890"/>
                  </a:lnTo>
                  <a:lnTo>
                    <a:pt x="2075" y="870"/>
                  </a:lnTo>
                  <a:lnTo>
                    <a:pt x="2069" y="852"/>
                  </a:lnTo>
                  <a:lnTo>
                    <a:pt x="2062" y="835"/>
                  </a:lnTo>
                  <a:lnTo>
                    <a:pt x="2055" y="818"/>
                  </a:lnTo>
                  <a:lnTo>
                    <a:pt x="2055" y="818"/>
                  </a:lnTo>
                  <a:lnTo>
                    <a:pt x="2032" y="775"/>
                  </a:lnTo>
                  <a:lnTo>
                    <a:pt x="2020" y="755"/>
                  </a:lnTo>
                  <a:lnTo>
                    <a:pt x="2013" y="747"/>
                  </a:lnTo>
                  <a:lnTo>
                    <a:pt x="2007" y="741"/>
                  </a:lnTo>
                  <a:lnTo>
                    <a:pt x="2007" y="741"/>
                  </a:lnTo>
                  <a:lnTo>
                    <a:pt x="1986" y="727"/>
                  </a:lnTo>
                  <a:lnTo>
                    <a:pt x="1976" y="722"/>
                  </a:lnTo>
                  <a:lnTo>
                    <a:pt x="1965" y="717"/>
                  </a:lnTo>
                  <a:lnTo>
                    <a:pt x="1955" y="713"/>
                  </a:lnTo>
                  <a:lnTo>
                    <a:pt x="1944" y="710"/>
                  </a:lnTo>
                  <a:lnTo>
                    <a:pt x="1933" y="708"/>
                  </a:lnTo>
                  <a:lnTo>
                    <a:pt x="1920" y="708"/>
                  </a:lnTo>
                  <a:lnTo>
                    <a:pt x="1920" y="708"/>
                  </a:lnTo>
                  <a:lnTo>
                    <a:pt x="1893" y="720"/>
                  </a:lnTo>
                  <a:lnTo>
                    <a:pt x="1867" y="736"/>
                  </a:lnTo>
                  <a:lnTo>
                    <a:pt x="1842" y="751"/>
                  </a:lnTo>
                  <a:lnTo>
                    <a:pt x="1816" y="769"/>
                  </a:lnTo>
                  <a:lnTo>
                    <a:pt x="1766" y="806"/>
                  </a:lnTo>
                  <a:lnTo>
                    <a:pt x="1715" y="841"/>
                  </a:lnTo>
                  <a:lnTo>
                    <a:pt x="1715" y="841"/>
                  </a:lnTo>
                  <a:lnTo>
                    <a:pt x="1701" y="849"/>
                  </a:lnTo>
                  <a:lnTo>
                    <a:pt x="1687" y="856"/>
                  </a:lnTo>
                  <a:lnTo>
                    <a:pt x="1658" y="868"/>
                  </a:lnTo>
                  <a:lnTo>
                    <a:pt x="1658" y="868"/>
                  </a:lnTo>
                  <a:lnTo>
                    <a:pt x="1651" y="875"/>
                  </a:lnTo>
                  <a:lnTo>
                    <a:pt x="1648" y="879"/>
                  </a:lnTo>
                  <a:lnTo>
                    <a:pt x="1646" y="879"/>
                  </a:lnTo>
                  <a:lnTo>
                    <a:pt x="1644" y="879"/>
                  </a:lnTo>
                  <a:lnTo>
                    <a:pt x="1644" y="879"/>
                  </a:lnTo>
                  <a:lnTo>
                    <a:pt x="1646" y="884"/>
                  </a:lnTo>
                  <a:lnTo>
                    <a:pt x="1646" y="891"/>
                  </a:lnTo>
                  <a:lnTo>
                    <a:pt x="1646" y="897"/>
                  </a:lnTo>
                  <a:lnTo>
                    <a:pt x="1646" y="901"/>
                  </a:lnTo>
                  <a:lnTo>
                    <a:pt x="1645" y="905"/>
                  </a:lnTo>
                  <a:lnTo>
                    <a:pt x="1642" y="910"/>
                  </a:lnTo>
                  <a:lnTo>
                    <a:pt x="1635" y="917"/>
                  </a:lnTo>
                  <a:lnTo>
                    <a:pt x="1627" y="921"/>
                  </a:lnTo>
                  <a:lnTo>
                    <a:pt x="1618" y="925"/>
                  </a:lnTo>
                  <a:lnTo>
                    <a:pt x="1607" y="927"/>
                  </a:lnTo>
                  <a:lnTo>
                    <a:pt x="1597" y="927"/>
                  </a:lnTo>
                  <a:lnTo>
                    <a:pt x="1597" y="927"/>
                  </a:lnTo>
                  <a:lnTo>
                    <a:pt x="1611" y="941"/>
                  </a:lnTo>
                  <a:lnTo>
                    <a:pt x="1624" y="957"/>
                  </a:lnTo>
                  <a:lnTo>
                    <a:pt x="1637" y="976"/>
                  </a:lnTo>
                  <a:lnTo>
                    <a:pt x="1646" y="995"/>
                  </a:lnTo>
                  <a:lnTo>
                    <a:pt x="1655" y="1016"/>
                  </a:lnTo>
                  <a:lnTo>
                    <a:pt x="1662" y="1039"/>
                  </a:lnTo>
                  <a:lnTo>
                    <a:pt x="1666" y="1061"/>
                  </a:lnTo>
                  <a:lnTo>
                    <a:pt x="1667" y="1085"/>
                  </a:lnTo>
                  <a:lnTo>
                    <a:pt x="1667" y="1085"/>
                  </a:lnTo>
                  <a:lnTo>
                    <a:pt x="1704" y="1074"/>
                  </a:lnTo>
                  <a:lnTo>
                    <a:pt x="1742" y="1064"/>
                  </a:lnTo>
                  <a:lnTo>
                    <a:pt x="1780" y="1056"/>
                  </a:lnTo>
                  <a:lnTo>
                    <a:pt x="1818" y="1044"/>
                  </a:lnTo>
                  <a:lnTo>
                    <a:pt x="1818" y="1044"/>
                  </a:lnTo>
                  <a:close/>
                  <a:moveTo>
                    <a:pt x="821" y="334"/>
                  </a:moveTo>
                  <a:lnTo>
                    <a:pt x="821" y="334"/>
                  </a:lnTo>
                  <a:lnTo>
                    <a:pt x="801" y="331"/>
                  </a:lnTo>
                  <a:lnTo>
                    <a:pt x="786" y="328"/>
                  </a:lnTo>
                  <a:lnTo>
                    <a:pt x="772" y="326"/>
                  </a:lnTo>
                  <a:lnTo>
                    <a:pt x="765" y="323"/>
                  </a:lnTo>
                  <a:lnTo>
                    <a:pt x="759" y="319"/>
                  </a:lnTo>
                  <a:lnTo>
                    <a:pt x="759" y="319"/>
                  </a:lnTo>
                  <a:lnTo>
                    <a:pt x="755" y="316"/>
                  </a:lnTo>
                  <a:lnTo>
                    <a:pt x="751" y="314"/>
                  </a:lnTo>
                  <a:lnTo>
                    <a:pt x="747" y="314"/>
                  </a:lnTo>
                  <a:lnTo>
                    <a:pt x="742" y="314"/>
                  </a:lnTo>
                  <a:lnTo>
                    <a:pt x="732" y="319"/>
                  </a:lnTo>
                  <a:lnTo>
                    <a:pt x="720" y="324"/>
                  </a:lnTo>
                  <a:lnTo>
                    <a:pt x="720" y="324"/>
                  </a:lnTo>
                  <a:lnTo>
                    <a:pt x="695" y="335"/>
                  </a:lnTo>
                  <a:lnTo>
                    <a:pt x="669" y="348"/>
                  </a:lnTo>
                  <a:lnTo>
                    <a:pt x="624" y="371"/>
                  </a:lnTo>
                  <a:lnTo>
                    <a:pt x="624" y="371"/>
                  </a:lnTo>
                  <a:lnTo>
                    <a:pt x="582" y="392"/>
                  </a:lnTo>
                  <a:lnTo>
                    <a:pt x="542" y="415"/>
                  </a:lnTo>
                  <a:lnTo>
                    <a:pt x="499" y="441"/>
                  </a:lnTo>
                  <a:lnTo>
                    <a:pt x="457" y="466"/>
                  </a:lnTo>
                  <a:lnTo>
                    <a:pt x="375" y="518"/>
                  </a:lnTo>
                  <a:lnTo>
                    <a:pt x="332" y="542"/>
                  </a:lnTo>
                  <a:lnTo>
                    <a:pt x="290" y="566"/>
                  </a:lnTo>
                  <a:lnTo>
                    <a:pt x="290" y="566"/>
                  </a:lnTo>
                  <a:lnTo>
                    <a:pt x="289" y="567"/>
                  </a:lnTo>
                  <a:lnTo>
                    <a:pt x="289" y="569"/>
                  </a:lnTo>
                  <a:lnTo>
                    <a:pt x="289" y="569"/>
                  </a:lnTo>
                  <a:lnTo>
                    <a:pt x="289" y="569"/>
                  </a:lnTo>
                  <a:lnTo>
                    <a:pt x="289" y="567"/>
                  </a:lnTo>
                  <a:lnTo>
                    <a:pt x="290" y="567"/>
                  </a:lnTo>
                  <a:lnTo>
                    <a:pt x="290" y="567"/>
                  </a:lnTo>
                  <a:lnTo>
                    <a:pt x="338" y="577"/>
                  </a:lnTo>
                  <a:lnTo>
                    <a:pt x="380" y="590"/>
                  </a:lnTo>
                  <a:lnTo>
                    <a:pt x="421" y="605"/>
                  </a:lnTo>
                  <a:lnTo>
                    <a:pt x="463" y="623"/>
                  </a:lnTo>
                  <a:lnTo>
                    <a:pt x="463" y="623"/>
                  </a:lnTo>
                  <a:lnTo>
                    <a:pt x="490" y="634"/>
                  </a:lnTo>
                  <a:lnTo>
                    <a:pt x="519" y="646"/>
                  </a:lnTo>
                  <a:lnTo>
                    <a:pt x="549" y="654"/>
                  </a:lnTo>
                  <a:lnTo>
                    <a:pt x="578" y="663"/>
                  </a:lnTo>
                  <a:lnTo>
                    <a:pt x="578" y="663"/>
                  </a:lnTo>
                  <a:lnTo>
                    <a:pt x="623" y="677"/>
                  </a:lnTo>
                  <a:lnTo>
                    <a:pt x="667" y="691"/>
                  </a:lnTo>
                  <a:lnTo>
                    <a:pt x="710" y="705"/>
                  </a:lnTo>
                  <a:lnTo>
                    <a:pt x="749" y="719"/>
                  </a:lnTo>
                  <a:lnTo>
                    <a:pt x="749" y="719"/>
                  </a:lnTo>
                  <a:lnTo>
                    <a:pt x="777" y="729"/>
                  </a:lnTo>
                  <a:lnTo>
                    <a:pt x="805" y="738"/>
                  </a:lnTo>
                  <a:lnTo>
                    <a:pt x="805" y="738"/>
                  </a:lnTo>
                  <a:lnTo>
                    <a:pt x="818" y="744"/>
                  </a:lnTo>
                  <a:lnTo>
                    <a:pt x="831" y="751"/>
                  </a:lnTo>
                  <a:lnTo>
                    <a:pt x="862" y="768"/>
                  </a:lnTo>
                  <a:lnTo>
                    <a:pt x="877" y="775"/>
                  </a:lnTo>
                  <a:lnTo>
                    <a:pt x="893" y="782"/>
                  </a:lnTo>
                  <a:lnTo>
                    <a:pt x="908" y="786"/>
                  </a:lnTo>
                  <a:lnTo>
                    <a:pt x="922" y="788"/>
                  </a:lnTo>
                  <a:lnTo>
                    <a:pt x="922" y="788"/>
                  </a:lnTo>
                  <a:lnTo>
                    <a:pt x="932" y="786"/>
                  </a:lnTo>
                  <a:lnTo>
                    <a:pt x="939" y="783"/>
                  </a:lnTo>
                  <a:lnTo>
                    <a:pt x="947" y="781"/>
                  </a:lnTo>
                  <a:lnTo>
                    <a:pt x="953" y="781"/>
                  </a:lnTo>
                  <a:lnTo>
                    <a:pt x="957" y="782"/>
                  </a:lnTo>
                  <a:lnTo>
                    <a:pt x="957" y="782"/>
                  </a:lnTo>
                  <a:lnTo>
                    <a:pt x="1005" y="748"/>
                  </a:lnTo>
                  <a:lnTo>
                    <a:pt x="1055" y="716"/>
                  </a:lnTo>
                  <a:lnTo>
                    <a:pt x="1107" y="686"/>
                  </a:lnTo>
                  <a:lnTo>
                    <a:pt x="1159" y="656"/>
                  </a:lnTo>
                  <a:lnTo>
                    <a:pt x="1211" y="626"/>
                  </a:lnTo>
                  <a:lnTo>
                    <a:pt x="1263" y="595"/>
                  </a:lnTo>
                  <a:lnTo>
                    <a:pt x="1312" y="563"/>
                  </a:lnTo>
                  <a:lnTo>
                    <a:pt x="1338" y="546"/>
                  </a:lnTo>
                  <a:lnTo>
                    <a:pt x="1361" y="529"/>
                  </a:lnTo>
                  <a:lnTo>
                    <a:pt x="1361" y="529"/>
                  </a:lnTo>
                  <a:lnTo>
                    <a:pt x="1422" y="494"/>
                  </a:lnTo>
                  <a:lnTo>
                    <a:pt x="1482" y="459"/>
                  </a:lnTo>
                  <a:lnTo>
                    <a:pt x="1542" y="422"/>
                  </a:lnTo>
                  <a:lnTo>
                    <a:pt x="1573" y="406"/>
                  </a:lnTo>
                  <a:lnTo>
                    <a:pt x="1606" y="389"/>
                  </a:lnTo>
                  <a:lnTo>
                    <a:pt x="1606" y="389"/>
                  </a:lnTo>
                  <a:lnTo>
                    <a:pt x="1638" y="373"/>
                  </a:lnTo>
                  <a:lnTo>
                    <a:pt x="1670" y="358"/>
                  </a:lnTo>
                  <a:lnTo>
                    <a:pt x="1735" y="327"/>
                  </a:lnTo>
                  <a:lnTo>
                    <a:pt x="1767" y="310"/>
                  </a:lnTo>
                  <a:lnTo>
                    <a:pt x="1798" y="292"/>
                  </a:lnTo>
                  <a:lnTo>
                    <a:pt x="1826" y="272"/>
                  </a:lnTo>
                  <a:lnTo>
                    <a:pt x="1840" y="262"/>
                  </a:lnTo>
                  <a:lnTo>
                    <a:pt x="1854" y="251"/>
                  </a:lnTo>
                  <a:lnTo>
                    <a:pt x="1854" y="251"/>
                  </a:lnTo>
                  <a:lnTo>
                    <a:pt x="1849" y="241"/>
                  </a:lnTo>
                  <a:lnTo>
                    <a:pt x="1842" y="234"/>
                  </a:lnTo>
                  <a:lnTo>
                    <a:pt x="1833" y="229"/>
                  </a:lnTo>
                  <a:lnTo>
                    <a:pt x="1825" y="225"/>
                  </a:lnTo>
                  <a:lnTo>
                    <a:pt x="1815" y="222"/>
                  </a:lnTo>
                  <a:lnTo>
                    <a:pt x="1805" y="219"/>
                  </a:lnTo>
                  <a:lnTo>
                    <a:pt x="1785" y="216"/>
                  </a:lnTo>
                  <a:lnTo>
                    <a:pt x="1785" y="216"/>
                  </a:lnTo>
                  <a:lnTo>
                    <a:pt x="1745" y="208"/>
                  </a:lnTo>
                  <a:lnTo>
                    <a:pt x="1724" y="203"/>
                  </a:lnTo>
                  <a:lnTo>
                    <a:pt x="1704" y="196"/>
                  </a:lnTo>
                  <a:lnTo>
                    <a:pt x="1704" y="196"/>
                  </a:lnTo>
                  <a:lnTo>
                    <a:pt x="1673" y="185"/>
                  </a:lnTo>
                  <a:lnTo>
                    <a:pt x="1642" y="177"/>
                  </a:lnTo>
                  <a:lnTo>
                    <a:pt x="1611" y="168"/>
                  </a:lnTo>
                  <a:lnTo>
                    <a:pt x="1580" y="161"/>
                  </a:lnTo>
                  <a:lnTo>
                    <a:pt x="1516" y="149"/>
                  </a:lnTo>
                  <a:lnTo>
                    <a:pt x="1450" y="139"/>
                  </a:lnTo>
                  <a:lnTo>
                    <a:pt x="1450" y="139"/>
                  </a:lnTo>
                  <a:lnTo>
                    <a:pt x="1378" y="128"/>
                  </a:lnTo>
                  <a:lnTo>
                    <a:pt x="1311" y="118"/>
                  </a:lnTo>
                  <a:lnTo>
                    <a:pt x="1243" y="111"/>
                  </a:lnTo>
                  <a:lnTo>
                    <a:pt x="1176" y="105"/>
                  </a:lnTo>
                  <a:lnTo>
                    <a:pt x="1176" y="105"/>
                  </a:lnTo>
                  <a:lnTo>
                    <a:pt x="1147" y="97"/>
                  </a:lnTo>
                  <a:lnTo>
                    <a:pt x="1119" y="91"/>
                  </a:lnTo>
                  <a:lnTo>
                    <a:pt x="1060" y="80"/>
                  </a:lnTo>
                  <a:lnTo>
                    <a:pt x="1060" y="80"/>
                  </a:lnTo>
                  <a:lnTo>
                    <a:pt x="1005" y="66"/>
                  </a:lnTo>
                  <a:lnTo>
                    <a:pt x="978" y="59"/>
                  </a:lnTo>
                  <a:lnTo>
                    <a:pt x="953" y="49"/>
                  </a:lnTo>
                  <a:lnTo>
                    <a:pt x="953" y="49"/>
                  </a:lnTo>
                  <a:lnTo>
                    <a:pt x="900" y="34"/>
                  </a:lnTo>
                  <a:lnTo>
                    <a:pt x="873" y="28"/>
                  </a:lnTo>
                  <a:lnTo>
                    <a:pt x="846" y="22"/>
                  </a:lnTo>
                  <a:lnTo>
                    <a:pt x="820" y="20"/>
                  </a:lnTo>
                  <a:lnTo>
                    <a:pt x="807" y="20"/>
                  </a:lnTo>
                  <a:lnTo>
                    <a:pt x="793" y="20"/>
                  </a:lnTo>
                  <a:lnTo>
                    <a:pt x="780" y="21"/>
                  </a:lnTo>
                  <a:lnTo>
                    <a:pt x="768" y="24"/>
                  </a:lnTo>
                  <a:lnTo>
                    <a:pt x="755" y="28"/>
                  </a:lnTo>
                  <a:lnTo>
                    <a:pt x="742" y="34"/>
                  </a:lnTo>
                  <a:lnTo>
                    <a:pt x="742" y="34"/>
                  </a:lnTo>
                  <a:lnTo>
                    <a:pt x="713" y="49"/>
                  </a:lnTo>
                  <a:lnTo>
                    <a:pt x="685" y="64"/>
                  </a:lnTo>
                  <a:lnTo>
                    <a:pt x="629" y="100"/>
                  </a:lnTo>
                  <a:lnTo>
                    <a:pt x="629" y="100"/>
                  </a:lnTo>
                  <a:lnTo>
                    <a:pt x="571" y="135"/>
                  </a:lnTo>
                  <a:lnTo>
                    <a:pt x="515" y="168"/>
                  </a:lnTo>
                  <a:lnTo>
                    <a:pt x="403" y="233"/>
                  </a:lnTo>
                  <a:lnTo>
                    <a:pt x="403" y="233"/>
                  </a:lnTo>
                  <a:lnTo>
                    <a:pt x="348" y="267"/>
                  </a:lnTo>
                  <a:lnTo>
                    <a:pt x="320" y="283"/>
                  </a:lnTo>
                  <a:lnTo>
                    <a:pt x="293" y="298"/>
                  </a:lnTo>
                  <a:lnTo>
                    <a:pt x="293" y="298"/>
                  </a:lnTo>
                  <a:lnTo>
                    <a:pt x="179" y="354"/>
                  </a:lnTo>
                  <a:lnTo>
                    <a:pt x="120" y="382"/>
                  </a:lnTo>
                  <a:lnTo>
                    <a:pt x="61" y="408"/>
                  </a:lnTo>
                  <a:lnTo>
                    <a:pt x="61" y="408"/>
                  </a:lnTo>
                  <a:lnTo>
                    <a:pt x="59" y="415"/>
                  </a:lnTo>
                  <a:lnTo>
                    <a:pt x="54" y="422"/>
                  </a:lnTo>
                  <a:lnTo>
                    <a:pt x="49" y="428"/>
                  </a:lnTo>
                  <a:lnTo>
                    <a:pt x="42" y="434"/>
                  </a:lnTo>
                  <a:lnTo>
                    <a:pt x="35" y="439"/>
                  </a:lnTo>
                  <a:lnTo>
                    <a:pt x="29" y="446"/>
                  </a:lnTo>
                  <a:lnTo>
                    <a:pt x="25" y="453"/>
                  </a:lnTo>
                  <a:lnTo>
                    <a:pt x="22" y="460"/>
                  </a:lnTo>
                  <a:lnTo>
                    <a:pt x="22" y="460"/>
                  </a:lnTo>
                  <a:lnTo>
                    <a:pt x="22" y="466"/>
                  </a:lnTo>
                  <a:lnTo>
                    <a:pt x="24" y="473"/>
                  </a:lnTo>
                  <a:lnTo>
                    <a:pt x="28" y="477"/>
                  </a:lnTo>
                  <a:lnTo>
                    <a:pt x="33" y="481"/>
                  </a:lnTo>
                  <a:lnTo>
                    <a:pt x="39" y="486"/>
                  </a:lnTo>
                  <a:lnTo>
                    <a:pt x="46" y="488"/>
                  </a:lnTo>
                  <a:lnTo>
                    <a:pt x="54" y="490"/>
                  </a:lnTo>
                  <a:lnTo>
                    <a:pt x="61" y="490"/>
                  </a:lnTo>
                  <a:lnTo>
                    <a:pt x="61" y="490"/>
                  </a:lnTo>
                  <a:lnTo>
                    <a:pt x="80" y="500"/>
                  </a:lnTo>
                  <a:lnTo>
                    <a:pt x="99" y="508"/>
                  </a:lnTo>
                  <a:lnTo>
                    <a:pt x="119" y="515"/>
                  </a:lnTo>
                  <a:lnTo>
                    <a:pt x="137" y="519"/>
                  </a:lnTo>
                  <a:lnTo>
                    <a:pt x="137" y="519"/>
                  </a:lnTo>
                  <a:lnTo>
                    <a:pt x="153" y="531"/>
                  </a:lnTo>
                  <a:lnTo>
                    <a:pt x="171" y="539"/>
                  </a:lnTo>
                  <a:lnTo>
                    <a:pt x="191" y="546"/>
                  </a:lnTo>
                  <a:lnTo>
                    <a:pt x="200" y="549"/>
                  </a:lnTo>
                  <a:lnTo>
                    <a:pt x="210" y="550"/>
                  </a:lnTo>
                  <a:lnTo>
                    <a:pt x="210" y="550"/>
                  </a:lnTo>
                  <a:lnTo>
                    <a:pt x="222" y="542"/>
                  </a:lnTo>
                  <a:lnTo>
                    <a:pt x="231" y="536"/>
                  </a:lnTo>
                  <a:lnTo>
                    <a:pt x="255" y="526"/>
                  </a:lnTo>
                  <a:lnTo>
                    <a:pt x="279" y="518"/>
                  </a:lnTo>
                  <a:lnTo>
                    <a:pt x="290" y="512"/>
                  </a:lnTo>
                  <a:lnTo>
                    <a:pt x="302" y="505"/>
                  </a:lnTo>
                  <a:lnTo>
                    <a:pt x="302" y="505"/>
                  </a:lnTo>
                  <a:lnTo>
                    <a:pt x="313" y="497"/>
                  </a:lnTo>
                  <a:lnTo>
                    <a:pt x="324" y="487"/>
                  </a:lnTo>
                  <a:lnTo>
                    <a:pt x="335" y="476"/>
                  </a:lnTo>
                  <a:lnTo>
                    <a:pt x="346" y="467"/>
                  </a:lnTo>
                  <a:lnTo>
                    <a:pt x="346" y="467"/>
                  </a:lnTo>
                  <a:lnTo>
                    <a:pt x="373" y="452"/>
                  </a:lnTo>
                  <a:lnTo>
                    <a:pt x="401" y="437"/>
                  </a:lnTo>
                  <a:lnTo>
                    <a:pt x="401" y="437"/>
                  </a:lnTo>
                  <a:lnTo>
                    <a:pt x="428" y="418"/>
                  </a:lnTo>
                  <a:lnTo>
                    <a:pt x="453" y="401"/>
                  </a:lnTo>
                  <a:lnTo>
                    <a:pt x="480" y="386"/>
                  </a:lnTo>
                  <a:lnTo>
                    <a:pt x="494" y="378"/>
                  </a:lnTo>
                  <a:lnTo>
                    <a:pt x="508" y="371"/>
                  </a:lnTo>
                  <a:lnTo>
                    <a:pt x="508" y="371"/>
                  </a:lnTo>
                  <a:lnTo>
                    <a:pt x="565" y="345"/>
                  </a:lnTo>
                  <a:lnTo>
                    <a:pt x="623" y="319"/>
                  </a:lnTo>
                  <a:lnTo>
                    <a:pt x="682" y="293"/>
                  </a:lnTo>
                  <a:lnTo>
                    <a:pt x="711" y="281"/>
                  </a:lnTo>
                  <a:lnTo>
                    <a:pt x="742" y="269"/>
                  </a:lnTo>
                  <a:lnTo>
                    <a:pt x="742" y="269"/>
                  </a:lnTo>
                  <a:lnTo>
                    <a:pt x="749" y="258"/>
                  </a:lnTo>
                  <a:lnTo>
                    <a:pt x="758" y="248"/>
                  </a:lnTo>
                  <a:lnTo>
                    <a:pt x="766" y="239"/>
                  </a:lnTo>
                  <a:lnTo>
                    <a:pt x="776" y="229"/>
                  </a:lnTo>
                  <a:lnTo>
                    <a:pt x="787" y="222"/>
                  </a:lnTo>
                  <a:lnTo>
                    <a:pt x="800" y="215"/>
                  </a:lnTo>
                  <a:lnTo>
                    <a:pt x="814" y="210"/>
                  </a:lnTo>
                  <a:lnTo>
                    <a:pt x="829" y="206"/>
                  </a:lnTo>
                  <a:lnTo>
                    <a:pt x="829" y="206"/>
                  </a:lnTo>
                  <a:lnTo>
                    <a:pt x="842" y="205"/>
                  </a:lnTo>
                  <a:lnTo>
                    <a:pt x="849" y="205"/>
                  </a:lnTo>
                  <a:lnTo>
                    <a:pt x="866" y="206"/>
                  </a:lnTo>
                  <a:lnTo>
                    <a:pt x="866" y="206"/>
                  </a:lnTo>
                  <a:lnTo>
                    <a:pt x="884" y="209"/>
                  </a:lnTo>
                  <a:lnTo>
                    <a:pt x="898" y="213"/>
                  </a:lnTo>
                  <a:lnTo>
                    <a:pt x="911" y="218"/>
                  </a:lnTo>
                  <a:lnTo>
                    <a:pt x="921" y="223"/>
                  </a:lnTo>
                  <a:lnTo>
                    <a:pt x="921" y="223"/>
                  </a:lnTo>
                  <a:lnTo>
                    <a:pt x="925" y="227"/>
                  </a:lnTo>
                  <a:lnTo>
                    <a:pt x="930" y="232"/>
                  </a:lnTo>
                  <a:lnTo>
                    <a:pt x="937" y="244"/>
                  </a:lnTo>
                  <a:lnTo>
                    <a:pt x="951" y="268"/>
                  </a:lnTo>
                  <a:lnTo>
                    <a:pt x="951" y="268"/>
                  </a:lnTo>
                  <a:lnTo>
                    <a:pt x="950" y="278"/>
                  </a:lnTo>
                  <a:lnTo>
                    <a:pt x="949" y="288"/>
                  </a:lnTo>
                  <a:lnTo>
                    <a:pt x="946" y="295"/>
                  </a:lnTo>
                  <a:lnTo>
                    <a:pt x="942" y="303"/>
                  </a:lnTo>
                  <a:lnTo>
                    <a:pt x="937" y="309"/>
                  </a:lnTo>
                  <a:lnTo>
                    <a:pt x="932" y="316"/>
                  </a:lnTo>
                  <a:lnTo>
                    <a:pt x="921" y="326"/>
                  </a:lnTo>
                  <a:lnTo>
                    <a:pt x="921" y="326"/>
                  </a:lnTo>
                  <a:lnTo>
                    <a:pt x="908" y="331"/>
                  </a:lnTo>
                  <a:lnTo>
                    <a:pt x="895" y="335"/>
                  </a:lnTo>
                  <a:lnTo>
                    <a:pt x="883" y="338"/>
                  </a:lnTo>
                  <a:lnTo>
                    <a:pt x="871" y="340"/>
                  </a:lnTo>
                  <a:lnTo>
                    <a:pt x="859" y="338"/>
                  </a:lnTo>
                  <a:lnTo>
                    <a:pt x="846" y="338"/>
                  </a:lnTo>
                  <a:lnTo>
                    <a:pt x="821" y="334"/>
                  </a:lnTo>
                  <a:lnTo>
                    <a:pt x="821" y="334"/>
                  </a:lnTo>
                  <a:close/>
                  <a:moveTo>
                    <a:pt x="1618" y="966"/>
                  </a:moveTo>
                  <a:lnTo>
                    <a:pt x="1618" y="966"/>
                  </a:lnTo>
                  <a:lnTo>
                    <a:pt x="1596" y="948"/>
                  </a:lnTo>
                  <a:lnTo>
                    <a:pt x="1576" y="927"/>
                  </a:lnTo>
                  <a:lnTo>
                    <a:pt x="1576" y="927"/>
                  </a:lnTo>
                  <a:lnTo>
                    <a:pt x="1545" y="931"/>
                  </a:lnTo>
                  <a:lnTo>
                    <a:pt x="1516" y="936"/>
                  </a:lnTo>
                  <a:lnTo>
                    <a:pt x="1516" y="936"/>
                  </a:lnTo>
                  <a:lnTo>
                    <a:pt x="1520" y="948"/>
                  </a:lnTo>
                  <a:lnTo>
                    <a:pt x="1526" y="957"/>
                  </a:lnTo>
                  <a:lnTo>
                    <a:pt x="1537" y="978"/>
                  </a:lnTo>
                  <a:lnTo>
                    <a:pt x="1537" y="978"/>
                  </a:lnTo>
                  <a:lnTo>
                    <a:pt x="1537" y="993"/>
                  </a:lnTo>
                  <a:lnTo>
                    <a:pt x="1538" y="1007"/>
                  </a:lnTo>
                  <a:lnTo>
                    <a:pt x="1538" y="1021"/>
                  </a:lnTo>
                  <a:lnTo>
                    <a:pt x="1537" y="1036"/>
                  </a:lnTo>
                  <a:lnTo>
                    <a:pt x="1537" y="1036"/>
                  </a:lnTo>
                  <a:lnTo>
                    <a:pt x="1535" y="1043"/>
                  </a:lnTo>
                  <a:lnTo>
                    <a:pt x="1534" y="1050"/>
                  </a:lnTo>
                  <a:lnTo>
                    <a:pt x="1533" y="1056"/>
                  </a:lnTo>
                  <a:lnTo>
                    <a:pt x="1533" y="1064"/>
                  </a:lnTo>
                  <a:lnTo>
                    <a:pt x="1533" y="1064"/>
                  </a:lnTo>
                  <a:lnTo>
                    <a:pt x="1534" y="1071"/>
                  </a:lnTo>
                  <a:lnTo>
                    <a:pt x="1538" y="1080"/>
                  </a:lnTo>
                  <a:lnTo>
                    <a:pt x="1544" y="1089"/>
                  </a:lnTo>
                  <a:lnTo>
                    <a:pt x="1547" y="1099"/>
                  </a:lnTo>
                  <a:lnTo>
                    <a:pt x="1547" y="1099"/>
                  </a:lnTo>
                  <a:lnTo>
                    <a:pt x="1547" y="1108"/>
                  </a:lnTo>
                  <a:lnTo>
                    <a:pt x="1547" y="1117"/>
                  </a:lnTo>
                  <a:lnTo>
                    <a:pt x="1547" y="1127"/>
                  </a:lnTo>
                  <a:lnTo>
                    <a:pt x="1548" y="1137"/>
                  </a:lnTo>
                  <a:lnTo>
                    <a:pt x="1548" y="1137"/>
                  </a:lnTo>
                  <a:lnTo>
                    <a:pt x="1552" y="1137"/>
                  </a:lnTo>
                  <a:lnTo>
                    <a:pt x="1557" y="1136"/>
                  </a:lnTo>
                  <a:lnTo>
                    <a:pt x="1562" y="1132"/>
                  </a:lnTo>
                  <a:lnTo>
                    <a:pt x="1568" y="1126"/>
                  </a:lnTo>
                  <a:lnTo>
                    <a:pt x="1571" y="1124"/>
                  </a:lnTo>
                  <a:lnTo>
                    <a:pt x="1575" y="1123"/>
                  </a:lnTo>
                  <a:lnTo>
                    <a:pt x="1575" y="1123"/>
                  </a:lnTo>
                  <a:lnTo>
                    <a:pt x="1576" y="1103"/>
                  </a:lnTo>
                  <a:lnTo>
                    <a:pt x="1576" y="1082"/>
                  </a:lnTo>
                  <a:lnTo>
                    <a:pt x="1576" y="1082"/>
                  </a:lnTo>
                  <a:lnTo>
                    <a:pt x="1573" y="1073"/>
                  </a:lnTo>
                  <a:lnTo>
                    <a:pt x="1571" y="1061"/>
                  </a:lnTo>
                  <a:lnTo>
                    <a:pt x="1571" y="1056"/>
                  </a:lnTo>
                  <a:lnTo>
                    <a:pt x="1571" y="1050"/>
                  </a:lnTo>
                  <a:lnTo>
                    <a:pt x="1572" y="1046"/>
                  </a:lnTo>
                  <a:lnTo>
                    <a:pt x="1575" y="1043"/>
                  </a:lnTo>
                  <a:lnTo>
                    <a:pt x="1575" y="1043"/>
                  </a:lnTo>
                  <a:lnTo>
                    <a:pt x="1578" y="1051"/>
                  </a:lnTo>
                  <a:lnTo>
                    <a:pt x="1580" y="1061"/>
                  </a:lnTo>
                  <a:lnTo>
                    <a:pt x="1583" y="1081"/>
                  </a:lnTo>
                  <a:lnTo>
                    <a:pt x="1587" y="1122"/>
                  </a:lnTo>
                  <a:lnTo>
                    <a:pt x="1587" y="1122"/>
                  </a:lnTo>
                  <a:lnTo>
                    <a:pt x="1596" y="1120"/>
                  </a:lnTo>
                  <a:lnTo>
                    <a:pt x="1604" y="1117"/>
                  </a:lnTo>
                  <a:lnTo>
                    <a:pt x="1604" y="1117"/>
                  </a:lnTo>
                  <a:lnTo>
                    <a:pt x="1606" y="1094"/>
                  </a:lnTo>
                  <a:lnTo>
                    <a:pt x="1607" y="1071"/>
                  </a:lnTo>
                  <a:lnTo>
                    <a:pt x="1607" y="1071"/>
                  </a:lnTo>
                  <a:lnTo>
                    <a:pt x="1603" y="1063"/>
                  </a:lnTo>
                  <a:lnTo>
                    <a:pt x="1601" y="1054"/>
                  </a:lnTo>
                  <a:lnTo>
                    <a:pt x="1600" y="1046"/>
                  </a:lnTo>
                  <a:lnTo>
                    <a:pt x="1599" y="1037"/>
                  </a:lnTo>
                  <a:lnTo>
                    <a:pt x="1599" y="1037"/>
                  </a:lnTo>
                  <a:lnTo>
                    <a:pt x="1593" y="1026"/>
                  </a:lnTo>
                  <a:lnTo>
                    <a:pt x="1587" y="1015"/>
                  </a:lnTo>
                  <a:lnTo>
                    <a:pt x="1585" y="1011"/>
                  </a:lnTo>
                  <a:lnTo>
                    <a:pt x="1583" y="1005"/>
                  </a:lnTo>
                  <a:lnTo>
                    <a:pt x="1583" y="1001"/>
                  </a:lnTo>
                  <a:lnTo>
                    <a:pt x="1585" y="995"/>
                  </a:lnTo>
                  <a:lnTo>
                    <a:pt x="1585" y="995"/>
                  </a:lnTo>
                  <a:lnTo>
                    <a:pt x="1592" y="1004"/>
                  </a:lnTo>
                  <a:lnTo>
                    <a:pt x="1597" y="1015"/>
                  </a:lnTo>
                  <a:lnTo>
                    <a:pt x="1601" y="1026"/>
                  </a:lnTo>
                  <a:lnTo>
                    <a:pt x="1607" y="1037"/>
                  </a:lnTo>
                  <a:lnTo>
                    <a:pt x="1613" y="1063"/>
                  </a:lnTo>
                  <a:lnTo>
                    <a:pt x="1618" y="1087"/>
                  </a:lnTo>
                  <a:lnTo>
                    <a:pt x="1618" y="1087"/>
                  </a:lnTo>
                  <a:lnTo>
                    <a:pt x="1627" y="1088"/>
                  </a:lnTo>
                  <a:lnTo>
                    <a:pt x="1634" y="1091"/>
                  </a:lnTo>
                  <a:lnTo>
                    <a:pt x="1641" y="1095"/>
                  </a:lnTo>
                  <a:lnTo>
                    <a:pt x="1648" y="1095"/>
                  </a:lnTo>
                  <a:lnTo>
                    <a:pt x="1648" y="1095"/>
                  </a:lnTo>
                  <a:lnTo>
                    <a:pt x="1651" y="1087"/>
                  </a:lnTo>
                  <a:lnTo>
                    <a:pt x="1652" y="1078"/>
                  </a:lnTo>
                  <a:lnTo>
                    <a:pt x="1652" y="1070"/>
                  </a:lnTo>
                  <a:lnTo>
                    <a:pt x="1652" y="1061"/>
                  </a:lnTo>
                  <a:lnTo>
                    <a:pt x="1649" y="1044"/>
                  </a:lnTo>
                  <a:lnTo>
                    <a:pt x="1644" y="1028"/>
                  </a:lnTo>
                  <a:lnTo>
                    <a:pt x="1638" y="1011"/>
                  </a:lnTo>
                  <a:lnTo>
                    <a:pt x="1630" y="995"/>
                  </a:lnTo>
                  <a:lnTo>
                    <a:pt x="1624" y="980"/>
                  </a:lnTo>
                  <a:lnTo>
                    <a:pt x="1618" y="966"/>
                  </a:lnTo>
                  <a:lnTo>
                    <a:pt x="1618" y="966"/>
                  </a:lnTo>
                  <a:close/>
                  <a:moveTo>
                    <a:pt x="1583" y="914"/>
                  </a:moveTo>
                  <a:lnTo>
                    <a:pt x="1583" y="914"/>
                  </a:lnTo>
                  <a:lnTo>
                    <a:pt x="1599" y="911"/>
                  </a:lnTo>
                  <a:lnTo>
                    <a:pt x="1614" y="908"/>
                  </a:lnTo>
                  <a:lnTo>
                    <a:pt x="1620" y="907"/>
                  </a:lnTo>
                  <a:lnTo>
                    <a:pt x="1625" y="903"/>
                  </a:lnTo>
                  <a:lnTo>
                    <a:pt x="1628" y="897"/>
                  </a:lnTo>
                  <a:lnTo>
                    <a:pt x="1630" y="890"/>
                  </a:lnTo>
                  <a:lnTo>
                    <a:pt x="1630" y="890"/>
                  </a:lnTo>
                  <a:lnTo>
                    <a:pt x="1630" y="875"/>
                  </a:lnTo>
                  <a:lnTo>
                    <a:pt x="1627" y="861"/>
                  </a:lnTo>
                  <a:lnTo>
                    <a:pt x="1623" y="849"/>
                  </a:lnTo>
                  <a:lnTo>
                    <a:pt x="1615" y="839"/>
                  </a:lnTo>
                  <a:lnTo>
                    <a:pt x="1607" y="830"/>
                  </a:lnTo>
                  <a:lnTo>
                    <a:pt x="1597" y="823"/>
                  </a:lnTo>
                  <a:lnTo>
                    <a:pt x="1579" y="809"/>
                  </a:lnTo>
                  <a:lnTo>
                    <a:pt x="1579" y="809"/>
                  </a:lnTo>
                  <a:lnTo>
                    <a:pt x="1576" y="797"/>
                  </a:lnTo>
                  <a:lnTo>
                    <a:pt x="1576" y="785"/>
                  </a:lnTo>
                  <a:lnTo>
                    <a:pt x="1579" y="759"/>
                  </a:lnTo>
                  <a:lnTo>
                    <a:pt x="1579" y="750"/>
                  </a:lnTo>
                  <a:lnTo>
                    <a:pt x="1578" y="740"/>
                  </a:lnTo>
                  <a:lnTo>
                    <a:pt x="1575" y="737"/>
                  </a:lnTo>
                  <a:lnTo>
                    <a:pt x="1572" y="734"/>
                  </a:lnTo>
                  <a:lnTo>
                    <a:pt x="1569" y="733"/>
                  </a:lnTo>
                  <a:lnTo>
                    <a:pt x="1564" y="731"/>
                  </a:lnTo>
                  <a:lnTo>
                    <a:pt x="1564" y="731"/>
                  </a:lnTo>
                  <a:lnTo>
                    <a:pt x="1552" y="734"/>
                  </a:lnTo>
                  <a:lnTo>
                    <a:pt x="1540" y="738"/>
                  </a:lnTo>
                  <a:lnTo>
                    <a:pt x="1540" y="738"/>
                  </a:lnTo>
                  <a:lnTo>
                    <a:pt x="1533" y="743"/>
                  </a:lnTo>
                  <a:lnTo>
                    <a:pt x="1526" y="750"/>
                  </a:lnTo>
                  <a:lnTo>
                    <a:pt x="1520" y="755"/>
                  </a:lnTo>
                  <a:lnTo>
                    <a:pt x="1513" y="759"/>
                  </a:lnTo>
                  <a:lnTo>
                    <a:pt x="1513" y="759"/>
                  </a:lnTo>
                  <a:lnTo>
                    <a:pt x="1513" y="765"/>
                  </a:lnTo>
                  <a:lnTo>
                    <a:pt x="1514" y="771"/>
                  </a:lnTo>
                  <a:lnTo>
                    <a:pt x="1516" y="781"/>
                  </a:lnTo>
                  <a:lnTo>
                    <a:pt x="1516" y="785"/>
                  </a:lnTo>
                  <a:lnTo>
                    <a:pt x="1514" y="789"/>
                  </a:lnTo>
                  <a:lnTo>
                    <a:pt x="1510" y="790"/>
                  </a:lnTo>
                  <a:lnTo>
                    <a:pt x="1505" y="790"/>
                  </a:lnTo>
                  <a:lnTo>
                    <a:pt x="1505" y="790"/>
                  </a:lnTo>
                  <a:lnTo>
                    <a:pt x="1503" y="782"/>
                  </a:lnTo>
                  <a:lnTo>
                    <a:pt x="1503" y="779"/>
                  </a:lnTo>
                  <a:lnTo>
                    <a:pt x="1500" y="776"/>
                  </a:lnTo>
                  <a:lnTo>
                    <a:pt x="1500" y="776"/>
                  </a:lnTo>
                  <a:lnTo>
                    <a:pt x="1489" y="799"/>
                  </a:lnTo>
                  <a:lnTo>
                    <a:pt x="1484" y="811"/>
                  </a:lnTo>
                  <a:lnTo>
                    <a:pt x="1479" y="824"/>
                  </a:lnTo>
                  <a:lnTo>
                    <a:pt x="1475" y="837"/>
                  </a:lnTo>
                  <a:lnTo>
                    <a:pt x="1474" y="849"/>
                  </a:lnTo>
                  <a:lnTo>
                    <a:pt x="1472" y="862"/>
                  </a:lnTo>
                  <a:lnTo>
                    <a:pt x="1475" y="873"/>
                  </a:lnTo>
                  <a:lnTo>
                    <a:pt x="1475" y="873"/>
                  </a:lnTo>
                  <a:lnTo>
                    <a:pt x="1482" y="865"/>
                  </a:lnTo>
                  <a:lnTo>
                    <a:pt x="1491" y="855"/>
                  </a:lnTo>
                  <a:lnTo>
                    <a:pt x="1498" y="845"/>
                  </a:lnTo>
                  <a:lnTo>
                    <a:pt x="1506" y="835"/>
                  </a:lnTo>
                  <a:lnTo>
                    <a:pt x="1514" y="828"/>
                  </a:lnTo>
                  <a:lnTo>
                    <a:pt x="1524" y="824"/>
                  </a:lnTo>
                  <a:lnTo>
                    <a:pt x="1528" y="824"/>
                  </a:lnTo>
                  <a:lnTo>
                    <a:pt x="1534" y="824"/>
                  </a:lnTo>
                  <a:lnTo>
                    <a:pt x="1538" y="825"/>
                  </a:lnTo>
                  <a:lnTo>
                    <a:pt x="1544" y="828"/>
                  </a:lnTo>
                  <a:lnTo>
                    <a:pt x="1544" y="828"/>
                  </a:lnTo>
                  <a:lnTo>
                    <a:pt x="1551" y="835"/>
                  </a:lnTo>
                  <a:lnTo>
                    <a:pt x="1554" y="844"/>
                  </a:lnTo>
                  <a:lnTo>
                    <a:pt x="1554" y="849"/>
                  </a:lnTo>
                  <a:lnTo>
                    <a:pt x="1551" y="855"/>
                  </a:lnTo>
                  <a:lnTo>
                    <a:pt x="1547" y="861"/>
                  </a:lnTo>
                  <a:lnTo>
                    <a:pt x="1541" y="865"/>
                  </a:lnTo>
                  <a:lnTo>
                    <a:pt x="1527" y="875"/>
                  </a:lnTo>
                  <a:lnTo>
                    <a:pt x="1513" y="883"/>
                  </a:lnTo>
                  <a:lnTo>
                    <a:pt x="1507" y="887"/>
                  </a:lnTo>
                  <a:lnTo>
                    <a:pt x="1502" y="893"/>
                  </a:lnTo>
                  <a:lnTo>
                    <a:pt x="1498" y="898"/>
                  </a:lnTo>
                  <a:lnTo>
                    <a:pt x="1498" y="904"/>
                  </a:lnTo>
                  <a:lnTo>
                    <a:pt x="1498" y="912"/>
                  </a:lnTo>
                  <a:lnTo>
                    <a:pt x="1502" y="921"/>
                  </a:lnTo>
                  <a:lnTo>
                    <a:pt x="1502" y="921"/>
                  </a:lnTo>
                  <a:lnTo>
                    <a:pt x="1527" y="918"/>
                  </a:lnTo>
                  <a:lnTo>
                    <a:pt x="1557" y="915"/>
                  </a:lnTo>
                  <a:lnTo>
                    <a:pt x="1557" y="915"/>
                  </a:lnTo>
                  <a:lnTo>
                    <a:pt x="1559" y="911"/>
                  </a:lnTo>
                  <a:lnTo>
                    <a:pt x="1564" y="908"/>
                  </a:lnTo>
                  <a:lnTo>
                    <a:pt x="1569" y="905"/>
                  </a:lnTo>
                  <a:lnTo>
                    <a:pt x="1575" y="904"/>
                  </a:lnTo>
                  <a:lnTo>
                    <a:pt x="1575" y="904"/>
                  </a:lnTo>
                  <a:lnTo>
                    <a:pt x="1575" y="908"/>
                  </a:lnTo>
                  <a:lnTo>
                    <a:pt x="1578" y="910"/>
                  </a:lnTo>
                  <a:lnTo>
                    <a:pt x="1583" y="914"/>
                  </a:lnTo>
                  <a:lnTo>
                    <a:pt x="1583" y="914"/>
                  </a:lnTo>
                  <a:close/>
                  <a:moveTo>
                    <a:pt x="1493" y="879"/>
                  </a:moveTo>
                  <a:lnTo>
                    <a:pt x="1493" y="879"/>
                  </a:lnTo>
                  <a:lnTo>
                    <a:pt x="1499" y="875"/>
                  </a:lnTo>
                  <a:lnTo>
                    <a:pt x="1505" y="870"/>
                  </a:lnTo>
                  <a:lnTo>
                    <a:pt x="1516" y="865"/>
                  </a:lnTo>
                  <a:lnTo>
                    <a:pt x="1527" y="858"/>
                  </a:lnTo>
                  <a:lnTo>
                    <a:pt x="1531" y="854"/>
                  </a:lnTo>
                  <a:lnTo>
                    <a:pt x="1535" y="848"/>
                  </a:lnTo>
                  <a:lnTo>
                    <a:pt x="1535" y="848"/>
                  </a:lnTo>
                  <a:lnTo>
                    <a:pt x="1531" y="845"/>
                  </a:lnTo>
                  <a:lnTo>
                    <a:pt x="1528" y="844"/>
                  </a:lnTo>
                  <a:lnTo>
                    <a:pt x="1527" y="841"/>
                  </a:lnTo>
                  <a:lnTo>
                    <a:pt x="1527" y="841"/>
                  </a:lnTo>
                  <a:lnTo>
                    <a:pt x="1521" y="844"/>
                  </a:lnTo>
                  <a:lnTo>
                    <a:pt x="1514" y="848"/>
                  </a:lnTo>
                  <a:lnTo>
                    <a:pt x="1509" y="854"/>
                  </a:lnTo>
                  <a:lnTo>
                    <a:pt x="1505" y="859"/>
                  </a:lnTo>
                  <a:lnTo>
                    <a:pt x="1498" y="870"/>
                  </a:lnTo>
                  <a:lnTo>
                    <a:pt x="1493" y="879"/>
                  </a:lnTo>
                  <a:lnTo>
                    <a:pt x="1493" y="879"/>
                  </a:lnTo>
                  <a:close/>
                  <a:moveTo>
                    <a:pt x="1526" y="1080"/>
                  </a:moveTo>
                  <a:lnTo>
                    <a:pt x="1526" y="1080"/>
                  </a:lnTo>
                  <a:lnTo>
                    <a:pt x="1524" y="1085"/>
                  </a:lnTo>
                  <a:lnTo>
                    <a:pt x="1523" y="1091"/>
                  </a:lnTo>
                  <a:lnTo>
                    <a:pt x="1520" y="1094"/>
                  </a:lnTo>
                  <a:lnTo>
                    <a:pt x="1514" y="1096"/>
                  </a:lnTo>
                  <a:lnTo>
                    <a:pt x="1514" y="1096"/>
                  </a:lnTo>
                  <a:lnTo>
                    <a:pt x="1506" y="1094"/>
                  </a:lnTo>
                  <a:lnTo>
                    <a:pt x="1498" y="1092"/>
                  </a:lnTo>
                  <a:lnTo>
                    <a:pt x="1488" y="1092"/>
                  </a:lnTo>
                  <a:lnTo>
                    <a:pt x="1479" y="1092"/>
                  </a:lnTo>
                  <a:lnTo>
                    <a:pt x="1461" y="1095"/>
                  </a:lnTo>
                  <a:lnTo>
                    <a:pt x="1447" y="1099"/>
                  </a:lnTo>
                  <a:lnTo>
                    <a:pt x="1447" y="1099"/>
                  </a:lnTo>
                  <a:lnTo>
                    <a:pt x="1447" y="1096"/>
                  </a:lnTo>
                  <a:lnTo>
                    <a:pt x="1446" y="1095"/>
                  </a:lnTo>
                  <a:lnTo>
                    <a:pt x="1444" y="1094"/>
                  </a:lnTo>
                  <a:lnTo>
                    <a:pt x="1443" y="1092"/>
                  </a:lnTo>
                  <a:lnTo>
                    <a:pt x="1443" y="1092"/>
                  </a:lnTo>
                  <a:lnTo>
                    <a:pt x="1457" y="1067"/>
                  </a:lnTo>
                  <a:lnTo>
                    <a:pt x="1468" y="1039"/>
                  </a:lnTo>
                  <a:lnTo>
                    <a:pt x="1478" y="1009"/>
                  </a:lnTo>
                  <a:lnTo>
                    <a:pt x="1485" y="978"/>
                  </a:lnTo>
                  <a:lnTo>
                    <a:pt x="1485" y="978"/>
                  </a:lnTo>
                  <a:lnTo>
                    <a:pt x="1479" y="973"/>
                  </a:lnTo>
                  <a:lnTo>
                    <a:pt x="1475" y="967"/>
                  </a:lnTo>
                  <a:lnTo>
                    <a:pt x="1471" y="963"/>
                  </a:lnTo>
                  <a:lnTo>
                    <a:pt x="1464" y="959"/>
                  </a:lnTo>
                  <a:lnTo>
                    <a:pt x="1464" y="959"/>
                  </a:lnTo>
                  <a:lnTo>
                    <a:pt x="1455" y="966"/>
                  </a:lnTo>
                  <a:lnTo>
                    <a:pt x="1447" y="973"/>
                  </a:lnTo>
                  <a:lnTo>
                    <a:pt x="1441" y="976"/>
                  </a:lnTo>
                  <a:lnTo>
                    <a:pt x="1436" y="977"/>
                  </a:lnTo>
                  <a:lnTo>
                    <a:pt x="1432" y="977"/>
                  </a:lnTo>
                  <a:lnTo>
                    <a:pt x="1426" y="976"/>
                  </a:lnTo>
                  <a:lnTo>
                    <a:pt x="1426" y="976"/>
                  </a:lnTo>
                  <a:lnTo>
                    <a:pt x="1409" y="987"/>
                  </a:lnTo>
                  <a:lnTo>
                    <a:pt x="1394" y="998"/>
                  </a:lnTo>
                  <a:lnTo>
                    <a:pt x="1380" y="1011"/>
                  </a:lnTo>
                  <a:lnTo>
                    <a:pt x="1367" y="1025"/>
                  </a:lnTo>
                  <a:lnTo>
                    <a:pt x="1354" y="1040"/>
                  </a:lnTo>
                  <a:lnTo>
                    <a:pt x="1343" y="1056"/>
                  </a:lnTo>
                  <a:lnTo>
                    <a:pt x="1333" y="1073"/>
                  </a:lnTo>
                  <a:lnTo>
                    <a:pt x="1324" y="1089"/>
                  </a:lnTo>
                  <a:lnTo>
                    <a:pt x="1324" y="1089"/>
                  </a:lnTo>
                  <a:lnTo>
                    <a:pt x="1322" y="1095"/>
                  </a:lnTo>
                  <a:lnTo>
                    <a:pt x="1322" y="1102"/>
                  </a:lnTo>
                  <a:lnTo>
                    <a:pt x="1322" y="1102"/>
                  </a:lnTo>
                  <a:lnTo>
                    <a:pt x="1319" y="1106"/>
                  </a:lnTo>
                  <a:lnTo>
                    <a:pt x="1316" y="1110"/>
                  </a:lnTo>
                  <a:lnTo>
                    <a:pt x="1309" y="1120"/>
                  </a:lnTo>
                  <a:lnTo>
                    <a:pt x="1307" y="1124"/>
                  </a:lnTo>
                  <a:lnTo>
                    <a:pt x="1302" y="1126"/>
                  </a:lnTo>
                  <a:lnTo>
                    <a:pt x="1298" y="1124"/>
                  </a:lnTo>
                  <a:lnTo>
                    <a:pt x="1293" y="1119"/>
                  </a:lnTo>
                  <a:lnTo>
                    <a:pt x="1293" y="1119"/>
                  </a:lnTo>
                  <a:lnTo>
                    <a:pt x="1291" y="1108"/>
                  </a:lnTo>
                  <a:lnTo>
                    <a:pt x="1287" y="1095"/>
                  </a:lnTo>
                  <a:lnTo>
                    <a:pt x="1281" y="1082"/>
                  </a:lnTo>
                  <a:lnTo>
                    <a:pt x="1277" y="1077"/>
                  </a:lnTo>
                  <a:lnTo>
                    <a:pt x="1273" y="1073"/>
                  </a:lnTo>
                  <a:lnTo>
                    <a:pt x="1273" y="1073"/>
                  </a:lnTo>
                  <a:lnTo>
                    <a:pt x="1265" y="1066"/>
                  </a:lnTo>
                  <a:lnTo>
                    <a:pt x="1256" y="1060"/>
                  </a:lnTo>
                  <a:lnTo>
                    <a:pt x="1248" y="1057"/>
                  </a:lnTo>
                  <a:lnTo>
                    <a:pt x="1239" y="1054"/>
                  </a:lnTo>
                  <a:lnTo>
                    <a:pt x="1222" y="1049"/>
                  </a:lnTo>
                  <a:lnTo>
                    <a:pt x="1214" y="1046"/>
                  </a:lnTo>
                  <a:lnTo>
                    <a:pt x="1207" y="1043"/>
                  </a:lnTo>
                  <a:lnTo>
                    <a:pt x="1207" y="1043"/>
                  </a:lnTo>
                  <a:lnTo>
                    <a:pt x="1206" y="1040"/>
                  </a:lnTo>
                  <a:lnTo>
                    <a:pt x="1206" y="1037"/>
                  </a:lnTo>
                  <a:lnTo>
                    <a:pt x="1208" y="1033"/>
                  </a:lnTo>
                  <a:lnTo>
                    <a:pt x="1211" y="1029"/>
                  </a:lnTo>
                  <a:lnTo>
                    <a:pt x="1211" y="1028"/>
                  </a:lnTo>
                  <a:lnTo>
                    <a:pt x="1210" y="1025"/>
                  </a:lnTo>
                  <a:lnTo>
                    <a:pt x="1210" y="1025"/>
                  </a:lnTo>
                  <a:lnTo>
                    <a:pt x="1186" y="1032"/>
                  </a:lnTo>
                  <a:lnTo>
                    <a:pt x="1159" y="1039"/>
                  </a:lnTo>
                  <a:lnTo>
                    <a:pt x="1131" y="1046"/>
                  </a:lnTo>
                  <a:lnTo>
                    <a:pt x="1102" y="1051"/>
                  </a:lnTo>
                  <a:lnTo>
                    <a:pt x="1074" y="1054"/>
                  </a:lnTo>
                  <a:lnTo>
                    <a:pt x="1044" y="1057"/>
                  </a:lnTo>
                  <a:lnTo>
                    <a:pt x="1015" y="1057"/>
                  </a:lnTo>
                  <a:lnTo>
                    <a:pt x="987" y="1054"/>
                  </a:lnTo>
                  <a:lnTo>
                    <a:pt x="987" y="1054"/>
                  </a:lnTo>
                  <a:lnTo>
                    <a:pt x="989" y="1060"/>
                  </a:lnTo>
                  <a:lnTo>
                    <a:pt x="992" y="1064"/>
                  </a:lnTo>
                  <a:lnTo>
                    <a:pt x="1002" y="1073"/>
                  </a:lnTo>
                  <a:lnTo>
                    <a:pt x="1022" y="1088"/>
                  </a:lnTo>
                  <a:lnTo>
                    <a:pt x="1022" y="1088"/>
                  </a:lnTo>
                  <a:lnTo>
                    <a:pt x="1040" y="1110"/>
                  </a:lnTo>
                  <a:lnTo>
                    <a:pt x="1055" y="1137"/>
                  </a:lnTo>
                  <a:lnTo>
                    <a:pt x="1071" y="1165"/>
                  </a:lnTo>
                  <a:lnTo>
                    <a:pt x="1076" y="1181"/>
                  </a:lnTo>
                  <a:lnTo>
                    <a:pt x="1082" y="1198"/>
                  </a:lnTo>
                  <a:lnTo>
                    <a:pt x="1086" y="1213"/>
                  </a:lnTo>
                  <a:lnTo>
                    <a:pt x="1090" y="1231"/>
                  </a:lnTo>
                  <a:lnTo>
                    <a:pt x="1093" y="1248"/>
                  </a:lnTo>
                  <a:lnTo>
                    <a:pt x="1095" y="1266"/>
                  </a:lnTo>
                  <a:lnTo>
                    <a:pt x="1096" y="1285"/>
                  </a:lnTo>
                  <a:lnTo>
                    <a:pt x="1095" y="1303"/>
                  </a:lnTo>
                  <a:lnTo>
                    <a:pt x="1093" y="1322"/>
                  </a:lnTo>
                  <a:lnTo>
                    <a:pt x="1090" y="1342"/>
                  </a:lnTo>
                  <a:lnTo>
                    <a:pt x="1090" y="1342"/>
                  </a:lnTo>
                  <a:lnTo>
                    <a:pt x="1168" y="1296"/>
                  </a:lnTo>
                  <a:lnTo>
                    <a:pt x="1207" y="1273"/>
                  </a:lnTo>
                  <a:lnTo>
                    <a:pt x="1246" y="1251"/>
                  </a:lnTo>
                  <a:lnTo>
                    <a:pt x="1288" y="1230"/>
                  </a:lnTo>
                  <a:lnTo>
                    <a:pt x="1329" y="1210"/>
                  </a:lnTo>
                  <a:lnTo>
                    <a:pt x="1371" y="1192"/>
                  </a:lnTo>
                  <a:lnTo>
                    <a:pt x="1415" y="1174"/>
                  </a:lnTo>
                  <a:lnTo>
                    <a:pt x="1415" y="1174"/>
                  </a:lnTo>
                  <a:lnTo>
                    <a:pt x="1446" y="1164"/>
                  </a:lnTo>
                  <a:lnTo>
                    <a:pt x="1475" y="1153"/>
                  </a:lnTo>
                  <a:lnTo>
                    <a:pt x="1506" y="1141"/>
                  </a:lnTo>
                  <a:lnTo>
                    <a:pt x="1520" y="1134"/>
                  </a:lnTo>
                  <a:lnTo>
                    <a:pt x="1534" y="1126"/>
                  </a:lnTo>
                  <a:lnTo>
                    <a:pt x="1534" y="1126"/>
                  </a:lnTo>
                  <a:lnTo>
                    <a:pt x="1534" y="1113"/>
                  </a:lnTo>
                  <a:lnTo>
                    <a:pt x="1534" y="1101"/>
                  </a:lnTo>
                  <a:lnTo>
                    <a:pt x="1531" y="1089"/>
                  </a:lnTo>
                  <a:lnTo>
                    <a:pt x="1528" y="1084"/>
                  </a:lnTo>
                  <a:lnTo>
                    <a:pt x="1526" y="1080"/>
                  </a:lnTo>
                  <a:lnTo>
                    <a:pt x="1526" y="1080"/>
                  </a:lnTo>
                  <a:close/>
                  <a:moveTo>
                    <a:pt x="1521" y="1043"/>
                  </a:moveTo>
                  <a:lnTo>
                    <a:pt x="1521" y="1043"/>
                  </a:lnTo>
                  <a:lnTo>
                    <a:pt x="1524" y="1030"/>
                  </a:lnTo>
                  <a:lnTo>
                    <a:pt x="1526" y="1018"/>
                  </a:lnTo>
                  <a:lnTo>
                    <a:pt x="1526" y="1004"/>
                  </a:lnTo>
                  <a:lnTo>
                    <a:pt x="1524" y="991"/>
                  </a:lnTo>
                  <a:lnTo>
                    <a:pt x="1521" y="978"/>
                  </a:lnTo>
                  <a:lnTo>
                    <a:pt x="1517" y="967"/>
                  </a:lnTo>
                  <a:lnTo>
                    <a:pt x="1513" y="957"/>
                  </a:lnTo>
                  <a:lnTo>
                    <a:pt x="1506" y="950"/>
                  </a:lnTo>
                  <a:lnTo>
                    <a:pt x="1506" y="950"/>
                  </a:lnTo>
                  <a:lnTo>
                    <a:pt x="1506" y="955"/>
                  </a:lnTo>
                  <a:lnTo>
                    <a:pt x="1505" y="959"/>
                  </a:lnTo>
                  <a:lnTo>
                    <a:pt x="1502" y="966"/>
                  </a:lnTo>
                  <a:lnTo>
                    <a:pt x="1498" y="971"/>
                  </a:lnTo>
                  <a:lnTo>
                    <a:pt x="1495" y="976"/>
                  </a:lnTo>
                  <a:lnTo>
                    <a:pt x="1495" y="976"/>
                  </a:lnTo>
                  <a:lnTo>
                    <a:pt x="1495" y="981"/>
                  </a:lnTo>
                  <a:lnTo>
                    <a:pt x="1496" y="987"/>
                  </a:lnTo>
                  <a:lnTo>
                    <a:pt x="1496" y="993"/>
                  </a:lnTo>
                  <a:lnTo>
                    <a:pt x="1495" y="1000"/>
                  </a:lnTo>
                  <a:lnTo>
                    <a:pt x="1495" y="1000"/>
                  </a:lnTo>
                  <a:lnTo>
                    <a:pt x="1493" y="1009"/>
                  </a:lnTo>
                  <a:lnTo>
                    <a:pt x="1489" y="1019"/>
                  </a:lnTo>
                  <a:lnTo>
                    <a:pt x="1481" y="1037"/>
                  </a:lnTo>
                  <a:lnTo>
                    <a:pt x="1477" y="1047"/>
                  </a:lnTo>
                  <a:lnTo>
                    <a:pt x="1472" y="1057"/>
                  </a:lnTo>
                  <a:lnTo>
                    <a:pt x="1469" y="1067"/>
                  </a:lnTo>
                  <a:lnTo>
                    <a:pt x="1469" y="1078"/>
                  </a:lnTo>
                  <a:lnTo>
                    <a:pt x="1469" y="1078"/>
                  </a:lnTo>
                  <a:lnTo>
                    <a:pt x="1481" y="1078"/>
                  </a:lnTo>
                  <a:lnTo>
                    <a:pt x="1496" y="1078"/>
                  </a:lnTo>
                  <a:lnTo>
                    <a:pt x="1505" y="1078"/>
                  </a:lnTo>
                  <a:lnTo>
                    <a:pt x="1510" y="1075"/>
                  </a:lnTo>
                  <a:lnTo>
                    <a:pt x="1516" y="1070"/>
                  </a:lnTo>
                  <a:lnTo>
                    <a:pt x="1517" y="1067"/>
                  </a:lnTo>
                  <a:lnTo>
                    <a:pt x="1519" y="1064"/>
                  </a:lnTo>
                  <a:lnTo>
                    <a:pt x="1519" y="1064"/>
                  </a:lnTo>
                  <a:lnTo>
                    <a:pt x="1517" y="1059"/>
                  </a:lnTo>
                  <a:lnTo>
                    <a:pt x="1516" y="1056"/>
                  </a:lnTo>
                  <a:lnTo>
                    <a:pt x="1514" y="1051"/>
                  </a:lnTo>
                  <a:lnTo>
                    <a:pt x="1514" y="1046"/>
                  </a:lnTo>
                  <a:lnTo>
                    <a:pt x="1514" y="1046"/>
                  </a:lnTo>
                  <a:lnTo>
                    <a:pt x="1516" y="1044"/>
                  </a:lnTo>
                  <a:lnTo>
                    <a:pt x="1517" y="1044"/>
                  </a:lnTo>
                  <a:lnTo>
                    <a:pt x="1520" y="1046"/>
                  </a:lnTo>
                  <a:lnTo>
                    <a:pt x="1521" y="1046"/>
                  </a:lnTo>
                  <a:lnTo>
                    <a:pt x="1521" y="1043"/>
                  </a:lnTo>
                  <a:lnTo>
                    <a:pt x="1521" y="1043"/>
                  </a:lnTo>
                  <a:close/>
                  <a:moveTo>
                    <a:pt x="1498" y="761"/>
                  </a:moveTo>
                  <a:lnTo>
                    <a:pt x="1498" y="761"/>
                  </a:lnTo>
                  <a:lnTo>
                    <a:pt x="1495" y="755"/>
                  </a:lnTo>
                  <a:lnTo>
                    <a:pt x="1495" y="755"/>
                  </a:lnTo>
                  <a:lnTo>
                    <a:pt x="1484" y="726"/>
                  </a:lnTo>
                  <a:lnTo>
                    <a:pt x="1469" y="695"/>
                  </a:lnTo>
                  <a:lnTo>
                    <a:pt x="1455" y="667"/>
                  </a:lnTo>
                  <a:lnTo>
                    <a:pt x="1440" y="640"/>
                  </a:lnTo>
                  <a:lnTo>
                    <a:pt x="1422" y="615"/>
                  </a:lnTo>
                  <a:lnTo>
                    <a:pt x="1404" y="591"/>
                  </a:lnTo>
                  <a:lnTo>
                    <a:pt x="1382" y="570"/>
                  </a:lnTo>
                  <a:lnTo>
                    <a:pt x="1359" y="550"/>
                  </a:lnTo>
                  <a:lnTo>
                    <a:pt x="1359" y="550"/>
                  </a:lnTo>
                  <a:lnTo>
                    <a:pt x="1308" y="583"/>
                  </a:lnTo>
                  <a:lnTo>
                    <a:pt x="1256" y="613"/>
                  </a:lnTo>
                  <a:lnTo>
                    <a:pt x="1152" y="675"/>
                  </a:lnTo>
                  <a:lnTo>
                    <a:pt x="1100" y="706"/>
                  </a:lnTo>
                  <a:lnTo>
                    <a:pt x="1048" y="737"/>
                  </a:lnTo>
                  <a:lnTo>
                    <a:pt x="998" y="771"/>
                  </a:lnTo>
                  <a:lnTo>
                    <a:pt x="949" y="804"/>
                  </a:lnTo>
                  <a:lnTo>
                    <a:pt x="949" y="804"/>
                  </a:lnTo>
                  <a:lnTo>
                    <a:pt x="930" y="804"/>
                  </a:lnTo>
                  <a:lnTo>
                    <a:pt x="915" y="802"/>
                  </a:lnTo>
                  <a:lnTo>
                    <a:pt x="901" y="797"/>
                  </a:lnTo>
                  <a:lnTo>
                    <a:pt x="887" y="792"/>
                  </a:lnTo>
                  <a:lnTo>
                    <a:pt x="862" y="779"/>
                  </a:lnTo>
                  <a:lnTo>
                    <a:pt x="835" y="766"/>
                  </a:lnTo>
                  <a:lnTo>
                    <a:pt x="835" y="766"/>
                  </a:lnTo>
                  <a:lnTo>
                    <a:pt x="831" y="765"/>
                  </a:lnTo>
                  <a:lnTo>
                    <a:pt x="827" y="765"/>
                  </a:lnTo>
                  <a:lnTo>
                    <a:pt x="821" y="764"/>
                  </a:lnTo>
                  <a:lnTo>
                    <a:pt x="817" y="762"/>
                  </a:lnTo>
                  <a:lnTo>
                    <a:pt x="817" y="762"/>
                  </a:lnTo>
                  <a:lnTo>
                    <a:pt x="800" y="755"/>
                  </a:lnTo>
                  <a:lnTo>
                    <a:pt x="783" y="747"/>
                  </a:lnTo>
                  <a:lnTo>
                    <a:pt x="766" y="738"/>
                  </a:lnTo>
                  <a:lnTo>
                    <a:pt x="749" y="731"/>
                  </a:lnTo>
                  <a:lnTo>
                    <a:pt x="749" y="731"/>
                  </a:lnTo>
                  <a:lnTo>
                    <a:pt x="730" y="724"/>
                  </a:lnTo>
                  <a:lnTo>
                    <a:pt x="711" y="719"/>
                  </a:lnTo>
                  <a:lnTo>
                    <a:pt x="672" y="709"/>
                  </a:lnTo>
                  <a:lnTo>
                    <a:pt x="672" y="709"/>
                  </a:lnTo>
                  <a:lnTo>
                    <a:pt x="648" y="700"/>
                  </a:lnTo>
                  <a:lnTo>
                    <a:pt x="626" y="692"/>
                  </a:lnTo>
                  <a:lnTo>
                    <a:pt x="579" y="675"/>
                  </a:lnTo>
                  <a:lnTo>
                    <a:pt x="579" y="675"/>
                  </a:lnTo>
                  <a:lnTo>
                    <a:pt x="528" y="660"/>
                  </a:lnTo>
                  <a:lnTo>
                    <a:pt x="476" y="644"/>
                  </a:lnTo>
                  <a:lnTo>
                    <a:pt x="476" y="644"/>
                  </a:lnTo>
                  <a:lnTo>
                    <a:pt x="469" y="649"/>
                  </a:lnTo>
                  <a:lnTo>
                    <a:pt x="463" y="656"/>
                  </a:lnTo>
                  <a:lnTo>
                    <a:pt x="456" y="661"/>
                  </a:lnTo>
                  <a:lnTo>
                    <a:pt x="449" y="667"/>
                  </a:lnTo>
                  <a:lnTo>
                    <a:pt x="449" y="667"/>
                  </a:lnTo>
                  <a:lnTo>
                    <a:pt x="426" y="696"/>
                  </a:lnTo>
                  <a:lnTo>
                    <a:pt x="407" y="727"/>
                  </a:lnTo>
                  <a:lnTo>
                    <a:pt x="389" y="759"/>
                  </a:lnTo>
                  <a:lnTo>
                    <a:pt x="370" y="793"/>
                  </a:lnTo>
                  <a:lnTo>
                    <a:pt x="355" y="828"/>
                  </a:lnTo>
                  <a:lnTo>
                    <a:pt x="339" y="865"/>
                  </a:lnTo>
                  <a:lnTo>
                    <a:pt x="325" y="901"/>
                  </a:lnTo>
                  <a:lnTo>
                    <a:pt x="311" y="939"/>
                  </a:lnTo>
                  <a:lnTo>
                    <a:pt x="311" y="939"/>
                  </a:lnTo>
                  <a:lnTo>
                    <a:pt x="314" y="939"/>
                  </a:lnTo>
                  <a:lnTo>
                    <a:pt x="316" y="941"/>
                  </a:lnTo>
                  <a:lnTo>
                    <a:pt x="317" y="945"/>
                  </a:lnTo>
                  <a:lnTo>
                    <a:pt x="317" y="949"/>
                  </a:lnTo>
                  <a:lnTo>
                    <a:pt x="316" y="952"/>
                  </a:lnTo>
                  <a:lnTo>
                    <a:pt x="316" y="952"/>
                  </a:lnTo>
                  <a:lnTo>
                    <a:pt x="324" y="962"/>
                  </a:lnTo>
                  <a:lnTo>
                    <a:pt x="328" y="966"/>
                  </a:lnTo>
                  <a:lnTo>
                    <a:pt x="331" y="973"/>
                  </a:lnTo>
                  <a:lnTo>
                    <a:pt x="331" y="973"/>
                  </a:lnTo>
                  <a:lnTo>
                    <a:pt x="379" y="1004"/>
                  </a:lnTo>
                  <a:lnTo>
                    <a:pt x="429" y="1033"/>
                  </a:lnTo>
                  <a:lnTo>
                    <a:pt x="456" y="1047"/>
                  </a:lnTo>
                  <a:lnTo>
                    <a:pt x="483" y="1061"/>
                  </a:lnTo>
                  <a:lnTo>
                    <a:pt x="509" y="1074"/>
                  </a:lnTo>
                  <a:lnTo>
                    <a:pt x="537" y="1085"/>
                  </a:lnTo>
                  <a:lnTo>
                    <a:pt x="565" y="1096"/>
                  </a:lnTo>
                  <a:lnTo>
                    <a:pt x="595" y="1106"/>
                  </a:lnTo>
                  <a:lnTo>
                    <a:pt x="624" y="1116"/>
                  </a:lnTo>
                  <a:lnTo>
                    <a:pt x="655" y="1124"/>
                  </a:lnTo>
                  <a:lnTo>
                    <a:pt x="686" y="1132"/>
                  </a:lnTo>
                  <a:lnTo>
                    <a:pt x="718" y="1137"/>
                  </a:lnTo>
                  <a:lnTo>
                    <a:pt x="752" y="1143"/>
                  </a:lnTo>
                  <a:lnTo>
                    <a:pt x="786" y="1146"/>
                  </a:lnTo>
                  <a:lnTo>
                    <a:pt x="786" y="1146"/>
                  </a:lnTo>
                  <a:lnTo>
                    <a:pt x="791" y="1150"/>
                  </a:lnTo>
                  <a:lnTo>
                    <a:pt x="797" y="1151"/>
                  </a:lnTo>
                  <a:lnTo>
                    <a:pt x="810" y="1151"/>
                  </a:lnTo>
                  <a:lnTo>
                    <a:pt x="810" y="1151"/>
                  </a:lnTo>
                  <a:lnTo>
                    <a:pt x="827" y="1154"/>
                  </a:lnTo>
                  <a:lnTo>
                    <a:pt x="845" y="1158"/>
                  </a:lnTo>
                  <a:lnTo>
                    <a:pt x="855" y="1160"/>
                  </a:lnTo>
                  <a:lnTo>
                    <a:pt x="864" y="1160"/>
                  </a:lnTo>
                  <a:lnTo>
                    <a:pt x="873" y="1160"/>
                  </a:lnTo>
                  <a:lnTo>
                    <a:pt x="881" y="1158"/>
                  </a:lnTo>
                  <a:lnTo>
                    <a:pt x="881" y="1158"/>
                  </a:lnTo>
                  <a:lnTo>
                    <a:pt x="884" y="1147"/>
                  </a:lnTo>
                  <a:lnTo>
                    <a:pt x="888" y="1139"/>
                  </a:lnTo>
                  <a:lnTo>
                    <a:pt x="893" y="1130"/>
                  </a:lnTo>
                  <a:lnTo>
                    <a:pt x="898" y="1122"/>
                  </a:lnTo>
                  <a:lnTo>
                    <a:pt x="911" y="1108"/>
                  </a:lnTo>
                  <a:lnTo>
                    <a:pt x="923" y="1095"/>
                  </a:lnTo>
                  <a:lnTo>
                    <a:pt x="923" y="1095"/>
                  </a:lnTo>
                  <a:lnTo>
                    <a:pt x="933" y="1091"/>
                  </a:lnTo>
                  <a:lnTo>
                    <a:pt x="943" y="1089"/>
                  </a:lnTo>
                  <a:lnTo>
                    <a:pt x="951" y="1089"/>
                  </a:lnTo>
                  <a:lnTo>
                    <a:pt x="961" y="1089"/>
                  </a:lnTo>
                  <a:lnTo>
                    <a:pt x="980" y="1089"/>
                  </a:lnTo>
                  <a:lnTo>
                    <a:pt x="989" y="1089"/>
                  </a:lnTo>
                  <a:lnTo>
                    <a:pt x="999" y="1087"/>
                  </a:lnTo>
                  <a:lnTo>
                    <a:pt x="999" y="1087"/>
                  </a:lnTo>
                  <a:lnTo>
                    <a:pt x="994" y="1081"/>
                  </a:lnTo>
                  <a:lnTo>
                    <a:pt x="988" y="1075"/>
                  </a:lnTo>
                  <a:lnTo>
                    <a:pt x="975" y="1068"/>
                  </a:lnTo>
                  <a:lnTo>
                    <a:pt x="961" y="1061"/>
                  </a:lnTo>
                  <a:lnTo>
                    <a:pt x="946" y="1057"/>
                  </a:lnTo>
                  <a:lnTo>
                    <a:pt x="946" y="1057"/>
                  </a:lnTo>
                  <a:lnTo>
                    <a:pt x="946" y="1053"/>
                  </a:lnTo>
                  <a:lnTo>
                    <a:pt x="947" y="1049"/>
                  </a:lnTo>
                  <a:lnTo>
                    <a:pt x="949" y="1047"/>
                  </a:lnTo>
                  <a:lnTo>
                    <a:pt x="951" y="1044"/>
                  </a:lnTo>
                  <a:lnTo>
                    <a:pt x="957" y="1042"/>
                  </a:lnTo>
                  <a:lnTo>
                    <a:pt x="964" y="1040"/>
                  </a:lnTo>
                  <a:lnTo>
                    <a:pt x="964" y="1040"/>
                  </a:lnTo>
                  <a:lnTo>
                    <a:pt x="977" y="1040"/>
                  </a:lnTo>
                  <a:lnTo>
                    <a:pt x="989" y="1040"/>
                  </a:lnTo>
                  <a:lnTo>
                    <a:pt x="1017" y="1042"/>
                  </a:lnTo>
                  <a:lnTo>
                    <a:pt x="1044" y="1043"/>
                  </a:lnTo>
                  <a:lnTo>
                    <a:pt x="1058" y="1043"/>
                  </a:lnTo>
                  <a:lnTo>
                    <a:pt x="1072" y="1043"/>
                  </a:lnTo>
                  <a:lnTo>
                    <a:pt x="1072" y="1043"/>
                  </a:lnTo>
                  <a:lnTo>
                    <a:pt x="1093" y="1040"/>
                  </a:lnTo>
                  <a:lnTo>
                    <a:pt x="1113" y="1036"/>
                  </a:lnTo>
                  <a:lnTo>
                    <a:pt x="1151" y="1028"/>
                  </a:lnTo>
                  <a:lnTo>
                    <a:pt x="1189" y="1018"/>
                  </a:lnTo>
                  <a:lnTo>
                    <a:pt x="1228" y="1008"/>
                  </a:lnTo>
                  <a:lnTo>
                    <a:pt x="1228" y="1008"/>
                  </a:lnTo>
                  <a:lnTo>
                    <a:pt x="1243" y="997"/>
                  </a:lnTo>
                  <a:lnTo>
                    <a:pt x="1260" y="985"/>
                  </a:lnTo>
                  <a:lnTo>
                    <a:pt x="1277" y="977"/>
                  </a:lnTo>
                  <a:lnTo>
                    <a:pt x="1295" y="967"/>
                  </a:lnTo>
                  <a:lnTo>
                    <a:pt x="1332" y="950"/>
                  </a:lnTo>
                  <a:lnTo>
                    <a:pt x="1366" y="934"/>
                  </a:lnTo>
                  <a:lnTo>
                    <a:pt x="1366" y="934"/>
                  </a:lnTo>
                  <a:lnTo>
                    <a:pt x="1345" y="925"/>
                  </a:lnTo>
                  <a:lnTo>
                    <a:pt x="1326" y="915"/>
                  </a:lnTo>
                  <a:lnTo>
                    <a:pt x="1308" y="904"/>
                  </a:lnTo>
                  <a:lnTo>
                    <a:pt x="1291" y="889"/>
                  </a:lnTo>
                  <a:lnTo>
                    <a:pt x="1291" y="889"/>
                  </a:lnTo>
                  <a:lnTo>
                    <a:pt x="1280" y="879"/>
                  </a:lnTo>
                  <a:lnTo>
                    <a:pt x="1270" y="868"/>
                  </a:lnTo>
                  <a:lnTo>
                    <a:pt x="1260" y="855"/>
                  </a:lnTo>
                  <a:lnTo>
                    <a:pt x="1253" y="842"/>
                  </a:lnTo>
                  <a:lnTo>
                    <a:pt x="1251" y="837"/>
                  </a:lnTo>
                  <a:lnTo>
                    <a:pt x="1249" y="830"/>
                  </a:lnTo>
                  <a:lnTo>
                    <a:pt x="1249" y="824"/>
                  </a:lnTo>
                  <a:lnTo>
                    <a:pt x="1249" y="817"/>
                  </a:lnTo>
                  <a:lnTo>
                    <a:pt x="1251" y="811"/>
                  </a:lnTo>
                  <a:lnTo>
                    <a:pt x="1255" y="804"/>
                  </a:lnTo>
                  <a:lnTo>
                    <a:pt x="1259" y="799"/>
                  </a:lnTo>
                  <a:lnTo>
                    <a:pt x="1265" y="793"/>
                  </a:lnTo>
                  <a:lnTo>
                    <a:pt x="1265" y="793"/>
                  </a:lnTo>
                  <a:lnTo>
                    <a:pt x="1273" y="790"/>
                  </a:lnTo>
                  <a:lnTo>
                    <a:pt x="1280" y="789"/>
                  </a:lnTo>
                  <a:lnTo>
                    <a:pt x="1294" y="788"/>
                  </a:lnTo>
                  <a:lnTo>
                    <a:pt x="1300" y="788"/>
                  </a:lnTo>
                  <a:lnTo>
                    <a:pt x="1305" y="786"/>
                  </a:lnTo>
                  <a:lnTo>
                    <a:pt x="1311" y="783"/>
                  </a:lnTo>
                  <a:lnTo>
                    <a:pt x="1315" y="779"/>
                  </a:lnTo>
                  <a:lnTo>
                    <a:pt x="1315" y="779"/>
                  </a:lnTo>
                  <a:lnTo>
                    <a:pt x="1319" y="773"/>
                  </a:lnTo>
                  <a:lnTo>
                    <a:pt x="1321" y="766"/>
                  </a:lnTo>
                  <a:lnTo>
                    <a:pt x="1322" y="752"/>
                  </a:lnTo>
                  <a:lnTo>
                    <a:pt x="1324" y="738"/>
                  </a:lnTo>
                  <a:lnTo>
                    <a:pt x="1324" y="731"/>
                  </a:lnTo>
                  <a:lnTo>
                    <a:pt x="1326" y="724"/>
                  </a:lnTo>
                  <a:lnTo>
                    <a:pt x="1326" y="724"/>
                  </a:lnTo>
                  <a:lnTo>
                    <a:pt x="1331" y="717"/>
                  </a:lnTo>
                  <a:lnTo>
                    <a:pt x="1336" y="710"/>
                  </a:lnTo>
                  <a:lnTo>
                    <a:pt x="1343" y="706"/>
                  </a:lnTo>
                  <a:lnTo>
                    <a:pt x="1350" y="703"/>
                  </a:lnTo>
                  <a:lnTo>
                    <a:pt x="1350" y="703"/>
                  </a:lnTo>
                  <a:lnTo>
                    <a:pt x="1363" y="708"/>
                  </a:lnTo>
                  <a:lnTo>
                    <a:pt x="1374" y="712"/>
                  </a:lnTo>
                  <a:lnTo>
                    <a:pt x="1384" y="719"/>
                  </a:lnTo>
                  <a:lnTo>
                    <a:pt x="1394" y="726"/>
                  </a:lnTo>
                  <a:lnTo>
                    <a:pt x="1402" y="733"/>
                  </a:lnTo>
                  <a:lnTo>
                    <a:pt x="1411" y="741"/>
                  </a:lnTo>
                  <a:lnTo>
                    <a:pt x="1418" y="751"/>
                  </a:lnTo>
                  <a:lnTo>
                    <a:pt x="1425" y="761"/>
                  </a:lnTo>
                  <a:lnTo>
                    <a:pt x="1436" y="782"/>
                  </a:lnTo>
                  <a:lnTo>
                    <a:pt x="1446" y="804"/>
                  </a:lnTo>
                  <a:lnTo>
                    <a:pt x="1454" y="828"/>
                  </a:lnTo>
                  <a:lnTo>
                    <a:pt x="1462" y="854"/>
                  </a:lnTo>
                  <a:lnTo>
                    <a:pt x="1462" y="854"/>
                  </a:lnTo>
                  <a:lnTo>
                    <a:pt x="1464" y="839"/>
                  </a:lnTo>
                  <a:lnTo>
                    <a:pt x="1467" y="827"/>
                  </a:lnTo>
                  <a:lnTo>
                    <a:pt x="1469" y="816"/>
                  </a:lnTo>
                  <a:lnTo>
                    <a:pt x="1474" y="804"/>
                  </a:lnTo>
                  <a:lnTo>
                    <a:pt x="1485" y="782"/>
                  </a:lnTo>
                  <a:lnTo>
                    <a:pt x="1498" y="761"/>
                  </a:lnTo>
                  <a:lnTo>
                    <a:pt x="1498" y="761"/>
                  </a:lnTo>
                  <a:close/>
                  <a:moveTo>
                    <a:pt x="1440" y="897"/>
                  </a:moveTo>
                  <a:lnTo>
                    <a:pt x="1440" y="897"/>
                  </a:lnTo>
                  <a:lnTo>
                    <a:pt x="1436" y="905"/>
                  </a:lnTo>
                  <a:lnTo>
                    <a:pt x="1433" y="912"/>
                  </a:lnTo>
                  <a:lnTo>
                    <a:pt x="1430" y="920"/>
                  </a:lnTo>
                  <a:lnTo>
                    <a:pt x="1429" y="928"/>
                  </a:lnTo>
                  <a:lnTo>
                    <a:pt x="1430" y="945"/>
                  </a:lnTo>
                  <a:lnTo>
                    <a:pt x="1433" y="962"/>
                  </a:lnTo>
                  <a:lnTo>
                    <a:pt x="1433" y="962"/>
                  </a:lnTo>
                  <a:lnTo>
                    <a:pt x="1439" y="962"/>
                  </a:lnTo>
                  <a:lnTo>
                    <a:pt x="1443" y="959"/>
                  </a:lnTo>
                  <a:lnTo>
                    <a:pt x="1447" y="956"/>
                  </a:lnTo>
                  <a:lnTo>
                    <a:pt x="1450" y="952"/>
                  </a:lnTo>
                  <a:lnTo>
                    <a:pt x="1455" y="943"/>
                  </a:lnTo>
                  <a:lnTo>
                    <a:pt x="1460" y="941"/>
                  </a:lnTo>
                  <a:lnTo>
                    <a:pt x="1464" y="938"/>
                  </a:lnTo>
                  <a:lnTo>
                    <a:pt x="1464" y="938"/>
                  </a:lnTo>
                  <a:lnTo>
                    <a:pt x="1468" y="939"/>
                  </a:lnTo>
                  <a:lnTo>
                    <a:pt x="1471" y="942"/>
                  </a:lnTo>
                  <a:lnTo>
                    <a:pt x="1475" y="948"/>
                  </a:lnTo>
                  <a:lnTo>
                    <a:pt x="1481" y="953"/>
                  </a:lnTo>
                  <a:lnTo>
                    <a:pt x="1484" y="956"/>
                  </a:lnTo>
                  <a:lnTo>
                    <a:pt x="1489" y="957"/>
                  </a:lnTo>
                  <a:lnTo>
                    <a:pt x="1489" y="957"/>
                  </a:lnTo>
                  <a:lnTo>
                    <a:pt x="1489" y="943"/>
                  </a:lnTo>
                  <a:lnTo>
                    <a:pt x="1489" y="931"/>
                  </a:lnTo>
                  <a:lnTo>
                    <a:pt x="1485" y="921"/>
                  </a:lnTo>
                  <a:lnTo>
                    <a:pt x="1479" y="912"/>
                  </a:lnTo>
                  <a:lnTo>
                    <a:pt x="1471" y="905"/>
                  </a:lnTo>
                  <a:lnTo>
                    <a:pt x="1462" y="901"/>
                  </a:lnTo>
                  <a:lnTo>
                    <a:pt x="1451" y="898"/>
                  </a:lnTo>
                  <a:lnTo>
                    <a:pt x="1440" y="897"/>
                  </a:lnTo>
                  <a:lnTo>
                    <a:pt x="1440" y="897"/>
                  </a:lnTo>
                  <a:close/>
                  <a:moveTo>
                    <a:pt x="1423" y="790"/>
                  </a:moveTo>
                  <a:lnTo>
                    <a:pt x="1423" y="790"/>
                  </a:lnTo>
                  <a:lnTo>
                    <a:pt x="1416" y="785"/>
                  </a:lnTo>
                  <a:lnTo>
                    <a:pt x="1411" y="781"/>
                  </a:lnTo>
                  <a:lnTo>
                    <a:pt x="1404" y="779"/>
                  </a:lnTo>
                  <a:lnTo>
                    <a:pt x="1396" y="779"/>
                  </a:lnTo>
                  <a:lnTo>
                    <a:pt x="1391" y="782"/>
                  </a:lnTo>
                  <a:lnTo>
                    <a:pt x="1385" y="785"/>
                  </a:lnTo>
                  <a:lnTo>
                    <a:pt x="1380" y="789"/>
                  </a:lnTo>
                  <a:lnTo>
                    <a:pt x="1373" y="795"/>
                  </a:lnTo>
                  <a:lnTo>
                    <a:pt x="1373" y="795"/>
                  </a:lnTo>
                  <a:lnTo>
                    <a:pt x="1389" y="807"/>
                  </a:lnTo>
                  <a:lnTo>
                    <a:pt x="1404" y="823"/>
                  </a:lnTo>
                  <a:lnTo>
                    <a:pt x="1418" y="839"/>
                  </a:lnTo>
                  <a:lnTo>
                    <a:pt x="1422" y="848"/>
                  </a:lnTo>
                  <a:lnTo>
                    <a:pt x="1427" y="858"/>
                  </a:lnTo>
                  <a:lnTo>
                    <a:pt x="1427" y="858"/>
                  </a:lnTo>
                  <a:lnTo>
                    <a:pt x="1429" y="865"/>
                  </a:lnTo>
                  <a:lnTo>
                    <a:pt x="1430" y="872"/>
                  </a:lnTo>
                  <a:lnTo>
                    <a:pt x="1432" y="876"/>
                  </a:lnTo>
                  <a:lnTo>
                    <a:pt x="1434" y="879"/>
                  </a:lnTo>
                  <a:lnTo>
                    <a:pt x="1437" y="880"/>
                  </a:lnTo>
                  <a:lnTo>
                    <a:pt x="1441" y="882"/>
                  </a:lnTo>
                  <a:lnTo>
                    <a:pt x="1441" y="882"/>
                  </a:lnTo>
                  <a:lnTo>
                    <a:pt x="1444" y="873"/>
                  </a:lnTo>
                  <a:lnTo>
                    <a:pt x="1446" y="863"/>
                  </a:lnTo>
                  <a:lnTo>
                    <a:pt x="1446" y="851"/>
                  </a:lnTo>
                  <a:lnTo>
                    <a:pt x="1443" y="837"/>
                  </a:lnTo>
                  <a:lnTo>
                    <a:pt x="1440" y="824"/>
                  </a:lnTo>
                  <a:lnTo>
                    <a:pt x="1436" y="811"/>
                  </a:lnTo>
                  <a:lnTo>
                    <a:pt x="1430" y="800"/>
                  </a:lnTo>
                  <a:lnTo>
                    <a:pt x="1423" y="790"/>
                  </a:lnTo>
                  <a:lnTo>
                    <a:pt x="1423" y="790"/>
                  </a:lnTo>
                  <a:close/>
                  <a:moveTo>
                    <a:pt x="1370" y="804"/>
                  </a:moveTo>
                  <a:lnTo>
                    <a:pt x="1370" y="804"/>
                  </a:lnTo>
                  <a:lnTo>
                    <a:pt x="1371" y="818"/>
                  </a:lnTo>
                  <a:lnTo>
                    <a:pt x="1375" y="831"/>
                  </a:lnTo>
                  <a:lnTo>
                    <a:pt x="1381" y="841"/>
                  </a:lnTo>
                  <a:lnTo>
                    <a:pt x="1388" y="851"/>
                  </a:lnTo>
                  <a:lnTo>
                    <a:pt x="1396" y="859"/>
                  </a:lnTo>
                  <a:lnTo>
                    <a:pt x="1405" y="868"/>
                  </a:lnTo>
                  <a:lnTo>
                    <a:pt x="1420" y="880"/>
                  </a:lnTo>
                  <a:lnTo>
                    <a:pt x="1420" y="880"/>
                  </a:lnTo>
                  <a:lnTo>
                    <a:pt x="1416" y="868"/>
                  </a:lnTo>
                  <a:lnTo>
                    <a:pt x="1412" y="858"/>
                  </a:lnTo>
                  <a:lnTo>
                    <a:pt x="1406" y="847"/>
                  </a:lnTo>
                  <a:lnTo>
                    <a:pt x="1401" y="837"/>
                  </a:lnTo>
                  <a:lnTo>
                    <a:pt x="1394" y="828"/>
                  </a:lnTo>
                  <a:lnTo>
                    <a:pt x="1387" y="820"/>
                  </a:lnTo>
                  <a:lnTo>
                    <a:pt x="1378" y="811"/>
                  </a:lnTo>
                  <a:lnTo>
                    <a:pt x="1370" y="804"/>
                  </a:lnTo>
                  <a:lnTo>
                    <a:pt x="1370" y="804"/>
                  </a:lnTo>
                  <a:close/>
                  <a:moveTo>
                    <a:pt x="1370" y="775"/>
                  </a:moveTo>
                  <a:lnTo>
                    <a:pt x="1370" y="775"/>
                  </a:lnTo>
                  <a:lnTo>
                    <a:pt x="1375" y="769"/>
                  </a:lnTo>
                  <a:lnTo>
                    <a:pt x="1384" y="765"/>
                  </a:lnTo>
                  <a:lnTo>
                    <a:pt x="1392" y="761"/>
                  </a:lnTo>
                  <a:lnTo>
                    <a:pt x="1398" y="761"/>
                  </a:lnTo>
                  <a:lnTo>
                    <a:pt x="1402" y="761"/>
                  </a:lnTo>
                  <a:lnTo>
                    <a:pt x="1402" y="761"/>
                  </a:lnTo>
                  <a:lnTo>
                    <a:pt x="1406" y="764"/>
                  </a:lnTo>
                  <a:lnTo>
                    <a:pt x="1411" y="766"/>
                  </a:lnTo>
                  <a:lnTo>
                    <a:pt x="1413" y="769"/>
                  </a:lnTo>
                  <a:lnTo>
                    <a:pt x="1413" y="768"/>
                  </a:lnTo>
                  <a:lnTo>
                    <a:pt x="1413" y="766"/>
                  </a:lnTo>
                  <a:lnTo>
                    <a:pt x="1413" y="766"/>
                  </a:lnTo>
                  <a:lnTo>
                    <a:pt x="1402" y="752"/>
                  </a:lnTo>
                  <a:lnTo>
                    <a:pt x="1387" y="737"/>
                  </a:lnTo>
                  <a:lnTo>
                    <a:pt x="1378" y="730"/>
                  </a:lnTo>
                  <a:lnTo>
                    <a:pt x="1370" y="724"/>
                  </a:lnTo>
                  <a:lnTo>
                    <a:pt x="1361" y="720"/>
                  </a:lnTo>
                  <a:lnTo>
                    <a:pt x="1354" y="719"/>
                  </a:lnTo>
                  <a:lnTo>
                    <a:pt x="1354" y="719"/>
                  </a:lnTo>
                  <a:lnTo>
                    <a:pt x="1349" y="720"/>
                  </a:lnTo>
                  <a:lnTo>
                    <a:pt x="1346" y="722"/>
                  </a:lnTo>
                  <a:lnTo>
                    <a:pt x="1343" y="724"/>
                  </a:lnTo>
                  <a:lnTo>
                    <a:pt x="1340" y="729"/>
                  </a:lnTo>
                  <a:lnTo>
                    <a:pt x="1338" y="737"/>
                  </a:lnTo>
                  <a:lnTo>
                    <a:pt x="1336" y="748"/>
                  </a:lnTo>
                  <a:lnTo>
                    <a:pt x="1333" y="771"/>
                  </a:lnTo>
                  <a:lnTo>
                    <a:pt x="1331" y="781"/>
                  </a:lnTo>
                  <a:lnTo>
                    <a:pt x="1329" y="785"/>
                  </a:lnTo>
                  <a:lnTo>
                    <a:pt x="1326" y="789"/>
                  </a:lnTo>
                  <a:lnTo>
                    <a:pt x="1326" y="789"/>
                  </a:lnTo>
                  <a:lnTo>
                    <a:pt x="1319" y="795"/>
                  </a:lnTo>
                  <a:lnTo>
                    <a:pt x="1312" y="799"/>
                  </a:lnTo>
                  <a:lnTo>
                    <a:pt x="1307" y="800"/>
                  </a:lnTo>
                  <a:lnTo>
                    <a:pt x="1300" y="800"/>
                  </a:lnTo>
                  <a:lnTo>
                    <a:pt x="1286" y="802"/>
                  </a:lnTo>
                  <a:lnTo>
                    <a:pt x="1277" y="803"/>
                  </a:lnTo>
                  <a:lnTo>
                    <a:pt x="1270" y="807"/>
                  </a:lnTo>
                  <a:lnTo>
                    <a:pt x="1270" y="807"/>
                  </a:lnTo>
                  <a:lnTo>
                    <a:pt x="1267" y="810"/>
                  </a:lnTo>
                  <a:lnTo>
                    <a:pt x="1265" y="814"/>
                  </a:lnTo>
                  <a:lnTo>
                    <a:pt x="1263" y="823"/>
                  </a:lnTo>
                  <a:lnTo>
                    <a:pt x="1265" y="832"/>
                  </a:lnTo>
                  <a:lnTo>
                    <a:pt x="1267" y="841"/>
                  </a:lnTo>
                  <a:lnTo>
                    <a:pt x="1273" y="849"/>
                  </a:lnTo>
                  <a:lnTo>
                    <a:pt x="1279" y="858"/>
                  </a:lnTo>
                  <a:lnTo>
                    <a:pt x="1293" y="873"/>
                  </a:lnTo>
                  <a:lnTo>
                    <a:pt x="1293" y="873"/>
                  </a:lnTo>
                  <a:lnTo>
                    <a:pt x="1304" y="883"/>
                  </a:lnTo>
                  <a:lnTo>
                    <a:pt x="1315" y="891"/>
                  </a:lnTo>
                  <a:lnTo>
                    <a:pt x="1326" y="900"/>
                  </a:lnTo>
                  <a:lnTo>
                    <a:pt x="1339" y="907"/>
                  </a:lnTo>
                  <a:lnTo>
                    <a:pt x="1352" y="912"/>
                  </a:lnTo>
                  <a:lnTo>
                    <a:pt x="1364" y="917"/>
                  </a:lnTo>
                  <a:lnTo>
                    <a:pt x="1391" y="925"/>
                  </a:lnTo>
                  <a:lnTo>
                    <a:pt x="1391" y="925"/>
                  </a:lnTo>
                  <a:lnTo>
                    <a:pt x="1398" y="924"/>
                  </a:lnTo>
                  <a:lnTo>
                    <a:pt x="1405" y="922"/>
                  </a:lnTo>
                  <a:lnTo>
                    <a:pt x="1411" y="924"/>
                  </a:lnTo>
                  <a:lnTo>
                    <a:pt x="1416" y="925"/>
                  </a:lnTo>
                  <a:lnTo>
                    <a:pt x="1416" y="925"/>
                  </a:lnTo>
                  <a:lnTo>
                    <a:pt x="1416" y="920"/>
                  </a:lnTo>
                  <a:lnTo>
                    <a:pt x="1418" y="914"/>
                  </a:lnTo>
                  <a:lnTo>
                    <a:pt x="1420" y="904"/>
                  </a:lnTo>
                  <a:lnTo>
                    <a:pt x="1420" y="904"/>
                  </a:lnTo>
                  <a:lnTo>
                    <a:pt x="1395" y="877"/>
                  </a:lnTo>
                  <a:lnTo>
                    <a:pt x="1382" y="862"/>
                  </a:lnTo>
                  <a:lnTo>
                    <a:pt x="1371" y="847"/>
                  </a:lnTo>
                  <a:lnTo>
                    <a:pt x="1361" y="831"/>
                  </a:lnTo>
                  <a:lnTo>
                    <a:pt x="1357" y="823"/>
                  </a:lnTo>
                  <a:lnTo>
                    <a:pt x="1356" y="813"/>
                  </a:lnTo>
                  <a:lnTo>
                    <a:pt x="1354" y="804"/>
                  </a:lnTo>
                  <a:lnTo>
                    <a:pt x="1354" y="795"/>
                  </a:lnTo>
                  <a:lnTo>
                    <a:pt x="1356" y="785"/>
                  </a:lnTo>
                  <a:lnTo>
                    <a:pt x="1359" y="775"/>
                  </a:lnTo>
                  <a:lnTo>
                    <a:pt x="1359" y="775"/>
                  </a:lnTo>
                  <a:lnTo>
                    <a:pt x="1363" y="773"/>
                  </a:lnTo>
                  <a:lnTo>
                    <a:pt x="1366" y="775"/>
                  </a:lnTo>
                  <a:lnTo>
                    <a:pt x="1367" y="776"/>
                  </a:lnTo>
                  <a:lnTo>
                    <a:pt x="1370" y="775"/>
                  </a:lnTo>
                  <a:lnTo>
                    <a:pt x="1370" y="775"/>
                  </a:lnTo>
                  <a:close/>
                  <a:moveTo>
                    <a:pt x="1364" y="1008"/>
                  </a:moveTo>
                  <a:lnTo>
                    <a:pt x="1364" y="1008"/>
                  </a:lnTo>
                  <a:lnTo>
                    <a:pt x="1371" y="1001"/>
                  </a:lnTo>
                  <a:lnTo>
                    <a:pt x="1381" y="995"/>
                  </a:lnTo>
                  <a:lnTo>
                    <a:pt x="1401" y="980"/>
                  </a:lnTo>
                  <a:lnTo>
                    <a:pt x="1409" y="973"/>
                  </a:lnTo>
                  <a:lnTo>
                    <a:pt x="1415" y="964"/>
                  </a:lnTo>
                  <a:lnTo>
                    <a:pt x="1418" y="959"/>
                  </a:lnTo>
                  <a:lnTo>
                    <a:pt x="1418" y="955"/>
                  </a:lnTo>
                  <a:lnTo>
                    <a:pt x="1418" y="950"/>
                  </a:lnTo>
                  <a:lnTo>
                    <a:pt x="1416" y="945"/>
                  </a:lnTo>
                  <a:lnTo>
                    <a:pt x="1416" y="945"/>
                  </a:lnTo>
                  <a:lnTo>
                    <a:pt x="1411" y="943"/>
                  </a:lnTo>
                  <a:lnTo>
                    <a:pt x="1405" y="943"/>
                  </a:lnTo>
                  <a:lnTo>
                    <a:pt x="1399" y="943"/>
                  </a:lnTo>
                  <a:lnTo>
                    <a:pt x="1394" y="941"/>
                  </a:lnTo>
                  <a:lnTo>
                    <a:pt x="1394" y="941"/>
                  </a:lnTo>
                  <a:lnTo>
                    <a:pt x="1359" y="955"/>
                  </a:lnTo>
                  <a:lnTo>
                    <a:pt x="1322" y="970"/>
                  </a:lnTo>
                  <a:lnTo>
                    <a:pt x="1286" y="987"/>
                  </a:lnTo>
                  <a:lnTo>
                    <a:pt x="1252" y="1004"/>
                  </a:lnTo>
                  <a:lnTo>
                    <a:pt x="1252" y="1004"/>
                  </a:lnTo>
                  <a:lnTo>
                    <a:pt x="1252" y="1009"/>
                  </a:lnTo>
                  <a:lnTo>
                    <a:pt x="1249" y="1014"/>
                  </a:lnTo>
                  <a:lnTo>
                    <a:pt x="1249" y="1014"/>
                  </a:lnTo>
                  <a:lnTo>
                    <a:pt x="1235" y="1021"/>
                  </a:lnTo>
                  <a:lnTo>
                    <a:pt x="1229" y="1026"/>
                  </a:lnTo>
                  <a:lnTo>
                    <a:pt x="1228" y="1029"/>
                  </a:lnTo>
                  <a:lnTo>
                    <a:pt x="1227" y="1033"/>
                  </a:lnTo>
                  <a:lnTo>
                    <a:pt x="1227" y="1033"/>
                  </a:lnTo>
                  <a:lnTo>
                    <a:pt x="1243" y="1039"/>
                  </a:lnTo>
                  <a:lnTo>
                    <a:pt x="1258" y="1047"/>
                  </a:lnTo>
                  <a:lnTo>
                    <a:pt x="1286" y="1066"/>
                  </a:lnTo>
                  <a:lnTo>
                    <a:pt x="1286" y="1066"/>
                  </a:lnTo>
                  <a:lnTo>
                    <a:pt x="1294" y="1084"/>
                  </a:lnTo>
                  <a:lnTo>
                    <a:pt x="1300" y="1094"/>
                  </a:lnTo>
                  <a:lnTo>
                    <a:pt x="1307" y="1101"/>
                  </a:lnTo>
                  <a:lnTo>
                    <a:pt x="1307" y="1101"/>
                  </a:lnTo>
                  <a:lnTo>
                    <a:pt x="1318" y="1077"/>
                  </a:lnTo>
                  <a:lnTo>
                    <a:pt x="1332" y="1053"/>
                  </a:lnTo>
                  <a:lnTo>
                    <a:pt x="1346" y="1029"/>
                  </a:lnTo>
                  <a:lnTo>
                    <a:pt x="1354" y="1018"/>
                  </a:lnTo>
                  <a:lnTo>
                    <a:pt x="1364" y="1008"/>
                  </a:lnTo>
                  <a:lnTo>
                    <a:pt x="1364" y="1008"/>
                  </a:lnTo>
                  <a:close/>
                  <a:moveTo>
                    <a:pt x="894" y="1178"/>
                  </a:moveTo>
                  <a:lnTo>
                    <a:pt x="894" y="1178"/>
                  </a:lnTo>
                  <a:lnTo>
                    <a:pt x="900" y="1217"/>
                  </a:lnTo>
                  <a:lnTo>
                    <a:pt x="902" y="1237"/>
                  </a:lnTo>
                  <a:lnTo>
                    <a:pt x="908" y="1256"/>
                  </a:lnTo>
                  <a:lnTo>
                    <a:pt x="914" y="1275"/>
                  </a:lnTo>
                  <a:lnTo>
                    <a:pt x="921" y="1292"/>
                  </a:lnTo>
                  <a:lnTo>
                    <a:pt x="929" y="1307"/>
                  </a:lnTo>
                  <a:lnTo>
                    <a:pt x="939" y="1321"/>
                  </a:lnTo>
                  <a:lnTo>
                    <a:pt x="939" y="1321"/>
                  </a:lnTo>
                  <a:lnTo>
                    <a:pt x="953" y="1334"/>
                  </a:lnTo>
                  <a:lnTo>
                    <a:pt x="970" y="1346"/>
                  </a:lnTo>
                  <a:lnTo>
                    <a:pt x="987" y="1358"/>
                  </a:lnTo>
                  <a:lnTo>
                    <a:pt x="996" y="1362"/>
                  </a:lnTo>
                  <a:lnTo>
                    <a:pt x="1006" y="1365"/>
                  </a:lnTo>
                  <a:lnTo>
                    <a:pt x="1015" y="1367"/>
                  </a:lnTo>
                  <a:lnTo>
                    <a:pt x="1024" y="1369"/>
                  </a:lnTo>
                  <a:lnTo>
                    <a:pt x="1033" y="1369"/>
                  </a:lnTo>
                  <a:lnTo>
                    <a:pt x="1043" y="1369"/>
                  </a:lnTo>
                  <a:lnTo>
                    <a:pt x="1051" y="1366"/>
                  </a:lnTo>
                  <a:lnTo>
                    <a:pt x="1060" y="1362"/>
                  </a:lnTo>
                  <a:lnTo>
                    <a:pt x="1067" y="1355"/>
                  </a:lnTo>
                  <a:lnTo>
                    <a:pt x="1074" y="1346"/>
                  </a:lnTo>
                  <a:lnTo>
                    <a:pt x="1074" y="1346"/>
                  </a:lnTo>
                  <a:lnTo>
                    <a:pt x="1079" y="1324"/>
                  </a:lnTo>
                  <a:lnTo>
                    <a:pt x="1082" y="1299"/>
                  </a:lnTo>
                  <a:lnTo>
                    <a:pt x="1082" y="1275"/>
                  </a:lnTo>
                  <a:lnTo>
                    <a:pt x="1079" y="1254"/>
                  </a:lnTo>
                  <a:lnTo>
                    <a:pt x="1079" y="1254"/>
                  </a:lnTo>
                  <a:lnTo>
                    <a:pt x="1068" y="1258"/>
                  </a:lnTo>
                  <a:lnTo>
                    <a:pt x="1058" y="1263"/>
                  </a:lnTo>
                  <a:lnTo>
                    <a:pt x="1041" y="1275"/>
                  </a:lnTo>
                  <a:lnTo>
                    <a:pt x="1032" y="1279"/>
                  </a:lnTo>
                  <a:lnTo>
                    <a:pt x="1022" y="1283"/>
                  </a:lnTo>
                  <a:lnTo>
                    <a:pt x="1010" y="1287"/>
                  </a:lnTo>
                  <a:lnTo>
                    <a:pt x="998" y="1289"/>
                  </a:lnTo>
                  <a:lnTo>
                    <a:pt x="998" y="1289"/>
                  </a:lnTo>
                  <a:lnTo>
                    <a:pt x="987" y="1285"/>
                  </a:lnTo>
                  <a:lnTo>
                    <a:pt x="978" y="1279"/>
                  </a:lnTo>
                  <a:lnTo>
                    <a:pt x="971" y="1271"/>
                  </a:lnTo>
                  <a:lnTo>
                    <a:pt x="964" y="1262"/>
                  </a:lnTo>
                  <a:lnTo>
                    <a:pt x="960" y="1252"/>
                  </a:lnTo>
                  <a:lnTo>
                    <a:pt x="954" y="1242"/>
                  </a:lnTo>
                  <a:lnTo>
                    <a:pt x="946" y="1223"/>
                  </a:lnTo>
                  <a:lnTo>
                    <a:pt x="946" y="1223"/>
                  </a:lnTo>
                  <a:lnTo>
                    <a:pt x="940" y="1210"/>
                  </a:lnTo>
                  <a:lnTo>
                    <a:pt x="935" y="1199"/>
                  </a:lnTo>
                  <a:lnTo>
                    <a:pt x="933" y="1195"/>
                  </a:lnTo>
                  <a:lnTo>
                    <a:pt x="933" y="1190"/>
                  </a:lnTo>
                  <a:lnTo>
                    <a:pt x="936" y="1186"/>
                  </a:lnTo>
                  <a:lnTo>
                    <a:pt x="939" y="1182"/>
                  </a:lnTo>
                  <a:lnTo>
                    <a:pt x="939" y="1182"/>
                  </a:lnTo>
                  <a:lnTo>
                    <a:pt x="949" y="1186"/>
                  </a:lnTo>
                  <a:lnTo>
                    <a:pt x="957" y="1189"/>
                  </a:lnTo>
                  <a:lnTo>
                    <a:pt x="968" y="1190"/>
                  </a:lnTo>
                  <a:lnTo>
                    <a:pt x="978" y="1189"/>
                  </a:lnTo>
                  <a:lnTo>
                    <a:pt x="989" y="1188"/>
                  </a:lnTo>
                  <a:lnTo>
                    <a:pt x="999" y="1185"/>
                  </a:lnTo>
                  <a:lnTo>
                    <a:pt x="1020" y="1178"/>
                  </a:lnTo>
                  <a:lnTo>
                    <a:pt x="1020" y="1178"/>
                  </a:lnTo>
                  <a:lnTo>
                    <a:pt x="1015" y="1164"/>
                  </a:lnTo>
                  <a:lnTo>
                    <a:pt x="1008" y="1151"/>
                  </a:lnTo>
                  <a:lnTo>
                    <a:pt x="1001" y="1140"/>
                  </a:lnTo>
                  <a:lnTo>
                    <a:pt x="992" y="1129"/>
                  </a:lnTo>
                  <a:lnTo>
                    <a:pt x="982" y="1120"/>
                  </a:lnTo>
                  <a:lnTo>
                    <a:pt x="971" y="1112"/>
                  </a:lnTo>
                  <a:lnTo>
                    <a:pt x="959" y="1106"/>
                  </a:lnTo>
                  <a:lnTo>
                    <a:pt x="944" y="1103"/>
                  </a:lnTo>
                  <a:lnTo>
                    <a:pt x="944" y="1103"/>
                  </a:lnTo>
                  <a:lnTo>
                    <a:pt x="936" y="1108"/>
                  </a:lnTo>
                  <a:lnTo>
                    <a:pt x="929" y="1113"/>
                  </a:lnTo>
                  <a:lnTo>
                    <a:pt x="922" y="1119"/>
                  </a:lnTo>
                  <a:lnTo>
                    <a:pt x="915" y="1124"/>
                  </a:lnTo>
                  <a:lnTo>
                    <a:pt x="909" y="1133"/>
                  </a:lnTo>
                  <a:lnTo>
                    <a:pt x="905" y="1140"/>
                  </a:lnTo>
                  <a:lnTo>
                    <a:pt x="898" y="1158"/>
                  </a:lnTo>
                  <a:lnTo>
                    <a:pt x="898" y="1158"/>
                  </a:lnTo>
                  <a:lnTo>
                    <a:pt x="900" y="1160"/>
                  </a:lnTo>
                  <a:lnTo>
                    <a:pt x="902" y="1162"/>
                  </a:lnTo>
                  <a:lnTo>
                    <a:pt x="902" y="1167"/>
                  </a:lnTo>
                  <a:lnTo>
                    <a:pt x="902" y="1171"/>
                  </a:lnTo>
                  <a:lnTo>
                    <a:pt x="902" y="1171"/>
                  </a:lnTo>
                  <a:lnTo>
                    <a:pt x="900" y="1175"/>
                  </a:lnTo>
                  <a:lnTo>
                    <a:pt x="894" y="1178"/>
                  </a:lnTo>
                  <a:lnTo>
                    <a:pt x="894" y="1178"/>
                  </a:lnTo>
                  <a:close/>
                  <a:moveTo>
                    <a:pt x="1009" y="1101"/>
                  </a:moveTo>
                  <a:lnTo>
                    <a:pt x="1009" y="1101"/>
                  </a:lnTo>
                  <a:lnTo>
                    <a:pt x="1003" y="1102"/>
                  </a:lnTo>
                  <a:lnTo>
                    <a:pt x="998" y="1103"/>
                  </a:lnTo>
                  <a:lnTo>
                    <a:pt x="992" y="1105"/>
                  </a:lnTo>
                  <a:lnTo>
                    <a:pt x="987" y="1108"/>
                  </a:lnTo>
                  <a:lnTo>
                    <a:pt x="987" y="1108"/>
                  </a:lnTo>
                  <a:lnTo>
                    <a:pt x="994" y="1112"/>
                  </a:lnTo>
                  <a:lnTo>
                    <a:pt x="1002" y="1119"/>
                  </a:lnTo>
                  <a:lnTo>
                    <a:pt x="1008" y="1126"/>
                  </a:lnTo>
                  <a:lnTo>
                    <a:pt x="1015" y="1133"/>
                  </a:lnTo>
                  <a:lnTo>
                    <a:pt x="1024" y="1150"/>
                  </a:lnTo>
                  <a:lnTo>
                    <a:pt x="1033" y="1169"/>
                  </a:lnTo>
                  <a:lnTo>
                    <a:pt x="1039" y="1190"/>
                  </a:lnTo>
                  <a:lnTo>
                    <a:pt x="1041" y="1213"/>
                  </a:lnTo>
                  <a:lnTo>
                    <a:pt x="1041" y="1235"/>
                  </a:lnTo>
                  <a:lnTo>
                    <a:pt x="1040" y="1247"/>
                  </a:lnTo>
                  <a:lnTo>
                    <a:pt x="1037" y="1258"/>
                  </a:lnTo>
                  <a:lnTo>
                    <a:pt x="1037" y="1258"/>
                  </a:lnTo>
                  <a:lnTo>
                    <a:pt x="1050" y="1252"/>
                  </a:lnTo>
                  <a:lnTo>
                    <a:pt x="1060" y="1245"/>
                  </a:lnTo>
                  <a:lnTo>
                    <a:pt x="1069" y="1238"/>
                  </a:lnTo>
                  <a:lnTo>
                    <a:pt x="1078" y="1230"/>
                  </a:lnTo>
                  <a:lnTo>
                    <a:pt x="1078" y="1230"/>
                  </a:lnTo>
                  <a:lnTo>
                    <a:pt x="1074" y="1210"/>
                  </a:lnTo>
                  <a:lnTo>
                    <a:pt x="1068" y="1192"/>
                  </a:lnTo>
                  <a:lnTo>
                    <a:pt x="1061" y="1175"/>
                  </a:lnTo>
                  <a:lnTo>
                    <a:pt x="1053" y="1158"/>
                  </a:lnTo>
                  <a:lnTo>
                    <a:pt x="1043" y="1141"/>
                  </a:lnTo>
                  <a:lnTo>
                    <a:pt x="1033" y="1127"/>
                  </a:lnTo>
                  <a:lnTo>
                    <a:pt x="1022" y="1113"/>
                  </a:lnTo>
                  <a:lnTo>
                    <a:pt x="1009" y="1101"/>
                  </a:lnTo>
                  <a:lnTo>
                    <a:pt x="1009" y="1101"/>
                  </a:lnTo>
                  <a:close/>
                  <a:moveTo>
                    <a:pt x="999" y="1273"/>
                  </a:moveTo>
                  <a:lnTo>
                    <a:pt x="999" y="1273"/>
                  </a:lnTo>
                  <a:lnTo>
                    <a:pt x="1005" y="1273"/>
                  </a:lnTo>
                  <a:lnTo>
                    <a:pt x="1009" y="1271"/>
                  </a:lnTo>
                  <a:lnTo>
                    <a:pt x="1013" y="1268"/>
                  </a:lnTo>
                  <a:lnTo>
                    <a:pt x="1016" y="1263"/>
                  </a:lnTo>
                  <a:lnTo>
                    <a:pt x="1022" y="1254"/>
                  </a:lnTo>
                  <a:lnTo>
                    <a:pt x="1026" y="1241"/>
                  </a:lnTo>
                  <a:lnTo>
                    <a:pt x="1027" y="1227"/>
                  </a:lnTo>
                  <a:lnTo>
                    <a:pt x="1027" y="1213"/>
                  </a:lnTo>
                  <a:lnTo>
                    <a:pt x="1026" y="1202"/>
                  </a:lnTo>
                  <a:lnTo>
                    <a:pt x="1023" y="1192"/>
                  </a:lnTo>
                  <a:lnTo>
                    <a:pt x="1023" y="1192"/>
                  </a:lnTo>
                  <a:lnTo>
                    <a:pt x="1017" y="1196"/>
                  </a:lnTo>
                  <a:lnTo>
                    <a:pt x="1009" y="1199"/>
                  </a:lnTo>
                  <a:lnTo>
                    <a:pt x="1001" y="1202"/>
                  </a:lnTo>
                  <a:lnTo>
                    <a:pt x="991" y="1203"/>
                  </a:lnTo>
                  <a:lnTo>
                    <a:pt x="971" y="1206"/>
                  </a:lnTo>
                  <a:lnTo>
                    <a:pt x="953" y="1207"/>
                  </a:lnTo>
                  <a:lnTo>
                    <a:pt x="953" y="1207"/>
                  </a:lnTo>
                  <a:lnTo>
                    <a:pt x="957" y="1214"/>
                  </a:lnTo>
                  <a:lnTo>
                    <a:pt x="961" y="1224"/>
                  </a:lnTo>
                  <a:lnTo>
                    <a:pt x="971" y="1247"/>
                  </a:lnTo>
                  <a:lnTo>
                    <a:pt x="977" y="1256"/>
                  </a:lnTo>
                  <a:lnTo>
                    <a:pt x="982" y="1265"/>
                  </a:lnTo>
                  <a:lnTo>
                    <a:pt x="987" y="1269"/>
                  </a:lnTo>
                  <a:lnTo>
                    <a:pt x="991" y="1271"/>
                  </a:lnTo>
                  <a:lnTo>
                    <a:pt x="995" y="1273"/>
                  </a:lnTo>
                  <a:lnTo>
                    <a:pt x="999" y="1273"/>
                  </a:lnTo>
                  <a:lnTo>
                    <a:pt x="999" y="1273"/>
                  </a:lnTo>
                  <a:close/>
                  <a:moveTo>
                    <a:pt x="770" y="291"/>
                  </a:moveTo>
                  <a:lnTo>
                    <a:pt x="770" y="291"/>
                  </a:lnTo>
                  <a:lnTo>
                    <a:pt x="768" y="283"/>
                  </a:lnTo>
                  <a:lnTo>
                    <a:pt x="766" y="275"/>
                  </a:lnTo>
                  <a:lnTo>
                    <a:pt x="763" y="262"/>
                  </a:lnTo>
                  <a:lnTo>
                    <a:pt x="763" y="262"/>
                  </a:lnTo>
                  <a:lnTo>
                    <a:pt x="759" y="267"/>
                  </a:lnTo>
                  <a:lnTo>
                    <a:pt x="756" y="272"/>
                  </a:lnTo>
                  <a:lnTo>
                    <a:pt x="755" y="278"/>
                  </a:lnTo>
                  <a:lnTo>
                    <a:pt x="754" y="283"/>
                  </a:lnTo>
                  <a:lnTo>
                    <a:pt x="754" y="283"/>
                  </a:lnTo>
                  <a:lnTo>
                    <a:pt x="759" y="288"/>
                  </a:lnTo>
                  <a:lnTo>
                    <a:pt x="765" y="292"/>
                  </a:lnTo>
                  <a:lnTo>
                    <a:pt x="769" y="298"/>
                  </a:lnTo>
                  <a:lnTo>
                    <a:pt x="770" y="302"/>
                  </a:lnTo>
                  <a:lnTo>
                    <a:pt x="770" y="306"/>
                  </a:lnTo>
                  <a:lnTo>
                    <a:pt x="770" y="306"/>
                  </a:lnTo>
                  <a:lnTo>
                    <a:pt x="790" y="314"/>
                  </a:lnTo>
                  <a:lnTo>
                    <a:pt x="813" y="320"/>
                  </a:lnTo>
                  <a:lnTo>
                    <a:pt x="839" y="324"/>
                  </a:lnTo>
                  <a:lnTo>
                    <a:pt x="852" y="326"/>
                  </a:lnTo>
                  <a:lnTo>
                    <a:pt x="864" y="326"/>
                  </a:lnTo>
                  <a:lnTo>
                    <a:pt x="877" y="324"/>
                  </a:lnTo>
                  <a:lnTo>
                    <a:pt x="890" y="321"/>
                  </a:lnTo>
                  <a:lnTo>
                    <a:pt x="900" y="319"/>
                  </a:lnTo>
                  <a:lnTo>
                    <a:pt x="909" y="313"/>
                  </a:lnTo>
                  <a:lnTo>
                    <a:pt x="918" y="307"/>
                  </a:lnTo>
                  <a:lnTo>
                    <a:pt x="925" y="299"/>
                  </a:lnTo>
                  <a:lnTo>
                    <a:pt x="930" y="289"/>
                  </a:lnTo>
                  <a:lnTo>
                    <a:pt x="932" y="276"/>
                  </a:lnTo>
                  <a:lnTo>
                    <a:pt x="932" y="276"/>
                  </a:lnTo>
                  <a:lnTo>
                    <a:pt x="926" y="285"/>
                  </a:lnTo>
                  <a:lnTo>
                    <a:pt x="919" y="292"/>
                  </a:lnTo>
                  <a:lnTo>
                    <a:pt x="909" y="298"/>
                  </a:lnTo>
                  <a:lnTo>
                    <a:pt x="901" y="303"/>
                  </a:lnTo>
                  <a:lnTo>
                    <a:pt x="890" y="306"/>
                  </a:lnTo>
                  <a:lnTo>
                    <a:pt x="878" y="310"/>
                  </a:lnTo>
                  <a:lnTo>
                    <a:pt x="867" y="312"/>
                  </a:lnTo>
                  <a:lnTo>
                    <a:pt x="856" y="313"/>
                  </a:lnTo>
                  <a:lnTo>
                    <a:pt x="845" y="313"/>
                  </a:lnTo>
                  <a:lnTo>
                    <a:pt x="832" y="312"/>
                  </a:lnTo>
                  <a:lnTo>
                    <a:pt x="821" y="310"/>
                  </a:lnTo>
                  <a:lnTo>
                    <a:pt x="810" y="309"/>
                  </a:lnTo>
                  <a:lnTo>
                    <a:pt x="798" y="305"/>
                  </a:lnTo>
                  <a:lnTo>
                    <a:pt x="789" y="300"/>
                  </a:lnTo>
                  <a:lnTo>
                    <a:pt x="779" y="296"/>
                  </a:lnTo>
                  <a:lnTo>
                    <a:pt x="770" y="291"/>
                  </a:lnTo>
                  <a:lnTo>
                    <a:pt x="770" y="291"/>
                  </a:lnTo>
                  <a:close/>
                  <a:moveTo>
                    <a:pt x="907" y="240"/>
                  </a:moveTo>
                  <a:lnTo>
                    <a:pt x="907" y="240"/>
                  </a:lnTo>
                  <a:lnTo>
                    <a:pt x="901" y="233"/>
                  </a:lnTo>
                  <a:lnTo>
                    <a:pt x="895" y="227"/>
                  </a:lnTo>
                  <a:lnTo>
                    <a:pt x="895" y="227"/>
                  </a:lnTo>
                  <a:lnTo>
                    <a:pt x="878" y="225"/>
                  </a:lnTo>
                  <a:lnTo>
                    <a:pt x="857" y="222"/>
                  </a:lnTo>
                  <a:lnTo>
                    <a:pt x="835" y="223"/>
                  </a:lnTo>
                  <a:lnTo>
                    <a:pt x="824" y="225"/>
                  </a:lnTo>
                  <a:lnTo>
                    <a:pt x="813" y="227"/>
                  </a:lnTo>
                  <a:lnTo>
                    <a:pt x="803" y="230"/>
                  </a:lnTo>
                  <a:lnTo>
                    <a:pt x="794" y="234"/>
                  </a:lnTo>
                  <a:lnTo>
                    <a:pt x="787" y="240"/>
                  </a:lnTo>
                  <a:lnTo>
                    <a:pt x="783" y="247"/>
                  </a:lnTo>
                  <a:lnTo>
                    <a:pt x="780" y="254"/>
                  </a:lnTo>
                  <a:lnTo>
                    <a:pt x="780" y="264"/>
                  </a:lnTo>
                  <a:lnTo>
                    <a:pt x="783" y="274"/>
                  </a:lnTo>
                  <a:lnTo>
                    <a:pt x="789" y="285"/>
                  </a:lnTo>
                  <a:lnTo>
                    <a:pt x="789" y="285"/>
                  </a:lnTo>
                  <a:lnTo>
                    <a:pt x="796" y="289"/>
                  </a:lnTo>
                  <a:lnTo>
                    <a:pt x="804" y="293"/>
                  </a:lnTo>
                  <a:lnTo>
                    <a:pt x="824" y="298"/>
                  </a:lnTo>
                  <a:lnTo>
                    <a:pt x="845" y="299"/>
                  </a:lnTo>
                  <a:lnTo>
                    <a:pt x="856" y="299"/>
                  </a:lnTo>
                  <a:lnTo>
                    <a:pt x="867" y="299"/>
                  </a:lnTo>
                  <a:lnTo>
                    <a:pt x="878" y="298"/>
                  </a:lnTo>
                  <a:lnTo>
                    <a:pt x="888" y="295"/>
                  </a:lnTo>
                  <a:lnTo>
                    <a:pt x="898" y="291"/>
                  </a:lnTo>
                  <a:lnTo>
                    <a:pt x="905" y="286"/>
                  </a:lnTo>
                  <a:lnTo>
                    <a:pt x="912" y="281"/>
                  </a:lnTo>
                  <a:lnTo>
                    <a:pt x="916" y="274"/>
                  </a:lnTo>
                  <a:lnTo>
                    <a:pt x="919" y="265"/>
                  </a:lnTo>
                  <a:lnTo>
                    <a:pt x="921" y="255"/>
                  </a:lnTo>
                  <a:lnTo>
                    <a:pt x="921" y="255"/>
                  </a:lnTo>
                  <a:lnTo>
                    <a:pt x="915" y="253"/>
                  </a:lnTo>
                  <a:lnTo>
                    <a:pt x="911" y="247"/>
                  </a:lnTo>
                  <a:lnTo>
                    <a:pt x="902" y="239"/>
                  </a:lnTo>
                  <a:lnTo>
                    <a:pt x="902" y="239"/>
                  </a:lnTo>
                  <a:lnTo>
                    <a:pt x="905" y="239"/>
                  </a:lnTo>
                  <a:lnTo>
                    <a:pt x="907" y="240"/>
                  </a:lnTo>
                  <a:lnTo>
                    <a:pt x="907" y="240"/>
                  </a:lnTo>
                  <a:close/>
                  <a:moveTo>
                    <a:pt x="738" y="289"/>
                  </a:moveTo>
                  <a:lnTo>
                    <a:pt x="738" y="289"/>
                  </a:lnTo>
                  <a:lnTo>
                    <a:pt x="721" y="295"/>
                  </a:lnTo>
                  <a:lnTo>
                    <a:pt x="704" y="300"/>
                  </a:lnTo>
                  <a:lnTo>
                    <a:pt x="689" y="307"/>
                  </a:lnTo>
                  <a:lnTo>
                    <a:pt x="675" y="316"/>
                  </a:lnTo>
                  <a:lnTo>
                    <a:pt x="675" y="316"/>
                  </a:lnTo>
                  <a:lnTo>
                    <a:pt x="661" y="320"/>
                  </a:lnTo>
                  <a:lnTo>
                    <a:pt x="650" y="326"/>
                  </a:lnTo>
                  <a:lnTo>
                    <a:pt x="650" y="326"/>
                  </a:lnTo>
                  <a:lnTo>
                    <a:pt x="631" y="331"/>
                  </a:lnTo>
                  <a:lnTo>
                    <a:pt x="616" y="338"/>
                  </a:lnTo>
                  <a:lnTo>
                    <a:pt x="584" y="354"/>
                  </a:lnTo>
                  <a:lnTo>
                    <a:pt x="554" y="369"/>
                  </a:lnTo>
                  <a:lnTo>
                    <a:pt x="522" y="383"/>
                  </a:lnTo>
                  <a:lnTo>
                    <a:pt x="522" y="383"/>
                  </a:lnTo>
                  <a:lnTo>
                    <a:pt x="508" y="387"/>
                  </a:lnTo>
                  <a:lnTo>
                    <a:pt x="495" y="392"/>
                  </a:lnTo>
                  <a:lnTo>
                    <a:pt x="484" y="399"/>
                  </a:lnTo>
                  <a:lnTo>
                    <a:pt x="474" y="406"/>
                  </a:lnTo>
                  <a:lnTo>
                    <a:pt x="453" y="420"/>
                  </a:lnTo>
                  <a:lnTo>
                    <a:pt x="443" y="427"/>
                  </a:lnTo>
                  <a:lnTo>
                    <a:pt x="431" y="432"/>
                  </a:lnTo>
                  <a:lnTo>
                    <a:pt x="431" y="432"/>
                  </a:lnTo>
                  <a:lnTo>
                    <a:pt x="422" y="441"/>
                  </a:lnTo>
                  <a:lnTo>
                    <a:pt x="414" y="446"/>
                  </a:lnTo>
                  <a:lnTo>
                    <a:pt x="394" y="458"/>
                  </a:lnTo>
                  <a:lnTo>
                    <a:pt x="373" y="469"/>
                  </a:lnTo>
                  <a:lnTo>
                    <a:pt x="363" y="473"/>
                  </a:lnTo>
                  <a:lnTo>
                    <a:pt x="353" y="480"/>
                  </a:lnTo>
                  <a:lnTo>
                    <a:pt x="353" y="480"/>
                  </a:lnTo>
                  <a:lnTo>
                    <a:pt x="327" y="500"/>
                  </a:lnTo>
                  <a:lnTo>
                    <a:pt x="299" y="522"/>
                  </a:lnTo>
                  <a:lnTo>
                    <a:pt x="285" y="532"/>
                  </a:lnTo>
                  <a:lnTo>
                    <a:pt x="271" y="542"/>
                  </a:lnTo>
                  <a:lnTo>
                    <a:pt x="255" y="550"/>
                  </a:lnTo>
                  <a:lnTo>
                    <a:pt x="240" y="556"/>
                  </a:lnTo>
                  <a:lnTo>
                    <a:pt x="240" y="556"/>
                  </a:lnTo>
                  <a:lnTo>
                    <a:pt x="234" y="556"/>
                  </a:lnTo>
                  <a:lnTo>
                    <a:pt x="230" y="554"/>
                  </a:lnTo>
                  <a:lnTo>
                    <a:pt x="230" y="554"/>
                  </a:lnTo>
                  <a:lnTo>
                    <a:pt x="223" y="560"/>
                  </a:lnTo>
                  <a:lnTo>
                    <a:pt x="217" y="567"/>
                  </a:lnTo>
                  <a:lnTo>
                    <a:pt x="213" y="574"/>
                  </a:lnTo>
                  <a:lnTo>
                    <a:pt x="209" y="583"/>
                  </a:lnTo>
                  <a:lnTo>
                    <a:pt x="205" y="601"/>
                  </a:lnTo>
                  <a:lnTo>
                    <a:pt x="202" y="622"/>
                  </a:lnTo>
                  <a:lnTo>
                    <a:pt x="202" y="622"/>
                  </a:lnTo>
                  <a:lnTo>
                    <a:pt x="216" y="627"/>
                  </a:lnTo>
                  <a:lnTo>
                    <a:pt x="230" y="633"/>
                  </a:lnTo>
                  <a:lnTo>
                    <a:pt x="230" y="633"/>
                  </a:lnTo>
                  <a:lnTo>
                    <a:pt x="231" y="626"/>
                  </a:lnTo>
                  <a:lnTo>
                    <a:pt x="233" y="619"/>
                  </a:lnTo>
                  <a:lnTo>
                    <a:pt x="234" y="604"/>
                  </a:lnTo>
                  <a:lnTo>
                    <a:pt x="236" y="588"/>
                  </a:lnTo>
                  <a:lnTo>
                    <a:pt x="237" y="581"/>
                  </a:lnTo>
                  <a:lnTo>
                    <a:pt x="238" y="576"/>
                  </a:lnTo>
                  <a:lnTo>
                    <a:pt x="238" y="576"/>
                  </a:lnTo>
                  <a:lnTo>
                    <a:pt x="245" y="571"/>
                  </a:lnTo>
                  <a:lnTo>
                    <a:pt x="251" y="567"/>
                  </a:lnTo>
                  <a:lnTo>
                    <a:pt x="257" y="561"/>
                  </a:lnTo>
                  <a:lnTo>
                    <a:pt x="264" y="556"/>
                  </a:lnTo>
                  <a:lnTo>
                    <a:pt x="264" y="556"/>
                  </a:lnTo>
                  <a:lnTo>
                    <a:pt x="269" y="554"/>
                  </a:lnTo>
                  <a:lnTo>
                    <a:pt x="275" y="553"/>
                  </a:lnTo>
                  <a:lnTo>
                    <a:pt x="282" y="552"/>
                  </a:lnTo>
                  <a:lnTo>
                    <a:pt x="287" y="550"/>
                  </a:lnTo>
                  <a:lnTo>
                    <a:pt x="287" y="550"/>
                  </a:lnTo>
                  <a:lnTo>
                    <a:pt x="296" y="543"/>
                  </a:lnTo>
                  <a:lnTo>
                    <a:pt x="304" y="538"/>
                  </a:lnTo>
                  <a:lnTo>
                    <a:pt x="304" y="538"/>
                  </a:lnTo>
                  <a:lnTo>
                    <a:pt x="377" y="500"/>
                  </a:lnTo>
                  <a:lnTo>
                    <a:pt x="411" y="479"/>
                  </a:lnTo>
                  <a:lnTo>
                    <a:pt x="428" y="469"/>
                  </a:lnTo>
                  <a:lnTo>
                    <a:pt x="443" y="458"/>
                  </a:lnTo>
                  <a:lnTo>
                    <a:pt x="443" y="458"/>
                  </a:lnTo>
                  <a:lnTo>
                    <a:pt x="448" y="455"/>
                  </a:lnTo>
                  <a:lnTo>
                    <a:pt x="452" y="453"/>
                  </a:lnTo>
                  <a:lnTo>
                    <a:pt x="456" y="451"/>
                  </a:lnTo>
                  <a:lnTo>
                    <a:pt x="460" y="451"/>
                  </a:lnTo>
                  <a:lnTo>
                    <a:pt x="460" y="451"/>
                  </a:lnTo>
                  <a:lnTo>
                    <a:pt x="492" y="428"/>
                  </a:lnTo>
                  <a:lnTo>
                    <a:pt x="526" y="407"/>
                  </a:lnTo>
                  <a:lnTo>
                    <a:pt x="560" y="387"/>
                  </a:lnTo>
                  <a:lnTo>
                    <a:pt x="595" y="369"/>
                  </a:lnTo>
                  <a:lnTo>
                    <a:pt x="668" y="333"/>
                  </a:lnTo>
                  <a:lnTo>
                    <a:pt x="741" y="298"/>
                  </a:lnTo>
                  <a:lnTo>
                    <a:pt x="741" y="298"/>
                  </a:lnTo>
                  <a:lnTo>
                    <a:pt x="742" y="298"/>
                  </a:lnTo>
                  <a:lnTo>
                    <a:pt x="742" y="296"/>
                  </a:lnTo>
                  <a:lnTo>
                    <a:pt x="742" y="296"/>
                  </a:lnTo>
                  <a:lnTo>
                    <a:pt x="740" y="296"/>
                  </a:lnTo>
                  <a:lnTo>
                    <a:pt x="738" y="295"/>
                  </a:lnTo>
                  <a:lnTo>
                    <a:pt x="738" y="289"/>
                  </a:lnTo>
                  <a:lnTo>
                    <a:pt x="738" y="289"/>
                  </a:lnTo>
                  <a:close/>
                  <a:moveTo>
                    <a:pt x="457" y="637"/>
                  </a:moveTo>
                  <a:lnTo>
                    <a:pt x="457" y="637"/>
                  </a:lnTo>
                  <a:lnTo>
                    <a:pt x="457" y="633"/>
                  </a:lnTo>
                  <a:lnTo>
                    <a:pt x="457" y="633"/>
                  </a:lnTo>
                  <a:lnTo>
                    <a:pt x="410" y="615"/>
                  </a:lnTo>
                  <a:lnTo>
                    <a:pt x="362" y="599"/>
                  </a:lnTo>
                  <a:lnTo>
                    <a:pt x="338" y="594"/>
                  </a:lnTo>
                  <a:lnTo>
                    <a:pt x="313" y="587"/>
                  </a:lnTo>
                  <a:lnTo>
                    <a:pt x="286" y="583"/>
                  </a:lnTo>
                  <a:lnTo>
                    <a:pt x="259" y="580"/>
                  </a:lnTo>
                  <a:lnTo>
                    <a:pt x="259" y="580"/>
                  </a:lnTo>
                  <a:lnTo>
                    <a:pt x="255" y="585"/>
                  </a:lnTo>
                  <a:lnTo>
                    <a:pt x="251" y="591"/>
                  </a:lnTo>
                  <a:lnTo>
                    <a:pt x="248" y="598"/>
                  </a:lnTo>
                  <a:lnTo>
                    <a:pt x="247" y="606"/>
                  </a:lnTo>
                  <a:lnTo>
                    <a:pt x="243" y="623"/>
                  </a:lnTo>
                  <a:lnTo>
                    <a:pt x="240" y="640"/>
                  </a:lnTo>
                  <a:lnTo>
                    <a:pt x="240" y="640"/>
                  </a:lnTo>
                  <a:lnTo>
                    <a:pt x="250" y="646"/>
                  </a:lnTo>
                  <a:lnTo>
                    <a:pt x="258" y="653"/>
                  </a:lnTo>
                  <a:lnTo>
                    <a:pt x="265" y="661"/>
                  </a:lnTo>
                  <a:lnTo>
                    <a:pt x="271" y="671"/>
                  </a:lnTo>
                  <a:lnTo>
                    <a:pt x="273" y="682"/>
                  </a:lnTo>
                  <a:lnTo>
                    <a:pt x="273" y="693"/>
                  </a:lnTo>
                  <a:lnTo>
                    <a:pt x="272" y="705"/>
                  </a:lnTo>
                  <a:lnTo>
                    <a:pt x="268" y="717"/>
                  </a:lnTo>
                  <a:lnTo>
                    <a:pt x="268" y="717"/>
                  </a:lnTo>
                  <a:lnTo>
                    <a:pt x="264" y="724"/>
                  </a:lnTo>
                  <a:lnTo>
                    <a:pt x="257" y="730"/>
                  </a:lnTo>
                  <a:lnTo>
                    <a:pt x="251" y="736"/>
                  </a:lnTo>
                  <a:lnTo>
                    <a:pt x="245" y="741"/>
                  </a:lnTo>
                  <a:lnTo>
                    <a:pt x="245" y="741"/>
                  </a:lnTo>
                  <a:lnTo>
                    <a:pt x="254" y="750"/>
                  </a:lnTo>
                  <a:lnTo>
                    <a:pt x="259" y="758"/>
                  </a:lnTo>
                  <a:lnTo>
                    <a:pt x="266" y="766"/>
                  </a:lnTo>
                  <a:lnTo>
                    <a:pt x="271" y="776"/>
                  </a:lnTo>
                  <a:lnTo>
                    <a:pt x="279" y="799"/>
                  </a:lnTo>
                  <a:lnTo>
                    <a:pt x="285" y="823"/>
                  </a:lnTo>
                  <a:lnTo>
                    <a:pt x="295" y="873"/>
                  </a:lnTo>
                  <a:lnTo>
                    <a:pt x="299" y="897"/>
                  </a:lnTo>
                  <a:lnTo>
                    <a:pt x="304" y="921"/>
                  </a:lnTo>
                  <a:lnTo>
                    <a:pt x="304" y="921"/>
                  </a:lnTo>
                  <a:lnTo>
                    <a:pt x="318" y="879"/>
                  </a:lnTo>
                  <a:lnTo>
                    <a:pt x="334" y="839"/>
                  </a:lnTo>
                  <a:lnTo>
                    <a:pt x="351" y="802"/>
                  </a:lnTo>
                  <a:lnTo>
                    <a:pt x="369" y="766"/>
                  </a:lnTo>
                  <a:lnTo>
                    <a:pt x="389" y="731"/>
                  </a:lnTo>
                  <a:lnTo>
                    <a:pt x="410" y="698"/>
                  </a:lnTo>
                  <a:lnTo>
                    <a:pt x="432" y="667"/>
                  </a:lnTo>
                  <a:lnTo>
                    <a:pt x="457" y="637"/>
                  </a:lnTo>
                  <a:lnTo>
                    <a:pt x="457" y="637"/>
                  </a:lnTo>
                  <a:close/>
                  <a:moveTo>
                    <a:pt x="286" y="901"/>
                  </a:moveTo>
                  <a:lnTo>
                    <a:pt x="286" y="901"/>
                  </a:lnTo>
                  <a:lnTo>
                    <a:pt x="276" y="848"/>
                  </a:lnTo>
                  <a:lnTo>
                    <a:pt x="271" y="823"/>
                  </a:lnTo>
                  <a:lnTo>
                    <a:pt x="265" y="800"/>
                  </a:lnTo>
                  <a:lnTo>
                    <a:pt x="265" y="800"/>
                  </a:lnTo>
                  <a:lnTo>
                    <a:pt x="261" y="789"/>
                  </a:lnTo>
                  <a:lnTo>
                    <a:pt x="257" y="779"/>
                  </a:lnTo>
                  <a:lnTo>
                    <a:pt x="251" y="769"/>
                  </a:lnTo>
                  <a:lnTo>
                    <a:pt x="244" y="761"/>
                  </a:lnTo>
                  <a:lnTo>
                    <a:pt x="237" y="754"/>
                  </a:lnTo>
                  <a:lnTo>
                    <a:pt x="229" y="750"/>
                  </a:lnTo>
                  <a:lnTo>
                    <a:pt x="224" y="750"/>
                  </a:lnTo>
                  <a:lnTo>
                    <a:pt x="219" y="750"/>
                  </a:lnTo>
                  <a:lnTo>
                    <a:pt x="214" y="750"/>
                  </a:lnTo>
                  <a:lnTo>
                    <a:pt x="209" y="752"/>
                  </a:lnTo>
                  <a:lnTo>
                    <a:pt x="209" y="752"/>
                  </a:lnTo>
                  <a:lnTo>
                    <a:pt x="209" y="768"/>
                  </a:lnTo>
                  <a:lnTo>
                    <a:pt x="210" y="782"/>
                  </a:lnTo>
                  <a:lnTo>
                    <a:pt x="214" y="811"/>
                  </a:lnTo>
                  <a:lnTo>
                    <a:pt x="216" y="824"/>
                  </a:lnTo>
                  <a:lnTo>
                    <a:pt x="216" y="838"/>
                  </a:lnTo>
                  <a:lnTo>
                    <a:pt x="214" y="851"/>
                  </a:lnTo>
                  <a:lnTo>
                    <a:pt x="210" y="862"/>
                  </a:lnTo>
                  <a:lnTo>
                    <a:pt x="210" y="862"/>
                  </a:lnTo>
                  <a:lnTo>
                    <a:pt x="206" y="835"/>
                  </a:lnTo>
                  <a:lnTo>
                    <a:pt x="203" y="809"/>
                  </a:lnTo>
                  <a:lnTo>
                    <a:pt x="200" y="783"/>
                  </a:lnTo>
                  <a:lnTo>
                    <a:pt x="198" y="769"/>
                  </a:lnTo>
                  <a:lnTo>
                    <a:pt x="193" y="755"/>
                  </a:lnTo>
                  <a:lnTo>
                    <a:pt x="193" y="755"/>
                  </a:lnTo>
                  <a:lnTo>
                    <a:pt x="191" y="768"/>
                  </a:lnTo>
                  <a:lnTo>
                    <a:pt x="191" y="781"/>
                  </a:lnTo>
                  <a:lnTo>
                    <a:pt x="191" y="807"/>
                  </a:lnTo>
                  <a:lnTo>
                    <a:pt x="189" y="820"/>
                  </a:lnTo>
                  <a:lnTo>
                    <a:pt x="189" y="832"/>
                  </a:lnTo>
                  <a:lnTo>
                    <a:pt x="186" y="844"/>
                  </a:lnTo>
                  <a:lnTo>
                    <a:pt x="182" y="854"/>
                  </a:lnTo>
                  <a:lnTo>
                    <a:pt x="182" y="854"/>
                  </a:lnTo>
                  <a:lnTo>
                    <a:pt x="179" y="821"/>
                  </a:lnTo>
                  <a:lnTo>
                    <a:pt x="179" y="793"/>
                  </a:lnTo>
                  <a:lnTo>
                    <a:pt x="179" y="793"/>
                  </a:lnTo>
                  <a:lnTo>
                    <a:pt x="181" y="776"/>
                  </a:lnTo>
                  <a:lnTo>
                    <a:pt x="182" y="761"/>
                  </a:lnTo>
                  <a:lnTo>
                    <a:pt x="181" y="754"/>
                  </a:lnTo>
                  <a:lnTo>
                    <a:pt x="179" y="750"/>
                  </a:lnTo>
                  <a:lnTo>
                    <a:pt x="175" y="747"/>
                  </a:lnTo>
                  <a:lnTo>
                    <a:pt x="168" y="745"/>
                  </a:lnTo>
                  <a:lnTo>
                    <a:pt x="168" y="745"/>
                  </a:lnTo>
                  <a:lnTo>
                    <a:pt x="161" y="758"/>
                  </a:lnTo>
                  <a:lnTo>
                    <a:pt x="154" y="772"/>
                  </a:lnTo>
                  <a:lnTo>
                    <a:pt x="147" y="786"/>
                  </a:lnTo>
                  <a:lnTo>
                    <a:pt x="139" y="797"/>
                  </a:lnTo>
                  <a:lnTo>
                    <a:pt x="139" y="797"/>
                  </a:lnTo>
                  <a:lnTo>
                    <a:pt x="137" y="789"/>
                  </a:lnTo>
                  <a:lnTo>
                    <a:pt x="139" y="782"/>
                  </a:lnTo>
                  <a:lnTo>
                    <a:pt x="140" y="776"/>
                  </a:lnTo>
                  <a:lnTo>
                    <a:pt x="143" y="771"/>
                  </a:lnTo>
                  <a:lnTo>
                    <a:pt x="149" y="759"/>
                  </a:lnTo>
                  <a:lnTo>
                    <a:pt x="151" y="752"/>
                  </a:lnTo>
                  <a:lnTo>
                    <a:pt x="153" y="745"/>
                  </a:lnTo>
                  <a:lnTo>
                    <a:pt x="153" y="745"/>
                  </a:lnTo>
                  <a:lnTo>
                    <a:pt x="141" y="755"/>
                  </a:lnTo>
                  <a:lnTo>
                    <a:pt x="132" y="768"/>
                  </a:lnTo>
                  <a:lnTo>
                    <a:pt x="122" y="781"/>
                  </a:lnTo>
                  <a:lnTo>
                    <a:pt x="115" y="796"/>
                  </a:lnTo>
                  <a:lnTo>
                    <a:pt x="108" y="810"/>
                  </a:lnTo>
                  <a:lnTo>
                    <a:pt x="102" y="827"/>
                  </a:lnTo>
                  <a:lnTo>
                    <a:pt x="91" y="861"/>
                  </a:lnTo>
                  <a:lnTo>
                    <a:pt x="73" y="929"/>
                  </a:lnTo>
                  <a:lnTo>
                    <a:pt x="61" y="963"/>
                  </a:lnTo>
                  <a:lnTo>
                    <a:pt x="56" y="978"/>
                  </a:lnTo>
                  <a:lnTo>
                    <a:pt x="47" y="994"/>
                  </a:lnTo>
                  <a:lnTo>
                    <a:pt x="47" y="994"/>
                  </a:lnTo>
                  <a:lnTo>
                    <a:pt x="56" y="1001"/>
                  </a:lnTo>
                  <a:lnTo>
                    <a:pt x="63" y="1009"/>
                  </a:lnTo>
                  <a:lnTo>
                    <a:pt x="76" y="1028"/>
                  </a:lnTo>
                  <a:lnTo>
                    <a:pt x="83" y="1036"/>
                  </a:lnTo>
                  <a:lnTo>
                    <a:pt x="90" y="1043"/>
                  </a:lnTo>
                  <a:lnTo>
                    <a:pt x="98" y="1049"/>
                  </a:lnTo>
                  <a:lnTo>
                    <a:pt x="108" y="1051"/>
                  </a:lnTo>
                  <a:lnTo>
                    <a:pt x="108" y="1051"/>
                  </a:lnTo>
                  <a:lnTo>
                    <a:pt x="111" y="1028"/>
                  </a:lnTo>
                  <a:lnTo>
                    <a:pt x="113" y="1004"/>
                  </a:lnTo>
                  <a:lnTo>
                    <a:pt x="119" y="955"/>
                  </a:lnTo>
                  <a:lnTo>
                    <a:pt x="123" y="905"/>
                  </a:lnTo>
                  <a:lnTo>
                    <a:pt x="127" y="882"/>
                  </a:lnTo>
                  <a:lnTo>
                    <a:pt x="132" y="859"/>
                  </a:lnTo>
                  <a:lnTo>
                    <a:pt x="132" y="859"/>
                  </a:lnTo>
                  <a:lnTo>
                    <a:pt x="133" y="851"/>
                  </a:lnTo>
                  <a:lnTo>
                    <a:pt x="136" y="841"/>
                  </a:lnTo>
                  <a:lnTo>
                    <a:pt x="139" y="837"/>
                  </a:lnTo>
                  <a:lnTo>
                    <a:pt x="141" y="832"/>
                  </a:lnTo>
                  <a:lnTo>
                    <a:pt x="144" y="830"/>
                  </a:lnTo>
                  <a:lnTo>
                    <a:pt x="150" y="830"/>
                  </a:lnTo>
                  <a:lnTo>
                    <a:pt x="150" y="830"/>
                  </a:lnTo>
                  <a:lnTo>
                    <a:pt x="143" y="856"/>
                  </a:lnTo>
                  <a:lnTo>
                    <a:pt x="137" y="882"/>
                  </a:lnTo>
                  <a:lnTo>
                    <a:pt x="133" y="907"/>
                  </a:lnTo>
                  <a:lnTo>
                    <a:pt x="130" y="932"/>
                  </a:lnTo>
                  <a:lnTo>
                    <a:pt x="126" y="983"/>
                  </a:lnTo>
                  <a:lnTo>
                    <a:pt x="125" y="1033"/>
                  </a:lnTo>
                  <a:lnTo>
                    <a:pt x="125" y="1033"/>
                  </a:lnTo>
                  <a:lnTo>
                    <a:pt x="122" y="1037"/>
                  </a:lnTo>
                  <a:lnTo>
                    <a:pt x="120" y="1042"/>
                  </a:lnTo>
                  <a:lnTo>
                    <a:pt x="119" y="1046"/>
                  </a:lnTo>
                  <a:lnTo>
                    <a:pt x="120" y="1051"/>
                  </a:lnTo>
                  <a:lnTo>
                    <a:pt x="120" y="1056"/>
                  </a:lnTo>
                  <a:lnTo>
                    <a:pt x="123" y="1060"/>
                  </a:lnTo>
                  <a:lnTo>
                    <a:pt x="126" y="1063"/>
                  </a:lnTo>
                  <a:lnTo>
                    <a:pt x="130" y="1064"/>
                  </a:lnTo>
                  <a:lnTo>
                    <a:pt x="130" y="1064"/>
                  </a:lnTo>
                  <a:lnTo>
                    <a:pt x="137" y="1018"/>
                  </a:lnTo>
                  <a:lnTo>
                    <a:pt x="141" y="995"/>
                  </a:lnTo>
                  <a:lnTo>
                    <a:pt x="144" y="984"/>
                  </a:lnTo>
                  <a:lnTo>
                    <a:pt x="147" y="974"/>
                  </a:lnTo>
                  <a:lnTo>
                    <a:pt x="147" y="974"/>
                  </a:lnTo>
                  <a:lnTo>
                    <a:pt x="149" y="985"/>
                  </a:lnTo>
                  <a:lnTo>
                    <a:pt x="149" y="998"/>
                  </a:lnTo>
                  <a:lnTo>
                    <a:pt x="146" y="1025"/>
                  </a:lnTo>
                  <a:lnTo>
                    <a:pt x="143" y="1049"/>
                  </a:lnTo>
                  <a:lnTo>
                    <a:pt x="143" y="1060"/>
                  </a:lnTo>
                  <a:lnTo>
                    <a:pt x="144" y="1071"/>
                  </a:lnTo>
                  <a:lnTo>
                    <a:pt x="144" y="1071"/>
                  </a:lnTo>
                  <a:lnTo>
                    <a:pt x="147" y="1071"/>
                  </a:lnTo>
                  <a:lnTo>
                    <a:pt x="151" y="1071"/>
                  </a:lnTo>
                  <a:lnTo>
                    <a:pt x="154" y="1073"/>
                  </a:lnTo>
                  <a:lnTo>
                    <a:pt x="158" y="1073"/>
                  </a:lnTo>
                  <a:lnTo>
                    <a:pt x="158" y="1073"/>
                  </a:lnTo>
                  <a:lnTo>
                    <a:pt x="160" y="1056"/>
                  </a:lnTo>
                  <a:lnTo>
                    <a:pt x="160" y="1037"/>
                  </a:lnTo>
                  <a:lnTo>
                    <a:pt x="161" y="1019"/>
                  </a:lnTo>
                  <a:lnTo>
                    <a:pt x="163" y="1012"/>
                  </a:lnTo>
                  <a:lnTo>
                    <a:pt x="165" y="1007"/>
                  </a:lnTo>
                  <a:lnTo>
                    <a:pt x="165" y="1007"/>
                  </a:lnTo>
                  <a:lnTo>
                    <a:pt x="168" y="1040"/>
                  </a:lnTo>
                  <a:lnTo>
                    <a:pt x="170" y="1059"/>
                  </a:lnTo>
                  <a:lnTo>
                    <a:pt x="171" y="1075"/>
                  </a:lnTo>
                  <a:lnTo>
                    <a:pt x="171" y="1075"/>
                  </a:lnTo>
                  <a:lnTo>
                    <a:pt x="181" y="1078"/>
                  </a:lnTo>
                  <a:lnTo>
                    <a:pt x="193" y="1081"/>
                  </a:lnTo>
                  <a:lnTo>
                    <a:pt x="202" y="1081"/>
                  </a:lnTo>
                  <a:lnTo>
                    <a:pt x="209" y="1081"/>
                  </a:lnTo>
                  <a:lnTo>
                    <a:pt x="214" y="1080"/>
                  </a:lnTo>
                  <a:lnTo>
                    <a:pt x="222" y="1078"/>
                  </a:lnTo>
                  <a:lnTo>
                    <a:pt x="222" y="1078"/>
                  </a:lnTo>
                  <a:lnTo>
                    <a:pt x="223" y="1066"/>
                  </a:lnTo>
                  <a:lnTo>
                    <a:pt x="223" y="1054"/>
                  </a:lnTo>
                  <a:lnTo>
                    <a:pt x="222" y="1030"/>
                  </a:lnTo>
                  <a:lnTo>
                    <a:pt x="220" y="1008"/>
                  </a:lnTo>
                  <a:lnTo>
                    <a:pt x="220" y="998"/>
                  </a:lnTo>
                  <a:lnTo>
                    <a:pt x="223" y="988"/>
                  </a:lnTo>
                  <a:lnTo>
                    <a:pt x="223" y="988"/>
                  </a:lnTo>
                  <a:lnTo>
                    <a:pt x="230" y="1032"/>
                  </a:lnTo>
                  <a:lnTo>
                    <a:pt x="233" y="1054"/>
                  </a:lnTo>
                  <a:lnTo>
                    <a:pt x="236" y="1075"/>
                  </a:lnTo>
                  <a:lnTo>
                    <a:pt x="236" y="1075"/>
                  </a:lnTo>
                  <a:lnTo>
                    <a:pt x="243" y="1074"/>
                  </a:lnTo>
                  <a:lnTo>
                    <a:pt x="251" y="1071"/>
                  </a:lnTo>
                  <a:lnTo>
                    <a:pt x="257" y="1067"/>
                  </a:lnTo>
                  <a:lnTo>
                    <a:pt x="262" y="1063"/>
                  </a:lnTo>
                  <a:lnTo>
                    <a:pt x="273" y="1053"/>
                  </a:lnTo>
                  <a:lnTo>
                    <a:pt x="283" y="1043"/>
                  </a:lnTo>
                  <a:lnTo>
                    <a:pt x="283" y="1043"/>
                  </a:lnTo>
                  <a:lnTo>
                    <a:pt x="285" y="1028"/>
                  </a:lnTo>
                  <a:lnTo>
                    <a:pt x="283" y="1022"/>
                  </a:lnTo>
                  <a:lnTo>
                    <a:pt x="282" y="1019"/>
                  </a:lnTo>
                  <a:lnTo>
                    <a:pt x="279" y="1018"/>
                  </a:lnTo>
                  <a:lnTo>
                    <a:pt x="279" y="1018"/>
                  </a:lnTo>
                  <a:lnTo>
                    <a:pt x="282" y="1012"/>
                  </a:lnTo>
                  <a:lnTo>
                    <a:pt x="282" y="1009"/>
                  </a:lnTo>
                  <a:lnTo>
                    <a:pt x="282" y="1004"/>
                  </a:lnTo>
                  <a:lnTo>
                    <a:pt x="282" y="1004"/>
                  </a:lnTo>
                  <a:lnTo>
                    <a:pt x="262" y="924"/>
                  </a:lnTo>
                  <a:lnTo>
                    <a:pt x="245" y="844"/>
                  </a:lnTo>
                  <a:lnTo>
                    <a:pt x="245" y="844"/>
                  </a:lnTo>
                  <a:lnTo>
                    <a:pt x="243" y="838"/>
                  </a:lnTo>
                  <a:lnTo>
                    <a:pt x="241" y="831"/>
                  </a:lnTo>
                  <a:lnTo>
                    <a:pt x="240" y="828"/>
                  </a:lnTo>
                  <a:lnTo>
                    <a:pt x="241" y="825"/>
                  </a:lnTo>
                  <a:lnTo>
                    <a:pt x="243" y="823"/>
                  </a:lnTo>
                  <a:lnTo>
                    <a:pt x="247" y="821"/>
                  </a:lnTo>
                  <a:lnTo>
                    <a:pt x="247" y="821"/>
                  </a:lnTo>
                  <a:lnTo>
                    <a:pt x="251" y="827"/>
                  </a:lnTo>
                  <a:lnTo>
                    <a:pt x="255" y="835"/>
                  </a:lnTo>
                  <a:lnTo>
                    <a:pt x="257" y="842"/>
                  </a:lnTo>
                  <a:lnTo>
                    <a:pt x="259" y="851"/>
                  </a:lnTo>
                  <a:lnTo>
                    <a:pt x="261" y="869"/>
                  </a:lnTo>
                  <a:lnTo>
                    <a:pt x="264" y="886"/>
                  </a:lnTo>
                  <a:lnTo>
                    <a:pt x="264" y="886"/>
                  </a:lnTo>
                  <a:lnTo>
                    <a:pt x="271" y="918"/>
                  </a:lnTo>
                  <a:lnTo>
                    <a:pt x="280" y="949"/>
                  </a:lnTo>
                  <a:lnTo>
                    <a:pt x="290" y="978"/>
                  </a:lnTo>
                  <a:lnTo>
                    <a:pt x="297" y="1007"/>
                  </a:lnTo>
                  <a:lnTo>
                    <a:pt x="297" y="1007"/>
                  </a:lnTo>
                  <a:lnTo>
                    <a:pt x="302" y="1004"/>
                  </a:lnTo>
                  <a:lnTo>
                    <a:pt x="304" y="1001"/>
                  </a:lnTo>
                  <a:lnTo>
                    <a:pt x="309" y="1000"/>
                  </a:lnTo>
                  <a:lnTo>
                    <a:pt x="311" y="997"/>
                  </a:lnTo>
                  <a:lnTo>
                    <a:pt x="311" y="997"/>
                  </a:lnTo>
                  <a:lnTo>
                    <a:pt x="306" y="976"/>
                  </a:lnTo>
                  <a:lnTo>
                    <a:pt x="299" y="950"/>
                  </a:lnTo>
                  <a:lnTo>
                    <a:pt x="292" y="924"/>
                  </a:lnTo>
                  <a:lnTo>
                    <a:pt x="286" y="901"/>
                  </a:lnTo>
                  <a:lnTo>
                    <a:pt x="286" y="901"/>
                  </a:lnTo>
                  <a:close/>
                  <a:moveTo>
                    <a:pt x="226" y="729"/>
                  </a:moveTo>
                  <a:lnTo>
                    <a:pt x="226" y="729"/>
                  </a:lnTo>
                  <a:lnTo>
                    <a:pt x="230" y="730"/>
                  </a:lnTo>
                  <a:lnTo>
                    <a:pt x="236" y="729"/>
                  </a:lnTo>
                  <a:lnTo>
                    <a:pt x="241" y="726"/>
                  </a:lnTo>
                  <a:lnTo>
                    <a:pt x="247" y="720"/>
                  </a:lnTo>
                  <a:lnTo>
                    <a:pt x="251" y="715"/>
                  </a:lnTo>
                  <a:lnTo>
                    <a:pt x="255" y="709"/>
                  </a:lnTo>
                  <a:lnTo>
                    <a:pt x="257" y="702"/>
                  </a:lnTo>
                  <a:lnTo>
                    <a:pt x="257" y="695"/>
                  </a:lnTo>
                  <a:lnTo>
                    <a:pt x="257" y="695"/>
                  </a:lnTo>
                  <a:lnTo>
                    <a:pt x="243" y="712"/>
                  </a:lnTo>
                  <a:lnTo>
                    <a:pt x="234" y="720"/>
                  </a:lnTo>
                  <a:lnTo>
                    <a:pt x="226" y="729"/>
                  </a:lnTo>
                  <a:lnTo>
                    <a:pt x="226" y="729"/>
                  </a:lnTo>
                  <a:close/>
                  <a:moveTo>
                    <a:pt x="254" y="670"/>
                  </a:moveTo>
                  <a:lnTo>
                    <a:pt x="254" y="670"/>
                  </a:lnTo>
                  <a:lnTo>
                    <a:pt x="252" y="668"/>
                  </a:lnTo>
                  <a:lnTo>
                    <a:pt x="250" y="664"/>
                  </a:lnTo>
                  <a:lnTo>
                    <a:pt x="248" y="663"/>
                  </a:lnTo>
                  <a:lnTo>
                    <a:pt x="247" y="661"/>
                  </a:lnTo>
                  <a:lnTo>
                    <a:pt x="244" y="661"/>
                  </a:lnTo>
                  <a:lnTo>
                    <a:pt x="244" y="661"/>
                  </a:lnTo>
                  <a:lnTo>
                    <a:pt x="241" y="674"/>
                  </a:lnTo>
                  <a:lnTo>
                    <a:pt x="236" y="685"/>
                  </a:lnTo>
                  <a:lnTo>
                    <a:pt x="227" y="695"/>
                  </a:lnTo>
                  <a:lnTo>
                    <a:pt x="217" y="702"/>
                  </a:lnTo>
                  <a:lnTo>
                    <a:pt x="206" y="709"/>
                  </a:lnTo>
                  <a:lnTo>
                    <a:pt x="193" y="715"/>
                  </a:lnTo>
                  <a:lnTo>
                    <a:pt x="179" y="719"/>
                  </a:lnTo>
                  <a:lnTo>
                    <a:pt x="165" y="722"/>
                  </a:lnTo>
                  <a:lnTo>
                    <a:pt x="165" y="722"/>
                  </a:lnTo>
                  <a:lnTo>
                    <a:pt x="172" y="727"/>
                  </a:lnTo>
                  <a:lnTo>
                    <a:pt x="179" y="730"/>
                  </a:lnTo>
                  <a:lnTo>
                    <a:pt x="186" y="733"/>
                  </a:lnTo>
                  <a:lnTo>
                    <a:pt x="193" y="733"/>
                  </a:lnTo>
                  <a:lnTo>
                    <a:pt x="199" y="731"/>
                  </a:lnTo>
                  <a:lnTo>
                    <a:pt x="206" y="729"/>
                  </a:lnTo>
                  <a:lnTo>
                    <a:pt x="213" y="726"/>
                  </a:lnTo>
                  <a:lnTo>
                    <a:pt x="219" y="720"/>
                  </a:lnTo>
                  <a:lnTo>
                    <a:pt x="230" y="709"/>
                  </a:lnTo>
                  <a:lnTo>
                    <a:pt x="240" y="696"/>
                  </a:lnTo>
                  <a:lnTo>
                    <a:pt x="248" y="682"/>
                  </a:lnTo>
                  <a:lnTo>
                    <a:pt x="254" y="670"/>
                  </a:lnTo>
                  <a:lnTo>
                    <a:pt x="254" y="670"/>
                  </a:lnTo>
                  <a:close/>
                  <a:moveTo>
                    <a:pt x="168" y="705"/>
                  </a:moveTo>
                  <a:lnTo>
                    <a:pt x="168" y="705"/>
                  </a:lnTo>
                  <a:lnTo>
                    <a:pt x="179" y="703"/>
                  </a:lnTo>
                  <a:lnTo>
                    <a:pt x="192" y="700"/>
                  </a:lnTo>
                  <a:lnTo>
                    <a:pt x="205" y="695"/>
                  </a:lnTo>
                  <a:lnTo>
                    <a:pt x="214" y="688"/>
                  </a:lnTo>
                  <a:lnTo>
                    <a:pt x="223" y="681"/>
                  </a:lnTo>
                  <a:lnTo>
                    <a:pt x="226" y="675"/>
                  </a:lnTo>
                  <a:lnTo>
                    <a:pt x="227" y="671"/>
                  </a:lnTo>
                  <a:lnTo>
                    <a:pt x="227" y="667"/>
                  </a:lnTo>
                  <a:lnTo>
                    <a:pt x="227" y="661"/>
                  </a:lnTo>
                  <a:lnTo>
                    <a:pt x="224" y="656"/>
                  </a:lnTo>
                  <a:lnTo>
                    <a:pt x="222" y="651"/>
                  </a:lnTo>
                  <a:lnTo>
                    <a:pt x="222" y="651"/>
                  </a:lnTo>
                  <a:lnTo>
                    <a:pt x="214" y="658"/>
                  </a:lnTo>
                  <a:lnTo>
                    <a:pt x="206" y="665"/>
                  </a:lnTo>
                  <a:lnTo>
                    <a:pt x="191" y="677"/>
                  </a:lnTo>
                  <a:lnTo>
                    <a:pt x="172" y="688"/>
                  </a:lnTo>
                  <a:lnTo>
                    <a:pt x="154" y="698"/>
                  </a:lnTo>
                  <a:lnTo>
                    <a:pt x="154" y="698"/>
                  </a:lnTo>
                  <a:lnTo>
                    <a:pt x="154" y="700"/>
                  </a:lnTo>
                  <a:lnTo>
                    <a:pt x="156" y="702"/>
                  </a:lnTo>
                  <a:lnTo>
                    <a:pt x="160" y="705"/>
                  </a:lnTo>
                  <a:lnTo>
                    <a:pt x="164" y="705"/>
                  </a:lnTo>
                  <a:lnTo>
                    <a:pt x="168" y="705"/>
                  </a:lnTo>
                  <a:lnTo>
                    <a:pt x="168" y="705"/>
                  </a:lnTo>
                  <a:close/>
                  <a:moveTo>
                    <a:pt x="189" y="639"/>
                  </a:moveTo>
                  <a:lnTo>
                    <a:pt x="189" y="639"/>
                  </a:lnTo>
                  <a:lnTo>
                    <a:pt x="179" y="642"/>
                  </a:lnTo>
                  <a:lnTo>
                    <a:pt x="171" y="646"/>
                  </a:lnTo>
                  <a:lnTo>
                    <a:pt x="164" y="650"/>
                  </a:lnTo>
                  <a:lnTo>
                    <a:pt x="160" y="657"/>
                  </a:lnTo>
                  <a:lnTo>
                    <a:pt x="156" y="664"/>
                  </a:lnTo>
                  <a:lnTo>
                    <a:pt x="153" y="671"/>
                  </a:lnTo>
                  <a:lnTo>
                    <a:pt x="153" y="679"/>
                  </a:lnTo>
                  <a:lnTo>
                    <a:pt x="153" y="686"/>
                  </a:lnTo>
                  <a:lnTo>
                    <a:pt x="153" y="686"/>
                  </a:lnTo>
                  <a:lnTo>
                    <a:pt x="161" y="682"/>
                  </a:lnTo>
                  <a:lnTo>
                    <a:pt x="168" y="678"/>
                  </a:lnTo>
                  <a:lnTo>
                    <a:pt x="181" y="670"/>
                  </a:lnTo>
                  <a:lnTo>
                    <a:pt x="192" y="658"/>
                  </a:lnTo>
                  <a:lnTo>
                    <a:pt x="205" y="649"/>
                  </a:lnTo>
                  <a:lnTo>
                    <a:pt x="205" y="649"/>
                  </a:lnTo>
                  <a:lnTo>
                    <a:pt x="205" y="649"/>
                  </a:lnTo>
                  <a:lnTo>
                    <a:pt x="205" y="646"/>
                  </a:lnTo>
                  <a:lnTo>
                    <a:pt x="205" y="643"/>
                  </a:lnTo>
                  <a:lnTo>
                    <a:pt x="205" y="643"/>
                  </a:lnTo>
                  <a:lnTo>
                    <a:pt x="200" y="643"/>
                  </a:lnTo>
                  <a:lnTo>
                    <a:pt x="198" y="642"/>
                  </a:lnTo>
                  <a:lnTo>
                    <a:pt x="193" y="640"/>
                  </a:lnTo>
                  <a:lnTo>
                    <a:pt x="189" y="639"/>
                  </a:lnTo>
                  <a:lnTo>
                    <a:pt x="189" y="639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细读感悟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0658" name="矩形 1"/>
          <p:cNvSpPr/>
          <p:nvPr/>
        </p:nvSpPr>
        <p:spPr>
          <a:xfrm>
            <a:off x="1961515" y="966470"/>
            <a:ext cx="8474075" cy="1477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/>
            <a:r>
              <a:rPr lang="zh-CN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首联“巴山楚水凄凉地，二十三年弃置身”承接白诗的哪句话而言？写出了什么内容？表达了怎样的思想感情？</a:t>
            </a:r>
            <a:endParaRPr lang="zh-CN" altLang="zh-CN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88293" y="2165350"/>
            <a:ext cx="471646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明确：二十三年折太多。</a:t>
            </a:r>
            <a:endParaRPr lang="zh-CN" altLang="zh-CN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Box 7"/>
          <p:cNvSpPr txBox="1"/>
          <p:nvPr/>
        </p:nvSpPr>
        <p:spPr>
          <a:xfrm>
            <a:off x="1961198" y="2749233"/>
            <a:ext cx="7750175" cy="31921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“巴山楚水”代指被贬谪之地，“凄凉地”三个字举重若轻，一语带过多少艰辛。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719455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“二十三年”概写自己被贬的遭遇，“弃置身”三个字，点明被放逐。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719455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写出了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长期遭贬被朝廷冷落的坎坷遭遇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，表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达了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无限的辛酸和悲凉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82" name="矩形 1"/>
          <p:cNvSpPr/>
          <p:nvPr/>
        </p:nvSpPr>
        <p:spPr>
          <a:xfrm>
            <a:off x="1750060" y="527368"/>
            <a:ext cx="8307388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/>
            <a:r>
              <a:rPr lang="zh-CN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颔联运用了哪两个典故？请借助注释把它概括出来，并说说所表达的感情。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50073" y="1670368"/>
            <a:ext cx="5765800" cy="4225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20000"/>
              </a:lnSpc>
            </a:pPr>
            <a:r>
              <a:rPr lang="zh-CN" altLang="zh-CN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明确：向秀作赋的典故和王质烂柯的典故。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“怀旧”句表达了对受迫害的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故友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王叔文柳宗元等人的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悼念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对统治者的不满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；“到乡”句抒发了诗人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对岁月流逝、人事变迁的感慨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。既暗示了自己贬谪时间的长久，又表现了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世态的变迁以及回归之后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悲痛怅惘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的心情。</a:t>
            </a:r>
            <a:endParaRPr lang="zh-CN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3564" y="1910064"/>
            <a:ext cx="3116178" cy="36538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67"/>
          <p:cNvGrpSpPr/>
          <p:nvPr/>
        </p:nvGrpSpPr>
        <p:grpSpPr>
          <a:xfrm>
            <a:off x="10668000" y="5046133"/>
            <a:ext cx="1304925" cy="1693122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1"/>
          <p:cNvSpPr txBox="1"/>
          <p:nvPr/>
        </p:nvSpPr>
        <p:spPr>
          <a:xfrm>
            <a:off x="2537778" y="853758"/>
            <a:ext cx="7086600" cy="5842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沉舟侧畔千帆过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病树前头万木春。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63153" y="1682433"/>
            <a:ext cx="6559550" cy="5540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）此联针对白诗的哪两句话而言？</a:t>
            </a:r>
            <a:endParaRPr lang="zh-CN" altLang="zh-CN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21815" y="2379345"/>
            <a:ext cx="75374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/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明确：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举眼风光长寂寞，满朝官职独蹉跎</a:t>
            </a:r>
            <a:endParaRPr lang="zh-CN" altLang="zh-CN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55215" y="3120708"/>
            <a:ext cx="6559550" cy="5540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“沉舟”和“病树”指什么呢？</a:t>
            </a:r>
            <a:endParaRPr lang="zh-CN" altLang="zh-CN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47328" y="3850958"/>
            <a:ext cx="51514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</a:rPr>
              <a:t>比喻久遭贬谪的诗人自己。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2711" name="矩形 9"/>
          <p:cNvSpPr/>
          <p:nvPr/>
        </p:nvSpPr>
        <p:spPr>
          <a:xfrm>
            <a:off x="2340928" y="4592320"/>
            <a:ext cx="7300912" cy="554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）作者借这句诗，表达了怎样的思想？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27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/>
      <p:bldP spid="6" grpId="0"/>
      <p:bldP spid="8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3730" name="矩形 1"/>
          <p:cNvSpPr/>
          <p:nvPr/>
        </p:nvSpPr>
        <p:spPr>
          <a:xfrm>
            <a:off x="2242503" y="1787525"/>
            <a:ext cx="7705725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莫道谗言如浪深，莫言迁客似沙沉。</a:t>
            </a:r>
            <a:endParaRPr lang="zh-CN" altLang="zh-CN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自古逢秋悲寂寥，我言秋日胜春朝。</a:t>
            </a:r>
            <a:endParaRPr lang="zh-CN" altLang="zh-CN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一落名宦途，浩如乘风船。</a:t>
            </a:r>
            <a:endParaRPr lang="zh-CN" altLang="zh-CN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马思边草拳毛动，雕眄青云睡眼开。</a:t>
            </a:r>
            <a:endParaRPr lang="zh-CN" altLang="zh-CN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莫道桑榆晚，微霞尚满天</a:t>
            </a:r>
            <a:endParaRPr lang="zh-CN" altLang="zh-CN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3731" name="矩形 2"/>
          <p:cNvSpPr/>
          <p:nvPr/>
        </p:nvSpPr>
        <p:spPr>
          <a:xfrm>
            <a:off x="2119948" y="903288"/>
            <a:ext cx="304101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刘禹锡诗句链接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19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4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36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4754" name="矩形 1"/>
          <p:cNvSpPr/>
          <p:nvPr/>
        </p:nvSpPr>
        <p:spPr>
          <a:xfrm>
            <a:off x="2248218" y="790575"/>
            <a:ext cx="7783512" cy="4939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</a:rPr>
              <a:t>至此，刘禹锡的真正思想才显露出来。原来白诗的意思是您长守寂寞独自蹉跎，真令人悲叹不已；而刘诗的意思是</a:t>
            </a:r>
            <a:r>
              <a:rPr lang="zh-CN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反过来劝慰白居易不必为自己的寂寞蹉跎而忧伤，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</a:rPr>
              <a:t>对世事的变迁和仕宦的升沉，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表达了作者乐观进取、积极向上的人生态度，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表现出开朗、豁达、乐观、坦荡的气魄和襟怀。</a:t>
            </a:r>
            <a:endParaRPr lang="zh-CN" altLang="zh-CN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" name="文本框 2"/>
          <p:cNvSpPr txBox="1"/>
          <p:nvPr/>
        </p:nvSpPr>
        <p:spPr>
          <a:xfrm>
            <a:off x="2113598" y="1184275"/>
            <a:ext cx="7605712" cy="13709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坎坷是暂时的，光明和希望必将到来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，新的事物必将取代旧的事物。</a:t>
            </a:r>
            <a:endParaRPr lang="zh-CN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5779" name="矩形 3"/>
          <p:cNvSpPr/>
          <p:nvPr/>
        </p:nvSpPr>
        <p:spPr>
          <a:xfrm>
            <a:off x="2514918" y="599758"/>
            <a:ext cx="716121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此联被后人赋予的的哲理意义是什么？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8546" name="Picture 2" descr="http://p99.pstatp.com/large/pgc-image/15407262325289b22ba76d2"/>
          <p:cNvPicPr>
            <a:picLocks noChangeAspect="1" noChangeArrowheads="1"/>
          </p:cNvPicPr>
          <p:nvPr/>
        </p:nvPicPr>
        <p:blipFill>
          <a:blip r:embed="rId1" cstate="print"/>
          <a:srcRect l="11533"/>
          <a:stretch>
            <a:fillRect/>
          </a:stretch>
        </p:blipFill>
        <p:spPr bwMode="auto">
          <a:xfrm>
            <a:off x="2916834" y="2564780"/>
            <a:ext cx="6411951" cy="37468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6802" name="文本框 1"/>
          <p:cNvSpPr txBox="1"/>
          <p:nvPr/>
        </p:nvSpPr>
        <p:spPr>
          <a:xfrm>
            <a:off x="1962468" y="636588"/>
            <a:ext cx="8418512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尾联“今日听君歌一曲，暂凭杯酒长精神”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有什么作用</a:t>
            </a:r>
            <a:r>
              <a:rPr lang="zh-CN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zh-CN" sz="30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78368" y="1839913"/>
            <a:ext cx="7423150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末联点明酬答之意，回应白诗首联“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为我引杯添酒饮，与君把箸击盘歌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”，扣住诗题，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既有对友人的感谢之情，也表达了共勉之意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，突出了作者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豪迈奔放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的气概。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6018" name="文本框 1"/>
          <p:cNvSpPr txBox="1"/>
          <p:nvPr/>
        </p:nvSpPr>
        <p:spPr>
          <a:xfrm>
            <a:off x="2023110" y="1653223"/>
            <a:ext cx="8145463" cy="302323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ts val="1800"/>
              </a:spcBef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这首诗既表现了诗人对自己被贬谪、遭弃置的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无限辛酸和愤懑不平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的思想感情，同时也表现了诗人的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坚定信念和对生活的乐观态度和进取精神。</a:t>
            </a:r>
            <a:endParaRPr lang="zh-CN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3830" y="137160"/>
            <a:ext cx="3264535" cy="674370"/>
            <a:chOff x="258" y="216"/>
            <a:chExt cx="5141" cy="1062"/>
          </a:xfrm>
        </p:grpSpPr>
        <p:sp>
          <p:nvSpPr>
            <p:cNvPr id="61" name="椭圆 55"/>
            <p:cNvSpPr/>
            <p:nvPr/>
          </p:nvSpPr>
          <p:spPr>
            <a:xfrm>
              <a:off x="258" y="216"/>
              <a:ext cx="843" cy="992"/>
            </a:xfrm>
            <a:custGeom>
              <a:avLst/>
              <a:gdLst>
                <a:gd name="connsiteX0" fmla="*/ 119379 w 281919"/>
                <a:gd name="connsiteY0" fmla="*/ 73025 h 331788"/>
                <a:gd name="connsiteX1" fmla="*/ 144779 w 281919"/>
                <a:gd name="connsiteY1" fmla="*/ 98425 h 331788"/>
                <a:gd name="connsiteX2" fmla="*/ 119379 w 281919"/>
                <a:gd name="connsiteY2" fmla="*/ 123825 h 331788"/>
                <a:gd name="connsiteX3" fmla="*/ 93979 w 281919"/>
                <a:gd name="connsiteY3" fmla="*/ 98425 h 331788"/>
                <a:gd name="connsiteX4" fmla="*/ 119379 w 281919"/>
                <a:gd name="connsiteY4" fmla="*/ 73025 h 331788"/>
                <a:gd name="connsiteX5" fmla="*/ 114848 w 281919"/>
                <a:gd name="connsiteY5" fmla="*/ 31750 h 331788"/>
                <a:gd name="connsiteX6" fmla="*/ 109669 w 281919"/>
                <a:gd name="connsiteY6" fmla="*/ 35634 h 331788"/>
                <a:gd name="connsiteX7" fmla="*/ 103196 w 281919"/>
                <a:gd name="connsiteY7" fmla="*/ 48581 h 331788"/>
                <a:gd name="connsiteX8" fmla="*/ 100607 w 281919"/>
                <a:gd name="connsiteY8" fmla="*/ 52465 h 331788"/>
                <a:gd name="connsiteX9" fmla="*/ 95428 w 281919"/>
                <a:gd name="connsiteY9" fmla="*/ 52465 h 331788"/>
                <a:gd name="connsiteX10" fmla="*/ 82481 w 281919"/>
                <a:gd name="connsiteY10" fmla="*/ 47286 h 331788"/>
                <a:gd name="connsiteX11" fmla="*/ 76008 w 281919"/>
                <a:gd name="connsiteY11" fmla="*/ 48581 h 331788"/>
                <a:gd name="connsiteX12" fmla="*/ 69535 w 281919"/>
                <a:gd name="connsiteY12" fmla="*/ 55054 h 331788"/>
                <a:gd name="connsiteX13" fmla="*/ 68240 w 281919"/>
                <a:gd name="connsiteY13" fmla="*/ 60233 h 331788"/>
                <a:gd name="connsiteX14" fmla="*/ 73419 w 281919"/>
                <a:gd name="connsiteY14" fmla="*/ 74474 h 331788"/>
                <a:gd name="connsiteX15" fmla="*/ 73419 w 281919"/>
                <a:gd name="connsiteY15" fmla="*/ 78358 h 331788"/>
                <a:gd name="connsiteX16" fmla="*/ 73419 w 281919"/>
                <a:gd name="connsiteY16" fmla="*/ 79652 h 331788"/>
                <a:gd name="connsiteX17" fmla="*/ 70829 w 281919"/>
                <a:gd name="connsiteY17" fmla="*/ 82242 h 331788"/>
                <a:gd name="connsiteX18" fmla="*/ 56588 w 281919"/>
                <a:gd name="connsiteY18" fmla="*/ 88715 h 331788"/>
                <a:gd name="connsiteX19" fmla="*/ 52704 w 281919"/>
                <a:gd name="connsiteY19" fmla="*/ 93894 h 331788"/>
                <a:gd name="connsiteX20" fmla="*/ 52704 w 281919"/>
                <a:gd name="connsiteY20" fmla="*/ 102956 h 331788"/>
                <a:gd name="connsiteX21" fmla="*/ 56588 w 281919"/>
                <a:gd name="connsiteY21" fmla="*/ 108135 h 331788"/>
                <a:gd name="connsiteX22" fmla="*/ 70829 w 281919"/>
                <a:gd name="connsiteY22" fmla="*/ 113314 h 331788"/>
                <a:gd name="connsiteX23" fmla="*/ 73419 w 281919"/>
                <a:gd name="connsiteY23" fmla="*/ 117198 h 331788"/>
                <a:gd name="connsiteX24" fmla="*/ 73419 w 281919"/>
                <a:gd name="connsiteY24" fmla="*/ 122376 h 331788"/>
                <a:gd name="connsiteX25" fmla="*/ 68240 w 281919"/>
                <a:gd name="connsiteY25" fmla="*/ 135323 h 331788"/>
                <a:gd name="connsiteX26" fmla="*/ 69535 w 281919"/>
                <a:gd name="connsiteY26" fmla="*/ 141796 h 331788"/>
                <a:gd name="connsiteX27" fmla="*/ 76008 w 281919"/>
                <a:gd name="connsiteY27" fmla="*/ 148269 h 331788"/>
                <a:gd name="connsiteX28" fmla="*/ 82481 w 281919"/>
                <a:gd name="connsiteY28" fmla="*/ 149564 h 331788"/>
                <a:gd name="connsiteX29" fmla="*/ 95428 w 281919"/>
                <a:gd name="connsiteY29" fmla="*/ 144386 h 331788"/>
                <a:gd name="connsiteX30" fmla="*/ 100607 w 281919"/>
                <a:gd name="connsiteY30" fmla="*/ 144386 h 331788"/>
                <a:gd name="connsiteX31" fmla="*/ 104491 w 281919"/>
                <a:gd name="connsiteY31" fmla="*/ 146975 h 331788"/>
                <a:gd name="connsiteX32" fmla="*/ 109669 w 281919"/>
                <a:gd name="connsiteY32" fmla="*/ 161216 h 331788"/>
                <a:gd name="connsiteX33" fmla="*/ 114848 w 281919"/>
                <a:gd name="connsiteY33" fmla="*/ 165100 h 331788"/>
                <a:gd name="connsiteX34" fmla="*/ 123911 w 281919"/>
                <a:gd name="connsiteY34" fmla="*/ 165100 h 331788"/>
                <a:gd name="connsiteX35" fmla="*/ 129089 w 281919"/>
                <a:gd name="connsiteY35" fmla="*/ 161216 h 331788"/>
                <a:gd name="connsiteX36" fmla="*/ 135562 w 281919"/>
                <a:gd name="connsiteY36" fmla="*/ 146975 h 331788"/>
                <a:gd name="connsiteX37" fmla="*/ 138152 w 281919"/>
                <a:gd name="connsiteY37" fmla="*/ 144386 h 331788"/>
                <a:gd name="connsiteX38" fmla="*/ 143330 w 281919"/>
                <a:gd name="connsiteY38" fmla="*/ 144386 h 331788"/>
                <a:gd name="connsiteX39" fmla="*/ 157572 w 281919"/>
                <a:gd name="connsiteY39" fmla="*/ 149564 h 331788"/>
                <a:gd name="connsiteX40" fmla="*/ 162750 w 281919"/>
                <a:gd name="connsiteY40" fmla="*/ 148269 h 331788"/>
                <a:gd name="connsiteX41" fmla="*/ 169224 w 281919"/>
                <a:gd name="connsiteY41" fmla="*/ 141796 h 331788"/>
                <a:gd name="connsiteX42" fmla="*/ 170518 w 281919"/>
                <a:gd name="connsiteY42" fmla="*/ 135323 h 331788"/>
                <a:gd name="connsiteX43" fmla="*/ 165340 w 281919"/>
                <a:gd name="connsiteY43" fmla="*/ 121082 h 331788"/>
                <a:gd name="connsiteX44" fmla="*/ 165340 w 281919"/>
                <a:gd name="connsiteY44" fmla="*/ 117198 h 331788"/>
                <a:gd name="connsiteX45" fmla="*/ 167929 w 281919"/>
                <a:gd name="connsiteY45" fmla="*/ 113314 h 331788"/>
                <a:gd name="connsiteX46" fmla="*/ 182170 w 281919"/>
                <a:gd name="connsiteY46" fmla="*/ 108135 h 331788"/>
                <a:gd name="connsiteX47" fmla="*/ 186054 w 281919"/>
                <a:gd name="connsiteY47" fmla="*/ 102956 h 331788"/>
                <a:gd name="connsiteX48" fmla="*/ 186054 w 281919"/>
                <a:gd name="connsiteY48" fmla="*/ 93894 h 331788"/>
                <a:gd name="connsiteX49" fmla="*/ 182170 w 281919"/>
                <a:gd name="connsiteY49" fmla="*/ 88715 h 331788"/>
                <a:gd name="connsiteX50" fmla="*/ 167929 w 281919"/>
                <a:gd name="connsiteY50" fmla="*/ 82242 h 331788"/>
                <a:gd name="connsiteX51" fmla="*/ 165340 w 281919"/>
                <a:gd name="connsiteY51" fmla="*/ 79652 h 331788"/>
                <a:gd name="connsiteX52" fmla="*/ 165340 w 281919"/>
                <a:gd name="connsiteY52" fmla="*/ 74474 h 331788"/>
                <a:gd name="connsiteX53" fmla="*/ 170518 w 281919"/>
                <a:gd name="connsiteY53" fmla="*/ 60233 h 331788"/>
                <a:gd name="connsiteX54" fmla="*/ 169224 w 281919"/>
                <a:gd name="connsiteY54" fmla="*/ 53759 h 331788"/>
                <a:gd name="connsiteX55" fmla="*/ 162750 w 281919"/>
                <a:gd name="connsiteY55" fmla="*/ 48581 h 331788"/>
                <a:gd name="connsiteX56" fmla="*/ 156277 w 281919"/>
                <a:gd name="connsiteY56" fmla="*/ 47286 h 331788"/>
                <a:gd name="connsiteX57" fmla="*/ 143330 w 281919"/>
                <a:gd name="connsiteY57" fmla="*/ 52465 h 331788"/>
                <a:gd name="connsiteX58" fmla="*/ 138152 w 281919"/>
                <a:gd name="connsiteY58" fmla="*/ 52465 h 331788"/>
                <a:gd name="connsiteX59" fmla="*/ 135562 w 281919"/>
                <a:gd name="connsiteY59" fmla="*/ 49875 h 331788"/>
                <a:gd name="connsiteX60" fmla="*/ 129089 w 281919"/>
                <a:gd name="connsiteY60" fmla="*/ 35634 h 331788"/>
                <a:gd name="connsiteX61" fmla="*/ 123911 w 281919"/>
                <a:gd name="connsiteY61" fmla="*/ 31750 h 331788"/>
                <a:gd name="connsiteX62" fmla="*/ 114848 w 281919"/>
                <a:gd name="connsiteY62" fmla="*/ 31750 h 331788"/>
                <a:gd name="connsiteX63" fmla="*/ 124149 w 281919"/>
                <a:gd name="connsiteY63" fmla="*/ 0 h 331788"/>
                <a:gd name="connsiteX64" fmla="*/ 249569 w 281919"/>
                <a:gd name="connsiteY64" fmla="*/ 125717 h 331788"/>
                <a:gd name="connsiteX65" fmla="*/ 257327 w 281919"/>
                <a:gd name="connsiteY65" fmla="*/ 156822 h 331788"/>
                <a:gd name="connsiteX66" fmla="*/ 280600 w 281919"/>
                <a:gd name="connsiteY66" fmla="*/ 200887 h 331788"/>
                <a:gd name="connsiteX67" fmla="*/ 271549 w 281919"/>
                <a:gd name="connsiteY67" fmla="*/ 217736 h 331788"/>
                <a:gd name="connsiteX68" fmla="*/ 249569 w 281919"/>
                <a:gd name="connsiteY68" fmla="*/ 217736 h 331788"/>
                <a:gd name="connsiteX69" fmla="*/ 249569 w 281919"/>
                <a:gd name="connsiteY69" fmla="*/ 263098 h 331788"/>
                <a:gd name="connsiteX70" fmla="*/ 223709 w 281919"/>
                <a:gd name="connsiteY70" fmla="*/ 290315 h 331788"/>
                <a:gd name="connsiteX71" fmla="*/ 187505 w 281919"/>
                <a:gd name="connsiteY71" fmla="*/ 290315 h 331788"/>
                <a:gd name="connsiteX72" fmla="*/ 187505 w 281919"/>
                <a:gd name="connsiteY72" fmla="*/ 322716 h 331788"/>
                <a:gd name="connsiteX73" fmla="*/ 178454 w 281919"/>
                <a:gd name="connsiteY73" fmla="*/ 331788 h 331788"/>
                <a:gd name="connsiteX74" fmla="*/ 49155 w 281919"/>
                <a:gd name="connsiteY74" fmla="*/ 331788 h 331788"/>
                <a:gd name="connsiteX75" fmla="*/ 38811 w 281919"/>
                <a:gd name="connsiteY75" fmla="*/ 322716 h 331788"/>
                <a:gd name="connsiteX76" fmla="*/ 38811 w 281919"/>
                <a:gd name="connsiteY76" fmla="*/ 289019 h 331788"/>
                <a:gd name="connsiteX77" fmla="*/ 12952 w 281919"/>
                <a:gd name="connsiteY77" fmla="*/ 182743 h 331788"/>
                <a:gd name="connsiteX78" fmla="*/ 22 w 281919"/>
                <a:gd name="connsiteY78" fmla="*/ 127013 h 331788"/>
                <a:gd name="connsiteX79" fmla="*/ 124149 w 281919"/>
                <a:gd name="connsiteY79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81919" h="331788">
                  <a:moveTo>
                    <a:pt x="119379" y="73025"/>
                  </a:moveTo>
                  <a:cubicBezTo>
                    <a:pt x="133407" y="73025"/>
                    <a:pt x="144779" y="84397"/>
                    <a:pt x="144779" y="98425"/>
                  </a:cubicBezTo>
                  <a:cubicBezTo>
                    <a:pt x="144779" y="112453"/>
                    <a:pt x="133407" y="123825"/>
                    <a:pt x="119379" y="123825"/>
                  </a:cubicBezTo>
                  <a:cubicBezTo>
                    <a:pt x="105351" y="123825"/>
                    <a:pt x="93979" y="112453"/>
                    <a:pt x="93979" y="98425"/>
                  </a:cubicBezTo>
                  <a:cubicBezTo>
                    <a:pt x="93979" y="84397"/>
                    <a:pt x="105351" y="73025"/>
                    <a:pt x="119379" y="73025"/>
                  </a:cubicBezTo>
                  <a:close/>
                  <a:moveTo>
                    <a:pt x="114848" y="31750"/>
                  </a:moveTo>
                  <a:cubicBezTo>
                    <a:pt x="112259" y="31750"/>
                    <a:pt x="110964" y="33045"/>
                    <a:pt x="109669" y="35634"/>
                  </a:cubicBezTo>
                  <a:cubicBezTo>
                    <a:pt x="109669" y="35634"/>
                    <a:pt x="109669" y="35634"/>
                    <a:pt x="103196" y="48581"/>
                  </a:cubicBezTo>
                  <a:cubicBezTo>
                    <a:pt x="103196" y="51170"/>
                    <a:pt x="101901" y="51170"/>
                    <a:pt x="100607" y="52465"/>
                  </a:cubicBezTo>
                  <a:cubicBezTo>
                    <a:pt x="99312" y="52465"/>
                    <a:pt x="96723" y="52465"/>
                    <a:pt x="95428" y="52465"/>
                  </a:cubicBezTo>
                  <a:cubicBezTo>
                    <a:pt x="95428" y="52465"/>
                    <a:pt x="95428" y="52465"/>
                    <a:pt x="82481" y="47286"/>
                  </a:cubicBezTo>
                  <a:cubicBezTo>
                    <a:pt x="79892" y="45991"/>
                    <a:pt x="77303" y="45991"/>
                    <a:pt x="76008" y="48581"/>
                  </a:cubicBezTo>
                  <a:cubicBezTo>
                    <a:pt x="76008" y="48581"/>
                    <a:pt x="76008" y="48581"/>
                    <a:pt x="69535" y="55054"/>
                  </a:cubicBezTo>
                  <a:cubicBezTo>
                    <a:pt x="68240" y="56349"/>
                    <a:pt x="66946" y="58938"/>
                    <a:pt x="68240" y="60233"/>
                  </a:cubicBezTo>
                  <a:cubicBezTo>
                    <a:pt x="68240" y="60233"/>
                    <a:pt x="68240" y="60233"/>
                    <a:pt x="73419" y="74474"/>
                  </a:cubicBezTo>
                  <a:cubicBezTo>
                    <a:pt x="74713" y="75769"/>
                    <a:pt x="74713" y="77063"/>
                    <a:pt x="73419" y="78358"/>
                  </a:cubicBezTo>
                  <a:cubicBezTo>
                    <a:pt x="73419" y="79652"/>
                    <a:pt x="73419" y="79652"/>
                    <a:pt x="73419" y="79652"/>
                  </a:cubicBezTo>
                  <a:cubicBezTo>
                    <a:pt x="73419" y="80947"/>
                    <a:pt x="72124" y="82242"/>
                    <a:pt x="70829" y="82242"/>
                  </a:cubicBezTo>
                  <a:cubicBezTo>
                    <a:pt x="70829" y="82242"/>
                    <a:pt x="70829" y="82242"/>
                    <a:pt x="56588" y="88715"/>
                  </a:cubicBezTo>
                  <a:cubicBezTo>
                    <a:pt x="53999" y="90010"/>
                    <a:pt x="52704" y="91304"/>
                    <a:pt x="52704" y="93894"/>
                  </a:cubicBezTo>
                  <a:cubicBezTo>
                    <a:pt x="52704" y="93894"/>
                    <a:pt x="52704" y="93894"/>
                    <a:pt x="52704" y="102956"/>
                  </a:cubicBezTo>
                  <a:cubicBezTo>
                    <a:pt x="52704" y="105546"/>
                    <a:pt x="53999" y="106840"/>
                    <a:pt x="56588" y="108135"/>
                  </a:cubicBezTo>
                  <a:cubicBezTo>
                    <a:pt x="56588" y="108135"/>
                    <a:pt x="56588" y="108135"/>
                    <a:pt x="70829" y="113314"/>
                  </a:cubicBezTo>
                  <a:cubicBezTo>
                    <a:pt x="72124" y="114608"/>
                    <a:pt x="73419" y="115903"/>
                    <a:pt x="73419" y="117198"/>
                  </a:cubicBezTo>
                  <a:cubicBezTo>
                    <a:pt x="74713" y="118492"/>
                    <a:pt x="74713" y="121082"/>
                    <a:pt x="73419" y="122376"/>
                  </a:cubicBezTo>
                  <a:cubicBezTo>
                    <a:pt x="73419" y="122376"/>
                    <a:pt x="73419" y="122376"/>
                    <a:pt x="68240" y="135323"/>
                  </a:cubicBezTo>
                  <a:cubicBezTo>
                    <a:pt x="66946" y="137912"/>
                    <a:pt x="68240" y="140502"/>
                    <a:pt x="69535" y="141796"/>
                  </a:cubicBezTo>
                  <a:cubicBezTo>
                    <a:pt x="69535" y="141796"/>
                    <a:pt x="69535" y="141796"/>
                    <a:pt x="76008" y="148269"/>
                  </a:cubicBezTo>
                  <a:cubicBezTo>
                    <a:pt x="77303" y="149564"/>
                    <a:pt x="79892" y="150859"/>
                    <a:pt x="82481" y="149564"/>
                  </a:cubicBezTo>
                  <a:cubicBezTo>
                    <a:pt x="82481" y="149564"/>
                    <a:pt x="82481" y="149564"/>
                    <a:pt x="95428" y="144386"/>
                  </a:cubicBezTo>
                  <a:cubicBezTo>
                    <a:pt x="96723" y="143091"/>
                    <a:pt x="99312" y="143091"/>
                    <a:pt x="100607" y="144386"/>
                  </a:cubicBezTo>
                  <a:cubicBezTo>
                    <a:pt x="101901" y="144386"/>
                    <a:pt x="103196" y="145680"/>
                    <a:pt x="104491" y="146975"/>
                  </a:cubicBezTo>
                  <a:cubicBezTo>
                    <a:pt x="104491" y="146975"/>
                    <a:pt x="104491" y="146975"/>
                    <a:pt x="109669" y="161216"/>
                  </a:cubicBezTo>
                  <a:cubicBezTo>
                    <a:pt x="110964" y="163805"/>
                    <a:pt x="112259" y="165100"/>
                    <a:pt x="114848" y="165100"/>
                  </a:cubicBezTo>
                  <a:cubicBezTo>
                    <a:pt x="114848" y="165100"/>
                    <a:pt x="114848" y="165100"/>
                    <a:pt x="123911" y="165100"/>
                  </a:cubicBezTo>
                  <a:cubicBezTo>
                    <a:pt x="126500" y="165100"/>
                    <a:pt x="129089" y="163805"/>
                    <a:pt x="129089" y="161216"/>
                  </a:cubicBezTo>
                  <a:cubicBezTo>
                    <a:pt x="129089" y="161216"/>
                    <a:pt x="129089" y="161216"/>
                    <a:pt x="135562" y="146975"/>
                  </a:cubicBezTo>
                  <a:cubicBezTo>
                    <a:pt x="135562" y="145680"/>
                    <a:pt x="136857" y="144386"/>
                    <a:pt x="138152" y="144386"/>
                  </a:cubicBezTo>
                  <a:cubicBezTo>
                    <a:pt x="139446" y="143091"/>
                    <a:pt x="142036" y="143091"/>
                    <a:pt x="143330" y="144386"/>
                  </a:cubicBezTo>
                  <a:cubicBezTo>
                    <a:pt x="143330" y="144386"/>
                    <a:pt x="143330" y="144386"/>
                    <a:pt x="157572" y="149564"/>
                  </a:cubicBezTo>
                  <a:cubicBezTo>
                    <a:pt x="158866" y="150859"/>
                    <a:pt x="161456" y="149564"/>
                    <a:pt x="162750" y="148269"/>
                  </a:cubicBezTo>
                  <a:cubicBezTo>
                    <a:pt x="162750" y="148269"/>
                    <a:pt x="162750" y="148269"/>
                    <a:pt x="169224" y="141796"/>
                  </a:cubicBezTo>
                  <a:cubicBezTo>
                    <a:pt x="171813" y="140502"/>
                    <a:pt x="171813" y="137912"/>
                    <a:pt x="170518" y="135323"/>
                  </a:cubicBezTo>
                  <a:cubicBezTo>
                    <a:pt x="170518" y="135323"/>
                    <a:pt x="170518" y="135323"/>
                    <a:pt x="165340" y="121082"/>
                  </a:cubicBezTo>
                  <a:cubicBezTo>
                    <a:pt x="164045" y="119787"/>
                    <a:pt x="164045" y="118492"/>
                    <a:pt x="165340" y="117198"/>
                  </a:cubicBezTo>
                  <a:cubicBezTo>
                    <a:pt x="165340" y="115903"/>
                    <a:pt x="166634" y="114608"/>
                    <a:pt x="167929" y="113314"/>
                  </a:cubicBezTo>
                  <a:cubicBezTo>
                    <a:pt x="167929" y="113314"/>
                    <a:pt x="167929" y="113314"/>
                    <a:pt x="182170" y="108135"/>
                  </a:cubicBezTo>
                  <a:cubicBezTo>
                    <a:pt x="184760" y="106840"/>
                    <a:pt x="186054" y="105546"/>
                    <a:pt x="186054" y="102956"/>
                  </a:cubicBezTo>
                  <a:cubicBezTo>
                    <a:pt x="186054" y="102956"/>
                    <a:pt x="186054" y="102956"/>
                    <a:pt x="186054" y="93894"/>
                  </a:cubicBezTo>
                  <a:cubicBezTo>
                    <a:pt x="186054" y="91304"/>
                    <a:pt x="184760" y="88715"/>
                    <a:pt x="182170" y="88715"/>
                  </a:cubicBezTo>
                  <a:cubicBezTo>
                    <a:pt x="182170" y="88715"/>
                    <a:pt x="182170" y="88715"/>
                    <a:pt x="167929" y="82242"/>
                  </a:cubicBezTo>
                  <a:cubicBezTo>
                    <a:pt x="166634" y="82242"/>
                    <a:pt x="165340" y="80947"/>
                    <a:pt x="165340" y="79652"/>
                  </a:cubicBezTo>
                  <a:cubicBezTo>
                    <a:pt x="164045" y="78358"/>
                    <a:pt x="164045" y="75769"/>
                    <a:pt x="165340" y="74474"/>
                  </a:cubicBezTo>
                  <a:cubicBezTo>
                    <a:pt x="165340" y="74474"/>
                    <a:pt x="165340" y="74474"/>
                    <a:pt x="170518" y="60233"/>
                  </a:cubicBezTo>
                  <a:cubicBezTo>
                    <a:pt x="171813" y="58938"/>
                    <a:pt x="170518" y="56349"/>
                    <a:pt x="169224" y="53759"/>
                  </a:cubicBezTo>
                  <a:cubicBezTo>
                    <a:pt x="169224" y="53759"/>
                    <a:pt x="169224" y="53759"/>
                    <a:pt x="162750" y="48581"/>
                  </a:cubicBezTo>
                  <a:cubicBezTo>
                    <a:pt x="161456" y="45991"/>
                    <a:pt x="158866" y="45991"/>
                    <a:pt x="156277" y="47286"/>
                  </a:cubicBezTo>
                  <a:cubicBezTo>
                    <a:pt x="156277" y="47286"/>
                    <a:pt x="156277" y="47286"/>
                    <a:pt x="143330" y="52465"/>
                  </a:cubicBezTo>
                  <a:cubicBezTo>
                    <a:pt x="142036" y="53759"/>
                    <a:pt x="139446" y="52465"/>
                    <a:pt x="138152" y="52465"/>
                  </a:cubicBezTo>
                  <a:cubicBezTo>
                    <a:pt x="136857" y="52465"/>
                    <a:pt x="135562" y="51170"/>
                    <a:pt x="135562" y="49875"/>
                  </a:cubicBezTo>
                  <a:cubicBezTo>
                    <a:pt x="135562" y="49875"/>
                    <a:pt x="135562" y="49875"/>
                    <a:pt x="129089" y="35634"/>
                  </a:cubicBezTo>
                  <a:cubicBezTo>
                    <a:pt x="127795" y="33045"/>
                    <a:pt x="126500" y="31750"/>
                    <a:pt x="123911" y="31750"/>
                  </a:cubicBezTo>
                  <a:cubicBezTo>
                    <a:pt x="123911" y="31750"/>
                    <a:pt x="123911" y="31750"/>
                    <a:pt x="114848" y="31750"/>
                  </a:cubicBezTo>
                  <a:close/>
                  <a:moveTo>
                    <a:pt x="124149" y="0"/>
                  </a:moveTo>
                  <a:cubicBezTo>
                    <a:pt x="192677" y="0"/>
                    <a:pt x="249569" y="55730"/>
                    <a:pt x="249569" y="125717"/>
                  </a:cubicBezTo>
                  <a:cubicBezTo>
                    <a:pt x="249569" y="136085"/>
                    <a:pt x="252155" y="146453"/>
                    <a:pt x="257327" y="156822"/>
                  </a:cubicBezTo>
                  <a:cubicBezTo>
                    <a:pt x="257327" y="156822"/>
                    <a:pt x="257327" y="156822"/>
                    <a:pt x="280600" y="200887"/>
                  </a:cubicBezTo>
                  <a:cubicBezTo>
                    <a:pt x="284479" y="207368"/>
                    <a:pt x="279307" y="216440"/>
                    <a:pt x="271549" y="217736"/>
                  </a:cubicBezTo>
                  <a:cubicBezTo>
                    <a:pt x="271549" y="217736"/>
                    <a:pt x="271549" y="217736"/>
                    <a:pt x="249569" y="217736"/>
                  </a:cubicBezTo>
                  <a:cubicBezTo>
                    <a:pt x="249569" y="217736"/>
                    <a:pt x="249569" y="217736"/>
                    <a:pt x="249569" y="263098"/>
                  </a:cubicBezTo>
                  <a:cubicBezTo>
                    <a:pt x="249569" y="278650"/>
                    <a:pt x="237932" y="290315"/>
                    <a:pt x="223709" y="290315"/>
                  </a:cubicBezTo>
                  <a:cubicBezTo>
                    <a:pt x="223709" y="290315"/>
                    <a:pt x="223709" y="290315"/>
                    <a:pt x="187505" y="290315"/>
                  </a:cubicBezTo>
                  <a:cubicBezTo>
                    <a:pt x="187505" y="290315"/>
                    <a:pt x="187505" y="290315"/>
                    <a:pt x="187505" y="322716"/>
                  </a:cubicBezTo>
                  <a:cubicBezTo>
                    <a:pt x="187505" y="327900"/>
                    <a:pt x="183626" y="331788"/>
                    <a:pt x="178454" y="331788"/>
                  </a:cubicBezTo>
                  <a:cubicBezTo>
                    <a:pt x="178454" y="331788"/>
                    <a:pt x="178454" y="331788"/>
                    <a:pt x="49155" y="331788"/>
                  </a:cubicBezTo>
                  <a:cubicBezTo>
                    <a:pt x="43983" y="331788"/>
                    <a:pt x="38811" y="327900"/>
                    <a:pt x="38811" y="322716"/>
                  </a:cubicBezTo>
                  <a:cubicBezTo>
                    <a:pt x="38811" y="322716"/>
                    <a:pt x="38811" y="322716"/>
                    <a:pt x="38811" y="289019"/>
                  </a:cubicBezTo>
                  <a:cubicBezTo>
                    <a:pt x="38811" y="251433"/>
                    <a:pt x="31053" y="215144"/>
                    <a:pt x="12952" y="182743"/>
                  </a:cubicBezTo>
                  <a:cubicBezTo>
                    <a:pt x="5194" y="165894"/>
                    <a:pt x="22" y="146453"/>
                    <a:pt x="22" y="127013"/>
                  </a:cubicBezTo>
                  <a:cubicBezTo>
                    <a:pt x="-1271" y="57026"/>
                    <a:pt x="54328" y="0"/>
                    <a:pt x="124149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课堂小结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00CCFF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8851" name="TextBox 5"/>
          <p:cNvSpPr txBox="1"/>
          <p:nvPr/>
        </p:nvSpPr>
        <p:spPr>
          <a:xfrm>
            <a:off x="3804285" y="1469073"/>
            <a:ext cx="45831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酬乐天扬州初逢席上见赠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8852" name="TextBox 6"/>
          <p:cNvSpPr txBox="1"/>
          <p:nvPr/>
        </p:nvSpPr>
        <p:spPr>
          <a:xfrm>
            <a:off x="2683510" y="2321560"/>
            <a:ext cx="82429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二十三         弃置身  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辛酸悲凉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8853" name="TextBox 7"/>
          <p:cNvSpPr txBox="1"/>
          <p:nvPr/>
        </p:nvSpPr>
        <p:spPr>
          <a:xfrm>
            <a:off x="2680335" y="3010535"/>
            <a:ext cx="79768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闻笛赋         烂柯人  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悲痛惆怅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99385" y="3697605"/>
            <a:ext cx="82276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沉舟病树      千帆万树 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乐观豁达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39390" y="4396105"/>
            <a:ext cx="81876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听歌杯酒       长精神  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感激共勉        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        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8580" y="227965"/>
            <a:ext cx="3359785" cy="583565"/>
            <a:chOff x="108" y="359"/>
            <a:chExt cx="5291" cy="919"/>
          </a:xfrm>
        </p:grpSpPr>
        <p:sp>
          <p:nvSpPr>
            <p:cNvPr id="38" name="Freeform 127"/>
            <p:cNvSpPr>
              <a:spLocks noEditPoints="1"/>
            </p:cNvSpPr>
            <p:nvPr/>
          </p:nvSpPr>
          <p:spPr bwMode="auto">
            <a:xfrm>
              <a:off x="108" y="359"/>
              <a:ext cx="1236" cy="852"/>
            </a:xfrm>
            <a:custGeom>
              <a:avLst/>
              <a:gdLst/>
              <a:ahLst/>
              <a:cxnLst>
                <a:cxn ang="0">
                  <a:pos x="4" y="455"/>
                </a:cxn>
                <a:cxn ang="0">
                  <a:pos x="782" y="3"/>
                </a:cxn>
                <a:cxn ang="0">
                  <a:pos x="1721" y="189"/>
                </a:cxn>
                <a:cxn ang="0">
                  <a:pos x="1600" y="407"/>
                </a:cxn>
                <a:cxn ang="0">
                  <a:pos x="1620" y="823"/>
                </a:cxn>
                <a:cxn ang="0">
                  <a:pos x="2082" y="841"/>
                </a:cxn>
                <a:cxn ang="0">
                  <a:pos x="1746" y="1082"/>
                </a:cxn>
                <a:cxn ang="0">
                  <a:pos x="1260" y="1259"/>
                </a:cxn>
                <a:cxn ang="0">
                  <a:pos x="880" y="1195"/>
                </a:cxn>
                <a:cxn ang="0">
                  <a:pos x="207" y="1096"/>
                </a:cxn>
                <a:cxn ang="0">
                  <a:pos x="127" y="750"/>
                </a:cxn>
                <a:cxn ang="0">
                  <a:pos x="1976" y="722"/>
                </a:cxn>
                <a:cxn ang="0">
                  <a:pos x="1611" y="941"/>
                </a:cxn>
                <a:cxn ang="0">
                  <a:pos x="499" y="441"/>
                </a:cxn>
                <a:cxn ang="0">
                  <a:pos x="893" y="782"/>
                </a:cxn>
                <a:cxn ang="0">
                  <a:pos x="1849" y="241"/>
                </a:cxn>
                <a:cxn ang="0">
                  <a:pos x="820" y="20"/>
                </a:cxn>
                <a:cxn ang="0">
                  <a:pos x="28" y="477"/>
                </a:cxn>
                <a:cxn ang="0">
                  <a:pos x="480" y="386"/>
                </a:cxn>
                <a:cxn ang="0">
                  <a:pos x="946" y="295"/>
                </a:cxn>
                <a:cxn ang="0">
                  <a:pos x="1533" y="1064"/>
                </a:cxn>
                <a:cxn ang="0">
                  <a:pos x="1604" y="1117"/>
                </a:cxn>
                <a:cxn ang="0">
                  <a:pos x="1630" y="995"/>
                </a:cxn>
                <a:cxn ang="0">
                  <a:pos x="1526" y="750"/>
                </a:cxn>
                <a:cxn ang="0">
                  <a:pos x="1551" y="835"/>
                </a:cxn>
                <a:cxn ang="0">
                  <a:pos x="1535" y="848"/>
                </a:cxn>
                <a:cxn ang="0">
                  <a:pos x="1485" y="978"/>
                </a:cxn>
                <a:cxn ang="0">
                  <a:pos x="1281" y="1082"/>
                </a:cxn>
                <a:cxn ang="0">
                  <a:pos x="1071" y="1165"/>
                </a:cxn>
                <a:cxn ang="0">
                  <a:pos x="1526" y="1018"/>
                </a:cxn>
                <a:cxn ang="0">
                  <a:pos x="1517" y="1059"/>
                </a:cxn>
                <a:cxn ang="0">
                  <a:pos x="887" y="792"/>
                </a:cxn>
                <a:cxn ang="0">
                  <a:pos x="339" y="865"/>
                </a:cxn>
                <a:cxn ang="0">
                  <a:pos x="855" y="1160"/>
                </a:cxn>
                <a:cxn ang="0">
                  <a:pos x="1017" y="1042"/>
                </a:cxn>
                <a:cxn ang="0">
                  <a:pos x="1265" y="793"/>
                </a:cxn>
                <a:cxn ang="0">
                  <a:pos x="1467" y="827"/>
                </a:cxn>
                <a:cxn ang="0">
                  <a:pos x="1462" y="901"/>
                </a:cxn>
                <a:cxn ang="0">
                  <a:pos x="1423" y="790"/>
                </a:cxn>
                <a:cxn ang="0">
                  <a:pos x="1402" y="752"/>
                </a:cxn>
                <a:cxn ang="0">
                  <a:pos x="1304" y="883"/>
                </a:cxn>
                <a:cxn ang="0">
                  <a:pos x="1371" y="1001"/>
                </a:cxn>
                <a:cxn ang="0">
                  <a:pos x="1307" y="1101"/>
                </a:cxn>
                <a:cxn ang="0">
                  <a:pos x="1079" y="1254"/>
                </a:cxn>
                <a:cxn ang="0">
                  <a:pos x="992" y="1129"/>
                </a:cxn>
                <a:cxn ang="0">
                  <a:pos x="1039" y="1190"/>
                </a:cxn>
                <a:cxn ang="0">
                  <a:pos x="1001" y="1202"/>
                </a:cxn>
                <a:cxn ang="0">
                  <a:pos x="852" y="326"/>
                </a:cxn>
                <a:cxn ang="0">
                  <a:pos x="835" y="223"/>
                </a:cxn>
                <a:cxn ang="0">
                  <a:pos x="738" y="289"/>
                </a:cxn>
                <a:cxn ang="0">
                  <a:pos x="240" y="556"/>
                </a:cxn>
                <a:cxn ang="0">
                  <a:pos x="377" y="500"/>
                </a:cxn>
                <a:cxn ang="0">
                  <a:pos x="255" y="585"/>
                </a:cxn>
                <a:cxn ang="0">
                  <a:pos x="389" y="731"/>
                </a:cxn>
                <a:cxn ang="0">
                  <a:pos x="193" y="755"/>
                </a:cxn>
                <a:cxn ang="0">
                  <a:pos x="115" y="796"/>
                </a:cxn>
                <a:cxn ang="0">
                  <a:pos x="126" y="983"/>
                </a:cxn>
                <a:cxn ang="0">
                  <a:pos x="168" y="1040"/>
                </a:cxn>
                <a:cxn ang="0">
                  <a:pos x="282" y="1009"/>
                </a:cxn>
                <a:cxn ang="0">
                  <a:pos x="226" y="729"/>
                </a:cxn>
                <a:cxn ang="0">
                  <a:pos x="193" y="733"/>
                </a:cxn>
                <a:cxn ang="0">
                  <a:pos x="168" y="705"/>
                </a:cxn>
              </a:cxnLst>
              <a:rect l="0" t="0" r="r" b="b"/>
              <a:pathLst>
                <a:path w="2100" h="1388">
                  <a:moveTo>
                    <a:pt x="153" y="731"/>
                  </a:moveTo>
                  <a:lnTo>
                    <a:pt x="153" y="731"/>
                  </a:lnTo>
                  <a:lnTo>
                    <a:pt x="146" y="715"/>
                  </a:lnTo>
                  <a:lnTo>
                    <a:pt x="139" y="696"/>
                  </a:lnTo>
                  <a:lnTo>
                    <a:pt x="137" y="688"/>
                  </a:lnTo>
                  <a:lnTo>
                    <a:pt x="136" y="678"/>
                  </a:lnTo>
                  <a:lnTo>
                    <a:pt x="137" y="668"/>
                  </a:lnTo>
                  <a:lnTo>
                    <a:pt x="139" y="658"/>
                  </a:lnTo>
                  <a:lnTo>
                    <a:pt x="139" y="658"/>
                  </a:lnTo>
                  <a:lnTo>
                    <a:pt x="143" y="650"/>
                  </a:lnTo>
                  <a:lnTo>
                    <a:pt x="147" y="643"/>
                  </a:lnTo>
                  <a:lnTo>
                    <a:pt x="153" y="639"/>
                  </a:lnTo>
                  <a:lnTo>
                    <a:pt x="160" y="633"/>
                  </a:lnTo>
                  <a:lnTo>
                    <a:pt x="167" y="630"/>
                  </a:lnTo>
                  <a:lnTo>
                    <a:pt x="175" y="626"/>
                  </a:lnTo>
                  <a:lnTo>
                    <a:pt x="193" y="622"/>
                  </a:lnTo>
                  <a:lnTo>
                    <a:pt x="193" y="622"/>
                  </a:lnTo>
                  <a:lnTo>
                    <a:pt x="193" y="616"/>
                  </a:lnTo>
                  <a:lnTo>
                    <a:pt x="193" y="609"/>
                  </a:lnTo>
                  <a:lnTo>
                    <a:pt x="193" y="594"/>
                  </a:lnTo>
                  <a:lnTo>
                    <a:pt x="192" y="578"/>
                  </a:lnTo>
                  <a:lnTo>
                    <a:pt x="192" y="570"/>
                  </a:lnTo>
                  <a:lnTo>
                    <a:pt x="193" y="563"/>
                  </a:lnTo>
                  <a:lnTo>
                    <a:pt x="193" y="563"/>
                  </a:lnTo>
                  <a:lnTo>
                    <a:pt x="171" y="553"/>
                  </a:lnTo>
                  <a:lnTo>
                    <a:pt x="147" y="543"/>
                  </a:lnTo>
                  <a:lnTo>
                    <a:pt x="99" y="524"/>
                  </a:lnTo>
                  <a:lnTo>
                    <a:pt x="52" y="505"/>
                  </a:lnTo>
                  <a:lnTo>
                    <a:pt x="4" y="484"/>
                  </a:lnTo>
                  <a:lnTo>
                    <a:pt x="4" y="484"/>
                  </a:lnTo>
                  <a:lnTo>
                    <a:pt x="1" y="479"/>
                  </a:lnTo>
                  <a:lnTo>
                    <a:pt x="0" y="473"/>
                  </a:lnTo>
                  <a:lnTo>
                    <a:pt x="0" y="467"/>
                  </a:lnTo>
                  <a:lnTo>
                    <a:pt x="0" y="463"/>
                  </a:lnTo>
                  <a:lnTo>
                    <a:pt x="4" y="455"/>
                  </a:lnTo>
                  <a:lnTo>
                    <a:pt x="10" y="446"/>
                  </a:lnTo>
                  <a:lnTo>
                    <a:pt x="21" y="432"/>
                  </a:lnTo>
                  <a:lnTo>
                    <a:pt x="26" y="425"/>
                  </a:lnTo>
                  <a:lnTo>
                    <a:pt x="28" y="421"/>
                  </a:lnTo>
                  <a:lnTo>
                    <a:pt x="29" y="417"/>
                  </a:lnTo>
                  <a:lnTo>
                    <a:pt x="29" y="417"/>
                  </a:lnTo>
                  <a:lnTo>
                    <a:pt x="36" y="410"/>
                  </a:lnTo>
                  <a:lnTo>
                    <a:pt x="43" y="404"/>
                  </a:lnTo>
                  <a:lnTo>
                    <a:pt x="52" y="399"/>
                  </a:lnTo>
                  <a:lnTo>
                    <a:pt x="59" y="392"/>
                  </a:lnTo>
                  <a:lnTo>
                    <a:pt x="59" y="392"/>
                  </a:lnTo>
                  <a:lnTo>
                    <a:pt x="68" y="389"/>
                  </a:lnTo>
                  <a:lnTo>
                    <a:pt x="78" y="385"/>
                  </a:lnTo>
                  <a:lnTo>
                    <a:pt x="87" y="380"/>
                  </a:lnTo>
                  <a:lnTo>
                    <a:pt x="95" y="375"/>
                  </a:lnTo>
                  <a:lnTo>
                    <a:pt x="95" y="375"/>
                  </a:lnTo>
                  <a:lnTo>
                    <a:pt x="150" y="352"/>
                  </a:lnTo>
                  <a:lnTo>
                    <a:pt x="203" y="328"/>
                  </a:lnTo>
                  <a:lnTo>
                    <a:pt x="257" y="300"/>
                  </a:lnTo>
                  <a:lnTo>
                    <a:pt x="310" y="272"/>
                  </a:lnTo>
                  <a:lnTo>
                    <a:pt x="360" y="243"/>
                  </a:lnTo>
                  <a:lnTo>
                    <a:pt x="412" y="212"/>
                  </a:lnTo>
                  <a:lnTo>
                    <a:pt x="514" y="153"/>
                  </a:lnTo>
                  <a:lnTo>
                    <a:pt x="514" y="153"/>
                  </a:lnTo>
                  <a:lnTo>
                    <a:pt x="581" y="114"/>
                  </a:lnTo>
                  <a:lnTo>
                    <a:pt x="581" y="114"/>
                  </a:lnTo>
                  <a:lnTo>
                    <a:pt x="615" y="94"/>
                  </a:lnTo>
                  <a:lnTo>
                    <a:pt x="645" y="74"/>
                  </a:lnTo>
                  <a:lnTo>
                    <a:pt x="678" y="53"/>
                  </a:lnTo>
                  <a:lnTo>
                    <a:pt x="713" y="34"/>
                  </a:lnTo>
                  <a:lnTo>
                    <a:pt x="713" y="34"/>
                  </a:lnTo>
                  <a:lnTo>
                    <a:pt x="734" y="22"/>
                  </a:lnTo>
                  <a:lnTo>
                    <a:pt x="758" y="11"/>
                  </a:lnTo>
                  <a:lnTo>
                    <a:pt x="769" y="7"/>
                  </a:lnTo>
                  <a:lnTo>
                    <a:pt x="782" y="3"/>
                  </a:lnTo>
                  <a:lnTo>
                    <a:pt x="794" y="1"/>
                  </a:lnTo>
                  <a:lnTo>
                    <a:pt x="807" y="0"/>
                  </a:lnTo>
                  <a:lnTo>
                    <a:pt x="807" y="0"/>
                  </a:lnTo>
                  <a:lnTo>
                    <a:pt x="825" y="3"/>
                  </a:lnTo>
                  <a:lnTo>
                    <a:pt x="843" y="5"/>
                  </a:lnTo>
                  <a:lnTo>
                    <a:pt x="862" y="10"/>
                  </a:lnTo>
                  <a:lnTo>
                    <a:pt x="878" y="13"/>
                  </a:lnTo>
                  <a:lnTo>
                    <a:pt x="878" y="13"/>
                  </a:lnTo>
                  <a:lnTo>
                    <a:pt x="919" y="27"/>
                  </a:lnTo>
                  <a:lnTo>
                    <a:pt x="960" y="39"/>
                  </a:lnTo>
                  <a:lnTo>
                    <a:pt x="1003" y="50"/>
                  </a:lnTo>
                  <a:lnTo>
                    <a:pt x="1046" y="62"/>
                  </a:lnTo>
                  <a:lnTo>
                    <a:pt x="1090" y="71"/>
                  </a:lnTo>
                  <a:lnTo>
                    <a:pt x="1134" y="81"/>
                  </a:lnTo>
                  <a:lnTo>
                    <a:pt x="1179" y="88"/>
                  </a:lnTo>
                  <a:lnTo>
                    <a:pt x="1224" y="95"/>
                  </a:lnTo>
                  <a:lnTo>
                    <a:pt x="1224" y="95"/>
                  </a:lnTo>
                  <a:lnTo>
                    <a:pt x="1263" y="101"/>
                  </a:lnTo>
                  <a:lnTo>
                    <a:pt x="1281" y="101"/>
                  </a:lnTo>
                  <a:lnTo>
                    <a:pt x="1300" y="100"/>
                  </a:lnTo>
                  <a:lnTo>
                    <a:pt x="1300" y="100"/>
                  </a:lnTo>
                  <a:lnTo>
                    <a:pt x="1302" y="102"/>
                  </a:lnTo>
                  <a:lnTo>
                    <a:pt x="1308" y="104"/>
                  </a:lnTo>
                  <a:lnTo>
                    <a:pt x="1312" y="105"/>
                  </a:lnTo>
                  <a:lnTo>
                    <a:pt x="1315" y="107"/>
                  </a:lnTo>
                  <a:lnTo>
                    <a:pt x="1315" y="107"/>
                  </a:lnTo>
                  <a:lnTo>
                    <a:pt x="1406" y="119"/>
                  </a:lnTo>
                  <a:lnTo>
                    <a:pt x="1496" y="133"/>
                  </a:lnTo>
                  <a:lnTo>
                    <a:pt x="1583" y="149"/>
                  </a:lnTo>
                  <a:lnTo>
                    <a:pt x="1624" y="159"/>
                  </a:lnTo>
                  <a:lnTo>
                    <a:pt x="1665" y="168"/>
                  </a:lnTo>
                  <a:lnTo>
                    <a:pt x="1665" y="168"/>
                  </a:lnTo>
                  <a:lnTo>
                    <a:pt x="1684" y="174"/>
                  </a:lnTo>
                  <a:lnTo>
                    <a:pt x="1703" y="182"/>
                  </a:lnTo>
                  <a:lnTo>
                    <a:pt x="1721" y="189"/>
                  </a:lnTo>
                  <a:lnTo>
                    <a:pt x="1740" y="195"/>
                  </a:lnTo>
                  <a:lnTo>
                    <a:pt x="1740" y="195"/>
                  </a:lnTo>
                  <a:lnTo>
                    <a:pt x="1754" y="198"/>
                  </a:lnTo>
                  <a:lnTo>
                    <a:pt x="1770" y="199"/>
                  </a:lnTo>
                  <a:lnTo>
                    <a:pt x="1787" y="201"/>
                  </a:lnTo>
                  <a:lnTo>
                    <a:pt x="1804" y="203"/>
                  </a:lnTo>
                  <a:lnTo>
                    <a:pt x="1804" y="203"/>
                  </a:lnTo>
                  <a:lnTo>
                    <a:pt x="1819" y="208"/>
                  </a:lnTo>
                  <a:lnTo>
                    <a:pt x="1834" y="212"/>
                  </a:lnTo>
                  <a:lnTo>
                    <a:pt x="1864" y="223"/>
                  </a:lnTo>
                  <a:lnTo>
                    <a:pt x="1864" y="223"/>
                  </a:lnTo>
                  <a:lnTo>
                    <a:pt x="1871" y="233"/>
                  </a:lnTo>
                  <a:lnTo>
                    <a:pt x="1872" y="239"/>
                  </a:lnTo>
                  <a:lnTo>
                    <a:pt x="1872" y="243"/>
                  </a:lnTo>
                  <a:lnTo>
                    <a:pt x="1871" y="253"/>
                  </a:lnTo>
                  <a:lnTo>
                    <a:pt x="1868" y="260"/>
                  </a:lnTo>
                  <a:lnTo>
                    <a:pt x="1863" y="267"/>
                  </a:lnTo>
                  <a:lnTo>
                    <a:pt x="1856" y="274"/>
                  </a:lnTo>
                  <a:lnTo>
                    <a:pt x="1842" y="285"/>
                  </a:lnTo>
                  <a:lnTo>
                    <a:pt x="1842" y="285"/>
                  </a:lnTo>
                  <a:lnTo>
                    <a:pt x="1832" y="289"/>
                  </a:lnTo>
                  <a:lnTo>
                    <a:pt x="1822" y="293"/>
                  </a:lnTo>
                  <a:lnTo>
                    <a:pt x="1804" y="306"/>
                  </a:lnTo>
                  <a:lnTo>
                    <a:pt x="1785" y="319"/>
                  </a:lnTo>
                  <a:lnTo>
                    <a:pt x="1767" y="330"/>
                  </a:lnTo>
                  <a:lnTo>
                    <a:pt x="1767" y="330"/>
                  </a:lnTo>
                  <a:lnTo>
                    <a:pt x="1756" y="334"/>
                  </a:lnTo>
                  <a:lnTo>
                    <a:pt x="1746" y="337"/>
                  </a:lnTo>
                  <a:lnTo>
                    <a:pt x="1735" y="341"/>
                  </a:lnTo>
                  <a:lnTo>
                    <a:pt x="1725" y="345"/>
                  </a:lnTo>
                  <a:lnTo>
                    <a:pt x="1725" y="345"/>
                  </a:lnTo>
                  <a:lnTo>
                    <a:pt x="1680" y="369"/>
                  </a:lnTo>
                  <a:lnTo>
                    <a:pt x="1634" y="390"/>
                  </a:lnTo>
                  <a:lnTo>
                    <a:pt x="1634" y="390"/>
                  </a:lnTo>
                  <a:lnTo>
                    <a:pt x="1600" y="407"/>
                  </a:lnTo>
                  <a:lnTo>
                    <a:pt x="1568" y="424"/>
                  </a:lnTo>
                  <a:lnTo>
                    <a:pt x="1503" y="462"/>
                  </a:lnTo>
                  <a:lnTo>
                    <a:pt x="1439" y="500"/>
                  </a:lnTo>
                  <a:lnTo>
                    <a:pt x="1375" y="538"/>
                  </a:lnTo>
                  <a:lnTo>
                    <a:pt x="1375" y="538"/>
                  </a:lnTo>
                  <a:lnTo>
                    <a:pt x="1415" y="584"/>
                  </a:lnTo>
                  <a:lnTo>
                    <a:pt x="1434" y="609"/>
                  </a:lnTo>
                  <a:lnTo>
                    <a:pt x="1453" y="634"/>
                  </a:lnTo>
                  <a:lnTo>
                    <a:pt x="1469" y="661"/>
                  </a:lnTo>
                  <a:lnTo>
                    <a:pt x="1484" y="688"/>
                  </a:lnTo>
                  <a:lnTo>
                    <a:pt x="1498" y="717"/>
                  </a:lnTo>
                  <a:lnTo>
                    <a:pt x="1507" y="748"/>
                  </a:lnTo>
                  <a:lnTo>
                    <a:pt x="1507" y="748"/>
                  </a:lnTo>
                  <a:lnTo>
                    <a:pt x="1521" y="738"/>
                  </a:lnTo>
                  <a:lnTo>
                    <a:pt x="1535" y="729"/>
                  </a:lnTo>
                  <a:lnTo>
                    <a:pt x="1542" y="724"/>
                  </a:lnTo>
                  <a:lnTo>
                    <a:pt x="1551" y="722"/>
                  </a:lnTo>
                  <a:lnTo>
                    <a:pt x="1559" y="720"/>
                  </a:lnTo>
                  <a:lnTo>
                    <a:pt x="1569" y="722"/>
                  </a:lnTo>
                  <a:lnTo>
                    <a:pt x="1569" y="722"/>
                  </a:lnTo>
                  <a:lnTo>
                    <a:pt x="1576" y="722"/>
                  </a:lnTo>
                  <a:lnTo>
                    <a:pt x="1580" y="724"/>
                  </a:lnTo>
                  <a:lnTo>
                    <a:pt x="1585" y="727"/>
                  </a:lnTo>
                  <a:lnTo>
                    <a:pt x="1587" y="731"/>
                  </a:lnTo>
                  <a:lnTo>
                    <a:pt x="1590" y="736"/>
                  </a:lnTo>
                  <a:lnTo>
                    <a:pt x="1590" y="740"/>
                  </a:lnTo>
                  <a:lnTo>
                    <a:pt x="1590" y="751"/>
                  </a:lnTo>
                  <a:lnTo>
                    <a:pt x="1587" y="775"/>
                  </a:lnTo>
                  <a:lnTo>
                    <a:pt x="1587" y="786"/>
                  </a:lnTo>
                  <a:lnTo>
                    <a:pt x="1589" y="792"/>
                  </a:lnTo>
                  <a:lnTo>
                    <a:pt x="1590" y="796"/>
                  </a:lnTo>
                  <a:lnTo>
                    <a:pt x="1590" y="796"/>
                  </a:lnTo>
                  <a:lnTo>
                    <a:pt x="1594" y="804"/>
                  </a:lnTo>
                  <a:lnTo>
                    <a:pt x="1603" y="811"/>
                  </a:lnTo>
                  <a:lnTo>
                    <a:pt x="1620" y="823"/>
                  </a:lnTo>
                  <a:lnTo>
                    <a:pt x="1628" y="830"/>
                  </a:lnTo>
                  <a:lnTo>
                    <a:pt x="1635" y="837"/>
                  </a:lnTo>
                  <a:lnTo>
                    <a:pt x="1638" y="841"/>
                  </a:lnTo>
                  <a:lnTo>
                    <a:pt x="1641" y="845"/>
                  </a:lnTo>
                  <a:lnTo>
                    <a:pt x="1642" y="851"/>
                  </a:lnTo>
                  <a:lnTo>
                    <a:pt x="1642" y="858"/>
                  </a:lnTo>
                  <a:lnTo>
                    <a:pt x="1642" y="858"/>
                  </a:lnTo>
                  <a:lnTo>
                    <a:pt x="1660" y="851"/>
                  </a:lnTo>
                  <a:lnTo>
                    <a:pt x="1679" y="842"/>
                  </a:lnTo>
                  <a:lnTo>
                    <a:pt x="1696" y="834"/>
                  </a:lnTo>
                  <a:lnTo>
                    <a:pt x="1712" y="825"/>
                  </a:lnTo>
                  <a:lnTo>
                    <a:pt x="1743" y="804"/>
                  </a:lnTo>
                  <a:lnTo>
                    <a:pt x="1773" y="782"/>
                  </a:lnTo>
                  <a:lnTo>
                    <a:pt x="1773" y="782"/>
                  </a:lnTo>
                  <a:lnTo>
                    <a:pt x="1804" y="761"/>
                  </a:lnTo>
                  <a:lnTo>
                    <a:pt x="1836" y="740"/>
                  </a:lnTo>
                  <a:lnTo>
                    <a:pt x="1851" y="729"/>
                  </a:lnTo>
                  <a:lnTo>
                    <a:pt x="1867" y="716"/>
                  </a:lnTo>
                  <a:lnTo>
                    <a:pt x="1881" y="705"/>
                  </a:lnTo>
                  <a:lnTo>
                    <a:pt x="1893" y="691"/>
                  </a:lnTo>
                  <a:lnTo>
                    <a:pt x="1893" y="691"/>
                  </a:lnTo>
                  <a:lnTo>
                    <a:pt x="1910" y="691"/>
                  </a:lnTo>
                  <a:lnTo>
                    <a:pt x="1927" y="692"/>
                  </a:lnTo>
                  <a:lnTo>
                    <a:pt x="1944" y="695"/>
                  </a:lnTo>
                  <a:lnTo>
                    <a:pt x="1961" y="700"/>
                  </a:lnTo>
                  <a:lnTo>
                    <a:pt x="1976" y="706"/>
                  </a:lnTo>
                  <a:lnTo>
                    <a:pt x="1992" y="715"/>
                  </a:lnTo>
                  <a:lnTo>
                    <a:pt x="2007" y="723"/>
                  </a:lnTo>
                  <a:lnTo>
                    <a:pt x="2020" y="733"/>
                  </a:lnTo>
                  <a:lnTo>
                    <a:pt x="2020" y="733"/>
                  </a:lnTo>
                  <a:lnTo>
                    <a:pt x="2034" y="751"/>
                  </a:lnTo>
                  <a:lnTo>
                    <a:pt x="2048" y="772"/>
                  </a:lnTo>
                  <a:lnTo>
                    <a:pt x="2061" y="793"/>
                  </a:lnTo>
                  <a:lnTo>
                    <a:pt x="2072" y="817"/>
                  </a:lnTo>
                  <a:lnTo>
                    <a:pt x="2082" y="841"/>
                  </a:lnTo>
                  <a:lnTo>
                    <a:pt x="2089" y="868"/>
                  </a:lnTo>
                  <a:lnTo>
                    <a:pt x="2094" y="893"/>
                  </a:lnTo>
                  <a:lnTo>
                    <a:pt x="2098" y="921"/>
                  </a:lnTo>
                  <a:lnTo>
                    <a:pt x="2098" y="921"/>
                  </a:lnTo>
                  <a:lnTo>
                    <a:pt x="2100" y="935"/>
                  </a:lnTo>
                  <a:lnTo>
                    <a:pt x="2100" y="946"/>
                  </a:lnTo>
                  <a:lnTo>
                    <a:pt x="2098" y="956"/>
                  </a:lnTo>
                  <a:lnTo>
                    <a:pt x="2096" y="964"/>
                  </a:lnTo>
                  <a:lnTo>
                    <a:pt x="2096" y="964"/>
                  </a:lnTo>
                  <a:lnTo>
                    <a:pt x="2097" y="971"/>
                  </a:lnTo>
                  <a:lnTo>
                    <a:pt x="2098" y="978"/>
                  </a:lnTo>
                  <a:lnTo>
                    <a:pt x="2097" y="983"/>
                  </a:lnTo>
                  <a:lnTo>
                    <a:pt x="2094" y="987"/>
                  </a:lnTo>
                  <a:lnTo>
                    <a:pt x="2090" y="990"/>
                  </a:lnTo>
                  <a:lnTo>
                    <a:pt x="2086" y="993"/>
                  </a:lnTo>
                  <a:lnTo>
                    <a:pt x="2076" y="995"/>
                  </a:lnTo>
                  <a:lnTo>
                    <a:pt x="2076" y="995"/>
                  </a:lnTo>
                  <a:lnTo>
                    <a:pt x="2051" y="998"/>
                  </a:lnTo>
                  <a:lnTo>
                    <a:pt x="2028" y="1002"/>
                  </a:lnTo>
                  <a:lnTo>
                    <a:pt x="1983" y="1012"/>
                  </a:lnTo>
                  <a:lnTo>
                    <a:pt x="1940" y="1023"/>
                  </a:lnTo>
                  <a:lnTo>
                    <a:pt x="1893" y="1036"/>
                  </a:lnTo>
                  <a:lnTo>
                    <a:pt x="1893" y="1036"/>
                  </a:lnTo>
                  <a:lnTo>
                    <a:pt x="1849" y="1047"/>
                  </a:lnTo>
                  <a:lnTo>
                    <a:pt x="1849" y="1047"/>
                  </a:lnTo>
                  <a:lnTo>
                    <a:pt x="1833" y="1053"/>
                  </a:lnTo>
                  <a:lnTo>
                    <a:pt x="1818" y="1059"/>
                  </a:lnTo>
                  <a:lnTo>
                    <a:pt x="1802" y="1064"/>
                  </a:lnTo>
                  <a:lnTo>
                    <a:pt x="1784" y="1068"/>
                  </a:lnTo>
                  <a:lnTo>
                    <a:pt x="1784" y="1068"/>
                  </a:lnTo>
                  <a:lnTo>
                    <a:pt x="1776" y="1071"/>
                  </a:lnTo>
                  <a:lnTo>
                    <a:pt x="1767" y="1075"/>
                  </a:lnTo>
                  <a:lnTo>
                    <a:pt x="1756" y="1080"/>
                  </a:lnTo>
                  <a:lnTo>
                    <a:pt x="1746" y="1082"/>
                  </a:lnTo>
                  <a:lnTo>
                    <a:pt x="1746" y="1082"/>
                  </a:lnTo>
                  <a:lnTo>
                    <a:pt x="1724" y="1088"/>
                  </a:lnTo>
                  <a:lnTo>
                    <a:pt x="1703" y="1092"/>
                  </a:lnTo>
                  <a:lnTo>
                    <a:pt x="1683" y="1098"/>
                  </a:lnTo>
                  <a:lnTo>
                    <a:pt x="1674" y="1101"/>
                  </a:lnTo>
                  <a:lnTo>
                    <a:pt x="1667" y="1103"/>
                  </a:lnTo>
                  <a:lnTo>
                    <a:pt x="1667" y="1103"/>
                  </a:lnTo>
                  <a:lnTo>
                    <a:pt x="1656" y="1110"/>
                  </a:lnTo>
                  <a:lnTo>
                    <a:pt x="1646" y="1115"/>
                  </a:lnTo>
                  <a:lnTo>
                    <a:pt x="1642" y="1116"/>
                  </a:lnTo>
                  <a:lnTo>
                    <a:pt x="1638" y="1115"/>
                  </a:lnTo>
                  <a:lnTo>
                    <a:pt x="1632" y="1113"/>
                  </a:lnTo>
                  <a:lnTo>
                    <a:pt x="1627" y="1109"/>
                  </a:lnTo>
                  <a:lnTo>
                    <a:pt x="1627" y="1109"/>
                  </a:lnTo>
                  <a:lnTo>
                    <a:pt x="1623" y="1115"/>
                  </a:lnTo>
                  <a:lnTo>
                    <a:pt x="1620" y="1120"/>
                  </a:lnTo>
                  <a:lnTo>
                    <a:pt x="1617" y="1126"/>
                  </a:lnTo>
                  <a:lnTo>
                    <a:pt x="1613" y="1132"/>
                  </a:lnTo>
                  <a:lnTo>
                    <a:pt x="1613" y="1132"/>
                  </a:lnTo>
                  <a:lnTo>
                    <a:pt x="1600" y="1133"/>
                  </a:lnTo>
                  <a:lnTo>
                    <a:pt x="1589" y="1137"/>
                  </a:lnTo>
                  <a:lnTo>
                    <a:pt x="1566" y="1148"/>
                  </a:lnTo>
                  <a:lnTo>
                    <a:pt x="1557" y="1153"/>
                  </a:lnTo>
                  <a:lnTo>
                    <a:pt x="1547" y="1155"/>
                  </a:lnTo>
                  <a:lnTo>
                    <a:pt x="1541" y="1155"/>
                  </a:lnTo>
                  <a:lnTo>
                    <a:pt x="1537" y="1155"/>
                  </a:lnTo>
                  <a:lnTo>
                    <a:pt x="1533" y="1154"/>
                  </a:lnTo>
                  <a:lnTo>
                    <a:pt x="1528" y="1151"/>
                  </a:lnTo>
                  <a:lnTo>
                    <a:pt x="1528" y="1151"/>
                  </a:lnTo>
                  <a:lnTo>
                    <a:pt x="1472" y="1169"/>
                  </a:lnTo>
                  <a:lnTo>
                    <a:pt x="1416" y="1190"/>
                  </a:lnTo>
                  <a:lnTo>
                    <a:pt x="1359" y="1213"/>
                  </a:lnTo>
                  <a:lnTo>
                    <a:pt x="1331" y="1226"/>
                  </a:lnTo>
                  <a:lnTo>
                    <a:pt x="1302" y="1238"/>
                  </a:lnTo>
                  <a:lnTo>
                    <a:pt x="1302" y="1238"/>
                  </a:lnTo>
                  <a:lnTo>
                    <a:pt x="1260" y="1259"/>
                  </a:lnTo>
                  <a:lnTo>
                    <a:pt x="1220" y="1283"/>
                  </a:lnTo>
                  <a:lnTo>
                    <a:pt x="1179" y="1307"/>
                  </a:lnTo>
                  <a:lnTo>
                    <a:pt x="1138" y="1331"/>
                  </a:lnTo>
                  <a:lnTo>
                    <a:pt x="1138" y="1331"/>
                  </a:lnTo>
                  <a:lnTo>
                    <a:pt x="1112" y="1346"/>
                  </a:lnTo>
                  <a:lnTo>
                    <a:pt x="1097" y="1355"/>
                  </a:lnTo>
                  <a:lnTo>
                    <a:pt x="1085" y="1363"/>
                  </a:lnTo>
                  <a:lnTo>
                    <a:pt x="1085" y="1363"/>
                  </a:lnTo>
                  <a:lnTo>
                    <a:pt x="1078" y="1367"/>
                  </a:lnTo>
                  <a:lnTo>
                    <a:pt x="1072" y="1374"/>
                  </a:lnTo>
                  <a:lnTo>
                    <a:pt x="1067" y="1380"/>
                  </a:lnTo>
                  <a:lnTo>
                    <a:pt x="1060" y="1384"/>
                  </a:lnTo>
                  <a:lnTo>
                    <a:pt x="1060" y="1384"/>
                  </a:lnTo>
                  <a:lnTo>
                    <a:pt x="1051" y="1387"/>
                  </a:lnTo>
                  <a:lnTo>
                    <a:pt x="1043" y="1387"/>
                  </a:lnTo>
                  <a:lnTo>
                    <a:pt x="1033" y="1388"/>
                  </a:lnTo>
                  <a:lnTo>
                    <a:pt x="1024" y="1387"/>
                  </a:lnTo>
                  <a:lnTo>
                    <a:pt x="1015" y="1384"/>
                  </a:lnTo>
                  <a:lnTo>
                    <a:pt x="1006" y="1381"/>
                  </a:lnTo>
                  <a:lnTo>
                    <a:pt x="989" y="1374"/>
                  </a:lnTo>
                  <a:lnTo>
                    <a:pt x="973" y="1365"/>
                  </a:lnTo>
                  <a:lnTo>
                    <a:pt x="957" y="1353"/>
                  </a:lnTo>
                  <a:lnTo>
                    <a:pt x="944" y="1342"/>
                  </a:lnTo>
                  <a:lnTo>
                    <a:pt x="935" y="1332"/>
                  </a:lnTo>
                  <a:lnTo>
                    <a:pt x="935" y="1332"/>
                  </a:lnTo>
                  <a:lnTo>
                    <a:pt x="925" y="1324"/>
                  </a:lnTo>
                  <a:lnTo>
                    <a:pt x="918" y="1314"/>
                  </a:lnTo>
                  <a:lnTo>
                    <a:pt x="912" y="1304"/>
                  </a:lnTo>
                  <a:lnTo>
                    <a:pt x="907" y="1293"/>
                  </a:lnTo>
                  <a:lnTo>
                    <a:pt x="897" y="1268"/>
                  </a:lnTo>
                  <a:lnTo>
                    <a:pt x="888" y="1238"/>
                  </a:lnTo>
                  <a:lnTo>
                    <a:pt x="888" y="1238"/>
                  </a:lnTo>
                  <a:lnTo>
                    <a:pt x="886" y="1226"/>
                  </a:lnTo>
                  <a:lnTo>
                    <a:pt x="883" y="1210"/>
                  </a:lnTo>
                  <a:lnTo>
                    <a:pt x="880" y="1195"/>
                  </a:lnTo>
                  <a:lnTo>
                    <a:pt x="880" y="1178"/>
                  </a:lnTo>
                  <a:lnTo>
                    <a:pt x="880" y="1178"/>
                  </a:lnTo>
                  <a:lnTo>
                    <a:pt x="822" y="1169"/>
                  </a:lnTo>
                  <a:lnTo>
                    <a:pt x="765" y="1162"/>
                  </a:lnTo>
                  <a:lnTo>
                    <a:pt x="709" y="1153"/>
                  </a:lnTo>
                  <a:lnTo>
                    <a:pt x="651" y="1140"/>
                  </a:lnTo>
                  <a:lnTo>
                    <a:pt x="651" y="1140"/>
                  </a:lnTo>
                  <a:lnTo>
                    <a:pt x="606" y="1129"/>
                  </a:lnTo>
                  <a:lnTo>
                    <a:pt x="564" y="1113"/>
                  </a:lnTo>
                  <a:lnTo>
                    <a:pt x="522" y="1096"/>
                  </a:lnTo>
                  <a:lnTo>
                    <a:pt x="481" y="1077"/>
                  </a:lnTo>
                  <a:lnTo>
                    <a:pt x="442" y="1057"/>
                  </a:lnTo>
                  <a:lnTo>
                    <a:pt x="404" y="1035"/>
                  </a:lnTo>
                  <a:lnTo>
                    <a:pt x="368" y="1012"/>
                  </a:lnTo>
                  <a:lnTo>
                    <a:pt x="332" y="990"/>
                  </a:lnTo>
                  <a:lnTo>
                    <a:pt x="332" y="990"/>
                  </a:lnTo>
                  <a:lnTo>
                    <a:pt x="331" y="994"/>
                  </a:lnTo>
                  <a:lnTo>
                    <a:pt x="331" y="998"/>
                  </a:lnTo>
                  <a:lnTo>
                    <a:pt x="331" y="1002"/>
                  </a:lnTo>
                  <a:lnTo>
                    <a:pt x="330" y="1007"/>
                  </a:lnTo>
                  <a:lnTo>
                    <a:pt x="330" y="1007"/>
                  </a:lnTo>
                  <a:lnTo>
                    <a:pt x="323" y="1009"/>
                  </a:lnTo>
                  <a:lnTo>
                    <a:pt x="316" y="1012"/>
                  </a:lnTo>
                  <a:lnTo>
                    <a:pt x="300" y="1018"/>
                  </a:lnTo>
                  <a:lnTo>
                    <a:pt x="300" y="1018"/>
                  </a:lnTo>
                  <a:lnTo>
                    <a:pt x="304" y="1035"/>
                  </a:lnTo>
                  <a:lnTo>
                    <a:pt x="307" y="1042"/>
                  </a:lnTo>
                  <a:lnTo>
                    <a:pt x="307" y="1047"/>
                  </a:lnTo>
                  <a:lnTo>
                    <a:pt x="307" y="1047"/>
                  </a:lnTo>
                  <a:lnTo>
                    <a:pt x="293" y="1060"/>
                  </a:lnTo>
                  <a:lnTo>
                    <a:pt x="279" y="1071"/>
                  </a:lnTo>
                  <a:lnTo>
                    <a:pt x="262" y="1081"/>
                  </a:lnTo>
                  <a:lnTo>
                    <a:pt x="245" y="1088"/>
                  </a:lnTo>
                  <a:lnTo>
                    <a:pt x="227" y="1094"/>
                  </a:lnTo>
                  <a:lnTo>
                    <a:pt x="207" y="1096"/>
                  </a:lnTo>
                  <a:lnTo>
                    <a:pt x="186" y="1095"/>
                  </a:lnTo>
                  <a:lnTo>
                    <a:pt x="175" y="1094"/>
                  </a:lnTo>
                  <a:lnTo>
                    <a:pt x="165" y="1092"/>
                  </a:lnTo>
                  <a:lnTo>
                    <a:pt x="165" y="1092"/>
                  </a:lnTo>
                  <a:lnTo>
                    <a:pt x="157" y="1087"/>
                  </a:lnTo>
                  <a:lnTo>
                    <a:pt x="153" y="1084"/>
                  </a:lnTo>
                  <a:lnTo>
                    <a:pt x="147" y="1082"/>
                  </a:lnTo>
                  <a:lnTo>
                    <a:pt x="147" y="1082"/>
                  </a:lnTo>
                  <a:lnTo>
                    <a:pt x="144" y="1082"/>
                  </a:lnTo>
                  <a:lnTo>
                    <a:pt x="140" y="1085"/>
                  </a:lnTo>
                  <a:lnTo>
                    <a:pt x="137" y="1085"/>
                  </a:lnTo>
                  <a:lnTo>
                    <a:pt x="133" y="1085"/>
                  </a:lnTo>
                  <a:lnTo>
                    <a:pt x="133" y="1085"/>
                  </a:lnTo>
                  <a:lnTo>
                    <a:pt x="116" y="1077"/>
                  </a:lnTo>
                  <a:lnTo>
                    <a:pt x="101" y="1067"/>
                  </a:lnTo>
                  <a:lnTo>
                    <a:pt x="85" y="1056"/>
                  </a:lnTo>
                  <a:lnTo>
                    <a:pt x="73" y="1043"/>
                  </a:lnTo>
                  <a:lnTo>
                    <a:pt x="60" y="1030"/>
                  </a:lnTo>
                  <a:lnTo>
                    <a:pt x="49" y="1018"/>
                  </a:lnTo>
                  <a:lnTo>
                    <a:pt x="38" y="1004"/>
                  </a:lnTo>
                  <a:lnTo>
                    <a:pt x="29" y="988"/>
                  </a:lnTo>
                  <a:lnTo>
                    <a:pt x="29" y="988"/>
                  </a:lnTo>
                  <a:lnTo>
                    <a:pt x="36" y="978"/>
                  </a:lnTo>
                  <a:lnTo>
                    <a:pt x="43" y="967"/>
                  </a:lnTo>
                  <a:lnTo>
                    <a:pt x="49" y="955"/>
                  </a:lnTo>
                  <a:lnTo>
                    <a:pt x="54" y="941"/>
                  </a:lnTo>
                  <a:lnTo>
                    <a:pt x="66" y="911"/>
                  </a:lnTo>
                  <a:lnTo>
                    <a:pt x="74" y="879"/>
                  </a:lnTo>
                  <a:lnTo>
                    <a:pt x="84" y="847"/>
                  </a:lnTo>
                  <a:lnTo>
                    <a:pt x="94" y="816"/>
                  </a:lnTo>
                  <a:lnTo>
                    <a:pt x="105" y="786"/>
                  </a:lnTo>
                  <a:lnTo>
                    <a:pt x="112" y="772"/>
                  </a:lnTo>
                  <a:lnTo>
                    <a:pt x="119" y="759"/>
                  </a:lnTo>
                  <a:lnTo>
                    <a:pt x="119" y="759"/>
                  </a:lnTo>
                  <a:lnTo>
                    <a:pt x="127" y="750"/>
                  </a:lnTo>
                  <a:lnTo>
                    <a:pt x="137" y="740"/>
                  </a:lnTo>
                  <a:lnTo>
                    <a:pt x="147" y="733"/>
                  </a:lnTo>
                  <a:lnTo>
                    <a:pt x="151" y="731"/>
                  </a:lnTo>
                  <a:lnTo>
                    <a:pt x="153" y="731"/>
                  </a:lnTo>
                  <a:lnTo>
                    <a:pt x="153" y="731"/>
                  </a:lnTo>
                  <a:close/>
                  <a:moveTo>
                    <a:pt x="1818" y="1044"/>
                  </a:moveTo>
                  <a:lnTo>
                    <a:pt x="1818" y="1044"/>
                  </a:lnTo>
                  <a:lnTo>
                    <a:pt x="1861" y="1030"/>
                  </a:lnTo>
                  <a:lnTo>
                    <a:pt x="1909" y="1016"/>
                  </a:lnTo>
                  <a:lnTo>
                    <a:pt x="1957" y="1004"/>
                  </a:lnTo>
                  <a:lnTo>
                    <a:pt x="2003" y="993"/>
                  </a:lnTo>
                  <a:lnTo>
                    <a:pt x="2003" y="993"/>
                  </a:lnTo>
                  <a:lnTo>
                    <a:pt x="2024" y="988"/>
                  </a:lnTo>
                  <a:lnTo>
                    <a:pt x="2046" y="984"/>
                  </a:lnTo>
                  <a:lnTo>
                    <a:pt x="2056" y="981"/>
                  </a:lnTo>
                  <a:lnTo>
                    <a:pt x="2065" y="977"/>
                  </a:lnTo>
                  <a:lnTo>
                    <a:pt x="2072" y="973"/>
                  </a:lnTo>
                  <a:lnTo>
                    <a:pt x="2077" y="966"/>
                  </a:lnTo>
                  <a:lnTo>
                    <a:pt x="2077" y="966"/>
                  </a:lnTo>
                  <a:lnTo>
                    <a:pt x="2082" y="948"/>
                  </a:lnTo>
                  <a:lnTo>
                    <a:pt x="2083" y="929"/>
                  </a:lnTo>
                  <a:lnTo>
                    <a:pt x="2082" y="910"/>
                  </a:lnTo>
                  <a:lnTo>
                    <a:pt x="2079" y="890"/>
                  </a:lnTo>
                  <a:lnTo>
                    <a:pt x="2075" y="870"/>
                  </a:lnTo>
                  <a:lnTo>
                    <a:pt x="2069" y="852"/>
                  </a:lnTo>
                  <a:lnTo>
                    <a:pt x="2062" y="835"/>
                  </a:lnTo>
                  <a:lnTo>
                    <a:pt x="2055" y="818"/>
                  </a:lnTo>
                  <a:lnTo>
                    <a:pt x="2055" y="818"/>
                  </a:lnTo>
                  <a:lnTo>
                    <a:pt x="2032" y="775"/>
                  </a:lnTo>
                  <a:lnTo>
                    <a:pt x="2020" y="755"/>
                  </a:lnTo>
                  <a:lnTo>
                    <a:pt x="2013" y="747"/>
                  </a:lnTo>
                  <a:lnTo>
                    <a:pt x="2007" y="741"/>
                  </a:lnTo>
                  <a:lnTo>
                    <a:pt x="2007" y="741"/>
                  </a:lnTo>
                  <a:lnTo>
                    <a:pt x="1986" y="727"/>
                  </a:lnTo>
                  <a:lnTo>
                    <a:pt x="1976" y="722"/>
                  </a:lnTo>
                  <a:lnTo>
                    <a:pt x="1965" y="717"/>
                  </a:lnTo>
                  <a:lnTo>
                    <a:pt x="1955" y="713"/>
                  </a:lnTo>
                  <a:lnTo>
                    <a:pt x="1944" y="710"/>
                  </a:lnTo>
                  <a:lnTo>
                    <a:pt x="1933" y="708"/>
                  </a:lnTo>
                  <a:lnTo>
                    <a:pt x="1920" y="708"/>
                  </a:lnTo>
                  <a:lnTo>
                    <a:pt x="1920" y="708"/>
                  </a:lnTo>
                  <a:lnTo>
                    <a:pt x="1893" y="720"/>
                  </a:lnTo>
                  <a:lnTo>
                    <a:pt x="1867" y="736"/>
                  </a:lnTo>
                  <a:lnTo>
                    <a:pt x="1842" y="751"/>
                  </a:lnTo>
                  <a:lnTo>
                    <a:pt x="1816" y="769"/>
                  </a:lnTo>
                  <a:lnTo>
                    <a:pt x="1766" y="806"/>
                  </a:lnTo>
                  <a:lnTo>
                    <a:pt x="1715" y="841"/>
                  </a:lnTo>
                  <a:lnTo>
                    <a:pt x="1715" y="841"/>
                  </a:lnTo>
                  <a:lnTo>
                    <a:pt x="1701" y="849"/>
                  </a:lnTo>
                  <a:lnTo>
                    <a:pt x="1687" y="856"/>
                  </a:lnTo>
                  <a:lnTo>
                    <a:pt x="1658" y="868"/>
                  </a:lnTo>
                  <a:lnTo>
                    <a:pt x="1658" y="868"/>
                  </a:lnTo>
                  <a:lnTo>
                    <a:pt x="1651" y="875"/>
                  </a:lnTo>
                  <a:lnTo>
                    <a:pt x="1648" y="879"/>
                  </a:lnTo>
                  <a:lnTo>
                    <a:pt x="1646" y="879"/>
                  </a:lnTo>
                  <a:lnTo>
                    <a:pt x="1644" y="879"/>
                  </a:lnTo>
                  <a:lnTo>
                    <a:pt x="1644" y="879"/>
                  </a:lnTo>
                  <a:lnTo>
                    <a:pt x="1646" y="884"/>
                  </a:lnTo>
                  <a:lnTo>
                    <a:pt x="1646" y="891"/>
                  </a:lnTo>
                  <a:lnTo>
                    <a:pt x="1646" y="897"/>
                  </a:lnTo>
                  <a:lnTo>
                    <a:pt x="1646" y="901"/>
                  </a:lnTo>
                  <a:lnTo>
                    <a:pt x="1645" y="905"/>
                  </a:lnTo>
                  <a:lnTo>
                    <a:pt x="1642" y="910"/>
                  </a:lnTo>
                  <a:lnTo>
                    <a:pt x="1635" y="917"/>
                  </a:lnTo>
                  <a:lnTo>
                    <a:pt x="1627" y="921"/>
                  </a:lnTo>
                  <a:lnTo>
                    <a:pt x="1618" y="925"/>
                  </a:lnTo>
                  <a:lnTo>
                    <a:pt x="1607" y="927"/>
                  </a:lnTo>
                  <a:lnTo>
                    <a:pt x="1597" y="927"/>
                  </a:lnTo>
                  <a:lnTo>
                    <a:pt x="1597" y="927"/>
                  </a:lnTo>
                  <a:lnTo>
                    <a:pt x="1611" y="941"/>
                  </a:lnTo>
                  <a:lnTo>
                    <a:pt x="1624" y="957"/>
                  </a:lnTo>
                  <a:lnTo>
                    <a:pt x="1637" y="976"/>
                  </a:lnTo>
                  <a:lnTo>
                    <a:pt x="1646" y="995"/>
                  </a:lnTo>
                  <a:lnTo>
                    <a:pt x="1655" y="1016"/>
                  </a:lnTo>
                  <a:lnTo>
                    <a:pt x="1662" y="1039"/>
                  </a:lnTo>
                  <a:lnTo>
                    <a:pt x="1666" y="1061"/>
                  </a:lnTo>
                  <a:lnTo>
                    <a:pt x="1667" y="1085"/>
                  </a:lnTo>
                  <a:lnTo>
                    <a:pt x="1667" y="1085"/>
                  </a:lnTo>
                  <a:lnTo>
                    <a:pt x="1704" y="1074"/>
                  </a:lnTo>
                  <a:lnTo>
                    <a:pt x="1742" y="1064"/>
                  </a:lnTo>
                  <a:lnTo>
                    <a:pt x="1780" y="1056"/>
                  </a:lnTo>
                  <a:lnTo>
                    <a:pt x="1818" y="1044"/>
                  </a:lnTo>
                  <a:lnTo>
                    <a:pt x="1818" y="1044"/>
                  </a:lnTo>
                  <a:close/>
                  <a:moveTo>
                    <a:pt x="821" y="334"/>
                  </a:moveTo>
                  <a:lnTo>
                    <a:pt x="821" y="334"/>
                  </a:lnTo>
                  <a:lnTo>
                    <a:pt x="801" y="331"/>
                  </a:lnTo>
                  <a:lnTo>
                    <a:pt x="786" y="328"/>
                  </a:lnTo>
                  <a:lnTo>
                    <a:pt x="772" y="326"/>
                  </a:lnTo>
                  <a:lnTo>
                    <a:pt x="765" y="323"/>
                  </a:lnTo>
                  <a:lnTo>
                    <a:pt x="759" y="319"/>
                  </a:lnTo>
                  <a:lnTo>
                    <a:pt x="759" y="319"/>
                  </a:lnTo>
                  <a:lnTo>
                    <a:pt x="755" y="316"/>
                  </a:lnTo>
                  <a:lnTo>
                    <a:pt x="751" y="314"/>
                  </a:lnTo>
                  <a:lnTo>
                    <a:pt x="747" y="314"/>
                  </a:lnTo>
                  <a:lnTo>
                    <a:pt x="742" y="314"/>
                  </a:lnTo>
                  <a:lnTo>
                    <a:pt x="732" y="319"/>
                  </a:lnTo>
                  <a:lnTo>
                    <a:pt x="720" y="324"/>
                  </a:lnTo>
                  <a:lnTo>
                    <a:pt x="720" y="324"/>
                  </a:lnTo>
                  <a:lnTo>
                    <a:pt x="695" y="335"/>
                  </a:lnTo>
                  <a:lnTo>
                    <a:pt x="669" y="348"/>
                  </a:lnTo>
                  <a:lnTo>
                    <a:pt x="624" y="371"/>
                  </a:lnTo>
                  <a:lnTo>
                    <a:pt x="624" y="371"/>
                  </a:lnTo>
                  <a:lnTo>
                    <a:pt x="582" y="392"/>
                  </a:lnTo>
                  <a:lnTo>
                    <a:pt x="542" y="415"/>
                  </a:lnTo>
                  <a:lnTo>
                    <a:pt x="499" y="441"/>
                  </a:lnTo>
                  <a:lnTo>
                    <a:pt x="457" y="466"/>
                  </a:lnTo>
                  <a:lnTo>
                    <a:pt x="375" y="518"/>
                  </a:lnTo>
                  <a:lnTo>
                    <a:pt x="332" y="542"/>
                  </a:lnTo>
                  <a:lnTo>
                    <a:pt x="290" y="566"/>
                  </a:lnTo>
                  <a:lnTo>
                    <a:pt x="290" y="566"/>
                  </a:lnTo>
                  <a:lnTo>
                    <a:pt x="289" y="567"/>
                  </a:lnTo>
                  <a:lnTo>
                    <a:pt x="289" y="569"/>
                  </a:lnTo>
                  <a:lnTo>
                    <a:pt x="289" y="569"/>
                  </a:lnTo>
                  <a:lnTo>
                    <a:pt x="289" y="569"/>
                  </a:lnTo>
                  <a:lnTo>
                    <a:pt x="289" y="567"/>
                  </a:lnTo>
                  <a:lnTo>
                    <a:pt x="290" y="567"/>
                  </a:lnTo>
                  <a:lnTo>
                    <a:pt x="290" y="567"/>
                  </a:lnTo>
                  <a:lnTo>
                    <a:pt x="338" y="577"/>
                  </a:lnTo>
                  <a:lnTo>
                    <a:pt x="380" y="590"/>
                  </a:lnTo>
                  <a:lnTo>
                    <a:pt x="421" y="605"/>
                  </a:lnTo>
                  <a:lnTo>
                    <a:pt x="463" y="623"/>
                  </a:lnTo>
                  <a:lnTo>
                    <a:pt x="463" y="623"/>
                  </a:lnTo>
                  <a:lnTo>
                    <a:pt x="490" y="634"/>
                  </a:lnTo>
                  <a:lnTo>
                    <a:pt x="519" y="646"/>
                  </a:lnTo>
                  <a:lnTo>
                    <a:pt x="549" y="654"/>
                  </a:lnTo>
                  <a:lnTo>
                    <a:pt x="578" y="663"/>
                  </a:lnTo>
                  <a:lnTo>
                    <a:pt x="578" y="663"/>
                  </a:lnTo>
                  <a:lnTo>
                    <a:pt x="623" y="677"/>
                  </a:lnTo>
                  <a:lnTo>
                    <a:pt x="667" y="691"/>
                  </a:lnTo>
                  <a:lnTo>
                    <a:pt x="710" y="705"/>
                  </a:lnTo>
                  <a:lnTo>
                    <a:pt x="749" y="719"/>
                  </a:lnTo>
                  <a:lnTo>
                    <a:pt x="749" y="719"/>
                  </a:lnTo>
                  <a:lnTo>
                    <a:pt x="777" y="729"/>
                  </a:lnTo>
                  <a:lnTo>
                    <a:pt x="805" y="738"/>
                  </a:lnTo>
                  <a:lnTo>
                    <a:pt x="805" y="738"/>
                  </a:lnTo>
                  <a:lnTo>
                    <a:pt x="818" y="744"/>
                  </a:lnTo>
                  <a:lnTo>
                    <a:pt x="831" y="751"/>
                  </a:lnTo>
                  <a:lnTo>
                    <a:pt x="862" y="768"/>
                  </a:lnTo>
                  <a:lnTo>
                    <a:pt x="877" y="775"/>
                  </a:lnTo>
                  <a:lnTo>
                    <a:pt x="893" y="782"/>
                  </a:lnTo>
                  <a:lnTo>
                    <a:pt x="908" y="786"/>
                  </a:lnTo>
                  <a:lnTo>
                    <a:pt x="922" y="788"/>
                  </a:lnTo>
                  <a:lnTo>
                    <a:pt x="922" y="788"/>
                  </a:lnTo>
                  <a:lnTo>
                    <a:pt x="932" y="786"/>
                  </a:lnTo>
                  <a:lnTo>
                    <a:pt x="939" y="783"/>
                  </a:lnTo>
                  <a:lnTo>
                    <a:pt x="947" y="781"/>
                  </a:lnTo>
                  <a:lnTo>
                    <a:pt x="953" y="781"/>
                  </a:lnTo>
                  <a:lnTo>
                    <a:pt x="957" y="782"/>
                  </a:lnTo>
                  <a:lnTo>
                    <a:pt x="957" y="782"/>
                  </a:lnTo>
                  <a:lnTo>
                    <a:pt x="1005" y="748"/>
                  </a:lnTo>
                  <a:lnTo>
                    <a:pt x="1055" y="716"/>
                  </a:lnTo>
                  <a:lnTo>
                    <a:pt x="1107" y="686"/>
                  </a:lnTo>
                  <a:lnTo>
                    <a:pt x="1159" y="656"/>
                  </a:lnTo>
                  <a:lnTo>
                    <a:pt x="1211" y="626"/>
                  </a:lnTo>
                  <a:lnTo>
                    <a:pt x="1263" y="595"/>
                  </a:lnTo>
                  <a:lnTo>
                    <a:pt x="1312" y="563"/>
                  </a:lnTo>
                  <a:lnTo>
                    <a:pt x="1338" y="546"/>
                  </a:lnTo>
                  <a:lnTo>
                    <a:pt x="1361" y="529"/>
                  </a:lnTo>
                  <a:lnTo>
                    <a:pt x="1361" y="529"/>
                  </a:lnTo>
                  <a:lnTo>
                    <a:pt x="1422" y="494"/>
                  </a:lnTo>
                  <a:lnTo>
                    <a:pt x="1482" y="459"/>
                  </a:lnTo>
                  <a:lnTo>
                    <a:pt x="1542" y="422"/>
                  </a:lnTo>
                  <a:lnTo>
                    <a:pt x="1573" y="406"/>
                  </a:lnTo>
                  <a:lnTo>
                    <a:pt x="1606" y="389"/>
                  </a:lnTo>
                  <a:lnTo>
                    <a:pt x="1606" y="389"/>
                  </a:lnTo>
                  <a:lnTo>
                    <a:pt x="1638" y="373"/>
                  </a:lnTo>
                  <a:lnTo>
                    <a:pt x="1670" y="358"/>
                  </a:lnTo>
                  <a:lnTo>
                    <a:pt x="1735" y="327"/>
                  </a:lnTo>
                  <a:lnTo>
                    <a:pt x="1767" y="310"/>
                  </a:lnTo>
                  <a:lnTo>
                    <a:pt x="1798" y="292"/>
                  </a:lnTo>
                  <a:lnTo>
                    <a:pt x="1826" y="272"/>
                  </a:lnTo>
                  <a:lnTo>
                    <a:pt x="1840" y="262"/>
                  </a:lnTo>
                  <a:lnTo>
                    <a:pt x="1854" y="251"/>
                  </a:lnTo>
                  <a:lnTo>
                    <a:pt x="1854" y="251"/>
                  </a:lnTo>
                  <a:lnTo>
                    <a:pt x="1849" y="241"/>
                  </a:lnTo>
                  <a:lnTo>
                    <a:pt x="1842" y="234"/>
                  </a:lnTo>
                  <a:lnTo>
                    <a:pt x="1833" y="229"/>
                  </a:lnTo>
                  <a:lnTo>
                    <a:pt x="1825" y="225"/>
                  </a:lnTo>
                  <a:lnTo>
                    <a:pt x="1815" y="222"/>
                  </a:lnTo>
                  <a:lnTo>
                    <a:pt x="1805" y="219"/>
                  </a:lnTo>
                  <a:lnTo>
                    <a:pt x="1785" y="216"/>
                  </a:lnTo>
                  <a:lnTo>
                    <a:pt x="1785" y="216"/>
                  </a:lnTo>
                  <a:lnTo>
                    <a:pt x="1745" y="208"/>
                  </a:lnTo>
                  <a:lnTo>
                    <a:pt x="1724" y="203"/>
                  </a:lnTo>
                  <a:lnTo>
                    <a:pt x="1704" y="196"/>
                  </a:lnTo>
                  <a:lnTo>
                    <a:pt x="1704" y="196"/>
                  </a:lnTo>
                  <a:lnTo>
                    <a:pt x="1673" y="185"/>
                  </a:lnTo>
                  <a:lnTo>
                    <a:pt x="1642" y="177"/>
                  </a:lnTo>
                  <a:lnTo>
                    <a:pt x="1611" y="168"/>
                  </a:lnTo>
                  <a:lnTo>
                    <a:pt x="1580" y="161"/>
                  </a:lnTo>
                  <a:lnTo>
                    <a:pt x="1516" y="149"/>
                  </a:lnTo>
                  <a:lnTo>
                    <a:pt x="1450" y="139"/>
                  </a:lnTo>
                  <a:lnTo>
                    <a:pt x="1450" y="139"/>
                  </a:lnTo>
                  <a:lnTo>
                    <a:pt x="1378" y="128"/>
                  </a:lnTo>
                  <a:lnTo>
                    <a:pt x="1311" y="118"/>
                  </a:lnTo>
                  <a:lnTo>
                    <a:pt x="1243" y="111"/>
                  </a:lnTo>
                  <a:lnTo>
                    <a:pt x="1176" y="105"/>
                  </a:lnTo>
                  <a:lnTo>
                    <a:pt x="1176" y="105"/>
                  </a:lnTo>
                  <a:lnTo>
                    <a:pt x="1147" y="97"/>
                  </a:lnTo>
                  <a:lnTo>
                    <a:pt x="1119" y="91"/>
                  </a:lnTo>
                  <a:lnTo>
                    <a:pt x="1060" y="80"/>
                  </a:lnTo>
                  <a:lnTo>
                    <a:pt x="1060" y="80"/>
                  </a:lnTo>
                  <a:lnTo>
                    <a:pt x="1005" y="66"/>
                  </a:lnTo>
                  <a:lnTo>
                    <a:pt x="978" y="59"/>
                  </a:lnTo>
                  <a:lnTo>
                    <a:pt x="953" y="49"/>
                  </a:lnTo>
                  <a:lnTo>
                    <a:pt x="953" y="49"/>
                  </a:lnTo>
                  <a:lnTo>
                    <a:pt x="900" y="34"/>
                  </a:lnTo>
                  <a:lnTo>
                    <a:pt x="873" y="28"/>
                  </a:lnTo>
                  <a:lnTo>
                    <a:pt x="846" y="22"/>
                  </a:lnTo>
                  <a:lnTo>
                    <a:pt x="820" y="20"/>
                  </a:lnTo>
                  <a:lnTo>
                    <a:pt x="807" y="20"/>
                  </a:lnTo>
                  <a:lnTo>
                    <a:pt x="793" y="20"/>
                  </a:lnTo>
                  <a:lnTo>
                    <a:pt x="780" y="21"/>
                  </a:lnTo>
                  <a:lnTo>
                    <a:pt x="768" y="24"/>
                  </a:lnTo>
                  <a:lnTo>
                    <a:pt x="755" y="28"/>
                  </a:lnTo>
                  <a:lnTo>
                    <a:pt x="742" y="34"/>
                  </a:lnTo>
                  <a:lnTo>
                    <a:pt x="742" y="34"/>
                  </a:lnTo>
                  <a:lnTo>
                    <a:pt x="713" y="49"/>
                  </a:lnTo>
                  <a:lnTo>
                    <a:pt x="685" y="64"/>
                  </a:lnTo>
                  <a:lnTo>
                    <a:pt x="629" y="100"/>
                  </a:lnTo>
                  <a:lnTo>
                    <a:pt x="629" y="100"/>
                  </a:lnTo>
                  <a:lnTo>
                    <a:pt x="571" y="135"/>
                  </a:lnTo>
                  <a:lnTo>
                    <a:pt x="515" y="168"/>
                  </a:lnTo>
                  <a:lnTo>
                    <a:pt x="403" y="233"/>
                  </a:lnTo>
                  <a:lnTo>
                    <a:pt x="403" y="233"/>
                  </a:lnTo>
                  <a:lnTo>
                    <a:pt x="348" y="267"/>
                  </a:lnTo>
                  <a:lnTo>
                    <a:pt x="320" y="283"/>
                  </a:lnTo>
                  <a:lnTo>
                    <a:pt x="293" y="298"/>
                  </a:lnTo>
                  <a:lnTo>
                    <a:pt x="293" y="298"/>
                  </a:lnTo>
                  <a:lnTo>
                    <a:pt x="179" y="354"/>
                  </a:lnTo>
                  <a:lnTo>
                    <a:pt x="120" y="382"/>
                  </a:lnTo>
                  <a:lnTo>
                    <a:pt x="61" y="408"/>
                  </a:lnTo>
                  <a:lnTo>
                    <a:pt x="61" y="408"/>
                  </a:lnTo>
                  <a:lnTo>
                    <a:pt x="59" y="415"/>
                  </a:lnTo>
                  <a:lnTo>
                    <a:pt x="54" y="422"/>
                  </a:lnTo>
                  <a:lnTo>
                    <a:pt x="49" y="428"/>
                  </a:lnTo>
                  <a:lnTo>
                    <a:pt x="42" y="434"/>
                  </a:lnTo>
                  <a:lnTo>
                    <a:pt x="35" y="439"/>
                  </a:lnTo>
                  <a:lnTo>
                    <a:pt x="29" y="446"/>
                  </a:lnTo>
                  <a:lnTo>
                    <a:pt x="25" y="453"/>
                  </a:lnTo>
                  <a:lnTo>
                    <a:pt x="22" y="460"/>
                  </a:lnTo>
                  <a:lnTo>
                    <a:pt x="22" y="460"/>
                  </a:lnTo>
                  <a:lnTo>
                    <a:pt x="22" y="466"/>
                  </a:lnTo>
                  <a:lnTo>
                    <a:pt x="24" y="473"/>
                  </a:lnTo>
                  <a:lnTo>
                    <a:pt x="28" y="477"/>
                  </a:lnTo>
                  <a:lnTo>
                    <a:pt x="33" y="481"/>
                  </a:lnTo>
                  <a:lnTo>
                    <a:pt x="39" y="486"/>
                  </a:lnTo>
                  <a:lnTo>
                    <a:pt x="46" y="488"/>
                  </a:lnTo>
                  <a:lnTo>
                    <a:pt x="54" y="490"/>
                  </a:lnTo>
                  <a:lnTo>
                    <a:pt x="61" y="490"/>
                  </a:lnTo>
                  <a:lnTo>
                    <a:pt x="61" y="490"/>
                  </a:lnTo>
                  <a:lnTo>
                    <a:pt x="80" y="500"/>
                  </a:lnTo>
                  <a:lnTo>
                    <a:pt x="99" y="508"/>
                  </a:lnTo>
                  <a:lnTo>
                    <a:pt x="119" y="515"/>
                  </a:lnTo>
                  <a:lnTo>
                    <a:pt x="137" y="519"/>
                  </a:lnTo>
                  <a:lnTo>
                    <a:pt x="137" y="519"/>
                  </a:lnTo>
                  <a:lnTo>
                    <a:pt x="153" y="531"/>
                  </a:lnTo>
                  <a:lnTo>
                    <a:pt x="171" y="539"/>
                  </a:lnTo>
                  <a:lnTo>
                    <a:pt x="191" y="546"/>
                  </a:lnTo>
                  <a:lnTo>
                    <a:pt x="200" y="549"/>
                  </a:lnTo>
                  <a:lnTo>
                    <a:pt x="210" y="550"/>
                  </a:lnTo>
                  <a:lnTo>
                    <a:pt x="210" y="550"/>
                  </a:lnTo>
                  <a:lnTo>
                    <a:pt x="222" y="542"/>
                  </a:lnTo>
                  <a:lnTo>
                    <a:pt x="231" y="536"/>
                  </a:lnTo>
                  <a:lnTo>
                    <a:pt x="255" y="526"/>
                  </a:lnTo>
                  <a:lnTo>
                    <a:pt x="279" y="518"/>
                  </a:lnTo>
                  <a:lnTo>
                    <a:pt x="290" y="512"/>
                  </a:lnTo>
                  <a:lnTo>
                    <a:pt x="302" y="505"/>
                  </a:lnTo>
                  <a:lnTo>
                    <a:pt x="302" y="505"/>
                  </a:lnTo>
                  <a:lnTo>
                    <a:pt x="313" y="497"/>
                  </a:lnTo>
                  <a:lnTo>
                    <a:pt x="324" y="487"/>
                  </a:lnTo>
                  <a:lnTo>
                    <a:pt x="335" y="476"/>
                  </a:lnTo>
                  <a:lnTo>
                    <a:pt x="346" y="467"/>
                  </a:lnTo>
                  <a:lnTo>
                    <a:pt x="346" y="467"/>
                  </a:lnTo>
                  <a:lnTo>
                    <a:pt x="373" y="452"/>
                  </a:lnTo>
                  <a:lnTo>
                    <a:pt x="401" y="437"/>
                  </a:lnTo>
                  <a:lnTo>
                    <a:pt x="401" y="437"/>
                  </a:lnTo>
                  <a:lnTo>
                    <a:pt x="428" y="418"/>
                  </a:lnTo>
                  <a:lnTo>
                    <a:pt x="453" y="401"/>
                  </a:lnTo>
                  <a:lnTo>
                    <a:pt x="480" y="386"/>
                  </a:lnTo>
                  <a:lnTo>
                    <a:pt x="494" y="378"/>
                  </a:lnTo>
                  <a:lnTo>
                    <a:pt x="508" y="371"/>
                  </a:lnTo>
                  <a:lnTo>
                    <a:pt x="508" y="371"/>
                  </a:lnTo>
                  <a:lnTo>
                    <a:pt x="565" y="345"/>
                  </a:lnTo>
                  <a:lnTo>
                    <a:pt x="623" y="319"/>
                  </a:lnTo>
                  <a:lnTo>
                    <a:pt x="682" y="293"/>
                  </a:lnTo>
                  <a:lnTo>
                    <a:pt x="711" y="281"/>
                  </a:lnTo>
                  <a:lnTo>
                    <a:pt x="742" y="269"/>
                  </a:lnTo>
                  <a:lnTo>
                    <a:pt x="742" y="269"/>
                  </a:lnTo>
                  <a:lnTo>
                    <a:pt x="749" y="258"/>
                  </a:lnTo>
                  <a:lnTo>
                    <a:pt x="758" y="248"/>
                  </a:lnTo>
                  <a:lnTo>
                    <a:pt x="766" y="239"/>
                  </a:lnTo>
                  <a:lnTo>
                    <a:pt x="776" y="229"/>
                  </a:lnTo>
                  <a:lnTo>
                    <a:pt x="787" y="222"/>
                  </a:lnTo>
                  <a:lnTo>
                    <a:pt x="800" y="215"/>
                  </a:lnTo>
                  <a:lnTo>
                    <a:pt x="814" y="210"/>
                  </a:lnTo>
                  <a:lnTo>
                    <a:pt x="829" y="206"/>
                  </a:lnTo>
                  <a:lnTo>
                    <a:pt x="829" y="206"/>
                  </a:lnTo>
                  <a:lnTo>
                    <a:pt x="842" y="205"/>
                  </a:lnTo>
                  <a:lnTo>
                    <a:pt x="849" y="205"/>
                  </a:lnTo>
                  <a:lnTo>
                    <a:pt x="866" y="206"/>
                  </a:lnTo>
                  <a:lnTo>
                    <a:pt x="866" y="206"/>
                  </a:lnTo>
                  <a:lnTo>
                    <a:pt x="884" y="209"/>
                  </a:lnTo>
                  <a:lnTo>
                    <a:pt x="898" y="213"/>
                  </a:lnTo>
                  <a:lnTo>
                    <a:pt x="911" y="218"/>
                  </a:lnTo>
                  <a:lnTo>
                    <a:pt x="921" y="223"/>
                  </a:lnTo>
                  <a:lnTo>
                    <a:pt x="921" y="223"/>
                  </a:lnTo>
                  <a:lnTo>
                    <a:pt x="925" y="227"/>
                  </a:lnTo>
                  <a:lnTo>
                    <a:pt x="930" y="232"/>
                  </a:lnTo>
                  <a:lnTo>
                    <a:pt x="937" y="244"/>
                  </a:lnTo>
                  <a:lnTo>
                    <a:pt x="951" y="268"/>
                  </a:lnTo>
                  <a:lnTo>
                    <a:pt x="951" y="268"/>
                  </a:lnTo>
                  <a:lnTo>
                    <a:pt x="950" y="278"/>
                  </a:lnTo>
                  <a:lnTo>
                    <a:pt x="949" y="288"/>
                  </a:lnTo>
                  <a:lnTo>
                    <a:pt x="946" y="295"/>
                  </a:lnTo>
                  <a:lnTo>
                    <a:pt x="942" y="303"/>
                  </a:lnTo>
                  <a:lnTo>
                    <a:pt x="937" y="309"/>
                  </a:lnTo>
                  <a:lnTo>
                    <a:pt x="932" y="316"/>
                  </a:lnTo>
                  <a:lnTo>
                    <a:pt x="921" y="326"/>
                  </a:lnTo>
                  <a:lnTo>
                    <a:pt x="921" y="326"/>
                  </a:lnTo>
                  <a:lnTo>
                    <a:pt x="908" y="331"/>
                  </a:lnTo>
                  <a:lnTo>
                    <a:pt x="895" y="335"/>
                  </a:lnTo>
                  <a:lnTo>
                    <a:pt x="883" y="338"/>
                  </a:lnTo>
                  <a:lnTo>
                    <a:pt x="871" y="340"/>
                  </a:lnTo>
                  <a:lnTo>
                    <a:pt x="859" y="338"/>
                  </a:lnTo>
                  <a:lnTo>
                    <a:pt x="846" y="338"/>
                  </a:lnTo>
                  <a:lnTo>
                    <a:pt x="821" y="334"/>
                  </a:lnTo>
                  <a:lnTo>
                    <a:pt x="821" y="334"/>
                  </a:lnTo>
                  <a:close/>
                  <a:moveTo>
                    <a:pt x="1618" y="966"/>
                  </a:moveTo>
                  <a:lnTo>
                    <a:pt x="1618" y="966"/>
                  </a:lnTo>
                  <a:lnTo>
                    <a:pt x="1596" y="948"/>
                  </a:lnTo>
                  <a:lnTo>
                    <a:pt x="1576" y="927"/>
                  </a:lnTo>
                  <a:lnTo>
                    <a:pt x="1576" y="927"/>
                  </a:lnTo>
                  <a:lnTo>
                    <a:pt x="1545" y="931"/>
                  </a:lnTo>
                  <a:lnTo>
                    <a:pt x="1516" y="936"/>
                  </a:lnTo>
                  <a:lnTo>
                    <a:pt x="1516" y="936"/>
                  </a:lnTo>
                  <a:lnTo>
                    <a:pt x="1520" y="948"/>
                  </a:lnTo>
                  <a:lnTo>
                    <a:pt x="1526" y="957"/>
                  </a:lnTo>
                  <a:lnTo>
                    <a:pt x="1537" y="978"/>
                  </a:lnTo>
                  <a:lnTo>
                    <a:pt x="1537" y="978"/>
                  </a:lnTo>
                  <a:lnTo>
                    <a:pt x="1537" y="993"/>
                  </a:lnTo>
                  <a:lnTo>
                    <a:pt x="1538" y="1007"/>
                  </a:lnTo>
                  <a:lnTo>
                    <a:pt x="1538" y="1021"/>
                  </a:lnTo>
                  <a:lnTo>
                    <a:pt x="1537" y="1036"/>
                  </a:lnTo>
                  <a:lnTo>
                    <a:pt x="1537" y="1036"/>
                  </a:lnTo>
                  <a:lnTo>
                    <a:pt x="1535" y="1043"/>
                  </a:lnTo>
                  <a:lnTo>
                    <a:pt x="1534" y="1050"/>
                  </a:lnTo>
                  <a:lnTo>
                    <a:pt x="1533" y="1056"/>
                  </a:lnTo>
                  <a:lnTo>
                    <a:pt x="1533" y="1064"/>
                  </a:lnTo>
                  <a:lnTo>
                    <a:pt x="1533" y="1064"/>
                  </a:lnTo>
                  <a:lnTo>
                    <a:pt x="1534" y="1071"/>
                  </a:lnTo>
                  <a:lnTo>
                    <a:pt x="1538" y="1080"/>
                  </a:lnTo>
                  <a:lnTo>
                    <a:pt x="1544" y="1089"/>
                  </a:lnTo>
                  <a:lnTo>
                    <a:pt x="1547" y="1099"/>
                  </a:lnTo>
                  <a:lnTo>
                    <a:pt x="1547" y="1099"/>
                  </a:lnTo>
                  <a:lnTo>
                    <a:pt x="1547" y="1108"/>
                  </a:lnTo>
                  <a:lnTo>
                    <a:pt x="1547" y="1117"/>
                  </a:lnTo>
                  <a:lnTo>
                    <a:pt x="1547" y="1127"/>
                  </a:lnTo>
                  <a:lnTo>
                    <a:pt x="1548" y="1137"/>
                  </a:lnTo>
                  <a:lnTo>
                    <a:pt x="1548" y="1137"/>
                  </a:lnTo>
                  <a:lnTo>
                    <a:pt x="1552" y="1137"/>
                  </a:lnTo>
                  <a:lnTo>
                    <a:pt x="1557" y="1136"/>
                  </a:lnTo>
                  <a:lnTo>
                    <a:pt x="1562" y="1132"/>
                  </a:lnTo>
                  <a:lnTo>
                    <a:pt x="1568" y="1126"/>
                  </a:lnTo>
                  <a:lnTo>
                    <a:pt x="1571" y="1124"/>
                  </a:lnTo>
                  <a:lnTo>
                    <a:pt x="1575" y="1123"/>
                  </a:lnTo>
                  <a:lnTo>
                    <a:pt x="1575" y="1123"/>
                  </a:lnTo>
                  <a:lnTo>
                    <a:pt x="1576" y="1103"/>
                  </a:lnTo>
                  <a:lnTo>
                    <a:pt x="1576" y="1082"/>
                  </a:lnTo>
                  <a:lnTo>
                    <a:pt x="1576" y="1082"/>
                  </a:lnTo>
                  <a:lnTo>
                    <a:pt x="1573" y="1073"/>
                  </a:lnTo>
                  <a:lnTo>
                    <a:pt x="1571" y="1061"/>
                  </a:lnTo>
                  <a:lnTo>
                    <a:pt x="1571" y="1056"/>
                  </a:lnTo>
                  <a:lnTo>
                    <a:pt x="1571" y="1050"/>
                  </a:lnTo>
                  <a:lnTo>
                    <a:pt x="1572" y="1046"/>
                  </a:lnTo>
                  <a:lnTo>
                    <a:pt x="1575" y="1043"/>
                  </a:lnTo>
                  <a:lnTo>
                    <a:pt x="1575" y="1043"/>
                  </a:lnTo>
                  <a:lnTo>
                    <a:pt x="1578" y="1051"/>
                  </a:lnTo>
                  <a:lnTo>
                    <a:pt x="1580" y="1061"/>
                  </a:lnTo>
                  <a:lnTo>
                    <a:pt x="1583" y="1081"/>
                  </a:lnTo>
                  <a:lnTo>
                    <a:pt x="1587" y="1122"/>
                  </a:lnTo>
                  <a:lnTo>
                    <a:pt x="1587" y="1122"/>
                  </a:lnTo>
                  <a:lnTo>
                    <a:pt x="1596" y="1120"/>
                  </a:lnTo>
                  <a:lnTo>
                    <a:pt x="1604" y="1117"/>
                  </a:lnTo>
                  <a:lnTo>
                    <a:pt x="1604" y="1117"/>
                  </a:lnTo>
                  <a:lnTo>
                    <a:pt x="1606" y="1094"/>
                  </a:lnTo>
                  <a:lnTo>
                    <a:pt x="1607" y="1071"/>
                  </a:lnTo>
                  <a:lnTo>
                    <a:pt x="1607" y="1071"/>
                  </a:lnTo>
                  <a:lnTo>
                    <a:pt x="1603" y="1063"/>
                  </a:lnTo>
                  <a:lnTo>
                    <a:pt x="1601" y="1054"/>
                  </a:lnTo>
                  <a:lnTo>
                    <a:pt x="1600" y="1046"/>
                  </a:lnTo>
                  <a:lnTo>
                    <a:pt x="1599" y="1037"/>
                  </a:lnTo>
                  <a:lnTo>
                    <a:pt x="1599" y="1037"/>
                  </a:lnTo>
                  <a:lnTo>
                    <a:pt x="1593" y="1026"/>
                  </a:lnTo>
                  <a:lnTo>
                    <a:pt x="1587" y="1015"/>
                  </a:lnTo>
                  <a:lnTo>
                    <a:pt x="1585" y="1011"/>
                  </a:lnTo>
                  <a:lnTo>
                    <a:pt x="1583" y="1005"/>
                  </a:lnTo>
                  <a:lnTo>
                    <a:pt x="1583" y="1001"/>
                  </a:lnTo>
                  <a:lnTo>
                    <a:pt x="1585" y="995"/>
                  </a:lnTo>
                  <a:lnTo>
                    <a:pt x="1585" y="995"/>
                  </a:lnTo>
                  <a:lnTo>
                    <a:pt x="1592" y="1004"/>
                  </a:lnTo>
                  <a:lnTo>
                    <a:pt x="1597" y="1015"/>
                  </a:lnTo>
                  <a:lnTo>
                    <a:pt x="1601" y="1026"/>
                  </a:lnTo>
                  <a:lnTo>
                    <a:pt x="1607" y="1037"/>
                  </a:lnTo>
                  <a:lnTo>
                    <a:pt x="1613" y="1063"/>
                  </a:lnTo>
                  <a:lnTo>
                    <a:pt x="1618" y="1087"/>
                  </a:lnTo>
                  <a:lnTo>
                    <a:pt x="1618" y="1087"/>
                  </a:lnTo>
                  <a:lnTo>
                    <a:pt x="1627" y="1088"/>
                  </a:lnTo>
                  <a:lnTo>
                    <a:pt x="1634" y="1091"/>
                  </a:lnTo>
                  <a:lnTo>
                    <a:pt x="1641" y="1095"/>
                  </a:lnTo>
                  <a:lnTo>
                    <a:pt x="1648" y="1095"/>
                  </a:lnTo>
                  <a:lnTo>
                    <a:pt x="1648" y="1095"/>
                  </a:lnTo>
                  <a:lnTo>
                    <a:pt x="1651" y="1087"/>
                  </a:lnTo>
                  <a:lnTo>
                    <a:pt x="1652" y="1078"/>
                  </a:lnTo>
                  <a:lnTo>
                    <a:pt x="1652" y="1070"/>
                  </a:lnTo>
                  <a:lnTo>
                    <a:pt x="1652" y="1061"/>
                  </a:lnTo>
                  <a:lnTo>
                    <a:pt x="1649" y="1044"/>
                  </a:lnTo>
                  <a:lnTo>
                    <a:pt x="1644" y="1028"/>
                  </a:lnTo>
                  <a:lnTo>
                    <a:pt x="1638" y="1011"/>
                  </a:lnTo>
                  <a:lnTo>
                    <a:pt x="1630" y="995"/>
                  </a:lnTo>
                  <a:lnTo>
                    <a:pt x="1624" y="980"/>
                  </a:lnTo>
                  <a:lnTo>
                    <a:pt x="1618" y="966"/>
                  </a:lnTo>
                  <a:lnTo>
                    <a:pt x="1618" y="966"/>
                  </a:lnTo>
                  <a:close/>
                  <a:moveTo>
                    <a:pt x="1583" y="914"/>
                  </a:moveTo>
                  <a:lnTo>
                    <a:pt x="1583" y="914"/>
                  </a:lnTo>
                  <a:lnTo>
                    <a:pt x="1599" y="911"/>
                  </a:lnTo>
                  <a:lnTo>
                    <a:pt x="1614" y="908"/>
                  </a:lnTo>
                  <a:lnTo>
                    <a:pt x="1620" y="907"/>
                  </a:lnTo>
                  <a:lnTo>
                    <a:pt x="1625" y="903"/>
                  </a:lnTo>
                  <a:lnTo>
                    <a:pt x="1628" y="897"/>
                  </a:lnTo>
                  <a:lnTo>
                    <a:pt x="1630" y="890"/>
                  </a:lnTo>
                  <a:lnTo>
                    <a:pt x="1630" y="890"/>
                  </a:lnTo>
                  <a:lnTo>
                    <a:pt x="1630" y="875"/>
                  </a:lnTo>
                  <a:lnTo>
                    <a:pt x="1627" y="861"/>
                  </a:lnTo>
                  <a:lnTo>
                    <a:pt x="1623" y="849"/>
                  </a:lnTo>
                  <a:lnTo>
                    <a:pt x="1615" y="839"/>
                  </a:lnTo>
                  <a:lnTo>
                    <a:pt x="1607" y="830"/>
                  </a:lnTo>
                  <a:lnTo>
                    <a:pt x="1597" y="823"/>
                  </a:lnTo>
                  <a:lnTo>
                    <a:pt x="1579" y="809"/>
                  </a:lnTo>
                  <a:lnTo>
                    <a:pt x="1579" y="809"/>
                  </a:lnTo>
                  <a:lnTo>
                    <a:pt x="1576" y="797"/>
                  </a:lnTo>
                  <a:lnTo>
                    <a:pt x="1576" y="785"/>
                  </a:lnTo>
                  <a:lnTo>
                    <a:pt x="1579" y="759"/>
                  </a:lnTo>
                  <a:lnTo>
                    <a:pt x="1579" y="750"/>
                  </a:lnTo>
                  <a:lnTo>
                    <a:pt x="1578" y="740"/>
                  </a:lnTo>
                  <a:lnTo>
                    <a:pt x="1575" y="737"/>
                  </a:lnTo>
                  <a:lnTo>
                    <a:pt x="1572" y="734"/>
                  </a:lnTo>
                  <a:lnTo>
                    <a:pt x="1569" y="733"/>
                  </a:lnTo>
                  <a:lnTo>
                    <a:pt x="1564" y="731"/>
                  </a:lnTo>
                  <a:lnTo>
                    <a:pt x="1564" y="731"/>
                  </a:lnTo>
                  <a:lnTo>
                    <a:pt x="1552" y="734"/>
                  </a:lnTo>
                  <a:lnTo>
                    <a:pt x="1540" y="738"/>
                  </a:lnTo>
                  <a:lnTo>
                    <a:pt x="1540" y="738"/>
                  </a:lnTo>
                  <a:lnTo>
                    <a:pt x="1533" y="743"/>
                  </a:lnTo>
                  <a:lnTo>
                    <a:pt x="1526" y="750"/>
                  </a:lnTo>
                  <a:lnTo>
                    <a:pt x="1520" y="755"/>
                  </a:lnTo>
                  <a:lnTo>
                    <a:pt x="1513" y="759"/>
                  </a:lnTo>
                  <a:lnTo>
                    <a:pt x="1513" y="759"/>
                  </a:lnTo>
                  <a:lnTo>
                    <a:pt x="1513" y="765"/>
                  </a:lnTo>
                  <a:lnTo>
                    <a:pt x="1514" y="771"/>
                  </a:lnTo>
                  <a:lnTo>
                    <a:pt x="1516" y="781"/>
                  </a:lnTo>
                  <a:lnTo>
                    <a:pt x="1516" y="785"/>
                  </a:lnTo>
                  <a:lnTo>
                    <a:pt x="1514" y="789"/>
                  </a:lnTo>
                  <a:lnTo>
                    <a:pt x="1510" y="790"/>
                  </a:lnTo>
                  <a:lnTo>
                    <a:pt x="1505" y="790"/>
                  </a:lnTo>
                  <a:lnTo>
                    <a:pt x="1505" y="790"/>
                  </a:lnTo>
                  <a:lnTo>
                    <a:pt x="1503" y="782"/>
                  </a:lnTo>
                  <a:lnTo>
                    <a:pt x="1503" y="779"/>
                  </a:lnTo>
                  <a:lnTo>
                    <a:pt x="1500" y="776"/>
                  </a:lnTo>
                  <a:lnTo>
                    <a:pt x="1500" y="776"/>
                  </a:lnTo>
                  <a:lnTo>
                    <a:pt x="1489" y="799"/>
                  </a:lnTo>
                  <a:lnTo>
                    <a:pt x="1484" y="811"/>
                  </a:lnTo>
                  <a:lnTo>
                    <a:pt x="1479" y="824"/>
                  </a:lnTo>
                  <a:lnTo>
                    <a:pt x="1475" y="837"/>
                  </a:lnTo>
                  <a:lnTo>
                    <a:pt x="1474" y="849"/>
                  </a:lnTo>
                  <a:lnTo>
                    <a:pt x="1472" y="862"/>
                  </a:lnTo>
                  <a:lnTo>
                    <a:pt x="1475" y="873"/>
                  </a:lnTo>
                  <a:lnTo>
                    <a:pt x="1475" y="873"/>
                  </a:lnTo>
                  <a:lnTo>
                    <a:pt x="1482" y="865"/>
                  </a:lnTo>
                  <a:lnTo>
                    <a:pt x="1491" y="855"/>
                  </a:lnTo>
                  <a:lnTo>
                    <a:pt x="1498" y="845"/>
                  </a:lnTo>
                  <a:lnTo>
                    <a:pt x="1506" y="835"/>
                  </a:lnTo>
                  <a:lnTo>
                    <a:pt x="1514" y="828"/>
                  </a:lnTo>
                  <a:lnTo>
                    <a:pt x="1524" y="824"/>
                  </a:lnTo>
                  <a:lnTo>
                    <a:pt x="1528" y="824"/>
                  </a:lnTo>
                  <a:lnTo>
                    <a:pt x="1534" y="824"/>
                  </a:lnTo>
                  <a:lnTo>
                    <a:pt x="1538" y="825"/>
                  </a:lnTo>
                  <a:lnTo>
                    <a:pt x="1544" y="828"/>
                  </a:lnTo>
                  <a:lnTo>
                    <a:pt x="1544" y="828"/>
                  </a:lnTo>
                  <a:lnTo>
                    <a:pt x="1551" y="835"/>
                  </a:lnTo>
                  <a:lnTo>
                    <a:pt x="1554" y="844"/>
                  </a:lnTo>
                  <a:lnTo>
                    <a:pt x="1554" y="849"/>
                  </a:lnTo>
                  <a:lnTo>
                    <a:pt x="1551" y="855"/>
                  </a:lnTo>
                  <a:lnTo>
                    <a:pt x="1547" y="861"/>
                  </a:lnTo>
                  <a:lnTo>
                    <a:pt x="1541" y="865"/>
                  </a:lnTo>
                  <a:lnTo>
                    <a:pt x="1527" y="875"/>
                  </a:lnTo>
                  <a:lnTo>
                    <a:pt x="1513" y="883"/>
                  </a:lnTo>
                  <a:lnTo>
                    <a:pt x="1507" y="887"/>
                  </a:lnTo>
                  <a:lnTo>
                    <a:pt x="1502" y="893"/>
                  </a:lnTo>
                  <a:lnTo>
                    <a:pt x="1498" y="898"/>
                  </a:lnTo>
                  <a:lnTo>
                    <a:pt x="1498" y="904"/>
                  </a:lnTo>
                  <a:lnTo>
                    <a:pt x="1498" y="912"/>
                  </a:lnTo>
                  <a:lnTo>
                    <a:pt x="1502" y="921"/>
                  </a:lnTo>
                  <a:lnTo>
                    <a:pt x="1502" y="921"/>
                  </a:lnTo>
                  <a:lnTo>
                    <a:pt x="1527" y="918"/>
                  </a:lnTo>
                  <a:lnTo>
                    <a:pt x="1557" y="915"/>
                  </a:lnTo>
                  <a:lnTo>
                    <a:pt x="1557" y="915"/>
                  </a:lnTo>
                  <a:lnTo>
                    <a:pt x="1559" y="911"/>
                  </a:lnTo>
                  <a:lnTo>
                    <a:pt x="1564" y="908"/>
                  </a:lnTo>
                  <a:lnTo>
                    <a:pt x="1569" y="905"/>
                  </a:lnTo>
                  <a:lnTo>
                    <a:pt x="1575" y="904"/>
                  </a:lnTo>
                  <a:lnTo>
                    <a:pt x="1575" y="904"/>
                  </a:lnTo>
                  <a:lnTo>
                    <a:pt x="1575" y="908"/>
                  </a:lnTo>
                  <a:lnTo>
                    <a:pt x="1578" y="910"/>
                  </a:lnTo>
                  <a:lnTo>
                    <a:pt x="1583" y="914"/>
                  </a:lnTo>
                  <a:lnTo>
                    <a:pt x="1583" y="914"/>
                  </a:lnTo>
                  <a:close/>
                  <a:moveTo>
                    <a:pt x="1493" y="879"/>
                  </a:moveTo>
                  <a:lnTo>
                    <a:pt x="1493" y="879"/>
                  </a:lnTo>
                  <a:lnTo>
                    <a:pt x="1499" y="875"/>
                  </a:lnTo>
                  <a:lnTo>
                    <a:pt x="1505" y="870"/>
                  </a:lnTo>
                  <a:lnTo>
                    <a:pt x="1516" y="865"/>
                  </a:lnTo>
                  <a:lnTo>
                    <a:pt x="1527" y="858"/>
                  </a:lnTo>
                  <a:lnTo>
                    <a:pt x="1531" y="854"/>
                  </a:lnTo>
                  <a:lnTo>
                    <a:pt x="1535" y="848"/>
                  </a:lnTo>
                  <a:lnTo>
                    <a:pt x="1535" y="848"/>
                  </a:lnTo>
                  <a:lnTo>
                    <a:pt x="1531" y="845"/>
                  </a:lnTo>
                  <a:lnTo>
                    <a:pt x="1528" y="844"/>
                  </a:lnTo>
                  <a:lnTo>
                    <a:pt x="1527" y="841"/>
                  </a:lnTo>
                  <a:lnTo>
                    <a:pt x="1527" y="841"/>
                  </a:lnTo>
                  <a:lnTo>
                    <a:pt x="1521" y="844"/>
                  </a:lnTo>
                  <a:lnTo>
                    <a:pt x="1514" y="848"/>
                  </a:lnTo>
                  <a:lnTo>
                    <a:pt x="1509" y="854"/>
                  </a:lnTo>
                  <a:lnTo>
                    <a:pt x="1505" y="859"/>
                  </a:lnTo>
                  <a:lnTo>
                    <a:pt x="1498" y="870"/>
                  </a:lnTo>
                  <a:lnTo>
                    <a:pt x="1493" y="879"/>
                  </a:lnTo>
                  <a:lnTo>
                    <a:pt x="1493" y="879"/>
                  </a:lnTo>
                  <a:close/>
                  <a:moveTo>
                    <a:pt x="1526" y="1080"/>
                  </a:moveTo>
                  <a:lnTo>
                    <a:pt x="1526" y="1080"/>
                  </a:lnTo>
                  <a:lnTo>
                    <a:pt x="1524" y="1085"/>
                  </a:lnTo>
                  <a:lnTo>
                    <a:pt x="1523" y="1091"/>
                  </a:lnTo>
                  <a:lnTo>
                    <a:pt x="1520" y="1094"/>
                  </a:lnTo>
                  <a:lnTo>
                    <a:pt x="1514" y="1096"/>
                  </a:lnTo>
                  <a:lnTo>
                    <a:pt x="1514" y="1096"/>
                  </a:lnTo>
                  <a:lnTo>
                    <a:pt x="1506" y="1094"/>
                  </a:lnTo>
                  <a:lnTo>
                    <a:pt x="1498" y="1092"/>
                  </a:lnTo>
                  <a:lnTo>
                    <a:pt x="1488" y="1092"/>
                  </a:lnTo>
                  <a:lnTo>
                    <a:pt x="1479" y="1092"/>
                  </a:lnTo>
                  <a:lnTo>
                    <a:pt x="1461" y="1095"/>
                  </a:lnTo>
                  <a:lnTo>
                    <a:pt x="1447" y="1099"/>
                  </a:lnTo>
                  <a:lnTo>
                    <a:pt x="1447" y="1099"/>
                  </a:lnTo>
                  <a:lnTo>
                    <a:pt x="1447" y="1096"/>
                  </a:lnTo>
                  <a:lnTo>
                    <a:pt x="1446" y="1095"/>
                  </a:lnTo>
                  <a:lnTo>
                    <a:pt x="1444" y="1094"/>
                  </a:lnTo>
                  <a:lnTo>
                    <a:pt x="1443" y="1092"/>
                  </a:lnTo>
                  <a:lnTo>
                    <a:pt x="1443" y="1092"/>
                  </a:lnTo>
                  <a:lnTo>
                    <a:pt x="1457" y="1067"/>
                  </a:lnTo>
                  <a:lnTo>
                    <a:pt x="1468" y="1039"/>
                  </a:lnTo>
                  <a:lnTo>
                    <a:pt x="1478" y="1009"/>
                  </a:lnTo>
                  <a:lnTo>
                    <a:pt x="1485" y="978"/>
                  </a:lnTo>
                  <a:lnTo>
                    <a:pt x="1485" y="978"/>
                  </a:lnTo>
                  <a:lnTo>
                    <a:pt x="1479" y="973"/>
                  </a:lnTo>
                  <a:lnTo>
                    <a:pt x="1475" y="967"/>
                  </a:lnTo>
                  <a:lnTo>
                    <a:pt x="1471" y="963"/>
                  </a:lnTo>
                  <a:lnTo>
                    <a:pt x="1464" y="959"/>
                  </a:lnTo>
                  <a:lnTo>
                    <a:pt x="1464" y="959"/>
                  </a:lnTo>
                  <a:lnTo>
                    <a:pt x="1455" y="966"/>
                  </a:lnTo>
                  <a:lnTo>
                    <a:pt x="1447" y="973"/>
                  </a:lnTo>
                  <a:lnTo>
                    <a:pt x="1441" y="976"/>
                  </a:lnTo>
                  <a:lnTo>
                    <a:pt x="1436" y="977"/>
                  </a:lnTo>
                  <a:lnTo>
                    <a:pt x="1432" y="977"/>
                  </a:lnTo>
                  <a:lnTo>
                    <a:pt x="1426" y="976"/>
                  </a:lnTo>
                  <a:lnTo>
                    <a:pt x="1426" y="976"/>
                  </a:lnTo>
                  <a:lnTo>
                    <a:pt x="1409" y="987"/>
                  </a:lnTo>
                  <a:lnTo>
                    <a:pt x="1394" y="998"/>
                  </a:lnTo>
                  <a:lnTo>
                    <a:pt x="1380" y="1011"/>
                  </a:lnTo>
                  <a:lnTo>
                    <a:pt x="1367" y="1025"/>
                  </a:lnTo>
                  <a:lnTo>
                    <a:pt x="1354" y="1040"/>
                  </a:lnTo>
                  <a:lnTo>
                    <a:pt x="1343" y="1056"/>
                  </a:lnTo>
                  <a:lnTo>
                    <a:pt x="1333" y="1073"/>
                  </a:lnTo>
                  <a:lnTo>
                    <a:pt x="1324" y="1089"/>
                  </a:lnTo>
                  <a:lnTo>
                    <a:pt x="1324" y="1089"/>
                  </a:lnTo>
                  <a:lnTo>
                    <a:pt x="1322" y="1095"/>
                  </a:lnTo>
                  <a:lnTo>
                    <a:pt x="1322" y="1102"/>
                  </a:lnTo>
                  <a:lnTo>
                    <a:pt x="1322" y="1102"/>
                  </a:lnTo>
                  <a:lnTo>
                    <a:pt x="1319" y="1106"/>
                  </a:lnTo>
                  <a:lnTo>
                    <a:pt x="1316" y="1110"/>
                  </a:lnTo>
                  <a:lnTo>
                    <a:pt x="1309" y="1120"/>
                  </a:lnTo>
                  <a:lnTo>
                    <a:pt x="1307" y="1124"/>
                  </a:lnTo>
                  <a:lnTo>
                    <a:pt x="1302" y="1126"/>
                  </a:lnTo>
                  <a:lnTo>
                    <a:pt x="1298" y="1124"/>
                  </a:lnTo>
                  <a:lnTo>
                    <a:pt x="1293" y="1119"/>
                  </a:lnTo>
                  <a:lnTo>
                    <a:pt x="1293" y="1119"/>
                  </a:lnTo>
                  <a:lnTo>
                    <a:pt x="1291" y="1108"/>
                  </a:lnTo>
                  <a:lnTo>
                    <a:pt x="1287" y="1095"/>
                  </a:lnTo>
                  <a:lnTo>
                    <a:pt x="1281" y="1082"/>
                  </a:lnTo>
                  <a:lnTo>
                    <a:pt x="1277" y="1077"/>
                  </a:lnTo>
                  <a:lnTo>
                    <a:pt x="1273" y="1073"/>
                  </a:lnTo>
                  <a:lnTo>
                    <a:pt x="1273" y="1073"/>
                  </a:lnTo>
                  <a:lnTo>
                    <a:pt x="1265" y="1066"/>
                  </a:lnTo>
                  <a:lnTo>
                    <a:pt x="1256" y="1060"/>
                  </a:lnTo>
                  <a:lnTo>
                    <a:pt x="1248" y="1057"/>
                  </a:lnTo>
                  <a:lnTo>
                    <a:pt x="1239" y="1054"/>
                  </a:lnTo>
                  <a:lnTo>
                    <a:pt x="1222" y="1049"/>
                  </a:lnTo>
                  <a:lnTo>
                    <a:pt x="1214" y="1046"/>
                  </a:lnTo>
                  <a:lnTo>
                    <a:pt x="1207" y="1043"/>
                  </a:lnTo>
                  <a:lnTo>
                    <a:pt x="1207" y="1043"/>
                  </a:lnTo>
                  <a:lnTo>
                    <a:pt x="1206" y="1040"/>
                  </a:lnTo>
                  <a:lnTo>
                    <a:pt x="1206" y="1037"/>
                  </a:lnTo>
                  <a:lnTo>
                    <a:pt x="1208" y="1033"/>
                  </a:lnTo>
                  <a:lnTo>
                    <a:pt x="1211" y="1029"/>
                  </a:lnTo>
                  <a:lnTo>
                    <a:pt x="1211" y="1028"/>
                  </a:lnTo>
                  <a:lnTo>
                    <a:pt x="1210" y="1025"/>
                  </a:lnTo>
                  <a:lnTo>
                    <a:pt x="1210" y="1025"/>
                  </a:lnTo>
                  <a:lnTo>
                    <a:pt x="1186" y="1032"/>
                  </a:lnTo>
                  <a:lnTo>
                    <a:pt x="1159" y="1039"/>
                  </a:lnTo>
                  <a:lnTo>
                    <a:pt x="1131" y="1046"/>
                  </a:lnTo>
                  <a:lnTo>
                    <a:pt x="1102" y="1051"/>
                  </a:lnTo>
                  <a:lnTo>
                    <a:pt x="1074" y="1054"/>
                  </a:lnTo>
                  <a:lnTo>
                    <a:pt x="1044" y="1057"/>
                  </a:lnTo>
                  <a:lnTo>
                    <a:pt x="1015" y="1057"/>
                  </a:lnTo>
                  <a:lnTo>
                    <a:pt x="987" y="1054"/>
                  </a:lnTo>
                  <a:lnTo>
                    <a:pt x="987" y="1054"/>
                  </a:lnTo>
                  <a:lnTo>
                    <a:pt x="989" y="1060"/>
                  </a:lnTo>
                  <a:lnTo>
                    <a:pt x="992" y="1064"/>
                  </a:lnTo>
                  <a:lnTo>
                    <a:pt x="1002" y="1073"/>
                  </a:lnTo>
                  <a:lnTo>
                    <a:pt x="1022" y="1088"/>
                  </a:lnTo>
                  <a:lnTo>
                    <a:pt x="1022" y="1088"/>
                  </a:lnTo>
                  <a:lnTo>
                    <a:pt x="1040" y="1110"/>
                  </a:lnTo>
                  <a:lnTo>
                    <a:pt x="1055" y="1137"/>
                  </a:lnTo>
                  <a:lnTo>
                    <a:pt x="1071" y="1165"/>
                  </a:lnTo>
                  <a:lnTo>
                    <a:pt x="1076" y="1181"/>
                  </a:lnTo>
                  <a:lnTo>
                    <a:pt x="1082" y="1198"/>
                  </a:lnTo>
                  <a:lnTo>
                    <a:pt x="1086" y="1213"/>
                  </a:lnTo>
                  <a:lnTo>
                    <a:pt x="1090" y="1231"/>
                  </a:lnTo>
                  <a:lnTo>
                    <a:pt x="1093" y="1248"/>
                  </a:lnTo>
                  <a:lnTo>
                    <a:pt x="1095" y="1266"/>
                  </a:lnTo>
                  <a:lnTo>
                    <a:pt x="1096" y="1285"/>
                  </a:lnTo>
                  <a:lnTo>
                    <a:pt x="1095" y="1303"/>
                  </a:lnTo>
                  <a:lnTo>
                    <a:pt x="1093" y="1322"/>
                  </a:lnTo>
                  <a:lnTo>
                    <a:pt x="1090" y="1342"/>
                  </a:lnTo>
                  <a:lnTo>
                    <a:pt x="1090" y="1342"/>
                  </a:lnTo>
                  <a:lnTo>
                    <a:pt x="1168" y="1296"/>
                  </a:lnTo>
                  <a:lnTo>
                    <a:pt x="1207" y="1273"/>
                  </a:lnTo>
                  <a:lnTo>
                    <a:pt x="1246" y="1251"/>
                  </a:lnTo>
                  <a:lnTo>
                    <a:pt x="1288" y="1230"/>
                  </a:lnTo>
                  <a:lnTo>
                    <a:pt x="1329" y="1210"/>
                  </a:lnTo>
                  <a:lnTo>
                    <a:pt x="1371" y="1192"/>
                  </a:lnTo>
                  <a:lnTo>
                    <a:pt x="1415" y="1174"/>
                  </a:lnTo>
                  <a:lnTo>
                    <a:pt x="1415" y="1174"/>
                  </a:lnTo>
                  <a:lnTo>
                    <a:pt x="1446" y="1164"/>
                  </a:lnTo>
                  <a:lnTo>
                    <a:pt x="1475" y="1153"/>
                  </a:lnTo>
                  <a:lnTo>
                    <a:pt x="1506" y="1141"/>
                  </a:lnTo>
                  <a:lnTo>
                    <a:pt x="1520" y="1134"/>
                  </a:lnTo>
                  <a:lnTo>
                    <a:pt x="1534" y="1126"/>
                  </a:lnTo>
                  <a:lnTo>
                    <a:pt x="1534" y="1126"/>
                  </a:lnTo>
                  <a:lnTo>
                    <a:pt x="1534" y="1113"/>
                  </a:lnTo>
                  <a:lnTo>
                    <a:pt x="1534" y="1101"/>
                  </a:lnTo>
                  <a:lnTo>
                    <a:pt x="1531" y="1089"/>
                  </a:lnTo>
                  <a:lnTo>
                    <a:pt x="1528" y="1084"/>
                  </a:lnTo>
                  <a:lnTo>
                    <a:pt x="1526" y="1080"/>
                  </a:lnTo>
                  <a:lnTo>
                    <a:pt x="1526" y="1080"/>
                  </a:lnTo>
                  <a:close/>
                  <a:moveTo>
                    <a:pt x="1521" y="1043"/>
                  </a:moveTo>
                  <a:lnTo>
                    <a:pt x="1521" y="1043"/>
                  </a:lnTo>
                  <a:lnTo>
                    <a:pt x="1524" y="1030"/>
                  </a:lnTo>
                  <a:lnTo>
                    <a:pt x="1526" y="1018"/>
                  </a:lnTo>
                  <a:lnTo>
                    <a:pt x="1526" y="1004"/>
                  </a:lnTo>
                  <a:lnTo>
                    <a:pt x="1524" y="991"/>
                  </a:lnTo>
                  <a:lnTo>
                    <a:pt x="1521" y="978"/>
                  </a:lnTo>
                  <a:lnTo>
                    <a:pt x="1517" y="967"/>
                  </a:lnTo>
                  <a:lnTo>
                    <a:pt x="1513" y="957"/>
                  </a:lnTo>
                  <a:lnTo>
                    <a:pt x="1506" y="950"/>
                  </a:lnTo>
                  <a:lnTo>
                    <a:pt x="1506" y="950"/>
                  </a:lnTo>
                  <a:lnTo>
                    <a:pt x="1506" y="955"/>
                  </a:lnTo>
                  <a:lnTo>
                    <a:pt x="1505" y="959"/>
                  </a:lnTo>
                  <a:lnTo>
                    <a:pt x="1502" y="966"/>
                  </a:lnTo>
                  <a:lnTo>
                    <a:pt x="1498" y="971"/>
                  </a:lnTo>
                  <a:lnTo>
                    <a:pt x="1495" y="976"/>
                  </a:lnTo>
                  <a:lnTo>
                    <a:pt x="1495" y="976"/>
                  </a:lnTo>
                  <a:lnTo>
                    <a:pt x="1495" y="981"/>
                  </a:lnTo>
                  <a:lnTo>
                    <a:pt x="1496" y="987"/>
                  </a:lnTo>
                  <a:lnTo>
                    <a:pt x="1496" y="993"/>
                  </a:lnTo>
                  <a:lnTo>
                    <a:pt x="1495" y="1000"/>
                  </a:lnTo>
                  <a:lnTo>
                    <a:pt x="1495" y="1000"/>
                  </a:lnTo>
                  <a:lnTo>
                    <a:pt x="1493" y="1009"/>
                  </a:lnTo>
                  <a:lnTo>
                    <a:pt x="1489" y="1019"/>
                  </a:lnTo>
                  <a:lnTo>
                    <a:pt x="1481" y="1037"/>
                  </a:lnTo>
                  <a:lnTo>
                    <a:pt x="1477" y="1047"/>
                  </a:lnTo>
                  <a:lnTo>
                    <a:pt x="1472" y="1057"/>
                  </a:lnTo>
                  <a:lnTo>
                    <a:pt x="1469" y="1067"/>
                  </a:lnTo>
                  <a:lnTo>
                    <a:pt x="1469" y="1078"/>
                  </a:lnTo>
                  <a:lnTo>
                    <a:pt x="1469" y="1078"/>
                  </a:lnTo>
                  <a:lnTo>
                    <a:pt x="1481" y="1078"/>
                  </a:lnTo>
                  <a:lnTo>
                    <a:pt x="1496" y="1078"/>
                  </a:lnTo>
                  <a:lnTo>
                    <a:pt x="1505" y="1078"/>
                  </a:lnTo>
                  <a:lnTo>
                    <a:pt x="1510" y="1075"/>
                  </a:lnTo>
                  <a:lnTo>
                    <a:pt x="1516" y="1070"/>
                  </a:lnTo>
                  <a:lnTo>
                    <a:pt x="1517" y="1067"/>
                  </a:lnTo>
                  <a:lnTo>
                    <a:pt x="1519" y="1064"/>
                  </a:lnTo>
                  <a:lnTo>
                    <a:pt x="1519" y="1064"/>
                  </a:lnTo>
                  <a:lnTo>
                    <a:pt x="1517" y="1059"/>
                  </a:lnTo>
                  <a:lnTo>
                    <a:pt x="1516" y="1056"/>
                  </a:lnTo>
                  <a:lnTo>
                    <a:pt x="1514" y="1051"/>
                  </a:lnTo>
                  <a:lnTo>
                    <a:pt x="1514" y="1046"/>
                  </a:lnTo>
                  <a:lnTo>
                    <a:pt x="1514" y="1046"/>
                  </a:lnTo>
                  <a:lnTo>
                    <a:pt x="1516" y="1044"/>
                  </a:lnTo>
                  <a:lnTo>
                    <a:pt x="1517" y="1044"/>
                  </a:lnTo>
                  <a:lnTo>
                    <a:pt x="1520" y="1046"/>
                  </a:lnTo>
                  <a:lnTo>
                    <a:pt x="1521" y="1046"/>
                  </a:lnTo>
                  <a:lnTo>
                    <a:pt x="1521" y="1043"/>
                  </a:lnTo>
                  <a:lnTo>
                    <a:pt x="1521" y="1043"/>
                  </a:lnTo>
                  <a:close/>
                  <a:moveTo>
                    <a:pt x="1498" y="761"/>
                  </a:moveTo>
                  <a:lnTo>
                    <a:pt x="1498" y="761"/>
                  </a:lnTo>
                  <a:lnTo>
                    <a:pt x="1495" y="755"/>
                  </a:lnTo>
                  <a:lnTo>
                    <a:pt x="1495" y="755"/>
                  </a:lnTo>
                  <a:lnTo>
                    <a:pt x="1484" y="726"/>
                  </a:lnTo>
                  <a:lnTo>
                    <a:pt x="1469" y="695"/>
                  </a:lnTo>
                  <a:lnTo>
                    <a:pt x="1455" y="667"/>
                  </a:lnTo>
                  <a:lnTo>
                    <a:pt x="1440" y="640"/>
                  </a:lnTo>
                  <a:lnTo>
                    <a:pt x="1422" y="615"/>
                  </a:lnTo>
                  <a:lnTo>
                    <a:pt x="1404" y="591"/>
                  </a:lnTo>
                  <a:lnTo>
                    <a:pt x="1382" y="570"/>
                  </a:lnTo>
                  <a:lnTo>
                    <a:pt x="1359" y="550"/>
                  </a:lnTo>
                  <a:lnTo>
                    <a:pt x="1359" y="550"/>
                  </a:lnTo>
                  <a:lnTo>
                    <a:pt x="1308" y="583"/>
                  </a:lnTo>
                  <a:lnTo>
                    <a:pt x="1256" y="613"/>
                  </a:lnTo>
                  <a:lnTo>
                    <a:pt x="1152" y="675"/>
                  </a:lnTo>
                  <a:lnTo>
                    <a:pt x="1100" y="706"/>
                  </a:lnTo>
                  <a:lnTo>
                    <a:pt x="1048" y="737"/>
                  </a:lnTo>
                  <a:lnTo>
                    <a:pt x="998" y="771"/>
                  </a:lnTo>
                  <a:lnTo>
                    <a:pt x="949" y="804"/>
                  </a:lnTo>
                  <a:lnTo>
                    <a:pt x="949" y="804"/>
                  </a:lnTo>
                  <a:lnTo>
                    <a:pt x="930" y="804"/>
                  </a:lnTo>
                  <a:lnTo>
                    <a:pt x="915" y="802"/>
                  </a:lnTo>
                  <a:lnTo>
                    <a:pt x="901" y="797"/>
                  </a:lnTo>
                  <a:lnTo>
                    <a:pt x="887" y="792"/>
                  </a:lnTo>
                  <a:lnTo>
                    <a:pt x="862" y="779"/>
                  </a:lnTo>
                  <a:lnTo>
                    <a:pt x="835" y="766"/>
                  </a:lnTo>
                  <a:lnTo>
                    <a:pt x="835" y="766"/>
                  </a:lnTo>
                  <a:lnTo>
                    <a:pt x="831" y="765"/>
                  </a:lnTo>
                  <a:lnTo>
                    <a:pt x="827" y="765"/>
                  </a:lnTo>
                  <a:lnTo>
                    <a:pt x="821" y="764"/>
                  </a:lnTo>
                  <a:lnTo>
                    <a:pt x="817" y="762"/>
                  </a:lnTo>
                  <a:lnTo>
                    <a:pt x="817" y="762"/>
                  </a:lnTo>
                  <a:lnTo>
                    <a:pt x="800" y="755"/>
                  </a:lnTo>
                  <a:lnTo>
                    <a:pt x="783" y="747"/>
                  </a:lnTo>
                  <a:lnTo>
                    <a:pt x="766" y="738"/>
                  </a:lnTo>
                  <a:lnTo>
                    <a:pt x="749" y="731"/>
                  </a:lnTo>
                  <a:lnTo>
                    <a:pt x="749" y="731"/>
                  </a:lnTo>
                  <a:lnTo>
                    <a:pt x="730" y="724"/>
                  </a:lnTo>
                  <a:lnTo>
                    <a:pt x="711" y="719"/>
                  </a:lnTo>
                  <a:lnTo>
                    <a:pt x="672" y="709"/>
                  </a:lnTo>
                  <a:lnTo>
                    <a:pt x="672" y="709"/>
                  </a:lnTo>
                  <a:lnTo>
                    <a:pt x="648" y="700"/>
                  </a:lnTo>
                  <a:lnTo>
                    <a:pt x="626" y="692"/>
                  </a:lnTo>
                  <a:lnTo>
                    <a:pt x="579" y="675"/>
                  </a:lnTo>
                  <a:lnTo>
                    <a:pt x="579" y="675"/>
                  </a:lnTo>
                  <a:lnTo>
                    <a:pt x="528" y="660"/>
                  </a:lnTo>
                  <a:lnTo>
                    <a:pt x="476" y="644"/>
                  </a:lnTo>
                  <a:lnTo>
                    <a:pt x="476" y="644"/>
                  </a:lnTo>
                  <a:lnTo>
                    <a:pt x="469" y="649"/>
                  </a:lnTo>
                  <a:lnTo>
                    <a:pt x="463" y="656"/>
                  </a:lnTo>
                  <a:lnTo>
                    <a:pt x="456" y="661"/>
                  </a:lnTo>
                  <a:lnTo>
                    <a:pt x="449" y="667"/>
                  </a:lnTo>
                  <a:lnTo>
                    <a:pt x="449" y="667"/>
                  </a:lnTo>
                  <a:lnTo>
                    <a:pt x="426" y="696"/>
                  </a:lnTo>
                  <a:lnTo>
                    <a:pt x="407" y="727"/>
                  </a:lnTo>
                  <a:lnTo>
                    <a:pt x="389" y="759"/>
                  </a:lnTo>
                  <a:lnTo>
                    <a:pt x="370" y="793"/>
                  </a:lnTo>
                  <a:lnTo>
                    <a:pt x="355" y="828"/>
                  </a:lnTo>
                  <a:lnTo>
                    <a:pt x="339" y="865"/>
                  </a:lnTo>
                  <a:lnTo>
                    <a:pt x="325" y="901"/>
                  </a:lnTo>
                  <a:lnTo>
                    <a:pt x="311" y="939"/>
                  </a:lnTo>
                  <a:lnTo>
                    <a:pt x="311" y="939"/>
                  </a:lnTo>
                  <a:lnTo>
                    <a:pt x="314" y="939"/>
                  </a:lnTo>
                  <a:lnTo>
                    <a:pt x="316" y="941"/>
                  </a:lnTo>
                  <a:lnTo>
                    <a:pt x="317" y="945"/>
                  </a:lnTo>
                  <a:lnTo>
                    <a:pt x="317" y="949"/>
                  </a:lnTo>
                  <a:lnTo>
                    <a:pt x="316" y="952"/>
                  </a:lnTo>
                  <a:lnTo>
                    <a:pt x="316" y="952"/>
                  </a:lnTo>
                  <a:lnTo>
                    <a:pt x="324" y="962"/>
                  </a:lnTo>
                  <a:lnTo>
                    <a:pt x="328" y="966"/>
                  </a:lnTo>
                  <a:lnTo>
                    <a:pt x="331" y="973"/>
                  </a:lnTo>
                  <a:lnTo>
                    <a:pt x="331" y="973"/>
                  </a:lnTo>
                  <a:lnTo>
                    <a:pt x="379" y="1004"/>
                  </a:lnTo>
                  <a:lnTo>
                    <a:pt x="429" y="1033"/>
                  </a:lnTo>
                  <a:lnTo>
                    <a:pt x="456" y="1047"/>
                  </a:lnTo>
                  <a:lnTo>
                    <a:pt x="483" y="1061"/>
                  </a:lnTo>
                  <a:lnTo>
                    <a:pt x="509" y="1074"/>
                  </a:lnTo>
                  <a:lnTo>
                    <a:pt x="537" y="1085"/>
                  </a:lnTo>
                  <a:lnTo>
                    <a:pt x="565" y="1096"/>
                  </a:lnTo>
                  <a:lnTo>
                    <a:pt x="595" y="1106"/>
                  </a:lnTo>
                  <a:lnTo>
                    <a:pt x="624" y="1116"/>
                  </a:lnTo>
                  <a:lnTo>
                    <a:pt x="655" y="1124"/>
                  </a:lnTo>
                  <a:lnTo>
                    <a:pt x="686" y="1132"/>
                  </a:lnTo>
                  <a:lnTo>
                    <a:pt x="718" y="1137"/>
                  </a:lnTo>
                  <a:lnTo>
                    <a:pt x="752" y="1143"/>
                  </a:lnTo>
                  <a:lnTo>
                    <a:pt x="786" y="1146"/>
                  </a:lnTo>
                  <a:lnTo>
                    <a:pt x="786" y="1146"/>
                  </a:lnTo>
                  <a:lnTo>
                    <a:pt x="791" y="1150"/>
                  </a:lnTo>
                  <a:lnTo>
                    <a:pt x="797" y="1151"/>
                  </a:lnTo>
                  <a:lnTo>
                    <a:pt x="810" y="1151"/>
                  </a:lnTo>
                  <a:lnTo>
                    <a:pt x="810" y="1151"/>
                  </a:lnTo>
                  <a:lnTo>
                    <a:pt x="827" y="1154"/>
                  </a:lnTo>
                  <a:lnTo>
                    <a:pt x="845" y="1158"/>
                  </a:lnTo>
                  <a:lnTo>
                    <a:pt x="855" y="1160"/>
                  </a:lnTo>
                  <a:lnTo>
                    <a:pt x="864" y="1160"/>
                  </a:lnTo>
                  <a:lnTo>
                    <a:pt x="873" y="1160"/>
                  </a:lnTo>
                  <a:lnTo>
                    <a:pt x="881" y="1158"/>
                  </a:lnTo>
                  <a:lnTo>
                    <a:pt x="881" y="1158"/>
                  </a:lnTo>
                  <a:lnTo>
                    <a:pt x="884" y="1147"/>
                  </a:lnTo>
                  <a:lnTo>
                    <a:pt x="888" y="1139"/>
                  </a:lnTo>
                  <a:lnTo>
                    <a:pt x="893" y="1130"/>
                  </a:lnTo>
                  <a:lnTo>
                    <a:pt x="898" y="1122"/>
                  </a:lnTo>
                  <a:lnTo>
                    <a:pt x="911" y="1108"/>
                  </a:lnTo>
                  <a:lnTo>
                    <a:pt x="923" y="1095"/>
                  </a:lnTo>
                  <a:lnTo>
                    <a:pt x="923" y="1095"/>
                  </a:lnTo>
                  <a:lnTo>
                    <a:pt x="933" y="1091"/>
                  </a:lnTo>
                  <a:lnTo>
                    <a:pt x="943" y="1089"/>
                  </a:lnTo>
                  <a:lnTo>
                    <a:pt x="951" y="1089"/>
                  </a:lnTo>
                  <a:lnTo>
                    <a:pt x="961" y="1089"/>
                  </a:lnTo>
                  <a:lnTo>
                    <a:pt x="980" y="1089"/>
                  </a:lnTo>
                  <a:lnTo>
                    <a:pt x="989" y="1089"/>
                  </a:lnTo>
                  <a:lnTo>
                    <a:pt x="999" y="1087"/>
                  </a:lnTo>
                  <a:lnTo>
                    <a:pt x="999" y="1087"/>
                  </a:lnTo>
                  <a:lnTo>
                    <a:pt x="994" y="1081"/>
                  </a:lnTo>
                  <a:lnTo>
                    <a:pt x="988" y="1075"/>
                  </a:lnTo>
                  <a:lnTo>
                    <a:pt x="975" y="1068"/>
                  </a:lnTo>
                  <a:lnTo>
                    <a:pt x="961" y="1061"/>
                  </a:lnTo>
                  <a:lnTo>
                    <a:pt x="946" y="1057"/>
                  </a:lnTo>
                  <a:lnTo>
                    <a:pt x="946" y="1057"/>
                  </a:lnTo>
                  <a:lnTo>
                    <a:pt x="946" y="1053"/>
                  </a:lnTo>
                  <a:lnTo>
                    <a:pt x="947" y="1049"/>
                  </a:lnTo>
                  <a:lnTo>
                    <a:pt x="949" y="1047"/>
                  </a:lnTo>
                  <a:lnTo>
                    <a:pt x="951" y="1044"/>
                  </a:lnTo>
                  <a:lnTo>
                    <a:pt x="957" y="1042"/>
                  </a:lnTo>
                  <a:lnTo>
                    <a:pt x="964" y="1040"/>
                  </a:lnTo>
                  <a:lnTo>
                    <a:pt x="964" y="1040"/>
                  </a:lnTo>
                  <a:lnTo>
                    <a:pt x="977" y="1040"/>
                  </a:lnTo>
                  <a:lnTo>
                    <a:pt x="989" y="1040"/>
                  </a:lnTo>
                  <a:lnTo>
                    <a:pt x="1017" y="1042"/>
                  </a:lnTo>
                  <a:lnTo>
                    <a:pt x="1044" y="1043"/>
                  </a:lnTo>
                  <a:lnTo>
                    <a:pt x="1058" y="1043"/>
                  </a:lnTo>
                  <a:lnTo>
                    <a:pt x="1072" y="1043"/>
                  </a:lnTo>
                  <a:lnTo>
                    <a:pt x="1072" y="1043"/>
                  </a:lnTo>
                  <a:lnTo>
                    <a:pt x="1093" y="1040"/>
                  </a:lnTo>
                  <a:lnTo>
                    <a:pt x="1113" y="1036"/>
                  </a:lnTo>
                  <a:lnTo>
                    <a:pt x="1151" y="1028"/>
                  </a:lnTo>
                  <a:lnTo>
                    <a:pt x="1189" y="1018"/>
                  </a:lnTo>
                  <a:lnTo>
                    <a:pt x="1228" y="1008"/>
                  </a:lnTo>
                  <a:lnTo>
                    <a:pt x="1228" y="1008"/>
                  </a:lnTo>
                  <a:lnTo>
                    <a:pt x="1243" y="997"/>
                  </a:lnTo>
                  <a:lnTo>
                    <a:pt x="1260" y="985"/>
                  </a:lnTo>
                  <a:lnTo>
                    <a:pt x="1277" y="977"/>
                  </a:lnTo>
                  <a:lnTo>
                    <a:pt x="1295" y="967"/>
                  </a:lnTo>
                  <a:lnTo>
                    <a:pt x="1332" y="950"/>
                  </a:lnTo>
                  <a:lnTo>
                    <a:pt x="1366" y="934"/>
                  </a:lnTo>
                  <a:lnTo>
                    <a:pt x="1366" y="934"/>
                  </a:lnTo>
                  <a:lnTo>
                    <a:pt x="1345" y="925"/>
                  </a:lnTo>
                  <a:lnTo>
                    <a:pt x="1326" y="915"/>
                  </a:lnTo>
                  <a:lnTo>
                    <a:pt x="1308" y="904"/>
                  </a:lnTo>
                  <a:lnTo>
                    <a:pt x="1291" y="889"/>
                  </a:lnTo>
                  <a:lnTo>
                    <a:pt x="1291" y="889"/>
                  </a:lnTo>
                  <a:lnTo>
                    <a:pt x="1280" y="879"/>
                  </a:lnTo>
                  <a:lnTo>
                    <a:pt x="1270" y="868"/>
                  </a:lnTo>
                  <a:lnTo>
                    <a:pt x="1260" y="855"/>
                  </a:lnTo>
                  <a:lnTo>
                    <a:pt x="1253" y="842"/>
                  </a:lnTo>
                  <a:lnTo>
                    <a:pt x="1251" y="837"/>
                  </a:lnTo>
                  <a:lnTo>
                    <a:pt x="1249" y="830"/>
                  </a:lnTo>
                  <a:lnTo>
                    <a:pt x="1249" y="824"/>
                  </a:lnTo>
                  <a:lnTo>
                    <a:pt x="1249" y="817"/>
                  </a:lnTo>
                  <a:lnTo>
                    <a:pt x="1251" y="811"/>
                  </a:lnTo>
                  <a:lnTo>
                    <a:pt x="1255" y="804"/>
                  </a:lnTo>
                  <a:lnTo>
                    <a:pt x="1259" y="799"/>
                  </a:lnTo>
                  <a:lnTo>
                    <a:pt x="1265" y="793"/>
                  </a:lnTo>
                  <a:lnTo>
                    <a:pt x="1265" y="793"/>
                  </a:lnTo>
                  <a:lnTo>
                    <a:pt x="1273" y="790"/>
                  </a:lnTo>
                  <a:lnTo>
                    <a:pt x="1280" y="789"/>
                  </a:lnTo>
                  <a:lnTo>
                    <a:pt x="1294" y="788"/>
                  </a:lnTo>
                  <a:lnTo>
                    <a:pt x="1300" y="788"/>
                  </a:lnTo>
                  <a:lnTo>
                    <a:pt x="1305" y="786"/>
                  </a:lnTo>
                  <a:lnTo>
                    <a:pt x="1311" y="783"/>
                  </a:lnTo>
                  <a:lnTo>
                    <a:pt x="1315" y="779"/>
                  </a:lnTo>
                  <a:lnTo>
                    <a:pt x="1315" y="779"/>
                  </a:lnTo>
                  <a:lnTo>
                    <a:pt x="1319" y="773"/>
                  </a:lnTo>
                  <a:lnTo>
                    <a:pt x="1321" y="766"/>
                  </a:lnTo>
                  <a:lnTo>
                    <a:pt x="1322" y="752"/>
                  </a:lnTo>
                  <a:lnTo>
                    <a:pt x="1324" y="738"/>
                  </a:lnTo>
                  <a:lnTo>
                    <a:pt x="1324" y="731"/>
                  </a:lnTo>
                  <a:lnTo>
                    <a:pt x="1326" y="724"/>
                  </a:lnTo>
                  <a:lnTo>
                    <a:pt x="1326" y="724"/>
                  </a:lnTo>
                  <a:lnTo>
                    <a:pt x="1331" y="717"/>
                  </a:lnTo>
                  <a:lnTo>
                    <a:pt x="1336" y="710"/>
                  </a:lnTo>
                  <a:lnTo>
                    <a:pt x="1343" y="706"/>
                  </a:lnTo>
                  <a:lnTo>
                    <a:pt x="1350" y="703"/>
                  </a:lnTo>
                  <a:lnTo>
                    <a:pt x="1350" y="703"/>
                  </a:lnTo>
                  <a:lnTo>
                    <a:pt x="1363" y="708"/>
                  </a:lnTo>
                  <a:lnTo>
                    <a:pt x="1374" y="712"/>
                  </a:lnTo>
                  <a:lnTo>
                    <a:pt x="1384" y="719"/>
                  </a:lnTo>
                  <a:lnTo>
                    <a:pt x="1394" y="726"/>
                  </a:lnTo>
                  <a:lnTo>
                    <a:pt x="1402" y="733"/>
                  </a:lnTo>
                  <a:lnTo>
                    <a:pt x="1411" y="741"/>
                  </a:lnTo>
                  <a:lnTo>
                    <a:pt x="1418" y="751"/>
                  </a:lnTo>
                  <a:lnTo>
                    <a:pt x="1425" y="761"/>
                  </a:lnTo>
                  <a:lnTo>
                    <a:pt x="1436" y="782"/>
                  </a:lnTo>
                  <a:lnTo>
                    <a:pt x="1446" y="804"/>
                  </a:lnTo>
                  <a:lnTo>
                    <a:pt x="1454" y="828"/>
                  </a:lnTo>
                  <a:lnTo>
                    <a:pt x="1462" y="854"/>
                  </a:lnTo>
                  <a:lnTo>
                    <a:pt x="1462" y="854"/>
                  </a:lnTo>
                  <a:lnTo>
                    <a:pt x="1464" y="839"/>
                  </a:lnTo>
                  <a:lnTo>
                    <a:pt x="1467" y="827"/>
                  </a:lnTo>
                  <a:lnTo>
                    <a:pt x="1469" y="816"/>
                  </a:lnTo>
                  <a:lnTo>
                    <a:pt x="1474" y="804"/>
                  </a:lnTo>
                  <a:lnTo>
                    <a:pt x="1485" y="782"/>
                  </a:lnTo>
                  <a:lnTo>
                    <a:pt x="1498" y="761"/>
                  </a:lnTo>
                  <a:lnTo>
                    <a:pt x="1498" y="761"/>
                  </a:lnTo>
                  <a:close/>
                  <a:moveTo>
                    <a:pt x="1440" y="897"/>
                  </a:moveTo>
                  <a:lnTo>
                    <a:pt x="1440" y="897"/>
                  </a:lnTo>
                  <a:lnTo>
                    <a:pt x="1436" y="905"/>
                  </a:lnTo>
                  <a:lnTo>
                    <a:pt x="1433" y="912"/>
                  </a:lnTo>
                  <a:lnTo>
                    <a:pt x="1430" y="920"/>
                  </a:lnTo>
                  <a:lnTo>
                    <a:pt x="1429" y="928"/>
                  </a:lnTo>
                  <a:lnTo>
                    <a:pt x="1430" y="945"/>
                  </a:lnTo>
                  <a:lnTo>
                    <a:pt x="1433" y="962"/>
                  </a:lnTo>
                  <a:lnTo>
                    <a:pt x="1433" y="962"/>
                  </a:lnTo>
                  <a:lnTo>
                    <a:pt x="1439" y="962"/>
                  </a:lnTo>
                  <a:lnTo>
                    <a:pt x="1443" y="959"/>
                  </a:lnTo>
                  <a:lnTo>
                    <a:pt x="1447" y="956"/>
                  </a:lnTo>
                  <a:lnTo>
                    <a:pt x="1450" y="952"/>
                  </a:lnTo>
                  <a:lnTo>
                    <a:pt x="1455" y="943"/>
                  </a:lnTo>
                  <a:lnTo>
                    <a:pt x="1460" y="941"/>
                  </a:lnTo>
                  <a:lnTo>
                    <a:pt x="1464" y="938"/>
                  </a:lnTo>
                  <a:lnTo>
                    <a:pt x="1464" y="938"/>
                  </a:lnTo>
                  <a:lnTo>
                    <a:pt x="1468" y="939"/>
                  </a:lnTo>
                  <a:lnTo>
                    <a:pt x="1471" y="942"/>
                  </a:lnTo>
                  <a:lnTo>
                    <a:pt x="1475" y="948"/>
                  </a:lnTo>
                  <a:lnTo>
                    <a:pt x="1481" y="953"/>
                  </a:lnTo>
                  <a:lnTo>
                    <a:pt x="1484" y="956"/>
                  </a:lnTo>
                  <a:lnTo>
                    <a:pt x="1489" y="957"/>
                  </a:lnTo>
                  <a:lnTo>
                    <a:pt x="1489" y="957"/>
                  </a:lnTo>
                  <a:lnTo>
                    <a:pt x="1489" y="943"/>
                  </a:lnTo>
                  <a:lnTo>
                    <a:pt x="1489" y="931"/>
                  </a:lnTo>
                  <a:lnTo>
                    <a:pt x="1485" y="921"/>
                  </a:lnTo>
                  <a:lnTo>
                    <a:pt x="1479" y="912"/>
                  </a:lnTo>
                  <a:lnTo>
                    <a:pt x="1471" y="905"/>
                  </a:lnTo>
                  <a:lnTo>
                    <a:pt x="1462" y="901"/>
                  </a:lnTo>
                  <a:lnTo>
                    <a:pt x="1451" y="898"/>
                  </a:lnTo>
                  <a:lnTo>
                    <a:pt x="1440" y="897"/>
                  </a:lnTo>
                  <a:lnTo>
                    <a:pt x="1440" y="897"/>
                  </a:lnTo>
                  <a:close/>
                  <a:moveTo>
                    <a:pt x="1423" y="790"/>
                  </a:moveTo>
                  <a:lnTo>
                    <a:pt x="1423" y="790"/>
                  </a:lnTo>
                  <a:lnTo>
                    <a:pt x="1416" y="785"/>
                  </a:lnTo>
                  <a:lnTo>
                    <a:pt x="1411" y="781"/>
                  </a:lnTo>
                  <a:lnTo>
                    <a:pt x="1404" y="779"/>
                  </a:lnTo>
                  <a:lnTo>
                    <a:pt x="1396" y="779"/>
                  </a:lnTo>
                  <a:lnTo>
                    <a:pt x="1391" y="782"/>
                  </a:lnTo>
                  <a:lnTo>
                    <a:pt x="1385" y="785"/>
                  </a:lnTo>
                  <a:lnTo>
                    <a:pt x="1380" y="789"/>
                  </a:lnTo>
                  <a:lnTo>
                    <a:pt x="1373" y="795"/>
                  </a:lnTo>
                  <a:lnTo>
                    <a:pt x="1373" y="795"/>
                  </a:lnTo>
                  <a:lnTo>
                    <a:pt x="1389" y="807"/>
                  </a:lnTo>
                  <a:lnTo>
                    <a:pt x="1404" y="823"/>
                  </a:lnTo>
                  <a:lnTo>
                    <a:pt x="1418" y="839"/>
                  </a:lnTo>
                  <a:lnTo>
                    <a:pt x="1422" y="848"/>
                  </a:lnTo>
                  <a:lnTo>
                    <a:pt x="1427" y="858"/>
                  </a:lnTo>
                  <a:lnTo>
                    <a:pt x="1427" y="858"/>
                  </a:lnTo>
                  <a:lnTo>
                    <a:pt x="1429" y="865"/>
                  </a:lnTo>
                  <a:lnTo>
                    <a:pt x="1430" y="872"/>
                  </a:lnTo>
                  <a:lnTo>
                    <a:pt x="1432" y="876"/>
                  </a:lnTo>
                  <a:lnTo>
                    <a:pt x="1434" y="879"/>
                  </a:lnTo>
                  <a:lnTo>
                    <a:pt x="1437" y="880"/>
                  </a:lnTo>
                  <a:lnTo>
                    <a:pt x="1441" y="882"/>
                  </a:lnTo>
                  <a:lnTo>
                    <a:pt x="1441" y="882"/>
                  </a:lnTo>
                  <a:lnTo>
                    <a:pt x="1444" y="873"/>
                  </a:lnTo>
                  <a:lnTo>
                    <a:pt x="1446" y="863"/>
                  </a:lnTo>
                  <a:lnTo>
                    <a:pt x="1446" y="851"/>
                  </a:lnTo>
                  <a:lnTo>
                    <a:pt x="1443" y="837"/>
                  </a:lnTo>
                  <a:lnTo>
                    <a:pt x="1440" y="824"/>
                  </a:lnTo>
                  <a:lnTo>
                    <a:pt x="1436" y="811"/>
                  </a:lnTo>
                  <a:lnTo>
                    <a:pt x="1430" y="800"/>
                  </a:lnTo>
                  <a:lnTo>
                    <a:pt x="1423" y="790"/>
                  </a:lnTo>
                  <a:lnTo>
                    <a:pt x="1423" y="790"/>
                  </a:lnTo>
                  <a:close/>
                  <a:moveTo>
                    <a:pt x="1370" y="804"/>
                  </a:moveTo>
                  <a:lnTo>
                    <a:pt x="1370" y="804"/>
                  </a:lnTo>
                  <a:lnTo>
                    <a:pt x="1371" y="818"/>
                  </a:lnTo>
                  <a:lnTo>
                    <a:pt x="1375" y="831"/>
                  </a:lnTo>
                  <a:lnTo>
                    <a:pt x="1381" y="841"/>
                  </a:lnTo>
                  <a:lnTo>
                    <a:pt x="1388" y="851"/>
                  </a:lnTo>
                  <a:lnTo>
                    <a:pt x="1396" y="859"/>
                  </a:lnTo>
                  <a:lnTo>
                    <a:pt x="1405" y="868"/>
                  </a:lnTo>
                  <a:lnTo>
                    <a:pt x="1420" y="880"/>
                  </a:lnTo>
                  <a:lnTo>
                    <a:pt x="1420" y="880"/>
                  </a:lnTo>
                  <a:lnTo>
                    <a:pt x="1416" y="868"/>
                  </a:lnTo>
                  <a:lnTo>
                    <a:pt x="1412" y="858"/>
                  </a:lnTo>
                  <a:lnTo>
                    <a:pt x="1406" y="847"/>
                  </a:lnTo>
                  <a:lnTo>
                    <a:pt x="1401" y="837"/>
                  </a:lnTo>
                  <a:lnTo>
                    <a:pt x="1394" y="828"/>
                  </a:lnTo>
                  <a:lnTo>
                    <a:pt x="1387" y="820"/>
                  </a:lnTo>
                  <a:lnTo>
                    <a:pt x="1378" y="811"/>
                  </a:lnTo>
                  <a:lnTo>
                    <a:pt x="1370" y="804"/>
                  </a:lnTo>
                  <a:lnTo>
                    <a:pt x="1370" y="804"/>
                  </a:lnTo>
                  <a:close/>
                  <a:moveTo>
                    <a:pt x="1370" y="775"/>
                  </a:moveTo>
                  <a:lnTo>
                    <a:pt x="1370" y="775"/>
                  </a:lnTo>
                  <a:lnTo>
                    <a:pt x="1375" y="769"/>
                  </a:lnTo>
                  <a:lnTo>
                    <a:pt x="1384" y="765"/>
                  </a:lnTo>
                  <a:lnTo>
                    <a:pt x="1392" y="761"/>
                  </a:lnTo>
                  <a:lnTo>
                    <a:pt x="1398" y="761"/>
                  </a:lnTo>
                  <a:lnTo>
                    <a:pt x="1402" y="761"/>
                  </a:lnTo>
                  <a:lnTo>
                    <a:pt x="1402" y="761"/>
                  </a:lnTo>
                  <a:lnTo>
                    <a:pt x="1406" y="764"/>
                  </a:lnTo>
                  <a:lnTo>
                    <a:pt x="1411" y="766"/>
                  </a:lnTo>
                  <a:lnTo>
                    <a:pt x="1413" y="769"/>
                  </a:lnTo>
                  <a:lnTo>
                    <a:pt x="1413" y="768"/>
                  </a:lnTo>
                  <a:lnTo>
                    <a:pt x="1413" y="766"/>
                  </a:lnTo>
                  <a:lnTo>
                    <a:pt x="1413" y="766"/>
                  </a:lnTo>
                  <a:lnTo>
                    <a:pt x="1402" y="752"/>
                  </a:lnTo>
                  <a:lnTo>
                    <a:pt x="1387" y="737"/>
                  </a:lnTo>
                  <a:lnTo>
                    <a:pt x="1378" y="730"/>
                  </a:lnTo>
                  <a:lnTo>
                    <a:pt x="1370" y="724"/>
                  </a:lnTo>
                  <a:lnTo>
                    <a:pt x="1361" y="720"/>
                  </a:lnTo>
                  <a:lnTo>
                    <a:pt x="1354" y="719"/>
                  </a:lnTo>
                  <a:lnTo>
                    <a:pt x="1354" y="719"/>
                  </a:lnTo>
                  <a:lnTo>
                    <a:pt x="1349" y="720"/>
                  </a:lnTo>
                  <a:lnTo>
                    <a:pt x="1346" y="722"/>
                  </a:lnTo>
                  <a:lnTo>
                    <a:pt x="1343" y="724"/>
                  </a:lnTo>
                  <a:lnTo>
                    <a:pt x="1340" y="729"/>
                  </a:lnTo>
                  <a:lnTo>
                    <a:pt x="1338" y="737"/>
                  </a:lnTo>
                  <a:lnTo>
                    <a:pt x="1336" y="748"/>
                  </a:lnTo>
                  <a:lnTo>
                    <a:pt x="1333" y="771"/>
                  </a:lnTo>
                  <a:lnTo>
                    <a:pt x="1331" y="781"/>
                  </a:lnTo>
                  <a:lnTo>
                    <a:pt x="1329" y="785"/>
                  </a:lnTo>
                  <a:lnTo>
                    <a:pt x="1326" y="789"/>
                  </a:lnTo>
                  <a:lnTo>
                    <a:pt x="1326" y="789"/>
                  </a:lnTo>
                  <a:lnTo>
                    <a:pt x="1319" y="795"/>
                  </a:lnTo>
                  <a:lnTo>
                    <a:pt x="1312" y="799"/>
                  </a:lnTo>
                  <a:lnTo>
                    <a:pt x="1307" y="800"/>
                  </a:lnTo>
                  <a:lnTo>
                    <a:pt x="1300" y="800"/>
                  </a:lnTo>
                  <a:lnTo>
                    <a:pt x="1286" y="802"/>
                  </a:lnTo>
                  <a:lnTo>
                    <a:pt x="1277" y="803"/>
                  </a:lnTo>
                  <a:lnTo>
                    <a:pt x="1270" y="807"/>
                  </a:lnTo>
                  <a:lnTo>
                    <a:pt x="1270" y="807"/>
                  </a:lnTo>
                  <a:lnTo>
                    <a:pt x="1267" y="810"/>
                  </a:lnTo>
                  <a:lnTo>
                    <a:pt x="1265" y="814"/>
                  </a:lnTo>
                  <a:lnTo>
                    <a:pt x="1263" y="823"/>
                  </a:lnTo>
                  <a:lnTo>
                    <a:pt x="1265" y="832"/>
                  </a:lnTo>
                  <a:lnTo>
                    <a:pt x="1267" y="841"/>
                  </a:lnTo>
                  <a:lnTo>
                    <a:pt x="1273" y="849"/>
                  </a:lnTo>
                  <a:lnTo>
                    <a:pt x="1279" y="858"/>
                  </a:lnTo>
                  <a:lnTo>
                    <a:pt x="1293" y="873"/>
                  </a:lnTo>
                  <a:lnTo>
                    <a:pt x="1293" y="873"/>
                  </a:lnTo>
                  <a:lnTo>
                    <a:pt x="1304" y="883"/>
                  </a:lnTo>
                  <a:lnTo>
                    <a:pt x="1315" y="891"/>
                  </a:lnTo>
                  <a:lnTo>
                    <a:pt x="1326" y="900"/>
                  </a:lnTo>
                  <a:lnTo>
                    <a:pt x="1339" y="907"/>
                  </a:lnTo>
                  <a:lnTo>
                    <a:pt x="1352" y="912"/>
                  </a:lnTo>
                  <a:lnTo>
                    <a:pt x="1364" y="917"/>
                  </a:lnTo>
                  <a:lnTo>
                    <a:pt x="1391" y="925"/>
                  </a:lnTo>
                  <a:lnTo>
                    <a:pt x="1391" y="925"/>
                  </a:lnTo>
                  <a:lnTo>
                    <a:pt x="1398" y="924"/>
                  </a:lnTo>
                  <a:lnTo>
                    <a:pt x="1405" y="922"/>
                  </a:lnTo>
                  <a:lnTo>
                    <a:pt x="1411" y="924"/>
                  </a:lnTo>
                  <a:lnTo>
                    <a:pt x="1416" y="925"/>
                  </a:lnTo>
                  <a:lnTo>
                    <a:pt x="1416" y="925"/>
                  </a:lnTo>
                  <a:lnTo>
                    <a:pt x="1416" y="920"/>
                  </a:lnTo>
                  <a:lnTo>
                    <a:pt x="1418" y="914"/>
                  </a:lnTo>
                  <a:lnTo>
                    <a:pt x="1420" y="904"/>
                  </a:lnTo>
                  <a:lnTo>
                    <a:pt x="1420" y="904"/>
                  </a:lnTo>
                  <a:lnTo>
                    <a:pt x="1395" y="877"/>
                  </a:lnTo>
                  <a:lnTo>
                    <a:pt x="1382" y="862"/>
                  </a:lnTo>
                  <a:lnTo>
                    <a:pt x="1371" y="847"/>
                  </a:lnTo>
                  <a:lnTo>
                    <a:pt x="1361" y="831"/>
                  </a:lnTo>
                  <a:lnTo>
                    <a:pt x="1357" y="823"/>
                  </a:lnTo>
                  <a:lnTo>
                    <a:pt x="1356" y="813"/>
                  </a:lnTo>
                  <a:lnTo>
                    <a:pt x="1354" y="804"/>
                  </a:lnTo>
                  <a:lnTo>
                    <a:pt x="1354" y="795"/>
                  </a:lnTo>
                  <a:lnTo>
                    <a:pt x="1356" y="785"/>
                  </a:lnTo>
                  <a:lnTo>
                    <a:pt x="1359" y="775"/>
                  </a:lnTo>
                  <a:lnTo>
                    <a:pt x="1359" y="775"/>
                  </a:lnTo>
                  <a:lnTo>
                    <a:pt x="1363" y="773"/>
                  </a:lnTo>
                  <a:lnTo>
                    <a:pt x="1366" y="775"/>
                  </a:lnTo>
                  <a:lnTo>
                    <a:pt x="1367" y="776"/>
                  </a:lnTo>
                  <a:lnTo>
                    <a:pt x="1370" y="775"/>
                  </a:lnTo>
                  <a:lnTo>
                    <a:pt x="1370" y="775"/>
                  </a:lnTo>
                  <a:close/>
                  <a:moveTo>
                    <a:pt x="1364" y="1008"/>
                  </a:moveTo>
                  <a:lnTo>
                    <a:pt x="1364" y="1008"/>
                  </a:lnTo>
                  <a:lnTo>
                    <a:pt x="1371" y="1001"/>
                  </a:lnTo>
                  <a:lnTo>
                    <a:pt x="1381" y="995"/>
                  </a:lnTo>
                  <a:lnTo>
                    <a:pt x="1401" y="980"/>
                  </a:lnTo>
                  <a:lnTo>
                    <a:pt x="1409" y="973"/>
                  </a:lnTo>
                  <a:lnTo>
                    <a:pt x="1415" y="964"/>
                  </a:lnTo>
                  <a:lnTo>
                    <a:pt x="1418" y="959"/>
                  </a:lnTo>
                  <a:lnTo>
                    <a:pt x="1418" y="955"/>
                  </a:lnTo>
                  <a:lnTo>
                    <a:pt x="1418" y="950"/>
                  </a:lnTo>
                  <a:lnTo>
                    <a:pt x="1416" y="945"/>
                  </a:lnTo>
                  <a:lnTo>
                    <a:pt x="1416" y="945"/>
                  </a:lnTo>
                  <a:lnTo>
                    <a:pt x="1411" y="943"/>
                  </a:lnTo>
                  <a:lnTo>
                    <a:pt x="1405" y="943"/>
                  </a:lnTo>
                  <a:lnTo>
                    <a:pt x="1399" y="943"/>
                  </a:lnTo>
                  <a:lnTo>
                    <a:pt x="1394" y="941"/>
                  </a:lnTo>
                  <a:lnTo>
                    <a:pt x="1394" y="941"/>
                  </a:lnTo>
                  <a:lnTo>
                    <a:pt x="1359" y="955"/>
                  </a:lnTo>
                  <a:lnTo>
                    <a:pt x="1322" y="970"/>
                  </a:lnTo>
                  <a:lnTo>
                    <a:pt x="1286" y="987"/>
                  </a:lnTo>
                  <a:lnTo>
                    <a:pt x="1252" y="1004"/>
                  </a:lnTo>
                  <a:lnTo>
                    <a:pt x="1252" y="1004"/>
                  </a:lnTo>
                  <a:lnTo>
                    <a:pt x="1252" y="1009"/>
                  </a:lnTo>
                  <a:lnTo>
                    <a:pt x="1249" y="1014"/>
                  </a:lnTo>
                  <a:lnTo>
                    <a:pt x="1249" y="1014"/>
                  </a:lnTo>
                  <a:lnTo>
                    <a:pt x="1235" y="1021"/>
                  </a:lnTo>
                  <a:lnTo>
                    <a:pt x="1229" y="1026"/>
                  </a:lnTo>
                  <a:lnTo>
                    <a:pt x="1228" y="1029"/>
                  </a:lnTo>
                  <a:lnTo>
                    <a:pt x="1227" y="1033"/>
                  </a:lnTo>
                  <a:lnTo>
                    <a:pt x="1227" y="1033"/>
                  </a:lnTo>
                  <a:lnTo>
                    <a:pt x="1243" y="1039"/>
                  </a:lnTo>
                  <a:lnTo>
                    <a:pt x="1258" y="1047"/>
                  </a:lnTo>
                  <a:lnTo>
                    <a:pt x="1286" y="1066"/>
                  </a:lnTo>
                  <a:lnTo>
                    <a:pt x="1286" y="1066"/>
                  </a:lnTo>
                  <a:lnTo>
                    <a:pt x="1294" y="1084"/>
                  </a:lnTo>
                  <a:lnTo>
                    <a:pt x="1300" y="1094"/>
                  </a:lnTo>
                  <a:lnTo>
                    <a:pt x="1307" y="1101"/>
                  </a:lnTo>
                  <a:lnTo>
                    <a:pt x="1307" y="1101"/>
                  </a:lnTo>
                  <a:lnTo>
                    <a:pt x="1318" y="1077"/>
                  </a:lnTo>
                  <a:lnTo>
                    <a:pt x="1332" y="1053"/>
                  </a:lnTo>
                  <a:lnTo>
                    <a:pt x="1346" y="1029"/>
                  </a:lnTo>
                  <a:lnTo>
                    <a:pt x="1354" y="1018"/>
                  </a:lnTo>
                  <a:lnTo>
                    <a:pt x="1364" y="1008"/>
                  </a:lnTo>
                  <a:lnTo>
                    <a:pt x="1364" y="1008"/>
                  </a:lnTo>
                  <a:close/>
                  <a:moveTo>
                    <a:pt x="894" y="1178"/>
                  </a:moveTo>
                  <a:lnTo>
                    <a:pt x="894" y="1178"/>
                  </a:lnTo>
                  <a:lnTo>
                    <a:pt x="900" y="1217"/>
                  </a:lnTo>
                  <a:lnTo>
                    <a:pt x="902" y="1237"/>
                  </a:lnTo>
                  <a:lnTo>
                    <a:pt x="908" y="1256"/>
                  </a:lnTo>
                  <a:lnTo>
                    <a:pt x="914" y="1275"/>
                  </a:lnTo>
                  <a:lnTo>
                    <a:pt x="921" y="1292"/>
                  </a:lnTo>
                  <a:lnTo>
                    <a:pt x="929" y="1307"/>
                  </a:lnTo>
                  <a:lnTo>
                    <a:pt x="939" y="1321"/>
                  </a:lnTo>
                  <a:lnTo>
                    <a:pt x="939" y="1321"/>
                  </a:lnTo>
                  <a:lnTo>
                    <a:pt x="953" y="1334"/>
                  </a:lnTo>
                  <a:lnTo>
                    <a:pt x="970" y="1346"/>
                  </a:lnTo>
                  <a:lnTo>
                    <a:pt x="987" y="1358"/>
                  </a:lnTo>
                  <a:lnTo>
                    <a:pt x="996" y="1362"/>
                  </a:lnTo>
                  <a:lnTo>
                    <a:pt x="1006" y="1365"/>
                  </a:lnTo>
                  <a:lnTo>
                    <a:pt x="1015" y="1367"/>
                  </a:lnTo>
                  <a:lnTo>
                    <a:pt x="1024" y="1369"/>
                  </a:lnTo>
                  <a:lnTo>
                    <a:pt x="1033" y="1369"/>
                  </a:lnTo>
                  <a:lnTo>
                    <a:pt x="1043" y="1369"/>
                  </a:lnTo>
                  <a:lnTo>
                    <a:pt x="1051" y="1366"/>
                  </a:lnTo>
                  <a:lnTo>
                    <a:pt x="1060" y="1362"/>
                  </a:lnTo>
                  <a:lnTo>
                    <a:pt x="1067" y="1355"/>
                  </a:lnTo>
                  <a:lnTo>
                    <a:pt x="1074" y="1346"/>
                  </a:lnTo>
                  <a:lnTo>
                    <a:pt x="1074" y="1346"/>
                  </a:lnTo>
                  <a:lnTo>
                    <a:pt x="1079" y="1324"/>
                  </a:lnTo>
                  <a:lnTo>
                    <a:pt x="1082" y="1299"/>
                  </a:lnTo>
                  <a:lnTo>
                    <a:pt x="1082" y="1275"/>
                  </a:lnTo>
                  <a:lnTo>
                    <a:pt x="1079" y="1254"/>
                  </a:lnTo>
                  <a:lnTo>
                    <a:pt x="1079" y="1254"/>
                  </a:lnTo>
                  <a:lnTo>
                    <a:pt x="1068" y="1258"/>
                  </a:lnTo>
                  <a:lnTo>
                    <a:pt x="1058" y="1263"/>
                  </a:lnTo>
                  <a:lnTo>
                    <a:pt x="1041" y="1275"/>
                  </a:lnTo>
                  <a:lnTo>
                    <a:pt x="1032" y="1279"/>
                  </a:lnTo>
                  <a:lnTo>
                    <a:pt x="1022" y="1283"/>
                  </a:lnTo>
                  <a:lnTo>
                    <a:pt x="1010" y="1287"/>
                  </a:lnTo>
                  <a:lnTo>
                    <a:pt x="998" y="1289"/>
                  </a:lnTo>
                  <a:lnTo>
                    <a:pt x="998" y="1289"/>
                  </a:lnTo>
                  <a:lnTo>
                    <a:pt x="987" y="1285"/>
                  </a:lnTo>
                  <a:lnTo>
                    <a:pt x="978" y="1279"/>
                  </a:lnTo>
                  <a:lnTo>
                    <a:pt x="971" y="1271"/>
                  </a:lnTo>
                  <a:lnTo>
                    <a:pt x="964" y="1262"/>
                  </a:lnTo>
                  <a:lnTo>
                    <a:pt x="960" y="1252"/>
                  </a:lnTo>
                  <a:lnTo>
                    <a:pt x="954" y="1242"/>
                  </a:lnTo>
                  <a:lnTo>
                    <a:pt x="946" y="1223"/>
                  </a:lnTo>
                  <a:lnTo>
                    <a:pt x="946" y="1223"/>
                  </a:lnTo>
                  <a:lnTo>
                    <a:pt x="940" y="1210"/>
                  </a:lnTo>
                  <a:lnTo>
                    <a:pt x="935" y="1199"/>
                  </a:lnTo>
                  <a:lnTo>
                    <a:pt x="933" y="1195"/>
                  </a:lnTo>
                  <a:lnTo>
                    <a:pt x="933" y="1190"/>
                  </a:lnTo>
                  <a:lnTo>
                    <a:pt x="936" y="1186"/>
                  </a:lnTo>
                  <a:lnTo>
                    <a:pt x="939" y="1182"/>
                  </a:lnTo>
                  <a:lnTo>
                    <a:pt x="939" y="1182"/>
                  </a:lnTo>
                  <a:lnTo>
                    <a:pt x="949" y="1186"/>
                  </a:lnTo>
                  <a:lnTo>
                    <a:pt x="957" y="1189"/>
                  </a:lnTo>
                  <a:lnTo>
                    <a:pt x="968" y="1190"/>
                  </a:lnTo>
                  <a:lnTo>
                    <a:pt x="978" y="1189"/>
                  </a:lnTo>
                  <a:lnTo>
                    <a:pt x="989" y="1188"/>
                  </a:lnTo>
                  <a:lnTo>
                    <a:pt x="999" y="1185"/>
                  </a:lnTo>
                  <a:lnTo>
                    <a:pt x="1020" y="1178"/>
                  </a:lnTo>
                  <a:lnTo>
                    <a:pt x="1020" y="1178"/>
                  </a:lnTo>
                  <a:lnTo>
                    <a:pt x="1015" y="1164"/>
                  </a:lnTo>
                  <a:lnTo>
                    <a:pt x="1008" y="1151"/>
                  </a:lnTo>
                  <a:lnTo>
                    <a:pt x="1001" y="1140"/>
                  </a:lnTo>
                  <a:lnTo>
                    <a:pt x="992" y="1129"/>
                  </a:lnTo>
                  <a:lnTo>
                    <a:pt x="982" y="1120"/>
                  </a:lnTo>
                  <a:lnTo>
                    <a:pt x="971" y="1112"/>
                  </a:lnTo>
                  <a:lnTo>
                    <a:pt x="959" y="1106"/>
                  </a:lnTo>
                  <a:lnTo>
                    <a:pt x="944" y="1103"/>
                  </a:lnTo>
                  <a:lnTo>
                    <a:pt x="944" y="1103"/>
                  </a:lnTo>
                  <a:lnTo>
                    <a:pt x="936" y="1108"/>
                  </a:lnTo>
                  <a:lnTo>
                    <a:pt x="929" y="1113"/>
                  </a:lnTo>
                  <a:lnTo>
                    <a:pt x="922" y="1119"/>
                  </a:lnTo>
                  <a:lnTo>
                    <a:pt x="915" y="1124"/>
                  </a:lnTo>
                  <a:lnTo>
                    <a:pt x="909" y="1133"/>
                  </a:lnTo>
                  <a:lnTo>
                    <a:pt x="905" y="1140"/>
                  </a:lnTo>
                  <a:lnTo>
                    <a:pt x="898" y="1158"/>
                  </a:lnTo>
                  <a:lnTo>
                    <a:pt x="898" y="1158"/>
                  </a:lnTo>
                  <a:lnTo>
                    <a:pt x="900" y="1160"/>
                  </a:lnTo>
                  <a:lnTo>
                    <a:pt x="902" y="1162"/>
                  </a:lnTo>
                  <a:lnTo>
                    <a:pt x="902" y="1167"/>
                  </a:lnTo>
                  <a:lnTo>
                    <a:pt x="902" y="1171"/>
                  </a:lnTo>
                  <a:lnTo>
                    <a:pt x="902" y="1171"/>
                  </a:lnTo>
                  <a:lnTo>
                    <a:pt x="900" y="1175"/>
                  </a:lnTo>
                  <a:lnTo>
                    <a:pt x="894" y="1178"/>
                  </a:lnTo>
                  <a:lnTo>
                    <a:pt x="894" y="1178"/>
                  </a:lnTo>
                  <a:close/>
                  <a:moveTo>
                    <a:pt x="1009" y="1101"/>
                  </a:moveTo>
                  <a:lnTo>
                    <a:pt x="1009" y="1101"/>
                  </a:lnTo>
                  <a:lnTo>
                    <a:pt x="1003" y="1102"/>
                  </a:lnTo>
                  <a:lnTo>
                    <a:pt x="998" y="1103"/>
                  </a:lnTo>
                  <a:lnTo>
                    <a:pt x="992" y="1105"/>
                  </a:lnTo>
                  <a:lnTo>
                    <a:pt x="987" y="1108"/>
                  </a:lnTo>
                  <a:lnTo>
                    <a:pt x="987" y="1108"/>
                  </a:lnTo>
                  <a:lnTo>
                    <a:pt x="994" y="1112"/>
                  </a:lnTo>
                  <a:lnTo>
                    <a:pt x="1002" y="1119"/>
                  </a:lnTo>
                  <a:lnTo>
                    <a:pt x="1008" y="1126"/>
                  </a:lnTo>
                  <a:lnTo>
                    <a:pt x="1015" y="1133"/>
                  </a:lnTo>
                  <a:lnTo>
                    <a:pt x="1024" y="1150"/>
                  </a:lnTo>
                  <a:lnTo>
                    <a:pt x="1033" y="1169"/>
                  </a:lnTo>
                  <a:lnTo>
                    <a:pt x="1039" y="1190"/>
                  </a:lnTo>
                  <a:lnTo>
                    <a:pt x="1041" y="1213"/>
                  </a:lnTo>
                  <a:lnTo>
                    <a:pt x="1041" y="1235"/>
                  </a:lnTo>
                  <a:lnTo>
                    <a:pt x="1040" y="1247"/>
                  </a:lnTo>
                  <a:lnTo>
                    <a:pt x="1037" y="1258"/>
                  </a:lnTo>
                  <a:lnTo>
                    <a:pt x="1037" y="1258"/>
                  </a:lnTo>
                  <a:lnTo>
                    <a:pt x="1050" y="1252"/>
                  </a:lnTo>
                  <a:lnTo>
                    <a:pt x="1060" y="1245"/>
                  </a:lnTo>
                  <a:lnTo>
                    <a:pt x="1069" y="1238"/>
                  </a:lnTo>
                  <a:lnTo>
                    <a:pt x="1078" y="1230"/>
                  </a:lnTo>
                  <a:lnTo>
                    <a:pt x="1078" y="1230"/>
                  </a:lnTo>
                  <a:lnTo>
                    <a:pt x="1074" y="1210"/>
                  </a:lnTo>
                  <a:lnTo>
                    <a:pt x="1068" y="1192"/>
                  </a:lnTo>
                  <a:lnTo>
                    <a:pt x="1061" y="1175"/>
                  </a:lnTo>
                  <a:lnTo>
                    <a:pt x="1053" y="1158"/>
                  </a:lnTo>
                  <a:lnTo>
                    <a:pt x="1043" y="1141"/>
                  </a:lnTo>
                  <a:lnTo>
                    <a:pt x="1033" y="1127"/>
                  </a:lnTo>
                  <a:lnTo>
                    <a:pt x="1022" y="1113"/>
                  </a:lnTo>
                  <a:lnTo>
                    <a:pt x="1009" y="1101"/>
                  </a:lnTo>
                  <a:lnTo>
                    <a:pt x="1009" y="1101"/>
                  </a:lnTo>
                  <a:close/>
                  <a:moveTo>
                    <a:pt x="999" y="1273"/>
                  </a:moveTo>
                  <a:lnTo>
                    <a:pt x="999" y="1273"/>
                  </a:lnTo>
                  <a:lnTo>
                    <a:pt x="1005" y="1273"/>
                  </a:lnTo>
                  <a:lnTo>
                    <a:pt x="1009" y="1271"/>
                  </a:lnTo>
                  <a:lnTo>
                    <a:pt x="1013" y="1268"/>
                  </a:lnTo>
                  <a:lnTo>
                    <a:pt x="1016" y="1263"/>
                  </a:lnTo>
                  <a:lnTo>
                    <a:pt x="1022" y="1254"/>
                  </a:lnTo>
                  <a:lnTo>
                    <a:pt x="1026" y="1241"/>
                  </a:lnTo>
                  <a:lnTo>
                    <a:pt x="1027" y="1227"/>
                  </a:lnTo>
                  <a:lnTo>
                    <a:pt x="1027" y="1213"/>
                  </a:lnTo>
                  <a:lnTo>
                    <a:pt x="1026" y="1202"/>
                  </a:lnTo>
                  <a:lnTo>
                    <a:pt x="1023" y="1192"/>
                  </a:lnTo>
                  <a:lnTo>
                    <a:pt x="1023" y="1192"/>
                  </a:lnTo>
                  <a:lnTo>
                    <a:pt x="1017" y="1196"/>
                  </a:lnTo>
                  <a:lnTo>
                    <a:pt x="1009" y="1199"/>
                  </a:lnTo>
                  <a:lnTo>
                    <a:pt x="1001" y="1202"/>
                  </a:lnTo>
                  <a:lnTo>
                    <a:pt x="991" y="1203"/>
                  </a:lnTo>
                  <a:lnTo>
                    <a:pt x="971" y="1206"/>
                  </a:lnTo>
                  <a:lnTo>
                    <a:pt x="953" y="1207"/>
                  </a:lnTo>
                  <a:lnTo>
                    <a:pt x="953" y="1207"/>
                  </a:lnTo>
                  <a:lnTo>
                    <a:pt x="957" y="1214"/>
                  </a:lnTo>
                  <a:lnTo>
                    <a:pt x="961" y="1224"/>
                  </a:lnTo>
                  <a:lnTo>
                    <a:pt x="971" y="1247"/>
                  </a:lnTo>
                  <a:lnTo>
                    <a:pt x="977" y="1256"/>
                  </a:lnTo>
                  <a:lnTo>
                    <a:pt x="982" y="1265"/>
                  </a:lnTo>
                  <a:lnTo>
                    <a:pt x="987" y="1269"/>
                  </a:lnTo>
                  <a:lnTo>
                    <a:pt x="991" y="1271"/>
                  </a:lnTo>
                  <a:lnTo>
                    <a:pt x="995" y="1273"/>
                  </a:lnTo>
                  <a:lnTo>
                    <a:pt x="999" y="1273"/>
                  </a:lnTo>
                  <a:lnTo>
                    <a:pt x="999" y="1273"/>
                  </a:lnTo>
                  <a:close/>
                  <a:moveTo>
                    <a:pt x="770" y="291"/>
                  </a:moveTo>
                  <a:lnTo>
                    <a:pt x="770" y="291"/>
                  </a:lnTo>
                  <a:lnTo>
                    <a:pt x="768" y="283"/>
                  </a:lnTo>
                  <a:lnTo>
                    <a:pt x="766" y="275"/>
                  </a:lnTo>
                  <a:lnTo>
                    <a:pt x="763" y="262"/>
                  </a:lnTo>
                  <a:lnTo>
                    <a:pt x="763" y="262"/>
                  </a:lnTo>
                  <a:lnTo>
                    <a:pt x="759" y="267"/>
                  </a:lnTo>
                  <a:lnTo>
                    <a:pt x="756" y="272"/>
                  </a:lnTo>
                  <a:lnTo>
                    <a:pt x="755" y="278"/>
                  </a:lnTo>
                  <a:lnTo>
                    <a:pt x="754" y="283"/>
                  </a:lnTo>
                  <a:lnTo>
                    <a:pt x="754" y="283"/>
                  </a:lnTo>
                  <a:lnTo>
                    <a:pt x="759" y="288"/>
                  </a:lnTo>
                  <a:lnTo>
                    <a:pt x="765" y="292"/>
                  </a:lnTo>
                  <a:lnTo>
                    <a:pt x="769" y="298"/>
                  </a:lnTo>
                  <a:lnTo>
                    <a:pt x="770" y="302"/>
                  </a:lnTo>
                  <a:lnTo>
                    <a:pt x="770" y="306"/>
                  </a:lnTo>
                  <a:lnTo>
                    <a:pt x="770" y="306"/>
                  </a:lnTo>
                  <a:lnTo>
                    <a:pt x="790" y="314"/>
                  </a:lnTo>
                  <a:lnTo>
                    <a:pt x="813" y="320"/>
                  </a:lnTo>
                  <a:lnTo>
                    <a:pt x="839" y="324"/>
                  </a:lnTo>
                  <a:lnTo>
                    <a:pt x="852" y="326"/>
                  </a:lnTo>
                  <a:lnTo>
                    <a:pt x="864" y="326"/>
                  </a:lnTo>
                  <a:lnTo>
                    <a:pt x="877" y="324"/>
                  </a:lnTo>
                  <a:lnTo>
                    <a:pt x="890" y="321"/>
                  </a:lnTo>
                  <a:lnTo>
                    <a:pt x="900" y="319"/>
                  </a:lnTo>
                  <a:lnTo>
                    <a:pt x="909" y="313"/>
                  </a:lnTo>
                  <a:lnTo>
                    <a:pt x="918" y="307"/>
                  </a:lnTo>
                  <a:lnTo>
                    <a:pt x="925" y="299"/>
                  </a:lnTo>
                  <a:lnTo>
                    <a:pt x="930" y="289"/>
                  </a:lnTo>
                  <a:lnTo>
                    <a:pt x="932" y="276"/>
                  </a:lnTo>
                  <a:lnTo>
                    <a:pt x="932" y="276"/>
                  </a:lnTo>
                  <a:lnTo>
                    <a:pt x="926" y="285"/>
                  </a:lnTo>
                  <a:lnTo>
                    <a:pt x="919" y="292"/>
                  </a:lnTo>
                  <a:lnTo>
                    <a:pt x="909" y="298"/>
                  </a:lnTo>
                  <a:lnTo>
                    <a:pt x="901" y="303"/>
                  </a:lnTo>
                  <a:lnTo>
                    <a:pt x="890" y="306"/>
                  </a:lnTo>
                  <a:lnTo>
                    <a:pt x="878" y="310"/>
                  </a:lnTo>
                  <a:lnTo>
                    <a:pt x="867" y="312"/>
                  </a:lnTo>
                  <a:lnTo>
                    <a:pt x="856" y="313"/>
                  </a:lnTo>
                  <a:lnTo>
                    <a:pt x="845" y="313"/>
                  </a:lnTo>
                  <a:lnTo>
                    <a:pt x="832" y="312"/>
                  </a:lnTo>
                  <a:lnTo>
                    <a:pt x="821" y="310"/>
                  </a:lnTo>
                  <a:lnTo>
                    <a:pt x="810" y="309"/>
                  </a:lnTo>
                  <a:lnTo>
                    <a:pt x="798" y="305"/>
                  </a:lnTo>
                  <a:lnTo>
                    <a:pt x="789" y="300"/>
                  </a:lnTo>
                  <a:lnTo>
                    <a:pt x="779" y="296"/>
                  </a:lnTo>
                  <a:lnTo>
                    <a:pt x="770" y="291"/>
                  </a:lnTo>
                  <a:lnTo>
                    <a:pt x="770" y="291"/>
                  </a:lnTo>
                  <a:close/>
                  <a:moveTo>
                    <a:pt x="907" y="240"/>
                  </a:moveTo>
                  <a:lnTo>
                    <a:pt x="907" y="240"/>
                  </a:lnTo>
                  <a:lnTo>
                    <a:pt x="901" y="233"/>
                  </a:lnTo>
                  <a:lnTo>
                    <a:pt x="895" y="227"/>
                  </a:lnTo>
                  <a:lnTo>
                    <a:pt x="895" y="227"/>
                  </a:lnTo>
                  <a:lnTo>
                    <a:pt x="878" y="225"/>
                  </a:lnTo>
                  <a:lnTo>
                    <a:pt x="857" y="222"/>
                  </a:lnTo>
                  <a:lnTo>
                    <a:pt x="835" y="223"/>
                  </a:lnTo>
                  <a:lnTo>
                    <a:pt x="824" y="225"/>
                  </a:lnTo>
                  <a:lnTo>
                    <a:pt x="813" y="227"/>
                  </a:lnTo>
                  <a:lnTo>
                    <a:pt x="803" y="230"/>
                  </a:lnTo>
                  <a:lnTo>
                    <a:pt x="794" y="234"/>
                  </a:lnTo>
                  <a:lnTo>
                    <a:pt x="787" y="240"/>
                  </a:lnTo>
                  <a:lnTo>
                    <a:pt x="783" y="247"/>
                  </a:lnTo>
                  <a:lnTo>
                    <a:pt x="780" y="254"/>
                  </a:lnTo>
                  <a:lnTo>
                    <a:pt x="780" y="264"/>
                  </a:lnTo>
                  <a:lnTo>
                    <a:pt x="783" y="274"/>
                  </a:lnTo>
                  <a:lnTo>
                    <a:pt x="789" y="285"/>
                  </a:lnTo>
                  <a:lnTo>
                    <a:pt x="789" y="285"/>
                  </a:lnTo>
                  <a:lnTo>
                    <a:pt x="796" y="289"/>
                  </a:lnTo>
                  <a:lnTo>
                    <a:pt x="804" y="293"/>
                  </a:lnTo>
                  <a:lnTo>
                    <a:pt x="824" y="298"/>
                  </a:lnTo>
                  <a:lnTo>
                    <a:pt x="845" y="299"/>
                  </a:lnTo>
                  <a:lnTo>
                    <a:pt x="856" y="299"/>
                  </a:lnTo>
                  <a:lnTo>
                    <a:pt x="867" y="299"/>
                  </a:lnTo>
                  <a:lnTo>
                    <a:pt x="878" y="298"/>
                  </a:lnTo>
                  <a:lnTo>
                    <a:pt x="888" y="295"/>
                  </a:lnTo>
                  <a:lnTo>
                    <a:pt x="898" y="291"/>
                  </a:lnTo>
                  <a:lnTo>
                    <a:pt x="905" y="286"/>
                  </a:lnTo>
                  <a:lnTo>
                    <a:pt x="912" y="281"/>
                  </a:lnTo>
                  <a:lnTo>
                    <a:pt x="916" y="274"/>
                  </a:lnTo>
                  <a:lnTo>
                    <a:pt x="919" y="265"/>
                  </a:lnTo>
                  <a:lnTo>
                    <a:pt x="921" y="255"/>
                  </a:lnTo>
                  <a:lnTo>
                    <a:pt x="921" y="255"/>
                  </a:lnTo>
                  <a:lnTo>
                    <a:pt x="915" y="253"/>
                  </a:lnTo>
                  <a:lnTo>
                    <a:pt x="911" y="247"/>
                  </a:lnTo>
                  <a:lnTo>
                    <a:pt x="902" y="239"/>
                  </a:lnTo>
                  <a:lnTo>
                    <a:pt x="902" y="239"/>
                  </a:lnTo>
                  <a:lnTo>
                    <a:pt x="905" y="239"/>
                  </a:lnTo>
                  <a:lnTo>
                    <a:pt x="907" y="240"/>
                  </a:lnTo>
                  <a:lnTo>
                    <a:pt x="907" y="240"/>
                  </a:lnTo>
                  <a:close/>
                  <a:moveTo>
                    <a:pt x="738" y="289"/>
                  </a:moveTo>
                  <a:lnTo>
                    <a:pt x="738" y="289"/>
                  </a:lnTo>
                  <a:lnTo>
                    <a:pt x="721" y="295"/>
                  </a:lnTo>
                  <a:lnTo>
                    <a:pt x="704" y="300"/>
                  </a:lnTo>
                  <a:lnTo>
                    <a:pt x="689" y="307"/>
                  </a:lnTo>
                  <a:lnTo>
                    <a:pt x="675" y="316"/>
                  </a:lnTo>
                  <a:lnTo>
                    <a:pt x="675" y="316"/>
                  </a:lnTo>
                  <a:lnTo>
                    <a:pt x="661" y="320"/>
                  </a:lnTo>
                  <a:lnTo>
                    <a:pt x="650" y="326"/>
                  </a:lnTo>
                  <a:lnTo>
                    <a:pt x="650" y="326"/>
                  </a:lnTo>
                  <a:lnTo>
                    <a:pt x="631" y="331"/>
                  </a:lnTo>
                  <a:lnTo>
                    <a:pt x="616" y="338"/>
                  </a:lnTo>
                  <a:lnTo>
                    <a:pt x="584" y="354"/>
                  </a:lnTo>
                  <a:lnTo>
                    <a:pt x="554" y="369"/>
                  </a:lnTo>
                  <a:lnTo>
                    <a:pt x="522" y="383"/>
                  </a:lnTo>
                  <a:lnTo>
                    <a:pt x="522" y="383"/>
                  </a:lnTo>
                  <a:lnTo>
                    <a:pt x="508" y="387"/>
                  </a:lnTo>
                  <a:lnTo>
                    <a:pt x="495" y="392"/>
                  </a:lnTo>
                  <a:lnTo>
                    <a:pt x="484" y="399"/>
                  </a:lnTo>
                  <a:lnTo>
                    <a:pt x="474" y="406"/>
                  </a:lnTo>
                  <a:lnTo>
                    <a:pt x="453" y="420"/>
                  </a:lnTo>
                  <a:lnTo>
                    <a:pt x="443" y="427"/>
                  </a:lnTo>
                  <a:lnTo>
                    <a:pt x="431" y="432"/>
                  </a:lnTo>
                  <a:lnTo>
                    <a:pt x="431" y="432"/>
                  </a:lnTo>
                  <a:lnTo>
                    <a:pt x="422" y="441"/>
                  </a:lnTo>
                  <a:lnTo>
                    <a:pt x="414" y="446"/>
                  </a:lnTo>
                  <a:lnTo>
                    <a:pt x="394" y="458"/>
                  </a:lnTo>
                  <a:lnTo>
                    <a:pt x="373" y="469"/>
                  </a:lnTo>
                  <a:lnTo>
                    <a:pt x="363" y="473"/>
                  </a:lnTo>
                  <a:lnTo>
                    <a:pt x="353" y="480"/>
                  </a:lnTo>
                  <a:lnTo>
                    <a:pt x="353" y="480"/>
                  </a:lnTo>
                  <a:lnTo>
                    <a:pt x="327" y="500"/>
                  </a:lnTo>
                  <a:lnTo>
                    <a:pt x="299" y="522"/>
                  </a:lnTo>
                  <a:lnTo>
                    <a:pt x="285" y="532"/>
                  </a:lnTo>
                  <a:lnTo>
                    <a:pt x="271" y="542"/>
                  </a:lnTo>
                  <a:lnTo>
                    <a:pt x="255" y="550"/>
                  </a:lnTo>
                  <a:lnTo>
                    <a:pt x="240" y="556"/>
                  </a:lnTo>
                  <a:lnTo>
                    <a:pt x="240" y="556"/>
                  </a:lnTo>
                  <a:lnTo>
                    <a:pt x="234" y="556"/>
                  </a:lnTo>
                  <a:lnTo>
                    <a:pt x="230" y="554"/>
                  </a:lnTo>
                  <a:lnTo>
                    <a:pt x="230" y="554"/>
                  </a:lnTo>
                  <a:lnTo>
                    <a:pt x="223" y="560"/>
                  </a:lnTo>
                  <a:lnTo>
                    <a:pt x="217" y="567"/>
                  </a:lnTo>
                  <a:lnTo>
                    <a:pt x="213" y="574"/>
                  </a:lnTo>
                  <a:lnTo>
                    <a:pt x="209" y="583"/>
                  </a:lnTo>
                  <a:lnTo>
                    <a:pt x="205" y="601"/>
                  </a:lnTo>
                  <a:lnTo>
                    <a:pt x="202" y="622"/>
                  </a:lnTo>
                  <a:lnTo>
                    <a:pt x="202" y="622"/>
                  </a:lnTo>
                  <a:lnTo>
                    <a:pt x="216" y="627"/>
                  </a:lnTo>
                  <a:lnTo>
                    <a:pt x="230" y="633"/>
                  </a:lnTo>
                  <a:lnTo>
                    <a:pt x="230" y="633"/>
                  </a:lnTo>
                  <a:lnTo>
                    <a:pt x="231" y="626"/>
                  </a:lnTo>
                  <a:lnTo>
                    <a:pt x="233" y="619"/>
                  </a:lnTo>
                  <a:lnTo>
                    <a:pt x="234" y="604"/>
                  </a:lnTo>
                  <a:lnTo>
                    <a:pt x="236" y="588"/>
                  </a:lnTo>
                  <a:lnTo>
                    <a:pt x="237" y="581"/>
                  </a:lnTo>
                  <a:lnTo>
                    <a:pt x="238" y="576"/>
                  </a:lnTo>
                  <a:lnTo>
                    <a:pt x="238" y="576"/>
                  </a:lnTo>
                  <a:lnTo>
                    <a:pt x="245" y="571"/>
                  </a:lnTo>
                  <a:lnTo>
                    <a:pt x="251" y="567"/>
                  </a:lnTo>
                  <a:lnTo>
                    <a:pt x="257" y="561"/>
                  </a:lnTo>
                  <a:lnTo>
                    <a:pt x="264" y="556"/>
                  </a:lnTo>
                  <a:lnTo>
                    <a:pt x="264" y="556"/>
                  </a:lnTo>
                  <a:lnTo>
                    <a:pt x="269" y="554"/>
                  </a:lnTo>
                  <a:lnTo>
                    <a:pt x="275" y="553"/>
                  </a:lnTo>
                  <a:lnTo>
                    <a:pt x="282" y="552"/>
                  </a:lnTo>
                  <a:lnTo>
                    <a:pt x="287" y="550"/>
                  </a:lnTo>
                  <a:lnTo>
                    <a:pt x="287" y="550"/>
                  </a:lnTo>
                  <a:lnTo>
                    <a:pt x="296" y="543"/>
                  </a:lnTo>
                  <a:lnTo>
                    <a:pt x="304" y="538"/>
                  </a:lnTo>
                  <a:lnTo>
                    <a:pt x="304" y="538"/>
                  </a:lnTo>
                  <a:lnTo>
                    <a:pt x="377" y="500"/>
                  </a:lnTo>
                  <a:lnTo>
                    <a:pt x="411" y="479"/>
                  </a:lnTo>
                  <a:lnTo>
                    <a:pt x="428" y="469"/>
                  </a:lnTo>
                  <a:lnTo>
                    <a:pt x="443" y="458"/>
                  </a:lnTo>
                  <a:lnTo>
                    <a:pt x="443" y="458"/>
                  </a:lnTo>
                  <a:lnTo>
                    <a:pt x="448" y="455"/>
                  </a:lnTo>
                  <a:lnTo>
                    <a:pt x="452" y="453"/>
                  </a:lnTo>
                  <a:lnTo>
                    <a:pt x="456" y="451"/>
                  </a:lnTo>
                  <a:lnTo>
                    <a:pt x="460" y="451"/>
                  </a:lnTo>
                  <a:lnTo>
                    <a:pt x="460" y="451"/>
                  </a:lnTo>
                  <a:lnTo>
                    <a:pt x="492" y="428"/>
                  </a:lnTo>
                  <a:lnTo>
                    <a:pt x="526" y="407"/>
                  </a:lnTo>
                  <a:lnTo>
                    <a:pt x="560" y="387"/>
                  </a:lnTo>
                  <a:lnTo>
                    <a:pt x="595" y="369"/>
                  </a:lnTo>
                  <a:lnTo>
                    <a:pt x="668" y="333"/>
                  </a:lnTo>
                  <a:lnTo>
                    <a:pt x="741" y="298"/>
                  </a:lnTo>
                  <a:lnTo>
                    <a:pt x="741" y="298"/>
                  </a:lnTo>
                  <a:lnTo>
                    <a:pt x="742" y="298"/>
                  </a:lnTo>
                  <a:lnTo>
                    <a:pt x="742" y="296"/>
                  </a:lnTo>
                  <a:lnTo>
                    <a:pt x="742" y="296"/>
                  </a:lnTo>
                  <a:lnTo>
                    <a:pt x="740" y="296"/>
                  </a:lnTo>
                  <a:lnTo>
                    <a:pt x="738" y="295"/>
                  </a:lnTo>
                  <a:lnTo>
                    <a:pt x="738" y="289"/>
                  </a:lnTo>
                  <a:lnTo>
                    <a:pt x="738" y="289"/>
                  </a:lnTo>
                  <a:close/>
                  <a:moveTo>
                    <a:pt x="457" y="637"/>
                  </a:moveTo>
                  <a:lnTo>
                    <a:pt x="457" y="637"/>
                  </a:lnTo>
                  <a:lnTo>
                    <a:pt x="457" y="633"/>
                  </a:lnTo>
                  <a:lnTo>
                    <a:pt x="457" y="633"/>
                  </a:lnTo>
                  <a:lnTo>
                    <a:pt x="410" y="615"/>
                  </a:lnTo>
                  <a:lnTo>
                    <a:pt x="362" y="599"/>
                  </a:lnTo>
                  <a:lnTo>
                    <a:pt x="338" y="594"/>
                  </a:lnTo>
                  <a:lnTo>
                    <a:pt x="313" y="587"/>
                  </a:lnTo>
                  <a:lnTo>
                    <a:pt x="286" y="583"/>
                  </a:lnTo>
                  <a:lnTo>
                    <a:pt x="259" y="580"/>
                  </a:lnTo>
                  <a:lnTo>
                    <a:pt x="259" y="580"/>
                  </a:lnTo>
                  <a:lnTo>
                    <a:pt x="255" y="585"/>
                  </a:lnTo>
                  <a:lnTo>
                    <a:pt x="251" y="591"/>
                  </a:lnTo>
                  <a:lnTo>
                    <a:pt x="248" y="598"/>
                  </a:lnTo>
                  <a:lnTo>
                    <a:pt x="247" y="606"/>
                  </a:lnTo>
                  <a:lnTo>
                    <a:pt x="243" y="623"/>
                  </a:lnTo>
                  <a:lnTo>
                    <a:pt x="240" y="640"/>
                  </a:lnTo>
                  <a:lnTo>
                    <a:pt x="240" y="640"/>
                  </a:lnTo>
                  <a:lnTo>
                    <a:pt x="250" y="646"/>
                  </a:lnTo>
                  <a:lnTo>
                    <a:pt x="258" y="653"/>
                  </a:lnTo>
                  <a:lnTo>
                    <a:pt x="265" y="661"/>
                  </a:lnTo>
                  <a:lnTo>
                    <a:pt x="271" y="671"/>
                  </a:lnTo>
                  <a:lnTo>
                    <a:pt x="273" y="682"/>
                  </a:lnTo>
                  <a:lnTo>
                    <a:pt x="273" y="693"/>
                  </a:lnTo>
                  <a:lnTo>
                    <a:pt x="272" y="705"/>
                  </a:lnTo>
                  <a:lnTo>
                    <a:pt x="268" y="717"/>
                  </a:lnTo>
                  <a:lnTo>
                    <a:pt x="268" y="717"/>
                  </a:lnTo>
                  <a:lnTo>
                    <a:pt x="264" y="724"/>
                  </a:lnTo>
                  <a:lnTo>
                    <a:pt x="257" y="730"/>
                  </a:lnTo>
                  <a:lnTo>
                    <a:pt x="251" y="736"/>
                  </a:lnTo>
                  <a:lnTo>
                    <a:pt x="245" y="741"/>
                  </a:lnTo>
                  <a:lnTo>
                    <a:pt x="245" y="741"/>
                  </a:lnTo>
                  <a:lnTo>
                    <a:pt x="254" y="750"/>
                  </a:lnTo>
                  <a:lnTo>
                    <a:pt x="259" y="758"/>
                  </a:lnTo>
                  <a:lnTo>
                    <a:pt x="266" y="766"/>
                  </a:lnTo>
                  <a:lnTo>
                    <a:pt x="271" y="776"/>
                  </a:lnTo>
                  <a:lnTo>
                    <a:pt x="279" y="799"/>
                  </a:lnTo>
                  <a:lnTo>
                    <a:pt x="285" y="823"/>
                  </a:lnTo>
                  <a:lnTo>
                    <a:pt x="295" y="873"/>
                  </a:lnTo>
                  <a:lnTo>
                    <a:pt x="299" y="897"/>
                  </a:lnTo>
                  <a:lnTo>
                    <a:pt x="304" y="921"/>
                  </a:lnTo>
                  <a:lnTo>
                    <a:pt x="304" y="921"/>
                  </a:lnTo>
                  <a:lnTo>
                    <a:pt x="318" y="879"/>
                  </a:lnTo>
                  <a:lnTo>
                    <a:pt x="334" y="839"/>
                  </a:lnTo>
                  <a:lnTo>
                    <a:pt x="351" y="802"/>
                  </a:lnTo>
                  <a:lnTo>
                    <a:pt x="369" y="766"/>
                  </a:lnTo>
                  <a:lnTo>
                    <a:pt x="389" y="731"/>
                  </a:lnTo>
                  <a:lnTo>
                    <a:pt x="410" y="698"/>
                  </a:lnTo>
                  <a:lnTo>
                    <a:pt x="432" y="667"/>
                  </a:lnTo>
                  <a:lnTo>
                    <a:pt x="457" y="637"/>
                  </a:lnTo>
                  <a:lnTo>
                    <a:pt x="457" y="637"/>
                  </a:lnTo>
                  <a:close/>
                  <a:moveTo>
                    <a:pt x="286" y="901"/>
                  </a:moveTo>
                  <a:lnTo>
                    <a:pt x="286" y="901"/>
                  </a:lnTo>
                  <a:lnTo>
                    <a:pt x="276" y="848"/>
                  </a:lnTo>
                  <a:lnTo>
                    <a:pt x="271" y="823"/>
                  </a:lnTo>
                  <a:lnTo>
                    <a:pt x="265" y="800"/>
                  </a:lnTo>
                  <a:lnTo>
                    <a:pt x="265" y="800"/>
                  </a:lnTo>
                  <a:lnTo>
                    <a:pt x="261" y="789"/>
                  </a:lnTo>
                  <a:lnTo>
                    <a:pt x="257" y="779"/>
                  </a:lnTo>
                  <a:lnTo>
                    <a:pt x="251" y="769"/>
                  </a:lnTo>
                  <a:lnTo>
                    <a:pt x="244" y="761"/>
                  </a:lnTo>
                  <a:lnTo>
                    <a:pt x="237" y="754"/>
                  </a:lnTo>
                  <a:lnTo>
                    <a:pt x="229" y="750"/>
                  </a:lnTo>
                  <a:lnTo>
                    <a:pt x="224" y="750"/>
                  </a:lnTo>
                  <a:lnTo>
                    <a:pt x="219" y="750"/>
                  </a:lnTo>
                  <a:lnTo>
                    <a:pt x="214" y="750"/>
                  </a:lnTo>
                  <a:lnTo>
                    <a:pt x="209" y="752"/>
                  </a:lnTo>
                  <a:lnTo>
                    <a:pt x="209" y="752"/>
                  </a:lnTo>
                  <a:lnTo>
                    <a:pt x="209" y="768"/>
                  </a:lnTo>
                  <a:lnTo>
                    <a:pt x="210" y="782"/>
                  </a:lnTo>
                  <a:lnTo>
                    <a:pt x="214" y="811"/>
                  </a:lnTo>
                  <a:lnTo>
                    <a:pt x="216" y="824"/>
                  </a:lnTo>
                  <a:lnTo>
                    <a:pt x="216" y="838"/>
                  </a:lnTo>
                  <a:lnTo>
                    <a:pt x="214" y="851"/>
                  </a:lnTo>
                  <a:lnTo>
                    <a:pt x="210" y="862"/>
                  </a:lnTo>
                  <a:lnTo>
                    <a:pt x="210" y="862"/>
                  </a:lnTo>
                  <a:lnTo>
                    <a:pt x="206" y="835"/>
                  </a:lnTo>
                  <a:lnTo>
                    <a:pt x="203" y="809"/>
                  </a:lnTo>
                  <a:lnTo>
                    <a:pt x="200" y="783"/>
                  </a:lnTo>
                  <a:lnTo>
                    <a:pt x="198" y="769"/>
                  </a:lnTo>
                  <a:lnTo>
                    <a:pt x="193" y="755"/>
                  </a:lnTo>
                  <a:lnTo>
                    <a:pt x="193" y="755"/>
                  </a:lnTo>
                  <a:lnTo>
                    <a:pt x="191" y="768"/>
                  </a:lnTo>
                  <a:lnTo>
                    <a:pt x="191" y="781"/>
                  </a:lnTo>
                  <a:lnTo>
                    <a:pt x="191" y="807"/>
                  </a:lnTo>
                  <a:lnTo>
                    <a:pt x="189" y="820"/>
                  </a:lnTo>
                  <a:lnTo>
                    <a:pt x="189" y="832"/>
                  </a:lnTo>
                  <a:lnTo>
                    <a:pt x="186" y="844"/>
                  </a:lnTo>
                  <a:lnTo>
                    <a:pt x="182" y="854"/>
                  </a:lnTo>
                  <a:lnTo>
                    <a:pt x="182" y="854"/>
                  </a:lnTo>
                  <a:lnTo>
                    <a:pt x="179" y="821"/>
                  </a:lnTo>
                  <a:lnTo>
                    <a:pt x="179" y="793"/>
                  </a:lnTo>
                  <a:lnTo>
                    <a:pt x="179" y="793"/>
                  </a:lnTo>
                  <a:lnTo>
                    <a:pt x="181" y="776"/>
                  </a:lnTo>
                  <a:lnTo>
                    <a:pt x="182" y="761"/>
                  </a:lnTo>
                  <a:lnTo>
                    <a:pt x="181" y="754"/>
                  </a:lnTo>
                  <a:lnTo>
                    <a:pt x="179" y="750"/>
                  </a:lnTo>
                  <a:lnTo>
                    <a:pt x="175" y="747"/>
                  </a:lnTo>
                  <a:lnTo>
                    <a:pt x="168" y="745"/>
                  </a:lnTo>
                  <a:lnTo>
                    <a:pt x="168" y="745"/>
                  </a:lnTo>
                  <a:lnTo>
                    <a:pt x="161" y="758"/>
                  </a:lnTo>
                  <a:lnTo>
                    <a:pt x="154" y="772"/>
                  </a:lnTo>
                  <a:lnTo>
                    <a:pt x="147" y="786"/>
                  </a:lnTo>
                  <a:lnTo>
                    <a:pt x="139" y="797"/>
                  </a:lnTo>
                  <a:lnTo>
                    <a:pt x="139" y="797"/>
                  </a:lnTo>
                  <a:lnTo>
                    <a:pt x="137" y="789"/>
                  </a:lnTo>
                  <a:lnTo>
                    <a:pt x="139" y="782"/>
                  </a:lnTo>
                  <a:lnTo>
                    <a:pt x="140" y="776"/>
                  </a:lnTo>
                  <a:lnTo>
                    <a:pt x="143" y="771"/>
                  </a:lnTo>
                  <a:lnTo>
                    <a:pt x="149" y="759"/>
                  </a:lnTo>
                  <a:lnTo>
                    <a:pt x="151" y="752"/>
                  </a:lnTo>
                  <a:lnTo>
                    <a:pt x="153" y="745"/>
                  </a:lnTo>
                  <a:lnTo>
                    <a:pt x="153" y="745"/>
                  </a:lnTo>
                  <a:lnTo>
                    <a:pt x="141" y="755"/>
                  </a:lnTo>
                  <a:lnTo>
                    <a:pt x="132" y="768"/>
                  </a:lnTo>
                  <a:lnTo>
                    <a:pt x="122" y="781"/>
                  </a:lnTo>
                  <a:lnTo>
                    <a:pt x="115" y="796"/>
                  </a:lnTo>
                  <a:lnTo>
                    <a:pt x="108" y="810"/>
                  </a:lnTo>
                  <a:lnTo>
                    <a:pt x="102" y="827"/>
                  </a:lnTo>
                  <a:lnTo>
                    <a:pt x="91" y="861"/>
                  </a:lnTo>
                  <a:lnTo>
                    <a:pt x="73" y="929"/>
                  </a:lnTo>
                  <a:lnTo>
                    <a:pt x="61" y="963"/>
                  </a:lnTo>
                  <a:lnTo>
                    <a:pt x="56" y="978"/>
                  </a:lnTo>
                  <a:lnTo>
                    <a:pt x="47" y="994"/>
                  </a:lnTo>
                  <a:lnTo>
                    <a:pt x="47" y="994"/>
                  </a:lnTo>
                  <a:lnTo>
                    <a:pt x="56" y="1001"/>
                  </a:lnTo>
                  <a:lnTo>
                    <a:pt x="63" y="1009"/>
                  </a:lnTo>
                  <a:lnTo>
                    <a:pt x="76" y="1028"/>
                  </a:lnTo>
                  <a:lnTo>
                    <a:pt x="83" y="1036"/>
                  </a:lnTo>
                  <a:lnTo>
                    <a:pt x="90" y="1043"/>
                  </a:lnTo>
                  <a:lnTo>
                    <a:pt x="98" y="1049"/>
                  </a:lnTo>
                  <a:lnTo>
                    <a:pt x="108" y="1051"/>
                  </a:lnTo>
                  <a:lnTo>
                    <a:pt x="108" y="1051"/>
                  </a:lnTo>
                  <a:lnTo>
                    <a:pt x="111" y="1028"/>
                  </a:lnTo>
                  <a:lnTo>
                    <a:pt x="113" y="1004"/>
                  </a:lnTo>
                  <a:lnTo>
                    <a:pt x="119" y="955"/>
                  </a:lnTo>
                  <a:lnTo>
                    <a:pt x="123" y="905"/>
                  </a:lnTo>
                  <a:lnTo>
                    <a:pt x="127" y="882"/>
                  </a:lnTo>
                  <a:lnTo>
                    <a:pt x="132" y="859"/>
                  </a:lnTo>
                  <a:lnTo>
                    <a:pt x="132" y="859"/>
                  </a:lnTo>
                  <a:lnTo>
                    <a:pt x="133" y="851"/>
                  </a:lnTo>
                  <a:lnTo>
                    <a:pt x="136" y="841"/>
                  </a:lnTo>
                  <a:lnTo>
                    <a:pt x="139" y="837"/>
                  </a:lnTo>
                  <a:lnTo>
                    <a:pt x="141" y="832"/>
                  </a:lnTo>
                  <a:lnTo>
                    <a:pt x="144" y="830"/>
                  </a:lnTo>
                  <a:lnTo>
                    <a:pt x="150" y="830"/>
                  </a:lnTo>
                  <a:lnTo>
                    <a:pt x="150" y="830"/>
                  </a:lnTo>
                  <a:lnTo>
                    <a:pt x="143" y="856"/>
                  </a:lnTo>
                  <a:lnTo>
                    <a:pt x="137" y="882"/>
                  </a:lnTo>
                  <a:lnTo>
                    <a:pt x="133" y="907"/>
                  </a:lnTo>
                  <a:lnTo>
                    <a:pt x="130" y="932"/>
                  </a:lnTo>
                  <a:lnTo>
                    <a:pt x="126" y="983"/>
                  </a:lnTo>
                  <a:lnTo>
                    <a:pt x="125" y="1033"/>
                  </a:lnTo>
                  <a:lnTo>
                    <a:pt x="125" y="1033"/>
                  </a:lnTo>
                  <a:lnTo>
                    <a:pt x="122" y="1037"/>
                  </a:lnTo>
                  <a:lnTo>
                    <a:pt x="120" y="1042"/>
                  </a:lnTo>
                  <a:lnTo>
                    <a:pt x="119" y="1046"/>
                  </a:lnTo>
                  <a:lnTo>
                    <a:pt x="120" y="1051"/>
                  </a:lnTo>
                  <a:lnTo>
                    <a:pt x="120" y="1056"/>
                  </a:lnTo>
                  <a:lnTo>
                    <a:pt x="123" y="1060"/>
                  </a:lnTo>
                  <a:lnTo>
                    <a:pt x="126" y="1063"/>
                  </a:lnTo>
                  <a:lnTo>
                    <a:pt x="130" y="1064"/>
                  </a:lnTo>
                  <a:lnTo>
                    <a:pt x="130" y="1064"/>
                  </a:lnTo>
                  <a:lnTo>
                    <a:pt x="137" y="1018"/>
                  </a:lnTo>
                  <a:lnTo>
                    <a:pt x="141" y="995"/>
                  </a:lnTo>
                  <a:lnTo>
                    <a:pt x="144" y="984"/>
                  </a:lnTo>
                  <a:lnTo>
                    <a:pt x="147" y="974"/>
                  </a:lnTo>
                  <a:lnTo>
                    <a:pt x="147" y="974"/>
                  </a:lnTo>
                  <a:lnTo>
                    <a:pt x="149" y="985"/>
                  </a:lnTo>
                  <a:lnTo>
                    <a:pt x="149" y="998"/>
                  </a:lnTo>
                  <a:lnTo>
                    <a:pt x="146" y="1025"/>
                  </a:lnTo>
                  <a:lnTo>
                    <a:pt x="143" y="1049"/>
                  </a:lnTo>
                  <a:lnTo>
                    <a:pt x="143" y="1060"/>
                  </a:lnTo>
                  <a:lnTo>
                    <a:pt x="144" y="1071"/>
                  </a:lnTo>
                  <a:lnTo>
                    <a:pt x="144" y="1071"/>
                  </a:lnTo>
                  <a:lnTo>
                    <a:pt x="147" y="1071"/>
                  </a:lnTo>
                  <a:lnTo>
                    <a:pt x="151" y="1071"/>
                  </a:lnTo>
                  <a:lnTo>
                    <a:pt x="154" y="1073"/>
                  </a:lnTo>
                  <a:lnTo>
                    <a:pt x="158" y="1073"/>
                  </a:lnTo>
                  <a:lnTo>
                    <a:pt x="158" y="1073"/>
                  </a:lnTo>
                  <a:lnTo>
                    <a:pt x="160" y="1056"/>
                  </a:lnTo>
                  <a:lnTo>
                    <a:pt x="160" y="1037"/>
                  </a:lnTo>
                  <a:lnTo>
                    <a:pt x="161" y="1019"/>
                  </a:lnTo>
                  <a:lnTo>
                    <a:pt x="163" y="1012"/>
                  </a:lnTo>
                  <a:lnTo>
                    <a:pt x="165" y="1007"/>
                  </a:lnTo>
                  <a:lnTo>
                    <a:pt x="165" y="1007"/>
                  </a:lnTo>
                  <a:lnTo>
                    <a:pt x="168" y="1040"/>
                  </a:lnTo>
                  <a:lnTo>
                    <a:pt x="170" y="1059"/>
                  </a:lnTo>
                  <a:lnTo>
                    <a:pt x="171" y="1075"/>
                  </a:lnTo>
                  <a:lnTo>
                    <a:pt x="171" y="1075"/>
                  </a:lnTo>
                  <a:lnTo>
                    <a:pt x="181" y="1078"/>
                  </a:lnTo>
                  <a:lnTo>
                    <a:pt x="193" y="1081"/>
                  </a:lnTo>
                  <a:lnTo>
                    <a:pt x="202" y="1081"/>
                  </a:lnTo>
                  <a:lnTo>
                    <a:pt x="209" y="1081"/>
                  </a:lnTo>
                  <a:lnTo>
                    <a:pt x="214" y="1080"/>
                  </a:lnTo>
                  <a:lnTo>
                    <a:pt x="222" y="1078"/>
                  </a:lnTo>
                  <a:lnTo>
                    <a:pt x="222" y="1078"/>
                  </a:lnTo>
                  <a:lnTo>
                    <a:pt x="223" y="1066"/>
                  </a:lnTo>
                  <a:lnTo>
                    <a:pt x="223" y="1054"/>
                  </a:lnTo>
                  <a:lnTo>
                    <a:pt x="222" y="1030"/>
                  </a:lnTo>
                  <a:lnTo>
                    <a:pt x="220" y="1008"/>
                  </a:lnTo>
                  <a:lnTo>
                    <a:pt x="220" y="998"/>
                  </a:lnTo>
                  <a:lnTo>
                    <a:pt x="223" y="988"/>
                  </a:lnTo>
                  <a:lnTo>
                    <a:pt x="223" y="988"/>
                  </a:lnTo>
                  <a:lnTo>
                    <a:pt x="230" y="1032"/>
                  </a:lnTo>
                  <a:lnTo>
                    <a:pt x="233" y="1054"/>
                  </a:lnTo>
                  <a:lnTo>
                    <a:pt x="236" y="1075"/>
                  </a:lnTo>
                  <a:lnTo>
                    <a:pt x="236" y="1075"/>
                  </a:lnTo>
                  <a:lnTo>
                    <a:pt x="243" y="1074"/>
                  </a:lnTo>
                  <a:lnTo>
                    <a:pt x="251" y="1071"/>
                  </a:lnTo>
                  <a:lnTo>
                    <a:pt x="257" y="1067"/>
                  </a:lnTo>
                  <a:lnTo>
                    <a:pt x="262" y="1063"/>
                  </a:lnTo>
                  <a:lnTo>
                    <a:pt x="273" y="1053"/>
                  </a:lnTo>
                  <a:lnTo>
                    <a:pt x="283" y="1043"/>
                  </a:lnTo>
                  <a:lnTo>
                    <a:pt x="283" y="1043"/>
                  </a:lnTo>
                  <a:lnTo>
                    <a:pt x="285" y="1028"/>
                  </a:lnTo>
                  <a:lnTo>
                    <a:pt x="283" y="1022"/>
                  </a:lnTo>
                  <a:lnTo>
                    <a:pt x="282" y="1019"/>
                  </a:lnTo>
                  <a:lnTo>
                    <a:pt x="279" y="1018"/>
                  </a:lnTo>
                  <a:lnTo>
                    <a:pt x="279" y="1018"/>
                  </a:lnTo>
                  <a:lnTo>
                    <a:pt x="282" y="1012"/>
                  </a:lnTo>
                  <a:lnTo>
                    <a:pt x="282" y="1009"/>
                  </a:lnTo>
                  <a:lnTo>
                    <a:pt x="282" y="1004"/>
                  </a:lnTo>
                  <a:lnTo>
                    <a:pt x="282" y="1004"/>
                  </a:lnTo>
                  <a:lnTo>
                    <a:pt x="262" y="924"/>
                  </a:lnTo>
                  <a:lnTo>
                    <a:pt x="245" y="844"/>
                  </a:lnTo>
                  <a:lnTo>
                    <a:pt x="245" y="844"/>
                  </a:lnTo>
                  <a:lnTo>
                    <a:pt x="243" y="838"/>
                  </a:lnTo>
                  <a:lnTo>
                    <a:pt x="241" y="831"/>
                  </a:lnTo>
                  <a:lnTo>
                    <a:pt x="240" y="828"/>
                  </a:lnTo>
                  <a:lnTo>
                    <a:pt x="241" y="825"/>
                  </a:lnTo>
                  <a:lnTo>
                    <a:pt x="243" y="823"/>
                  </a:lnTo>
                  <a:lnTo>
                    <a:pt x="247" y="821"/>
                  </a:lnTo>
                  <a:lnTo>
                    <a:pt x="247" y="821"/>
                  </a:lnTo>
                  <a:lnTo>
                    <a:pt x="251" y="827"/>
                  </a:lnTo>
                  <a:lnTo>
                    <a:pt x="255" y="835"/>
                  </a:lnTo>
                  <a:lnTo>
                    <a:pt x="257" y="842"/>
                  </a:lnTo>
                  <a:lnTo>
                    <a:pt x="259" y="851"/>
                  </a:lnTo>
                  <a:lnTo>
                    <a:pt x="261" y="869"/>
                  </a:lnTo>
                  <a:lnTo>
                    <a:pt x="264" y="886"/>
                  </a:lnTo>
                  <a:lnTo>
                    <a:pt x="264" y="886"/>
                  </a:lnTo>
                  <a:lnTo>
                    <a:pt x="271" y="918"/>
                  </a:lnTo>
                  <a:lnTo>
                    <a:pt x="280" y="949"/>
                  </a:lnTo>
                  <a:lnTo>
                    <a:pt x="290" y="978"/>
                  </a:lnTo>
                  <a:lnTo>
                    <a:pt x="297" y="1007"/>
                  </a:lnTo>
                  <a:lnTo>
                    <a:pt x="297" y="1007"/>
                  </a:lnTo>
                  <a:lnTo>
                    <a:pt x="302" y="1004"/>
                  </a:lnTo>
                  <a:lnTo>
                    <a:pt x="304" y="1001"/>
                  </a:lnTo>
                  <a:lnTo>
                    <a:pt x="309" y="1000"/>
                  </a:lnTo>
                  <a:lnTo>
                    <a:pt x="311" y="997"/>
                  </a:lnTo>
                  <a:lnTo>
                    <a:pt x="311" y="997"/>
                  </a:lnTo>
                  <a:lnTo>
                    <a:pt x="306" y="976"/>
                  </a:lnTo>
                  <a:lnTo>
                    <a:pt x="299" y="950"/>
                  </a:lnTo>
                  <a:lnTo>
                    <a:pt x="292" y="924"/>
                  </a:lnTo>
                  <a:lnTo>
                    <a:pt x="286" y="901"/>
                  </a:lnTo>
                  <a:lnTo>
                    <a:pt x="286" y="901"/>
                  </a:lnTo>
                  <a:close/>
                  <a:moveTo>
                    <a:pt x="226" y="729"/>
                  </a:moveTo>
                  <a:lnTo>
                    <a:pt x="226" y="729"/>
                  </a:lnTo>
                  <a:lnTo>
                    <a:pt x="230" y="730"/>
                  </a:lnTo>
                  <a:lnTo>
                    <a:pt x="236" y="729"/>
                  </a:lnTo>
                  <a:lnTo>
                    <a:pt x="241" y="726"/>
                  </a:lnTo>
                  <a:lnTo>
                    <a:pt x="247" y="720"/>
                  </a:lnTo>
                  <a:lnTo>
                    <a:pt x="251" y="715"/>
                  </a:lnTo>
                  <a:lnTo>
                    <a:pt x="255" y="709"/>
                  </a:lnTo>
                  <a:lnTo>
                    <a:pt x="257" y="702"/>
                  </a:lnTo>
                  <a:lnTo>
                    <a:pt x="257" y="695"/>
                  </a:lnTo>
                  <a:lnTo>
                    <a:pt x="257" y="695"/>
                  </a:lnTo>
                  <a:lnTo>
                    <a:pt x="243" y="712"/>
                  </a:lnTo>
                  <a:lnTo>
                    <a:pt x="234" y="720"/>
                  </a:lnTo>
                  <a:lnTo>
                    <a:pt x="226" y="729"/>
                  </a:lnTo>
                  <a:lnTo>
                    <a:pt x="226" y="729"/>
                  </a:lnTo>
                  <a:close/>
                  <a:moveTo>
                    <a:pt x="254" y="670"/>
                  </a:moveTo>
                  <a:lnTo>
                    <a:pt x="254" y="670"/>
                  </a:lnTo>
                  <a:lnTo>
                    <a:pt x="252" y="668"/>
                  </a:lnTo>
                  <a:lnTo>
                    <a:pt x="250" y="664"/>
                  </a:lnTo>
                  <a:lnTo>
                    <a:pt x="248" y="663"/>
                  </a:lnTo>
                  <a:lnTo>
                    <a:pt x="247" y="661"/>
                  </a:lnTo>
                  <a:lnTo>
                    <a:pt x="244" y="661"/>
                  </a:lnTo>
                  <a:lnTo>
                    <a:pt x="244" y="661"/>
                  </a:lnTo>
                  <a:lnTo>
                    <a:pt x="241" y="674"/>
                  </a:lnTo>
                  <a:lnTo>
                    <a:pt x="236" y="685"/>
                  </a:lnTo>
                  <a:lnTo>
                    <a:pt x="227" y="695"/>
                  </a:lnTo>
                  <a:lnTo>
                    <a:pt x="217" y="702"/>
                  </a:lnTo>
                  <a:lnTo>
                    <a:pt x="206" y="709"/>
                  </a:lnTo>
                  <a:lnTo>
                    <a:pt x="193" y="715"/>
                  </a:lnTo>
                  <a:lnTo>
                    <a:pt x="179" y="719"/>
                  </a:lnTo>
                  <a:lnTo>
                    <a:pt x="165" y="722"/>
                  </a:lnTo>
                  <a:lnTo>
                    <a:pt x="165" y="722"/>
                  </a:lnTo>
                  <a:lnTo>
                    <a:pt x="172" y="727"/>
                  </a:lnTo>
                  <a:lnTo>
                    <a:pt x="179" y="730"/>
                  </a:lnTo>
                  <a:lnTo>
                    <a:pt x="186" y="733"/>
                  </a:lnTo>
                  <a:lnTo>
                    <a:pt x="193" y="733"/>
                  </a:lnTo>
                  <a:lnTo>
                    <a:pt x="199" y="731"/>
                  </a:lnTo>
                  <a:lnTo>
                    <a:pt x="206" y="729"/>
                  </a:lnTo>
                  <a:lnTo>
                    <a:pt x="213" y="726"/>
                  </a:lnTo>
                  <a:lnTo>
                    <a:pt x="219" y="720"/>
                  </a:lnTo>
                  <a:lnTo>
                    <a:pt x="230" y="709"/>
                  </a:lnTo>
                  <a:lnTo>
                    <a:pt x="240" y="696"/>
                  </a:lnTo>
                  <a:lnTo>
                    <a:pt x="248" y="682"/>
                  </a:lnTo>
                  <a:lnTo>
                    <a:pt x="254" y="670"/>
                  </a:lnTo>
                  <a:lnTo>
                    <a:pt x="254" y="670"/>
                  </a:lnTo>
                  <a:close/>
                  <a:moveTo>
                    <a:pt x="168" y="705"/>
                  </a:moveTo>
                  <a:lnTo>
                    <a:pt x="168" y="705"/>
                  </a:lnTo>
                  <a:lnTo>
                    <a:pt x="179" y="703"/>
                  </a:lnTo>
                  <a:lnTo>
                    <a:pt x="192" y="700"/>
                  </a:lnTo>
                  <a:lnTo>
                    <a:pt x="205" y="695"/>
                  </a:lnTo>
                  <a:lnTo>
                    <a:pt x="214" y="688"/>
                  </a:lnTo>
                  <a:lnTo>
                    <a:pt x="223" y="681"/>
                  </a:lnTo>
                  <a:lnTo>
                    <a:pt x="226" y="675"/>
                  </a:lnTo>
                  <a:lnTo>
                    <a:pt x="227" y="671"/>
                  </a:lnTo>
                  <a:lnTo>
                    <a:pt x="227" y="667"/>
                  </a:lnTo>
                  <a:lnTo>
                    <a:pt x="227" y="661"/>
                  </a:lnTo>
                  <a:lnTo>
                    <a:pt x="224" y="656"/>
                  </a:lnTo>
                  <a:lnTo>
                    <a:pt x="222" y="651"/>
                  </a:lnTo>
                  <a:lnTo>
                    <a:pt x="222" y="651"/>
                  </a:lnTo>
                  <a:lnTo>
                    <a:pt x="214" y="658"/>
                  </a:lnTo>
                  <a:lnTo>
                    <a:pt x="206" y="665"/>
                  </a:lnTo>
                  <a:lnTo>
                    <a:pt x="191" y="677"/>
                  </a:lnTo>
                  <a:lnTo>
                    <a:pt x="172" y="688"/>
                  </a:lnTo>
                  <a:lnTo>
                    <a:pt x="154" y="698"/>
                  </a:lnTo>
                  <a:lnTo>
                    <a:pt x="154" y="698"/>
                  </a:lnTo>
                  <a:lnTo>
                    <a:pt x="154" y="700"/>
                  </a:lnTo>
                  <a:lnTo>
                    <a:pt x="156" y="702"/>
                  </a:lnTo>
                  <a:lnTo>
                    <a:pt x="160" y="705"/>
                  </a:lnTo>
                  <a:lnTo>
                    <a:pt x="164" y="705"/>
                  </a:lnTo>
                  <a:lnTo>
                    <a:pt x="168" y="705"/>
                  </a:lnTo>
                  <a:lnTo>
                    <a:pt x="168" y="705"/>
                  </a:lnTo>
                  <a:close/>
                  <a:moveTo>
                    <a:pt x="189" y="639"/>
                  </a:moveTo>
                  <a:lnTo>
                    <a:pt x="189" y="639"/>
                  </a:lnTo>
                  <a:lnTo>
                    <a:pt x="179" y="642"/>
                  </a:lnTo>
                  <a:lnTo>
                    <a:pt x="171" y="646"/>
                  </a:lnTo>
                  <a:lnTo>
                    <a:pt x="164" y="650"/>
                  </a:lnTo>
                  <a:lnTo>
                    <a:pt x="160" y="657"/>
                  </a:lnTo>
                  <a:lnTo>
                    <a:pt x="156" y="664"/>
                  </a:lnTo>
                  <a:lnTo>
                    <a:pt x="153" y="671"/>
                  </a:lnTo>
                  <a:lnTo>
                    <a:pt x="153" y="679"/>
                  </a:lnTo>
                  <a:lnTo>
                    <a:pt x="153" y="686"/>
                  </a:lnTo>
                  <a:lnTo>
                    <a:pt x="153" y="686"/>
                  </a:lnTo>
                  <a:lnTo>
                    <a:pt x="161" y="682"/>
                  </a:lnTo>
                  <a:lnTo>
                    <a:pt x="168" y="678"/>
                  </a:lnTo>
                  <a:lnTo>
                    <a:pt x="181" y="670"/>
                  </a:lnTo>
                  <a:lnTo>
                    <a:pt x="192" y="658"/>
                  </a:lnTo>
                  <a:lnTo>
                    <a:pt x="205" y="649"/>
                  </a:lnTo>
                  <a:lnTo>
                    <a:pt x="205" y="649"/>
                  </a:lnTo>
                  <a:lnTo>
                    <a:pt x="205" y="649"/>
                  </a:lnTo>
                  <a:lnTo>
                    <a:pt x="205" y="646"/>
                  </a:lnTo>
                  <a:lnTo>
                    <a:pt x="205" y="643"/>
                  </a:lnTo>
                  <a:lnTo>
                    <a:pt x="205" y="643"/>
                  </a:lnTo>
                  <a:lnTo>
                    <a:pt x="200" y="643"/>
                  </a:lnTo>
                  <a:lnTo>
                    <a:pt x="198" y="642"/>
                  </a:lnTo>
                  <a:lnTo>
                    <a:pt x="193" y="640"/>
                  </a:lnTo>
                  <a:lnTo>
                    <a:pt x="189" y="639"/>
                  </a:lnTo>
                  <a:lnTo>
                    <a:pt x="189" y="639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板书设计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8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2" grpId="0"/>
      <p:bldP spid="78853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56845" y="129540"/>
            <a:ext cx="3270885" cy="681355"/>
            <a:chOff x="247" y="204"/>
            <a:chExt cx="5151" cy="107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学习目标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9" name="椭圆 52"/>
            <p:cNvSpPr/>
            <p:nvPr/>
          </p:nvSpPr>
          <p:spPr>
            <a:xfrm>
              <a:off x="247" y="204"/>
              <a:ext cx="804" cy="977"/>
            </a:xfrm>
            <a:custGeom>
              <a:avLst/>
              <a:gdLst>
                <a:gd name="connsiteX0" fmla="*/ 157163 w 273050"/>
                <a:gd name="connsiteY0" fmla="*/ 44450 h 331788"/>
                <a:gd name="connsiteX1" fmla="*/ 157163 w 273050"/>
                <a:gd name="connsiteY1" fmla="*/ 149225 h 331788"/>
                <a:gd name="connsiteX2" fmla="*/ 179428 w 273050"/>
                <a:gd name="connsiteY2" fmla="*/ 134997 h 331788"/>
                <a:gd name="connsiteX3" fmla="*/ 183357 w 273050"/>
                <a:gd name="connsiteY3" fmla="*/ 133703 h 331788"/>
                <a:gd name="connsiteX4" fmla="*/ 187286 w 273050"/>
                <a:gd name="connsiteY4" fmla="*/ 134997 h 331788"/>
                <a:gd name="connsiteX5" fmla="*/ 209551 w 273050"/>
                <a:gd name="connsiteY5" fmla="*/ 149225 h 331788"/>
                <a:gd name="connsiteX6" fmla="*/ 209551 w 273050"/>
                <a:gd name="connsiteY6" fmla="*/ 44450 h 331788"/>
                <a:gd name="connsiteX7" fmla="*/ 157163 w 273050"/>
                <a:gd name="connsiteY7" fmla="*/ 44450 h 331788"/>
                <a:gd name="connsiteX8" fmla="*/ 21721 w 273050"/>
                <a:gd name="connsiteY8" fmla="*/ 12700 h 331788"/>
                <a:gd name="connsiteX9" fmla="*/ 12700 w 273050"/>
                <a:gd name="connsiteY9" fmla="*/ 22225 h 331788"/>
                <a:gd name="connsiteX10" fmla="*/ 21721 w 273050"/>
                <a:gd name="connsiteY10" fmla="*/ 31750 h 331788"/>
                <a:gd name="connsiteX11" fmla="*/ 231775 w 273050"/>
                <a:gd name="connsiteY11" fmla="*/ 31750 h 331788"/>
                <a:gd name="connsiteX12" fmla="*/ 231775 w 273050"/>
                <a:gd name="connsiteY12" fmla="*/ 12700 h 331788"/>
                <a:gd name="connsiteX13" fmla="*/ 21721 w 273050"/>
                <a:gd name="connsiteY13" fmla="*/ 12700 h 331788"/>
                <a:gd name="connsiteX14" fmla="*/ 21895 w 273050"/>
                <a:gd name="connsiteY14" fmla="*/ 0 h 331788"/>
                <a:gd name="connsiteX15" fmla="*/ 238275 w 273050"/>
                <a:gd name="connsiteY15" fmla="*/ 0 h 331788"/>
                <a:gd name="connsiteX16" fmla="*/ 244715 w 273050"/>
                <a:gd name="connsiteY16" fmla="*/ 6480 h 331788"/>
                <a:gd name="connsiteX17" fmla="*/ 244715 w 273050"/>
                <a:gd name="connsiteY17" fmla="*/ 31105 h 331788"/>
                <a:gd name="connsiteX18" fmla="*/ 266610 w 273050"/>
                <a:gd name="connsiteY18" fmla="*/ 31105 h 331788"/>
                <a:gd name="connsiteX19" fmla="*/ 273050 w 273050"/>
                <a:gd name="connsiteY19" fmla="*/ 37585 h 331788"/>
                <a:gd name="connsiteX20" fmla="*/ 273050 w 273050"/>
                <a:gd name="connsiteY20" fmla="*/ 325308 h 331788"/>
                <a:gd name="connsiteX21" fmla="*/ 266610 w 273050"/>
                <a:gd name="connsiteY21" fmla="*/ 331788 h 331788"/>
                <a:gd name="connsiteX22" fmla="*/ 21895 w 273050"/>
                <a:gd name="connsiteY22" fmla="*/ 331788 h 331788"/>
                <a:gd name="connsiteX23" fmla="*/ 0 w 273050"/>
                <a:gd name="connsiteY23" fmla="*/ 309755 h 331788"/>
                <a:gd name="connsiteX24" fmla="*/ 0 w 273050"/>
                <a:gd name="connsiteY24" fmla="*/ 22033 h 331788"/>
                <a:gd name="connsiteX25" fmla="*/ 21895 w 273050"/>
                <a:gd name="connsiteY2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3050" h="331788">
                  <a:moveTo>
                    <a:pt x="157163" y="44450"/>
                  </a:moveTo>
                  <a:lnTo>
                    <a:pt x="157163" y="149225"/>
                  </a:lnTo>
                  <a:cubicBezTo>
                    <a:pt x="157163" y="149225"/>
                    <a:pt x="157163" y="149225"/>
                    <a:pt x="179428" y="134997"/>
                  </a:cubicBezTo>
                  <a:cubicBezTo>
                    <a:pt x="180738" y="133703"/>
                    <a:pt x="182047" y="133703"/>
                    <a:pt x="183357" y="133703"/>
                  </a:cubicBezTo>
                  <a:cubicBezTo>
                    <a:pt x="184667" y="133703"/>
                    <a:pt x="185977" y="133703"/>
                    <a:pt x="187286" y="134997"/>
                  </a:cubicBezTo>
                  <a:cubicBezTo>
                    <a:pt x="187286" y="134997"/>
                    <a:pt x="187286" y="134997"/>
                    <a:pt x="209551" y="149225"/>
                  </a:cubicBezTo>
                  <a:cubicBezTo>
                    <a:pt x="209551" y="149225"/>
                    <a:pt x="209551" y="149225"/>
                    <a:pt x="209551" y="44450"/>
                  </a:cubicBezTo>
                  <a:cubicBezTo>
                    <a:pt x="209551" y="44450"/>
                    <a:pt x="209551" y="44450"/>
                    <a:pt x="157163" y="44450"/>
                  </a:cubicBezTo>
                  <a:close/>
                  <a:moveTo>
                    <a:pt x="21721" y="12700"/>
                  </a:moveTo>
                  <a:cubicBezTo>
                    <a:pt x="16566" y="12700"/>
                    <a:pt x="12700" y="16782"/>
                    <a:pt x="12700" y="22225"/>
                  </a:cubicBezTo>
                  <a:cubicBezTo>
                    <a:pt x="12700" y="27668"/>
                    <a:pt x="16566" y="31750"/>
                    <a:pt x="21721" y="31750"/>
                  </a:cubicBezTo>
                  <a:cubicBezTo>
                    <a:pt x="21721" y="31750"/>
                    <a:pt x="21721" y="31750"/>
                    <a:pt x="231775" y="31750"/>
                  </a:cubicBezTo>
                  <a:cubicBezTo>
                    <a:pt x="231775" y="31750"/>
                    <a:pt x="231775" y="31750"/>
                    <a:pt x="231775" y="12700"/>
                  </a:cubicBezTo>
                  <a:cubicBezTo>
                    <a:pt x="231775" y="12700"/>
                    <a:pt x="231775" y="12700"/>
                    <a:pt x="21721" y="12700"/>
                  </a:cubicBezTo>
                  <a:close/>
                  <a:moveTo>
                    <a:pt x="21895" y="0"/>
                  </a:moveTo>
                  <a:cubicBezTo>
                    <a:pt x="21895" y="0"/>
                    <a:pt x="21895" y="0"/>
                    <a:pt x="238275" y="0"/>
                  </a:cubicBezTo>
                  <a:cubicBezTo>
                    <a:pt x="242139" y="0"/>
                    <a:pt x="244715" y="2592"/>
                    <a:pt x="244715" y="6480"/>
                  </a:cubicBezTo>
                  <a:cubicBezTo>
                    <a:pt x="244715" y="6480"/>
                    <a:pt x="244715" y="6480"/>
                    <a:pt x="244715" y="31105"/>
                  </a:cubicBezTo>
                  <a:cubicBezTo>
                    <a:pt x="244715" y="31105"/>
                    <a:pt x="244715" y="31105"/>
                    <a:pt x="266610" y="31105"/>
                  </a:cubicBezTo>
                  <a:cubicBezTo>
                    <a:pt x="270474" y="31105"/>
                    <a:pt x="273050" y="33697"/>
                    <a:pt x="273050" y="37585"/>
                  </a:cubicBezTo>
                  <a:cubicBezTo>
                    <a:pt x="273050" y="37585"/>
                    <a:pt x="273050" y="37585"/>
                    <a:pt x="273050" y="325308"/>
                  </a:cubicBezTo>
                  <a:cubicBezTo>
                    <a:pt x="273050" y="329196"/>
                    <a:pt x="270474" y="331788"/>
                    <a:pt x="266610" y="331788"/>
                  </a:cubicBezTo>
                  <a:cubicBezTo>
                    <a:pt x="266610" y="331788"/>
                    <a:pt x="266610" y="331788"/>
                    <a:pt x="21895" y="331788"/>
                  </a:cubicBezTo>
                  <a:cubicBezTo>
                    <a:pt x="10304" y="331788"/>
                    <a:pt x="0" y="321420"/>
                    <a:pt x="0" y="309755"/>
                  </a:cubicBezTo>
                  <a:cubicBezTo>
                    <a:pt x="0" y="309755"/>
                    <a:pt x="0" y="309755"/>
                    <a:pt x="0" y="22033"/>
                  </a:cubicBezTo>
                  <a:cubicBezTo>
                    <a:pt x="0" y="10368"/>
                    <a:pt x="10304" y="0"/>
                    <a:pt x="21895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sp>
        <p:nvSpPr>
          <p:cNvPr id="61442" name="文本框 4"/>
          <p:cNvSpPr txBox="1"/>
          <p:nvPr/>
        </p:nvSpPr>
        <p:spPr>
          <a:xfrm>
            <a:off x="1924459" y="1182273"/>
            <a:ext cx="8093075" cy="25920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有感情的朗读诗歌，把握诗歌内容。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理解诗中典故，体会作者的人生态度。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领悟诗中蕴含的哲理。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1444" name="AutoShape 14" descr="u=659003504,3790867401&amp;fm=214&amp;gp=0"/>
          <p:cNvSpPr>
            <a:spLocks noChangeAspect="1"/>
          </p:cNvSpPr>
          <p:nvPr/>
        </p:nvSpPr>
        <p:spPr>
          <a:xfrm>
            <a:off x="6048375" y="313182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1445" name="AutoShape 16" descr="u=659003504,3790867401&amp;fm=214&amp;gp=0"/>
          <p:cNvSpPr>
            <a:spLocks noChangeAspect="1"/>
          </p:cNvSpPr>
          <p:nvPr/>
        </p:nvSpPr>
        <p:spPr>
          <a:xfrm>
            <a:off x="6175375" y="325882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95250" y="224790"/>
            <a:ext cx="3332480" cy="586105"/>
            <a:chOff x="150" y="354"/>
            <a:chExt cx="5248" cy="92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新课导入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6" name="Freeform 123"/>
            <p:cNvSpPr>
              <a:spLocks noEditPoints="1"/>
            </p:cNvSpPr>
            <p:nvPr/>
          </p:nvSpPr>
          <p:spPr bwMode="auto">
            <a:xfrm>
              <a:off x="150" y="354"/>
              <a:ext cx="1050" cy="832"/>
            </a:xfrm>
            <a:custGeom>
              <a:avLst/>
              <a:gdLst/>
              <a:ahLst/>
              <a:cxnLst>
                <a:cxn ang="0">
                  <a:pos x="1179" y="92"/>
                </a:cxn>
                <a:cxn ang="0">
                  <a:pos x="1259" y="275"/>
                </a:cxn>
                <a:cxn ang="0">
                  <a:pos x="1607" y="202"/>
                </a:cxn>
                <a:cxn ang="0">
                  <a:pos x="1753" y="130"/>
                </a:cxn>
                <a:cxn ang="0">
                  <a:pos x="1857" y="304"/>
                </a:cxn>
                <a:cxn ang="0">
                  <a:pos x="2021" y="567"/>
                </a:cxn>
                <a:cxn ang="0">
                  <a:pos x="1753" y="1262"/>
                </a:cxn>
                <a:cxn ang="0">
                  <a:pos x="877" y="1371"/>
                </a:cxn>
                <a:cxn ang="0">
                  <a:pos x="11" y="1411"/>
                </a:cxn>
                <a:cxn ang="0">
                  <a:pos x="24" y="1101"/>
                </a:cxn>
                <a:cxn ang="0">
                  <a:pos x="182" y="802"/>
                </a:cxn>
                <a:cxn ang="0">
                  <a:pos x="595" y="409"/>
                </a:cxn>
                <a:cxn ang="0">
                  <a:pos x="1073" y="700"/>
                </a:cxn>
                <a:cxn ang="0">
                  <a:pos x="1155" y="187"/>
                </a:cxn>
                <a:cxn ang="0">
                  <a:pos x="896" y="703"/>
                </a:cxn>
                <a:cxn ang="0">
                  <a:pos x="1038" y="796"/>
                </a:cxn>
                <a:cxn ang="0">
                  <a:pos x="1167" y="547"/>
                </a:cxn>
                <a:cxn ang="0">
                  <a:pos x="1033" y="1090"/>
                </a:cxn>
                <a:cxn ang="0">
                  <a:pos x="1684" y="283"/>
                </a:cxn>
                <a:cxn ang="0">
                  <a:pos x="1558" y="660"/>
                </a:cxn>
                <a:cxn ang="0">
                  <a:pos x="940" y="1250"/>
                </a:cxn>
                <a:cxn ang="0">
                  <a:pos x="961" y="1290"/>
                </a:cxn>
                <a:cxn ang="0">
                  <a:pos x="1656" y="456"/>
                </a:cxn>
                <a:cxn ang="0">
                  <a:pos x="1781" y="577"/>
                </a:cxn>
                <a:cxn ang="0">
                  <a:pos x="1813" y="253"/>
                </a:cxn>
                <a:cxn ang="0">
                  <a:pos x="1756" y="300"/>
                </a:cxn>
                <a:cxn ang="0">
                  <a:pos x="1631" y="706"/>
                </a:cxn>
                <a:cxn ang="0">
                  <a:pos x="1722" y="409"/>
                </a:cxn>
                <a:cxn ang="0">
                  <a:pos x="1697" y="707"/>
                </a:cxn>
                <a:cxn ang="0">
                  <a:pos x="1737" y="743"/>
                </a:cxn>
                <a:cxn ang="0">
                  <a:pos x="1221" y="1099"/>
                </a:cxn>
                <a:cxn ang="0">
                  <a:pos x="1797" y="683"/>
                </a:cxn>
                <a:cxn ang="0">
                  <a:pos x="1788" y="561"/>
                </a:cxn>
                <a:cxn ang="0">
                  <a:pos x="342" y="594"/>
                </a:cxn>
                <a:cxn ang="0">
                  <a:pos x="403" y="1094"/>
                </a:cxn>
                <a:cxn ang="0">
                  <a:pos x="899" y="803"/>
                </a:cxn>
                <a:cxn ang="0">
                  <a:pos x="1881" y="451"/>
                </a:cxn>
                <a:cxn ang="0">
                  <a:pos x="1776" y="1127"/>
                </a:cxn>
                <a:cxn ang="0">
                  <a:pos x="1227" y="1221"/>
                </a:cxn>
                <a:cxn ang="0">
                  <a:pos x="1396" y="1251"/>
                </a:cxn>
                <a:cxn ang="0">
                  <a:pos x="1799" y="1250"/>
                </a:cxn>
                <a:cxn ang="0">
                  <a:pos x="2009" y="560"/>
                </a:cxn>
                <a:cxn ang="0">
                  <a:pos x="1736" y="999"/>
                </a:cxn>
                <a:cxn ang="0">
                  <a:pos x="991" y="1301"/>
                </a:cxn>
                <a:cxn ang="0">
                  <a:pos x="1858" y="766"/>
                </a:cxn>
                <a:cxn ang="0">
                  <a:pos x="1458" y="864"/>
                </a:cxn>
                <a:cxn ang="0">
                  <a:pos x="1300" y="1031"/>
                </a:cxn>
                <a:cxn ang="0">
                  <a:pos x="1489" y="913"/>
                </a:cxn>
                <a:cxn ang="0">
                  <a:pos x="1464" y="896"/>
                </a:cxn>
                <a:cxn ang="0">
                  <a:pos x="107" y="1088"/>
                </a:cxn>
                <a:cxn ang="0">
                  <a:pos x="156" y="1111"/>
                </a:cxn>
                <a:cxn ang="0">
                  <a:pos x="710" y="1240"/>
                </a:cxn>
                <a:cxn ang="0">
                  <a:pos x="91" y="1159"/>
                </a:cxn>
                <a:cxn ang="0">
                  <a:pos x="430" y="1205"/>
                </a:cxn>
                <a:cxn ang="0">
                  <a:pos x="399" y="1216"/>
                </a:cxn>
                <a:cxn ang="0">
                  <a:pos x="116" y="1207"/>
                </a:cxn>
                <a:cxn ang="0">
                  <a:pos x="641" y="1373"/>
                </a:cxn>
                <a:cxn ang="0">
                  <a:pos x="368" y="1369"/>
                </a:cxn>
                <a:cxn ang="0">
                  <a:pos x="88" y="1337"/>
                </a:cxn>
                <a:cxn ang="0">
                  <a:pos x="120" y="1331"/>
                </a:cxn>
                <a:cxn ang="0">
                  <a:pos x="686" y="1288"/>
                </a:cxn>
                <a:cxn ang="0">
                  <a:pos x="877" y="1358"/>
                </a:cxn>
              </a:cxnLst>
              <a:rect l="0" t="0" r="r" b="b"/>
              <a:pathLst>
                <a:path w="2040" h="1427">
                  <a:moveTo>
                    <a:pt x="1079" y="278"/>
                  </a:moveTo>
                  <a:lnTo>
                    <a:pt x="1079" y="278"/>
                  </a:lnTo>
                  <a:lnTo>
                    <a:pt x="1079" y="276"/>
                  </a:lnTo>
                  <a:lnTo>
                    <a:pt x="1077" y="275"/>
                  </a:lnTo>
                  <a:lnTo>
                    <a:pt x="1077" y="275"/>
                  </a:lnTo>
                  <a:lnTo>
                    <a:pt x="1077" y="278"/>
                  </a:lnTo>
                  <a:lnTo>
                    <a:pt x="1076" y="278"/>
                  </a:lnTo>
                  <a:lnTo>
                    <a:pt x="1076" y="275"/>
                  </a:lnTo>
                  <a:lnTo>
                    <a:pt x="1076" y="274"/>
                  </a:lnTo>
                  <a:lnTo>
                    <a:pt x="1077" y="273"/>
                  </a:lnTo>
                  <a:lnTo>
                    <a:pt x="1077" y="273"/>
                  </a:lnTo>
                  <a:lnTo>
                    <a:pt x="1078" y="271"/>
                  </a:lnTo>
                  <a:lnTo>
                    <a:pt x="1080" y="271"/>
                  </a:lnTo>
                  <a:lnTo>
                    <a:pt x="1081" y="271"/>
                  </a:lnTo>
                  <a:lnTo>
                    <a:pt x="1082" y="271"/>
                  </a:lnTo>
                  <a:lnTo>
                    <a:pt x="1082" y="270"/>
                  </a:lnTo>
                  <a:lnTo>
                    <a:pt x="1082" y="270"/>
                  </a:lnTo>
                  <a:lnTo>
                    <a:pt x="1081" y="269"/>
                  </a:lnTo>
                  <a:lnTo>
                    <a:pt x="1081" y="267"/>
                  </a:lnTo>
                  <a:lnTo>
                    <a:pt x="1084" y="263"/>
                  </a:lnTo>
                  <a:lnTo>
                    <a:pt x="1088" y="261"/>
                  </a:lnTo>
                  <a:lnTo>
                    <a:pt x="1091" y="259"/>
                  </a:lnTo>
                  <a:lnTo>
                    <a:pt x="1091" y="259"/>
                  </a:lnTo>
                  <a:lnTo>
                    <a:pt x="1093" y="253"/>
                  </a:lnTo>
                  <a:lnTo>
                    <a:pt x="1096" y="245"/>
                  </a:lnTo>
                  <a:lnTo>
                    <a:pt x="1105" y="231"/>
                  </a:lnTo>
                  <a:lnTo>
                    <a:pt x="1115" y="218"/>
                  </a:lnTo>
                  <a:lnTo>
                    <a:pt x="1125" y="206"/>
                  </a:lnTo>
                  <a:lnTo>
                    <a:pt x="1125" y="206"/>
                  </a:lnTo>
                  <a:lnTo>
                    <a:pt x="1127" y="198"/>
                  </a:lnTo>
                  <a:lnTo>
                    <a:pt x="1130" y="191"/>
                  </a:lnTo>
                  <a:lnTo>
                    <a:pt x="1133" y="183"/>
                  </a:lnTo>
                  <a:lnTo>
                    <a:pt x="1137" y="176"/>
                  </a:lnTo>
                  <a:lnTo>
                    <a:pt x="1147" y="162"/>
                  </a:lnTo>
                  <a:lnTo>
                    <a:pt x="1156" y="147"/>
                  </a:lnTo>
                  <a:lnTo>
                    <a:pt x="1166" y="133"/>
                  </a:lnTo>
                  <a:lnTo>
                    <a:pt x="1170" y="125"/>
                  </a:lnTo>
                  <a:lnTo>
                    <a:pt x="1173" y="117"/>
                  </a:lnTo>
                  <a:lnTo>
                    <a:pt x="1177" y="109"/>
                  </a:lnTo>
                  <a:lnTo>
                    <a:pt x="1178" y="101"/>
                  </a:lnTo>
                  <a:lnTo>
                    <a:pt x="1179" y="92"/>
                  </a:lnTo>
                  <a:lnTo>
                    <a:pt x="1179" y="84"/>
                  </a:lnTo>
                  <a:lnTo>
                    <a:pt x="1179" y="84"/>
                  </a:lnTo>
                  <a:lnTo>
                    <a:pt x="1181" y="82"/>
                  </a:lnTo>
                  <a:lnTo>
                    <a:pt x="1184" y="81"/>
                  </a:lnTo>
                  <a:lnTo>
                    <a:pt x="1186" y="78"/>
                  </a:lnTo>
                  <a:lnTo>
                    <a:pt x="1188" y="75"/>
                  </a:lnTo>
                  <a:lnTo>
                    <a:pt x="1190" y="71"/>
                  </a:lnTo>
                  <a:lnTo>
                    <a:pt x="1190" y="67"/>
                  </a:lnTo>
                  <a:lnTo>
                    <a:pt x="1190" y="63"/>
                  </a:lnTo>
                  <a:lnTo>
                    <a:pt x="1187" y="60"/>
                  </a:lnTo>
                  <a:lnTo>
                    <a:pt x="1187" y="60"/>
                  </a:lnTo>
                  <a:lnTo>
                    <a:pt x="1191" y="58"/>
                  </a:lnTo>
                  <a:lnTo>
                    <a:pt x="1193" y="56"/>
                  </a:lnTo>
                  <a:lnTo>
                    <a:pt x="1196" y="48"/>
                  </a:lnTo>
                  <a:lnTo>
                    <a:pt x="1199" y="39"/>
                  </a:lnTo>
                  <a:lnTo>
                    <a:pt x="1201" y="29"/>
                  </a:lnTo>
                  <a:lnTo>
                    <a:pt x="1203" y="19"/>
                  </a:lnTo>
                  <a:lnTo>
                    <a:pt x="1207" y="11"/>
                  </a:lnTo>
                  <a:lnTo>
                    <a:pt x="1210" y="3"/>
                  </a:lnTo>
                  <a:lnTo>
                    <a:pt x="1212" y="1"/>
                  </a:lnTo>
                  <a:lnTo>
                    <a:pt x="1214" y="0"/>
                  </a:lnTo>
                  <a:lnTo>
                    <a:pt x="1214" y="0"/>
                  </a:lnTo>
                  <a:lnTo>
                    <a:pt x="1221" y="5"/>
                  </a:lnTo>
                  <a:lnTo>
                    <a:pt x="1225" y="13"/>
                  </a:lnTo>
                  <a:lnTo>
                    <a:pt x="1228" y="21"/>
                  </a:lnTo>
                  <a:lnTo>
                    <a:pt x="1231" y="30"/>
                  </a:lnTo>
                  <a:lnTo>
                    <a:pt x="1235" y="50"/>
                  </a:lnTo>
                  <a:lnTo>
                    <a:pt x="1238" y="70"/>
                  </a:lnTo>
                  <a:lnTo>
                    <a:pt x="1238" y="70"/>
                  </a:lnTo>
                  <a:lnTo>
                    <a:pt x="1240" y="80"/>
                  </a:lnTo>
                  <a:lnTo>
                    <a:pt x="1244" y="91"/>
                  </a:lnTo>
                  <a:lnTo>
                    <a:pt x="1247" y="102"/>
                  </a:lnTo>
                  <a:lnTo>
                    <a:pt x="1250" y="111"/>
                  </a:lnTo>
                  <a:lnTo>
                    <a:pt x="1250" y="111"/>
                  </a:lnTo>
                  <a:lnTo>
                    <a:pt x="1252" y="128"/>
                  </a:lnTo>
                  <a:lnTo>
                    <a:pt x="1253" y="147"/>
                  </a:lnTo>
                  <a:lnTo>
                    <a:pt x="1254" y="186"/>
                  </a:lnTo>
                  <a:lnTo>
                    <a:pt x="1254" y="186"/>
                  </a:lnTo>
                  <a:lnTo>
                    <a:pt x="1255" y="236"/>
                  </a:lnTo>
                  <a:lnTo>
                    <a:pt x="1256" y="257"/>
                  </a:lnTo>
                  <a:lnTo>
                    <a:pt x="1259" y="275"/>
                  </a:lnTo>
                  <a:lnTo>
                    <a:pt x="1259" y="275"/>
                  </a:lnTo>
                  <a:lnTo>
                    <a:pt x="1252" y="320"/>
                  </a:lnTo>
                  <a:lnTo>
                    <a:pt x="1244" y="365"/>
                  </a:lnTo>
                  <a:lnTo>
                    <a:pt x="1233" y="408"/>
                  </a:lnTo>
                  <a:lnTo>
                    <a:pt x="1228" y="429"/>
                  </a:lnTo>
                  <a:lnTo>
                    <a:pt x="1222" y="450"/>
                  </a:lnTo>
                  <a:lnTo>
                    <a:pt x="1222" y="450"/>
                  </a:lnTo>
                  <a:lnTo>
                    <a:pt x="1250" y="424"/>
                  </a:lnTo>
                  <a:lnTo>
                    <a:pt x="1278" y="398"/>
                  </a:lnTo>
                  <a:lnTo>
                    <a:pt x="1308" y="373"/>
                  </a:lnTo>
                  <a:lnTo>
                    <a:pt x="1338" y="348"/>
                  </a:lnTo>
                  <a:lnTo>
                    <a:pt x="1338" y="348"/>
                  </a:lnTo>
                  <a:lnTo>
                    <a:pt x="1356" y="334"/>
                  </a:lnTo>
                  <a:lnTo>
                    <a:pt x="1364" y="327"/>
                  </a:lnTo>
                  <a:lnTo>
                    <a:pt x="1373" y="320"/>
                  </a:lnTo>
                  <a:lnTo>
                    <a:pt x="1373" y="320"/>
                  </a:lnTo>
                  <a:lnTo>
                    <a:pt x="1382" y="314"/>
                  </a:lnTo>
                  <a:lnTo>
                    <a:pt x="1393" y="309"/>
                  </a:lnTo>
                  <a:lnTo>
                    <a:pt x="1397" y="306"/>
                  </a:lnTo>
                  <a:lnTo>
                    <a:pt x="1403" y="304"/>
                  </a:lnTo>
                  <a:lnTo>
                    <a:pt x="1407" y="300"/>
                  </a:lnTo>
                  <a:lnTo>
                    <a:pt x="1410" y="294"/>
                  </a:lnTo>
                  <a:lnTo>
                    <a:pt x="1410" y="294"/>
                  </a:lnTo>
                  <a:lnTo>
                    <a:pt x="1411" y="296"/>
                  </a:lnTo>
                  <a:lnTo>
                    <a:pt x="1413" y="297"/>
                  </a:lnTo>
                  <a:lnTo>
                    <a:pt x="1415" y="296"/>
                  </a:lnTo>
                  <a:lnTo>
                    <a:pt x="1417" y="294"/>
                  </a:lnTo>
                  <a:lnTo>
                    <a:pt x="1417" y="294"/>
                  </a:lnTo>
                  <a:lnTo>
                    <a:pt x="1428" y="287"/>
                  </a:lnTo>
                  <a:lnTo>
                    <a:pt x="1439" y="281"/>
                  </a:lnTo>
                  <a:lnTo>
                    <a:pt x="1462" y="269"/>
                  </a:lnTo>
                  <a:lnTo>
                    <a:pt x="1484" y="258"/>
                  </a:lnTo>
                  <a:lnTo>
                    <a:pt x="1495" y="251"/>
                  </a:lnTo>
                  <a:lnTo>
                    <a:pt x="1505" y="243"/>
                  </a:lnTo>
                  <a:lnTo>
                    <a:pt x="1505" y="243"/>
                  </a:lnTo>
                  <a:lnTo>
                    <a:pt x="1519" y="239"/>
                  </a:lnTo>
                  <a:lnTo>
                    <a:pt x="1532" y="233"/>
                  </a:lnTo>
                  <a:lnTo>
                    <a:pt x="1557" y="223"/>
                  </a:lnTo>
                  <a:lnTo>
                    <a:pt x="1581" y="212"/>
                  </a:lnTo>
                  <a:lnTo>
                    <a:pt x="1593" y="207"/>
                  </a:lnTo>
                  <a:lnTo>
                    <a:pt x="1607" y="202"/>
                  </a:lnTo>
                  <a:lnTo>
                    <a:pt x="1607" y="202"/>
                  </a:lnTo>
                  <a:lnTo>
                    <a:pt x="1610" y="199"/>
                  </a:lnTo>
                  <a:lnTo>
                    <a:pt x="1615" y="196"/>
                  </a:lnTo>
                  <a:lnTo>
                    <a:pt x="1623" y="190"/>
                  </a:lnTo>
                  <a:lnTo>
                    <a:pt x="1623" y="190"/>
                  </a:lnTo>
                  <a:lnTo>
                    <a:pt x="1626" y="186"/>
                  </a:lnTo>
                  <a:lnTo>
                    <a:pt x="1630" y="182"/>
                  </a:lnTo>
                  <a:lnTo>
                    <a:pt x="1633" y="178"/>
                  </a:lnTo>
                  <a:lnTo>
                    <a:pt x="1636" y="173"/>
                  </a:lnTo>
                  <a:lnTo>
                    <a:pt x="1636" y="173"/>
                  </a:lnTo>
                  <a:lnTo>
                    <a:pt x="1639" y="171"/>
                  </a:lnTo>
                  <a:lnTo>
                    <a:pt x="1644" y="170"/>
                  </a:lnTo>
                  <a:lnTo>
                    <a:pt x="1647" y="169"/>
                  </a:lnTo>
                  <a:lnTo>
                    <a:pt x="1650" y="167"/>
                  </a:lnTo>
                  <a:lnTo>
                    <a:pt x="1650" y="167"/>
                  </a:lnTo>
                  <a:lnTo>
                    <a:pt x="1656" y="161"/>
                  </a:lnTo>
                  <a:lnTo>
                    <a:pt x="1662" y="154"/>
                  </a:lnTo>
                  <a:lnTo>
                    <a:pt x="1666" y="146"/>
                  </a:lnTo>
                  <a:lnTo>
                    <a:pt x="1670" y="137"/>
                  </a:lnTo>
                  <a:lnTo>
                    <a:pt x="1680" y="120"/>
                  </a:lnTo>
                  <a:lnTo>
                    <a:pt x="1688" y="103"/>
                  </a:lnTo>
                  <a:lnTo>
                    <a:pt x="1688" y="103"/>
                  </a:lnTo>
                  <a:lnTo>
                    <a:pt x="1688" y="96"/>
                  </a:lnTo>
                  <a:lnTo>
                    <a:pt x="1687" y="91"/>
                  </a:lnTo>
                  <a:lnTo>
                    <a:pt x="1687" y="86"/>
                  </a:lnTo>
                  <a:lnTo>
                    <a:pt x="1688" y="84"/>
                  </a:lnTo>
                  <a:lnTo>
                    <a:pt x="1691" y="81"/>
                  </a:lnTo>
                  <a:lnTo>
                    <a:pt x="1691" y="81"/>
                  </a:lnTo>
                  <a:lnTo>
                    <a:pt x="1696" y="82"/>
                  </a:lnTo>
                  <a:lnTo>
                    <a:pt x="1698" y="82"/>
                  </a:lnTo>
                  <a:lnTo>
                    <a:pt x="1701" y="81"/>
                  </a:lnTo>
                  <a:lnTo>
                    <a:pt x="1701" y="81"/>
                  </a:lnTo>
                  <a:lnTo>
                    <a:pt x="1705" y="97"/>
                  </a:lnTo>
                  <a:lnTo>
                    <a:pt x="1710" y="112"/>
                  </a:lnTo>
                  <a:lnTo>
                    <a:pt x="1714" y="127"/>
                  </a:lnTo>
                  <a:lnTo>
                    <a:pt x="1715" y="135"/>
                  </a:lnTo>
                  <a:lnTo>
                    <a:pt x="1715" y="142"/>
                  </a:lnTo>
                  <a:lnTo>
                    <a:pt x="1715" y="142"/>
                  </a:lnTo>
                  <a:lnTo>
                    <a:pt x="1730" y="138"/>
                  </a:lnTo>
                  <a:lnTo>
                    <a:pt x="1742" y="134"/>
                  </a:lnTo>
                  <a:lnTo>
                    <a:pt x="1753" y="130"/>
                  </a:lnTo>
                  <a:lnTo>
                    <a:pt x="1766" y="126"/>
                  </a:lnTo>
                  <a:lnTo>
                    <a:pt x="1766" y="126"/>
                  </a:lnTo>
                  <a:lnTo>
                    <a:pt x="1781" y="147"/>
                  </a:lnTo>
                  <a:lnTo>
                    <a:pt x="1787" y="157"/>
                  </a:lnTo>
                  <a:lnTo>
                    <a:pt x="1793" y="169"/>
                  </a:lnTo>
                  <a:lnTo>
                    <a:pt x="1793" y="169"/>
                  </a:lnTo>
                  <a:lnTo>
                    <a:pt x="1797" y="168"/>
                  </a:lnTo>
                  <a:lnTo>
                    <a:pt x="1800" y="167"/>
                  </a:lnTo>
                  <a:lnTo>
                    <a:pt x="1804" y="164"/>
                  </a:lnTo>
                  <a:lnTo>
                    <a:pt x="1809" y="161"/>
                  </a:lnTo>
                  <a:lnTo>
                    <a:pt x="1812" y="161"/>
                  </a:lnTo>
                  <a:lnTo>
                    <a:pt x="1814" y="162"/>
                  </a:lnTo>
                  <a:lnTo>
                    <a:pt x="1814" y="162"/>
                  </a:lnTo>
                  <a:lnTo>
                    <a:pt x="1816" y="163"/>
                  </a:lnTo>
                  <a:lnTo>
                    <a:pt x="1818" y="164"/>
                  </a:lnTo>
                  <a:lnTo>
                    <a:pt x="1820" y="167"/>
                  </a:lnTo>
                  <a:lnTo>
                    <a:pt x="1822" y="172"/>
                  </a:lnTo>
                  <a:lnTo>
                    <a:pt x="1823" y="179"/>
                  </a:lnTo>
                  <a:lnTo>
                    <a:pt x="1823" y="184"/>
                  </a:lnTo>
                  <a:lnTo>
                    <a:pt x="1824" y="190"/>
                  </a:lnTo>
                  <a:lnTo>
                    <a:pt x="1828" y="195"/>
                  </a:lnTo>
                  <a:lnTo>
                    <a:pt x="1829" y="196"/>
                  </a:lnTo>
                  <a:lnTo>
                    <a:pt x="1831" y="197"/>
                  </a:lnTo>
                  <a:lnTo>
                    <a:pt x="1831" y="197"/>
                  </a:lnTo>
                  <a:lnTo>
                    <a:pt x="1839" y="194"/>
                  </a:lnTo>
                  <a:lnTo>
                    <a:pt x="1847" y="191"/>
                  </a:lnTo>
                  <a:lnTo>
                    <a:pt x="1856" y="190"/>
                  </a:lnTo>
                  <a:lnTo>
                    <a:pt x="1860" y="191"/>
                  </a:lnTo>
                  <a:lnTo>
                    <a:pt x="1863" y="192"/>
                  </a:lnTo>
                  <a:lnTo>
                    <a:pt x="1863" y="192"/>
                  </a:lnTo>
                  <a:lnTo>
                    <a:pt x="1866" y="198"/>
                  </a:lnTo>
                  <a:lnTo>
                    <a:pt x="1867" y="206"/>
                  </a:lnTo>
                  <a:lnTo>
                    <a:pt x="1869" y="212"/>
                  </a:lnTo>
                  <a:lnTo>
                    <a:pt x="1869" y="219"/>
                  </a:lnTo>
                  <a:lnTo>
                    <a:pt x="1869" y="233"/>
                  </a:lnTo>
                  <a:lnTo>
                    <a:pt x="1867" y="248"/>
                  </a:lnTo>
                  <a:lnTo>
                    <a:pt x="1864" y="263"/>
                  </a:lnTo>
                  <a:lnTo>
                    <a:pt x="1861" y="278"/>
                  </a:lnTo>
                  <a:lnTo>
                    <a:pt x="1852" y="305"/>
                  </a:lnTo>
                  <a:lnTo>
                    <a:pt x="1852" y="305"/>
                  </a:lnTo>
                  <a:lnTo>
                    <a:pt x="1857" y="304"/>
                  </a:lnTo>
                  <a:lnTo>
                    <a:pt x="1862" y="304"/>
                  </a:lnTo>
                  <a:lnTo>
                    <a:pt x="1873" y="303"/>
                  </a:lnTo>
                  <a:lnTo>
                    <a:pt x="1884" y="303"/>
                  </a:lnTo>
                  <a:lnTo>
                    <a:pt x="1895" y="302"/>
                  </a:lnTo>
                  <a:lnTo>
                    <a:pt x="1895" y="302"/>
                  </a:lnTo>
                  <a:lnTo>
                    <a:pt x="1902" y="299"/>
                  </a:lnTo>
                  <a:lnTo>
                    <a:pt x="1908" y="296"/>
                  </a:lnTo>
                  <a:lnTo>
                    <a:pt x="1914" y="292"/>
                  </a:lnTo>
                  <a:lnTo>
                    <a:pt x="1917" y="292"/>
                  </a:lnTo>
                  <a:lnTo>
                    <a:pt x="1920" y="293"/>
                  </a:lnTo>
                  <a:lnTo>
                    <a:pt x="1920" y="293"/>
                  </a:lnTo>
                  <a:lnTo>
                    <a:pt x="1922" y="297"/>
                  </a:lnTo>
                  <a:lnTo>
                    <a:pt x="1922" y="301"/>
                  </a:lnTo>
                  <a:lnTo>
                    <a:pt x="1922" y="305"/>
                  </a:lnTo>
                  <a:lnTo>
                    <a:pt x="1921" y="309"/>
                  </a:lnTo>
                  <a:lnTo>
                    <a:pt x="1914" y="327"/>
                  </a:lnTo>
                  <a:lnTo>
                    <a:pt x="1914" y="327"/>
                  </a:lnTo>
                  <a:lnTo>
                    <a:pt x="1908" y="349"/>
                  </a:lnTo>
                  <a:lnTo>
                    <a:pt x="1902" y="372"/>
                  </a:lnTo>
                  <a:lnTo>
                    <a:pt x="1890" y="415"/>
                  </a:lnTo>
                  <a:lnTo>
                    <a:pt x="1890" y="415"/>
                  </a:lnTo>
                  <a:lnTo>
                    <a:pt x="1923" y="415"/>
                  </a:lnTo>
                  <a:lnTo>
                    <a:pt x="1954" y="413"/>
                  </a:lnTo>
                  <a:lnTo>
                    <a:pt x="2016" y="407"/>
                  </a:lnTo>
                  <a:lnTo>
                    <a:pt x="2016" y="407"/>
                  </a:lnTo>
                  <a:lnTo>
                    <a:pt x="2023" y="415"/>
                  </a:lnTo>
                  <a:lnTo>
                    <a:pt x="2029" y="423"/>
                  </a:lnTo>
                  <a:lnTo>
                    <a:pt x="2033" y="430"/>
                  </a:lnTo>
                  <a:lnTo>
                    <a:pt x="2036" y="438"/>
                  </a:lnTo>
                  <a:lnTo>
                    <a:pt x="2039" y="446"/>
                  </a:lnTo>
                  <a:lnTo>
                    <a:pt x="2040" y="456"/>
                  </a:lnTo>
                  <a:lnTo>
                    <a:pt x="2039" y="467"/>
                  </a:lnTo>
                  <a:lnTo>
                    <a:pt x="2038" y="480"/>
                  </a:lnTo>
                  <a:lnTo>
                    <a:pt x="2038" y="480"/>
                  </a:lnTo>
                  <a:lnTo>
                    <a:pt x="2034" y="494"/>
                  </a:lnTo>
                  <a:lnTo>
                    <a:pt x="2030" y="510"/>
                  </a:lnTo>
                  <a:lnTo>
                    <a:pt x="2027" y="526"/>
                  </a:lnTo>
                  <a:lnTo>
                    <a:pt x="2024" y="542"/>
                  </a:lnTo>
                  <a:lnTo>
                    <a:pt x="2024" y="542"/>
                  </a:lnTo>
                  <a:lnTo>
                    <a:pt x="2021" y="555"/>
                  </a:lnTo>
                  <a:lnTo>
                    <a:pt x="2021" y="567"/>
                  </a:lnTo>
                  <a:lnTo>
                    <a:pt x="2020" y="580"/>
                  </a:lnTo>
                  <a:lnTo>
                    <a:pt x="2019" y="593"/>
                  </a:lnTo>
                  <a:lnTo>
                    <a:pt x="2019" y="593"/>
                  </a:lnTo>
                  <a:lnTo>
                    <a:pt x="2017" y="603"/>
                  </a:lnTo>
                  <a:lnTo>
                    <a:pt x="2014" y="612"/>
                  </a:lnTo>
                  <a:lnTo>
                    <a:pt x="2011" y="622"/>
                  </a:lnTo>
                  <a:lnTo>
                    <a:pt x="2009" y="631"/>
                  </a:lnTo>
                  <a:lnTo>
                    <a:pt x="2009" y="631"/>
                  </a:lnTo>
                  <a:lnTo>
                    <a:pt x="2005" y="647"/>
                  </a:lnTo>
                  <a:lnTo>
                    <a:pt x="2002" y="661"/>
                  </a:lnTo>
                  <a:lnTo>
                    <a:pt x="1993" y="693"/>
                  </a:lnTo>
                  <a:lnTo>
                    <a:pt x="1993" y="693"/>
                  </a:lnTo>
                  <a:lnTo>
                    <a:pt x="1974" y="768"/>
                  </a:lnTo>
                  <a:lnTo>
                    <a:pt x="1956" y="844"/>
                  </a:lnTo>
                  <a:lnTo>
                    <a:pt x="1937" y="919"/>
                  </a:lnTo>
                  <a:lnTo>
                    <a:pt x="1919" y="991"/>
                  </a:lnTo>
                  <a:lnTo>
                    <a:pt x="1919" y="991"/>
                  </a:lnTo>
                  <a:lnTo>
                    <a:pt x="1911" y="1014"/>
                  </a:lnTo>
                  <a:lnTo>
                    <a:pt x="1905" y="1036"/>
                  </a:lnTo>
                  <a:lnTo>
                    <a:pt x="1898" y="1058"/>
                  </a:lnTo>
                  <a:lnTo>
                    <a:pt x="1895" y="1069"/>
                  </a:lnTo>
                  <a:lnTo>
                    <a:pt x="1893" y="1079"/>
                  </a:lnTo>
                  <a:lnTo>
                    <a:pt x="1893" y="1079"/>
                  </a:lnTo>
                  <a:lnTo>
                    <a:pt x="1886" y="1126"/>
                  </a:lnTo>
                  <a:lnTo>
                    <a:pt x="1881" y="1149"/>
                  </a:lnTo>
                  <a:lnTo>
                    <a:pt x="1877" y="1170"/>
                  </a:lnTo>
                  <a:lnTo>
                    <a:pt x="1872" y="1192"/>
                  </a:lnTo>
                  <a:lnTo>
                    <a:pt x="1865" y="1212"/>
                  </a:lnTo>
                  <a:lnTo>
                    <a:pt x="1859" y="1232"/>
                  </a:lnTo>
                  <a:lnTo>
                    <a:pt x="1850" y="1252"/>
                  </a:lnTo>
                  <a:lnTo>
                    <a:pt x="1850" y="1252"/>
                  </a:lnTo>
                  <a:lnTo>
                    <a:pt x="1846" y="1254"/>
                  </a:lnTo>
                  <a:lnTo>
                    <a:pt x="1841" y="1257"/>
                  </a:lnTo>
                  <a:lnTo>
                    <a:pt x="1834" y="1259"/>
                  </a:lnTo>
                  <a:lnTo>
                    <a:pt x="1830" y="1262"/>
                  </a:lnTo>
                  <a:lnTo>
                    <a:pt x="1830" y="1262"/>
                  </a:lnTo>
                  <a:lnTo>
                    <a:pt x="1812" y="1265"/>
                  </a:lnTo>
                  <a:lnTo>
                    <a:pt x="1792" y="1265"/>
                  </a:lnTo>
                  <a:lnTo>
                    <a:pt x="1773" y="1263"/>
                  </a:lnTo>
                  <a:lnTo>
                    <a:pt x="1753" y="1262"/>
                  </a:lnTo>
                  <a:lnTo>
                    <a:pt x="1753" y="1262"/>
                  </a:lnTo>
                  <a:lnTo>
                    <a:pt x="1733" y="1261"/>
                  </a:lnTo>
                  <a:lnTo>
                    <a:pt x="1715" y="1262"/>
                  </a:lnTo>
                  <a:lnTo>
                    <a:pt x="1697" y="1265"/>
                  </a:lnTo>
                  <a:lnTo>
                    <a:pt x="1679" y="1268"/>
                  </a:lnTo>
                  <a:lnTo>
                    <a:pt x="1642" y="1274"/>
                  </a:lnTo>
                  <a:lnTo>
                    <a:pt x="1624" y="1276"/>
                  </a:lnTo>
                  <a:lnTo>
                    <a:pt x="1607" y="1278"/>
                  </a:lnTo>
                  <a:lnTo>
                    <a:pt x="1607" y="1278"/>
                  </a:lnTo>
                  <a:lnTo>
                    <a:pt x="1593" y="1277"/>
                  </a:lnTo>
                  <a:lnTo>
                    <a:pt x="1579" y="1277"/>
                  </a:lnTo>
                  <a:lnTo>
                    <a:pt x="1573" y="1277"/>
                  </a:lnTo>
                  <a:lnTo>
                    <a:pt x="1568" y="1280"/>
                  </a:lnTo>
                  <a:lnTo>
                    <a:pt x="1561" y="1282"/>
                  </a:lnTo>
                  <a:lnTo>
                    <a:pt x="1556" y="1285"/>
                  </a:lnTo>
                  <a:lnTo>
                    <a:pt x="1556" y="1285"/>
                  </a:lnTo>
                  <a:lnTo>
                    <a:pt x="1428" y="1293"/>
                  </a:lnTo>
                  <a:lnTo>
                    <a:pt x="1294" y="1301"/>
                  </a:lnTo>
                  <a:lnTo>
                    <a:pt x="1294" y="1301"/>
                  </a:lnTo>
                  <a:lnTo>
                    <a:pt x="1224" y="1306"/>
                  </a:lnTo>
                  <a:lnTo>
                    <a:pt x="1188" y="1311"/>
                  </a:lnTo>
                  <a:lnTo>
                    <a:pt x="1153" y="1315"/>
                  </a:lnTo>
                  <a:lnTo>
                    <a:pt x="1118" y="1320"/>
                  </a:lnTo>
                  <a:lnTo>
                    <a:pt x="1084" y="1328"/>
                  </a:lnTo>
                  <a:lnTo>
                    <a:pt x="1050" y="1335"/>
                  </a:lnTo>
                  <a:lnTo>
                    <a:pt x="1018" y="1344"/>
                  </a:lnTo>
                  <a:lnTo>
                    <a:pt x="1018" y="1344"/>
                  </a:lnTo>
                  <a:lnTo>
                    <a:pt x="1012" y="1347"/>
                  </a:lnTo>
                  <a:lnTo>
                    <a:pt x="1012" y="1347"/>
                  </a:lnTo>
                  <a:lnTo>
                    <a:pt x="999" y="1354"/>
                  </a:lnTo>
                  <a:lnTo>
                    <a:pt x="987" y="1362"/>
                  </a:lnTo>
                  <a:lnTo>
                    <a:pt x="975" y="1369"/>
                  </a:lnTo>
                  <a:lnTo>
                    <a:pt x="969" y="1373"/>
                  </a:lnTo>
                  <a:lnTo>
                    <a:pt x="961" y="1374"/>
                  </a:lnTo>
                  <a:lnTo>
                    <a:pt x="961" y="1374"/>
                  </a:lnTo>
                  <a:lnTo>
                    <a:pt x="947" y="1376"/>
                  </a:lnTo>
                  <a:lnTo>
                    <a:pt x="929" y="1377"/>
                  </a:lnTo>
                  <a:lnTo>
                    <a:pt x="912" y="1377"/>
                  </a:lnTo>
                  <a:lnTo>
                    <a:pt x="896" y="1376"/>
                  </a:lnTo>
                  <a:lnTo>
                    <a:pt x="896" y="1376"/>
                  </a:lnTo>
                  <a:lnTo>
                    <a:pt x="887" y="1374"/>
                  </a:lnTo>
                  <a:lnTo>
                    <a:pt x="877" y="1371"/>
                  </a:lnTo>
                  <a:lnTo>
                    <a:pt x="867" y="1367"/>
                  </a:lnTo>
                  <a:lnTo>
                    <a:pt x="861" y="1367"/>
                  </a:lnTo>
                  <a:lnTo>
                    <a:pt x="861" y="1367"/>
                  </a:lnTo>
                  <a:lnTo>
                    <a:pt x="839" y="1368"/>
                  </a:lnTo>
                  <a:lnTo>
                    <a:pt x="817" y="1369"/>
                  </a:lnTo>
                  <a:lnTo>
                    <a:pt x="772" y="1371"/>
                  </a:lnTo>
                  <a:lnTo>
                    <a:pt x="772" y="1371"/>
                  </a:lnTo>
                  <a:lnTo>
                    <a:pt x="741" y="1372"/>
                  </a:lnTo>
                  <a:lnTo>
                    <a:pt x="712" y="1375"/>
                  </a:lnTo>
                  <a:lnTo>
                    <a:pt x="649" y="1384"/>
                  </a:lnTo>
                  <a:lnTo>
                    <a:pt x="649" y="1384"/>
                  </a:lnTo>
                  <a:lnTo>
                    <a:pt x="614" y="1389"/>
                  </a:lnTo>
                  <a:lnTo>
                    <a:pt x="578" y="1392"/>
                  </a:lnTo>
                  <a:lnTo>
                    <a:pt x="542" y="1394"/>
                  </a:lnTo>
                  <a:lnTo>
                    <a:pt x="506" y="1397"/>
                  </a:lnTo>
                  <a:lnTo>
                    <a:pt x="506" y="1397"/>
                  </a:lnTo>
                  <a:lnTo>
                    <a:pt x="448" y="1404"/>
                  </a:lnTo>
                  <a:lnTo>
                    <a:pt x="388" y="1410"/>
                  </a:lnTo>
                  <a:lnTo>
                    <a:pt x="328" y="1415"/>
                  </a:lnTo>
                  <a:lnTo>
                    <a:pt x="298" y="1418"/>
                  </a:lnTo>
                  <a:lnTo>
                    <a:pt x="267" y="1419"/>
                  </a:lnTo>
                  <a:lnTo>
                    <a:pt x="267" y="1419"/>
                  </a:lnTo>
                  <a:lnTo>
                    <a:pt x="252" y="1418"/>
                  </a:lnTo>
                  <a:lnTo>
                    <a:pt x="244" y="1417"/>
                  </a:lnTo>
                  <a:lnTo>
                    <a:pt x="237" y="1417"/>
                  </a:lnTo>
                  <a:lnTo>
                    <a:pt x="237" y="1417"/>
                  </a:lnTo>
                  <a:lnTo>
                    <a:pt x="216" y="1419"/>
                  </a:lnTo>
                  <a:lnTo>
                    <a:pt x="196" y="1422"/>
                  </a:lnTo>
                  <a:lnTo>
                    <a:pt x="177" y="1425"/>
                  </a:lnTo>
                  <a:lnTo>
                    <a:pt x="156" y="1427"/>
                  </a:lnTo>
                  <a:lnTo>
                    <a:pt x="156" y="1427"/>
                  </a:lnTo>
                  <a:lnTo>
                    <a:pt x="134" y="1427"/>
                  </a:lnTo>
                  <a:lnTo>
                    <a:pt x="110" y="1425"/>
                  </a:lnTo>
                  <a:lnTo>
                    <a:pt x="87" y="1423"/>
                  </a:lnTo>
                  <a:lnTo>
                    <a:pt x="64" y="1422"/>
                  </a:lnTo>
                  <a:lnTo>
                    <a:pt x="64" y="1422"/>
                  </a:lnTo>
                  <a:lnTo>
                    <a:pt x="50" y="1421"/>
                  </a:lnTo>
                  <a:lnTo>
                    <a:pt x="36" y="1419"/>
                  </a:lnTo>
                  <a:lnTo>
                    <a:pt x="24" y="1415"/>
                  </a:lnTo>
                  <a:lnTo>
                    <a:pt x="11" y="1411"/>
                  </a:lnTo>
                  <a:lnTo>
                    <a:pt x="11" y="1411"/>
                  </a:lnTo>
                  <a:lnTo>
                    <a:pt x="9" y="1404"/>
                  </a:lnTo>
                  <a:lnTo>
                    <a:pt x="6" y="1394"/>
                  </a:lnTo>
                  <a:lnTo>
                    <a:pt x="4" y="1386"/>
                  </a:lnTo>
                  <a:lnTo>
                    <a:pt x="2" y="1382"/>
                  </a:lnTo>
                  <a:lnTo>
                    <a:pt x="0" y="1379"/>
                  </a:lnTo>
                  <a:lnTo>
                    <a:pt x="0" y="1379"/>
                  </a:lnTo>
                  <a:lnTo>
                    <a:pt x="21" y="1335"/>
                  </a:lnTo>
                  <a:lnTo>
                    <a:pt x="43" y="1291"/>
                  </a:lnTo>
                  <a:lnTo>
                    <a:pt x="66" y="1250"/>
                  </a:lnTo>
                  <a:lnTo>
                    <a:pt x="89" y="1210"/>
                  </a:lnTo>
                  <a:lnTo>
                    <a:pt x="89" y="1210"/>
                  </a:lnTo>
                  <a:lnTo>
                    <a:pt x="71" y="1211"/>
                  </a:lnTo>
                  <a:lnTo>
                    <a:pt x="52" y="1213"/>
                  </a:lnTo>
                  <a:lnTo>
                    <a:pt x="35" y="1215"/>
                  </a:lnTo>
                  <a:lnTo>
                    <a:pt x="18" y="1215"/>
                  </a:lnTo>
                  <a:lnTo>
                    <a:pt x="18" y="1215"/>
                  </a:lnTo>
                  <a:lnTo>
                    <a:pt x="16" y="1208"/>
                  </a:lnTo>
                  <a:lnTo>
                    <a:pt x="17" y="1199"/>
                  </a:lnTo>
                  <a:lnTo>
                    <a:pt x="19" y="1192"/>
                  </a:lnTo>
                  <a:lnTo>
                    <a:pt x="22" y="1183"/>
                  </a:lnTo>
                  <a:lnTo>
                    <a:pt x="30" y="1168"/>
                  </a:lnTo>
                  <a:lnTo>
                    <a:pt x="37" y="1153"/>
                  </a:lnTo>
                  <a:lnTo>
                    <a:pt x="37" y="1153"/>
                  </a:lnTo>
                  <a:lnTo>
                    <a:pt x="32" y="1151"/>
                  </a:lnTo>
                  <a:lnTo>
                    <a:pt x="27" y="1150"/>
                  </a:lnTo>
                  <a:lnTo>
                    <a:pt x="21" y="1151"/>
                  </a:lnTo>
                  <a:lnTo>
                    <a:pt x="16" y="1151"/>
                  </a:lnTo>
                  <a:lnTo>
                    <a:pt x="12" y="1152"/>
                  </a:lnTo>
                  <a:lnTo>
                    <a:pt x="7" y="1152"/>
                  </a:lnTo>
                  <a:lnTo>
                    <a:pt x="4" y="1151"/>
                  </a:lnTo>
                  <a:lnTo>
                    <a:pt x="0" y="1148"/>
                  </a:lnTo>
                  <a:lnTo>
                    <a:pt x="0" y="1148"/>
                  </a:lnTo>
                  <a:lnTo>
                    <a:pt x="0" y="1140"/>
                  </a:lnTo>
                  <a:lnTo>
                    <a:pt x="2" y="1134"/>
                  </a:lnTo>
                  <a:lnTo>
                    <a:pt x="5" y="1129"/>
                  </a:lnTo>
                  <a:lnTo>
                    <a:pt x="10" y="1123"/>
                  </a:lnTo>
                  <a:lnTo>
                    <a:pt x="19" y="1112"/>
                  </a:lnTo>
                  <a:lnTo>
                    <a:pt x="24" y="1107"/>
                  </a:lnTo>
                  <a:lnTo>
                    <a:pt x="27" y="1101"/>
                  </a:lnTo>
                  <a:lnTo>
                    <a:pt x="27" y="1101"/>
                  </a:lnTo>
                  <a:lnTo>
                    <a:pt x="24" y="1101"/>
                  </a:lnTo>
                  <a:lnTo>
                    <a:pt x="19" y="1101"/>
                  </a:lnTo>
                  <a:lnTo>
                    <a:pt x="14" y="1099"/>
                  </a:lnTo>
                  <a:lnTo>
                    <a:pt x="12" y="1097"/>
                  </a:lnTo>
                  <a:lnTo>
                    <a:pt x="11" y="1095"/>
                  </a:lnTo>
                  <a:lnTo>
                    <a:pt x="11" y="1095"/>
                  </a:lnTo>
                  <a:lnTo>
                    <a:pt x="14" y="1086"/>
                  </a:lnTo>
                  <a:lnTo>
                    <a:pt x="17" y="1078"/>
                  </a:lnTo>
                  <a:lnTo>
                    <a:pt x="27" y="1064"/>
                  </a:lnTo>
                  <a:lnTo>
                    <a:pt x="36" y="1051"/>
                  </a:lnTo>
                  <a:lnTo>
                    <a:pt x="41" y="1044"/>
                  </a:lnTo>
                  <a:lnTo>
                    <a:pt x="45" y="1036"/>
                  </a:lnTo>
                  <a:lnTo>
                    <a:pt x="45" y="1036"/>
                  </a:lnTo>
                  <a:lnTo>
                    <a:pt x="36" y="1036"/>
                  </a:lnTo>
                  <a:lnTo>
                    <a:pt x="29" y="1036"/>
                  </a:lnTo>
                  <a:lnTo>
                    <a:pt x="25" y="1035"/>
                  </a:lnTo>
                  <a:lnTo>
                    <a:pt x="21" y="1034"/>
                  </a:lnTo>
                  <a:lnTo>
                    <a:pt x="18" y="1031"/>
                  </a:lnTo>
                  <a:lnTo>
                    <a:pt x="16" y="1027"/>
                  </a:lnTo>
                  <a:lnTo>
                    <a:pt x="16" y="1027"/>
                  </a:lnTo>
                  <a:lnTo>
                    <a:pt x="19" y="1020"/>
                  </a:lnTo>
                  <a:lnTo>
                    <a:pt x="22" y="1014"/>
                  </a:lnTo>
                  <a:lnTo>
                    <a:pt x="33" y="1004"/>
                  </a:lnTo>
                  <a:lnTo>
                    <a:pt x="37" y="999"/>
                  </a:lnTo>
                  <a:lnTo>
                    <a:pt x="42" y="994"/>
                  </a:lnTo>
                  <a:lnTo>
                    <a:pt x="46" y="987"/>
                  </a:lnTo>
                  <a:lnTo>
                    <a:pt x="48" y="980"/>
                  </a:lnTo>
                  <a:lnTo>
                    <a:pt x="48" y="980"/>
                  </a:lnTo>
                  <a:lnTo>
                    <a:pt x="51" y="980"/>
                  </a:lnTo>
                  <a:lnTo>
                    <a:pt x="54" y="979"/>
                  </a:lnTo>
                  <a:lnTo>
                    <a:pt x="55" y="976"/>
                  </a:lnTo>
                  <a:lnTo>
                    <a:pt x="57" y="975"/>
                  </a:lnTo>
                  <a:lnTo>
                    <a:pt x="57" y="975"/>
                  </a:lnTo>
                  <a:lnTo>
                    <a:pt x="72" y="953"/>
                  </a:lnTo>
                  <a:lnTo>
                    <a:pt x="87" y="932"/>
                  </a:lnTo>
                  <a:lnTo>
                    <a:pt x="119" y="891"/>
                  </a:lnTo>
                  <a:lnTo>
                    <a:pt x="135" y="869"/>
                  </a:lnTo>
                  <a:lnTo>
                    <a:pt x="151" y="849"/>
                  </a:lnTo>
                  <a:lnTo>
                    <a:pt x="166" y="827"/>
                  </a:lnTo>
                  <a:lnTo>
                    <a:pt x="180" y="803"/>
                  </a:lnTo>
                  <a:lnTo>
                    <a:pt x="180" y="803"/>
                  </a:lnTo>
                  <a:lnTo>
                    <a:pt x="182" y="802"/>
                  </a:lnTo>
                  <a:lnTo>
                    <a:pt x="184" y="800"/>
                  </a:lnTo>
                  <a:lnTo>
                    <a:pt x="186" y="799"/>
                  </a:lnTo>
                  <a:lnTo>
                    <a:pt x="191" y="798"/>
                  </a:lnTo>
                  <a:lnTo>
                    <a:pt x="191" y="798"/>
                  </a:lnTo>
                  <a:lnTo>
                    <a:pt x="210" y="766"/>
                  </a:lnTo>
                  <a:lnTo>
                    <a:pt x="215" y="757"/>
                  </a:lnTo>
                  <a:lnTo>
                    <a:pt x="221" y="751"/>
                  </a:lnTo>
                  <a:lnTo>
                    <a:pt x="227" y="743"/>
                  </a:lnTo>
                  <a:lnTo>
                    <a:pt x="234" y="738"/>
                  </a:lnTo>
                  <a:lnTo>
                    <a:pt x="234" y="738"/>
                  </a:lnTo>
                  <a:lnTo>
                    <a:pt x="252" y="708"/>
                  </a:lnTo>
                  <a:lnTo>
                    <a:pt x="269" y="681"/>
                  </a:lnTo>
                  <a:lnTo>
                    <a:pt x="304" y="630"/>
                  </a:lnTo>
                  <a:lnTo>
                    <a:pt x="321" y="603"/>
                  </a:lnTo>
                  <a:lnTo>
                    <a:pt x="337" y="576"/>
                  </a:lnTo>
                  <a:lnTo>
                    <a:pt x="353" y="546"/>
                  </a:lnTo>
                  <a:lnTo>
                    <a:pt x="368" y="514"/>
                  </a:lnTo>
                  <a:lnTo>
                    <a:pt x="368" y="514"/>
                  </a:lnTo>
                  <a:lnTo>
                    <a:pt x="372" y="512"/>
                  </a:lnTo>
                  <a:lnTo>
                    <a:pt x="374" y="511"/>
                  </a:lnTo>
                  <a:lnTo>
                    <a:pt x="380" y="512"/>
                  </a:lnTo>
                  <a:lnTo>
                    <a:pt x="380" y="512"/>
                  </a:lnTo>
                  <a:lnTo>
                    <a:pt x="398" y="484"/>
                  </a:lnTo>
                  <a:lnTo>
                    <a:pt x="417" y="456"/>
                  </a:lnTo>
                  <a:lnTo>
                    <a:pt x="436" y="429"/>
                  </a:lnTo>
                  <a:lnTo>
                    <a:pt x="453" y="402"/>
                  </a:lnTo>
                  <a:lnTo>
                    <a:pt x="453" y="402"/>
                  </a:lnTo>
                  <a:lnTo>
                    <a:pt x="456" y="402"/>
                  </a:lnTo>
                  <a:lnTo>
                    <a:pt x="458" y="403"/>
                  </a:lnTo>
                  <a:lnTo>
                    <a:pt x="460" y="406"/>
                  </a:lnTo>
                  <a:lnTo>
                    <a:pt x="464" y="409"/>
                  </a:lnTo>
                  <a:lnTo>
                    <a:pt x="465" y="410"/>
                  </a:lnTo>
                  <a:lnTo>
                    <a:pt x="468" y="410"/>
                  </a:lnTo>
                  <a:lnTo>
                    <a:pt x="468" y="410"/>
                  </a:lnTo>
                  <a:lnTo>
                    <a:pt x="482" y="408"/>
                  </a:lnTo>
                  <a:lnTo>
                    <a:pt x="497" y="406"/>
                  </a:lnTo>
                  <a:lnTo>
                    <a:pt x="513" y="405"/>
                  </a:lnTo>
                  <a:lnTo>
                    <a:pt x="529" y="405"/>
                  </a:lnTo>
                  <a:lnTo>
                    <a:pt x="562" y="406"/>
                  </a:lnTo>
                  <a:lnTo>
                    <a:pt x="595" y="409"/>
                  </a:lnTo>
                  <a:lnTo>
                    <a:pt x="595" y="409"/>
                  </a:lnTo>
                  <a:lnTo>
                    <a:pt x="647" y="412"/>
                  </a:lnTo>
                  <a:lnTo>
                    <a:pt x="698" y="413"/>
                  </a:lnTo>
                  <a:lnTo>
                    <a:pt x="748" y="415"/>
                  </a:lnTo>
                  <a:lnTo>
                    <a:pt x="797" y="420"/>
                  </a:lnTo>
                  <a:lnTo>
                    <a:pt x="797" y="420"/>
                  </a:lnTo>
                  <a:lnTo>
                    <a:pt x="815" y="424"/>
                  </a:lnTo>
                  <a:lnTo>
                    <a:pt x="834" y="428"/>
                  </a:lnTo>
                  <a:lnTo>
                    <a:pt x="878" y="436"/>
                  </a:lnTo>
                  <a:lnTo>
                    <a:pt x="902" y="440"/>
                  </a:lnTo>
                  <a:lnTo>
                    <a:pt x="924" y="444"/>
                  </a:lnTo>
                  <a:lnTo>
                    <a:pt x="948" y="450"/>
                  </a:lnTo>
                  <a:lnTo>
                    <a:pt x="969" y="456"/>
                  </a:lnTo>
                  <a:lnTo>
                    <a:pt x="969" y="456"/>
                  </a:lnTo>
                  <a:lnTo>
                    <a:pt x="985" y="429"/>
                  </a:lnTo>
                  <a:lnTo>
                    <a:pt x="993" y="414"/>
                  </a:lnTo>
                  <a:lnTo>
                    <a:pt x="999" y="399"/>
                  </a:lnTo>
                  <a:lnTo>
                    <a:pt x="999" y="399"/>
                  </a:lnTo>
                  <a:lnTo>
                    <a:pt x="1002" y="399"/>
                  </a:lnTo>
                  <a:lnTo>
                    <a:pt x="1004" y="399"/>
                  </a:lnTo>
                  <a:lnTo>
                    <a:pt x="1005" y="399"/>
                  </a:lnTo>
                  <a:lnTo>
                    <a:pt x="1008" y="398"/>
                  </a:lnTo>
                  <a:lnTo>
                    <a:pt x="1008" y="398"/>
                  </a:lnTo>
                  <a:lnTo>
                    <a:pt x="1026" y="368"/>
                  </a:lnTo>
                  <a:lnTo>
                    <a:pt x="1043" y="338"/>
                  </a:lnTo>
                  <a:lnTo>
                    <a:pt x="1061" y="308"/>
                  </a:lnTo>
                  <a:lnTo>
                    <a:pt x="1079" y="278"/>
                  </a:lnTo>
                  <a:lnTo>
                    <a:pt x="1079" y="278"/>
                  </a:lnTo>
                  <a:close/>
                  <a:moveTo>
                    <a:pt x="1042" y="789"/>
                  </a:moveTo>
                  <a:lnTo>
                    <a:pt x="1042" y="789"/>
                  </a:lnTo>
                  <a:lnTo>
                    <a:pt x="1046" y="778"/>
                  </a:lnTo>
                  <a:lnTo>
                    <a:pt x="1049" y="769"/>
                  </a:lnTo>
                  <a:lnTo>
                    <a:pt x="1056" y="748"/>
                  </a:lnTo>
                  <a:lnTo>
                    <a:pt x="1056" y="748"/>
                  </a:lnTo>
                  <a:lnTo>
                    <a:pt x="1063" y="726"/>
                  </a:lnTo>
                  <a:lnTo>
                    <a:pt x="1066" y="714"/>
                  </a:lnTo>
                  <a:lnTo>
                    <a:pt x="1067" y="710"/>
                  </a:lnTo>
                  <a:lnTo>
                    <a:pt x="1066" y="709"/>
                  </a:lnTo>
                  <a:lnTo>
                    <a:pt x="1066" y="709"/>
                  </a:lnTo>
                  <a:lnTo>
                    <a:pt x="1069" y="708"/>
                  </a:lnTo>
                  <a:lnTo>
                    <a:pt x="1070" y="706"/>
                  </a:lnTo>
                  <a:lnTo>
                    <a:pt x="1073" y="700"/>
                  </a:lnTo>
                  <a:lnTo>
                    <a:pt x="1075" y="692"/>
                  </a:lnTo>
                  <a:lnTo>
                    <a:pt x="1076" y="684"/>
                  </a:lnTo>
                  <a:lnTo>
                    <a:pt x="1076" y="684"/>
                  </a:lnTo>
                  <a:lnTo>
                    <a:pt x="1114" y="609"/>
                  </a:lnTo>
                  <a:lnTo>
                    <a:pt x="1152" y="535"/>
                  </a:lnTo>
                  <a:lnTo>
                    <a:pt x="1152" y="535"/>
                  </a:lnTo>
                  <a:lnTo>
                    <a:pt x="1156" y="533"/>
                  </a:lnTo>
                  <a:lnTo>
                    <a:pt x="1160" y="532"/>
                  </a:lnTo>
                  <a:lnTo>
                    <a:pt x="1163" y="531"/>
                  </a:lnTo>
                  <a:lnTo>
                    <a:pt x="1166" y="528"/>
                  </a:lnTo>
                  <a:lnTo>
                    <a:pt x="1166" y="528"/>
                  </a:lnTo>
                  <a:lnTo>
                    <a:pt x="1176" y="511"/>
                  </a:lnTo>
                  <a:lnTo>
                    <a:pt x="1185" y="495"/>
                  </a:lnTo>
                  <a:lnTo>
                    <a:pt x="1207" y="464"/>
                  </a:lnTo>
                  <a:lnTo>
                    <a:pt x="1207" y="464"/>
                  </a:lnTo>
                  <a:lnTo>
                    <a:pt x="1220" y="412"/>
                  </a:lnTo>
                  <a:lnTo>
                    <a:pt x="1229" y="359"/>
                  </a:lnTo>
                  <a:lnTo>
                    <a:pt x="1233" y="332"/>
                  </a:lnTo>
                  <a:lnTo>
                    <a:pt x="1238" y="304"/>
                  </a:lnTo>
                  <a:lnTo>
                    <a:pt x="1240" y="277"/>
                  </a:lnTo>
                  <a:lnTo>
                    <a:pt x="1242" y="249"/>
                  </a:lnTo>
                  <a:lnTo>
                    <a:pt x="1243" y="223"/>
                  </a:lnTo>
                  <a:lnTo>
                    <a:pt x="1243" y="195"/>
                  </a:lnTo>
                  <a:lnTo>
                    <a:pt x="1241" y="168"/>
                  </a:lnTo>
                  <a:lnTo>
                    <a:pt x="1239" y="142"/>
                  </a:lnTo>
                  <a:lnTo>
                    <a:pt x="1236" y="116"/>
                  </a:lnTo>
                  <a:lnTo>
                    <a:pt x="1230" y="90"/>
                  </a:lnTo>
                  <a:lnTo>
                    <a:pt x="1224" y="65"/>
                  </a:lnTo>
                  <a:lnTo>
                    <a:pt x="1216" y="41"/>
                  </a:lnTo>
                  <a:lnTo>
                    <a:pt x="1216" y="41"/>
                  </a:lnTo>
                  <a:lnTo>
                    <a:pt x="1210" y="54"/>
                  </a:lnTo>
                  <a:lnTo>
                    <a:pt x="1205" y="66"/>
                  </a:lnTo>
                  <a:lnTo>
                    <a:pt x="1196" y="92"/>
                  </a:lnTo>
                  <a:lnTo>
                    <a:pt x="1188" y="119"/>
                  </a:lnTo>
                  <a:lnTo>
                    <a:pt x="1181" y="143"/>
                  </a:lnTo>
                  <a:lnTo>
                    <a:pt x="1181" y="143"/>
                  </a:lnTo>
                  <a:lnTo>
                    <a:pt x="1176" y="154"/>
                  </a:lnTo>
                  <a:lnTo>
                    <a:pt x="1169" y="164"/>
                  </a:lnTo>
                  <a:lnTo>
                    <a:pt x="1157" y="183"/>
                  </a:lnTo>
                  <a:lnTo>
                    <a:pt x="1157" y="183"/>
                  </a:lnTo>
                  <a:lnTo>
                    <a:pt x="1155" y="187"/>
                  </a:lnTo>
                  <a:lnTo>
                    <a:pt x="1154" y="192"/>
                  </a:lnTo>
                  <a:lnTo>
                    <a:pt x="1153" y="196"/>
                  </a:lnTo>
                  <a:lnTo>
                    <a:pt x="1152" y="199"/>
                  </a:lnTo>
                  <a:lnTo>
                    <a:pt x="1152" y="199"/>
                  </a:lnTo>
                  <a:lnTo>
                    <a:pt x="1147" y="206"/>
                  </a:lnTo>
                  <a:lnTo>
                    <a:pt x="1141" y="212"/>
                  </a:lnTo>
                  <a:lnTo>
                    <a:pt x="1136" y="217"/>
                  </a:lnTo>
                  <a:lnTo>
                    <a:pt x="1131" y="224"/>
                  </a:lnTo>
                  <a:lnTo>
                    <a:pt x="1131" y="224"/>
                  </a:lnTo>
                  <a:lnTo>
                    <a:pt x="1101" y="270"/>
                  </a:lnTo>
                  <a:lnTo>
                    <a:pt x="1101" y="270"/>
                  </a:lnTo>
                  <a:lnTo>
                    <a:pt x="1091" y="285"/>
                  </a:lnTo>
                  <a:lnTo>
                    <a:pt x="1082" y="301"/>
                  </a:lnTo>
                  <a:lnTo>
                    <a:pt x="1074" y="316"/>
                  </a:lnTo>
                  <a:lnTo>
                    <a:pt x="1066" y="332"/>
                  </a:lnTo>
                  <a:lnTo>
                    <a:pt x="1066" y="332"/>
                  </a:lnTo>
                  <a:lnTo>
                    <a:pt x="1053" y="349"/>
                  </a:lnTo>
                  <a:lnTo>
                    <a:pt x="1041" y="366"/>
                  </a:lnTo>
                  <a:lnTo>
                    <a:pt x="1029" y="384"/>
                  </a:lnTo>
                  <a:lnTo>
                    <a:pt x="1017" y="404"/>
                  </a:lnTo>
                  <a:lnTo>
                    <a:pt x="996" y="442"/>
                  </a:lnTo>
                  <a:lnTo>
                    <a:pt x="984" y="461"/>
                  </a:lnTo>
                  <a:lnTo>
                    <a:pt x="972" y="480"/>
                  </a:lnTo>
                  <a:lnTo>
                    <a:pt x="972" y="480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2" y="487"/>
                  </a:lnTo>
                  <a:lnTo>
                    <a:pt x="971" y="490"/>
                  </a:lnTo>
                  <a:lnTo>
                    <a:pt x="970" y="493"/>
                  </a:lnTo>
                  <a:lnTo>
                    <a:pt x="971" y="496"/>
                  </a:lnTo>
                  <a:lnTo>
                    <a:pt x="971" y="496"/>
                  </a:lnTo>
                  <a:lnTo>
                    <a:pt x="947" y="533"/>
                  </a:lnTo>
                  <a:lnTo>
                    <a:pt x="922" y="572"/>
                  </a:lnTo>
                  <a:lnTo>
                    <a:pt x="910" y="591"/>
                  </a:lnTo>
                  <a:lnTo>
                    <a:pt x="899" y="610"/>
                  </a:lnTo>
                  <a:lnTo>
                    <a:pt x="889" y="631"/>
                  </a:lnTo>
                  <a:lnTo>
                    <a:pt x="880" y="650"/>
                  </a:lnTo>
                  <a:lnTo>
                    <a:pt x="880" y="650"/>
                  </a:lnTo>
                  <a:lnTo>
                    <a:pt x="884" y="669"/>
                  </a:lnTo>
                  <a:lnTo>
                    <a:pt x="890" y="686"/>
                  </a:lnTo>
                  <a:lnTo>
                    <a:pt x="896" y="703"/>
                  </a:lnTo>
                  <a:lnTo>
                    <a:pt x="902" y="720"/>
                  </a:lnTo>
                  <a:lnTo>
                    <a:pt x="902" y="720"/>
                  </a:lnTo>
                  <a:lnTo>
                    <a:pt x="909" y="752"/>
                  </a:lnTo>
                  <a:lnTo>
                    <a:pt x="913" y="783"/>
                  </a:lnTo>
                  <a:lnTo>
                    <a:pt x="917" y="814"/>
                  </a:lnTo>
                  <a:lnTo>
                    <a:pt x="919" y="845"/>
                  </a:lnTo>
                  <a:lnTo>
                    <a:pt x="919" y="877"/>
                  </a:lnTo>
                  <a:lnTo>
                    <a:pt x="918" y="908"/>
                  </a:lnTo>
                  <a:lnTo>
                    <a:pt x="914" y="971"/>
                  </a:lnTo>
                  <a:lnTo>
                    <a:pt x="910" y="1036"/>
                  </a:lnTo>
                  <a:lnTo>
                    <a:pt x="908" y="1069"/>
                  </a:lnTo>
                  <a:lnTo>
                    <a:pt x="907" y="1103"/>
                  </a:lnTo>
                  <a:lnTo>
                    <a:pt x="907" y="1136"/>
                  </a:lnTo>
                  <a:lnTo>
                    <a:pt x="908" y="1171"/>
                  </a:lnTo>
                  <a:lnTo>
                    <a:pt x="910" y="1207"/>
                  </a:lnTo>
                  <a:lnTo>
                    <a:pt x="913" y="1242"/>
                  </a:lnTo>
                  <a:lnTo>
                    <a:pt x="913" y="1242"/>
                  </a:lnTo>
                  <a:lnTo>
                    <a:pt x="936" y="1140"/>
                  </a:lnTo>
                  <a:lnTo>
                    <a:pt x="947" y="1091"/>
                  </a:lnTo>
                  <a:lnTo>
                    <a:pt x="958" y="1043"/>
                  </a:lnTo>
                  <a:lnTo>
                    <a:pt x="971" y="996"/>
                  </a:lnTo>
                  <a:lnTo>
                    <a:pt x="985" y="950"/>
                  </a:lnTo>
                  <a:lnTo>
                    <a:pt x="999" y="903"/>
                  </a:lnTo>
                  <a:lnTo>
                    <a:pt x="1015" y="857"/>
                  </a:lnTo>
                  <a:lnTo>
                    <a:pt x="1015" y="857"/>
                  </a:lnTo>
                  <a:lnTo>
                    <a:pt x="1017" y="854"/>
                  </a:lnTo>
                  <a:lnTo>
                    <a:pt x="1016" y="852"/>
                  </a:lnTo>
                  <a:lnTo>
                    <a:pt x="1014" y="850"/>
                  </a:lnTo>
                  <a:lnTo>
                    <a:pt x="1014" y="849"/>
                  </a:lnTo>
                  <a:lnTo>
                    <a:pt x="1013" y="848"/>
                  </a:lnTo>
                  <a:lnTo>
                    <a:pt x="1013" y="848"/>
                  </a:lnTo>
                  <a:lnTo>
                    <a:pt x="1018" y="849"/>
                  </a:lnTo>
                  <a:lnTo>
                    <a:pt x="1020" y="848"/>
                  </a:lnTo>
                  <a:lnTo>
                    <a:pt x="1020" y="844"/>
                  </a:lnTo>
                  <a:lnTo>
                    <a:pt x="1020" y="844"/>
                  </a:lnTo>
                  <a:lnTo>
                    <a:pt x="1030" y="821"/>
                  </a:lnTo>
                  <a:lnTo>
                    <a:pt x="1034" y="809"/>
                  </a:lnTo>
                  <a:lnTo>
                    <a:pt x="1039" y="798"/>
                  </a:lnTo>
                  <a:lnTo>
                    <a:pt x="1039" y="798"/>
                  </a:lnTo>
                  <a:lnTo>
                    <a:pt x="1038" y="797"/>
                  </a:lnTo>
                  <a:lnTo>
                    <a:pt x="1038" y="796"/>
                  </a:lnTo>
                  <a:lnTo>
                    <a:pt x="1036" y="798"/>
                  </a:lnTo>
                  <a:lnTo>
                    <a:pt x="1035" y="800"/>
                  </a:lnTo>
                  <a:lnTo>
                    <a:pt x="1035" y="800"/>
                  </a:lnTo>
                  <a:lnTo>
                    <a:pt x="1034" y="798"/>
                  </a:lnTo>
                  <a:lnTo>
                    <a:pt x="1034" y="798"/>
                  </a:lnTo>
                  <a:lnTo>
                    <a:pt x="1034" y="796"/>
                  </a:lnTo>
                  <a:lnTo>
                    <a:pt x="1035" y="794"/>
                  </a:lnTo>
                  <a:lnTo>
                    <a:pt x="1039" y="793"/>
                  </a:lnTo>
                  <a:lnTo>
                    <a:pt x="1042" y="792"/>
                  </a:lnTo>
                  <a:lnTo>
                    <a:pt x="1042" y="791"/>
                  </a:lnTo>
                  <a:lnTo>
                    <a:pt x="1042" y="789"/>
                  </a:lnTo>
                  <a:lnTo>
                    <a:pt x="1042" y="789"/>
                  </a:lnTo>
                  <a:close/>
                  <a:moveTo>
                    <a:pt x="1666" y="178"/>
                  </a:moveTo>
                  <a:lnTo>
                    <a:pt x="1666" y="178"/>
                  </a:lnTo>
                  <a:lnTo>
                    <a:pt x="1650" y="190"/>
                  </a:lnTo>
                  <a:lnTo>
                    <a:pt x="1634" y="201"/>
                  </a:lnTo>
                  <a:lnTo>
                    <a:pt x="1617" y="212"/>
                  </a:lnTo>
                  <a:lnTo>
                    <a:pt x="1599" y="222"/>
                  </a:lnTo>
                  <a:lnTo>
                    <a:pt x="1599" y="222"/>
                  </a:lnTo>
                  <a:lnTo>
                    <a:pt x="1572" y="231"/>
                  </a:lnTo>
                  <a:lnTo>
                    <a:pt x="1545" y="242"/>
                  </a:lnTo>
                  <a:lnTo>
                    <a:pt x="1520" y="254"/>
                  </a:lnTo>
                  <a:lnTo>
                    <a:pt x="1496" y="264"/>
                  </a:lnTo>
                  <a:lnTo>
                    <a:pt x="1471" y="277"/>
                  </a:lnTo>
                  <a:lnTo>
                    <a:pt x="1449" y="290"/>
                  </a:lnTo>
                  <a:lnTo>
                    <a:pt x="1426" y="303"/>
                  </a:lnTo>
                  <a:lnTo>
                    <a:pt x="1405" y="316"/>
                  </a:lnTo>
                  <a:lnTo>
                    <a:pt x="1405" y="316"/>
                  </a:lnTo>
                  <a:lnTo>
                    <a:pt x="1374" y="337"/>
                  </a:lnTo>
                  <a:lnTo>
                    <a:pt x="1344" y="360"/>
                  </a:lnTo>
                  <a:lnTo>
                    <a:pt x="1287" y="407"/>
                  </a:lnTo>
                  <a:lnTo>
                    <a:pt x="1287" y="407"/>
                  </a:lnTo>
                  <a:lnTo>
                    <a:pt x="1259" y="431"/>
                  </a:lnTo>
                  <a:lnTo>
                    <a:pt x="1245" y="443"/>
                  </a:lnTo>
                  <a:lnTo>
                    <a:pt x="1232" y="457"/>
                  </a:lnTo>
                  <a:lnTo>
                    <a:pt x="1221" y="470"/>
                  </a:lnTo>
                  <a:lnTo>
                    <a:pt x="1209" y="485"/>
                  </a:lnTo>
                  <a:lnTo>
                    <a:pt x="1198" y="500"/>
                  </a:lnTo>
                  <a:lnTo>
                    <a:pt x="1187" y="515"/>
                  </a:lnTo>
                  <a:lnTo>
                    <a:pt x="1187" y="515"/>
                  </a:lnTo>
                  <a:lnTo>
                    <a:pt x="1167" y="547"/>
                  </a:lnTo>
                  <a:lnTo>
                    <a:pt x="1147" y="577"/>
                  </a:lnTo>
                  <a:lnTo>
                    <a:pt x="1147" y="577"/>
                  </a:lnTo>
                  <a:lnTo>
                    <a:pt x="1139" y="589"/>
                  </a:lnTo>
                  <a:lnTo>
                    <a:pt x="1133" y="602"/>
                  </a:lnTo>
                  <a:lnTo>
                    <a:pt x="1120" y="629"/>
                  </a:lnTo>
                  <a:lnTo>
                    <a:pt x="1099" y="681"/>
                  </a:lnTo>
                  <a:lnTo>
                    <a:pt x="1099" y="681"/>
                  </a:lnTo>
                  <a:lnTo>
                    <a:pt x="1087" y="710"/>
                  </a:lnTo>
                  <a:lnTo>
                    <a:pt x="1075" y="740"/>
                  </a:lnTo>
                  <a:lnTo>
                    <a:pt x="1055" y="799"/>
                  </a:lnTo>
                  <a:lnTo>
                    <a:pt x="1033" y="858"/>
                  </a:lnTo>
                  <a:lnTo>
                    <a:pt x="1012" y="918"/>
                  </a:lnTo>
                  <a:lnTo>
                    <a:pt x="1012" y="918"/>
                  </a:lnTo>
                  <a:lnTo>
                    <a:pt x="999" y="952"/>
                  </a:lnTo>
                  <a:lnTo>
                    <a:pt x="988" y="986"/>
                  </a:lnTo>
                  <a:lnTo>
                    <a:pt x="978" y="1021"/>
                  </a:lnTo>
                  <a:lnTo>
                    <a:pt x="968" y="1058"/>
                  </a:lnTo>
                  <a:lnTo>
                    <a:pt x="950" y="1130"/>
                  </a:lnTo>
                  <a:lnTo>
                    <a:pt x="932" y="1203"/>
                  </a:lnTo>
                  <a:lnTo>
                    <a:pt x="932" y="1203"/>
                  </a:lnTo>
                  <a:lnTo>
                    <a:pt x="933" y="1209"/>
                  </a:lnTo>
                  <a:lnTo>
                    <a:pt x="933" y="1215"/>
                  </a:lnTo>
                  <a:lnTo>
                    <a:pt x="930" y="1227"/>
                  </a:lnTo>
                  <a:lnTo>
                    <a:pt x="929" y="1233"/>
                  </a:lnTo>
                  <a:lnTo>
                    <a:pt x="928" y="1239"/>
                  </a:lnTo>
                  <a:lnTo>
                    <a:pt x="928" y="1244"/>
                  </a:lnTo>
                  <a:lnTo>
                    <a:pt x="929" y="1250"/>
                  </a:lnTo>
                  <a:lnTo>
                    <a:pt x="929" y="1250"/>
                  </a:lnTo>
                  <a:lnTo>
                    <a:pt x="935" y="1236"/>
                  </a:lnTo>
                  <a:lnTo>
                    <a:pt x="939" y="1222"/>
                  </a:lnTo>
                  <a:lnTo>
                    <a:pt x="942" y="1215"/>
                  </a:lnTo>
                  <a:lnTo>
                    <a:pt x="947" y="1210"/>
                  </a:lnTo>
                  <a:lnTo>
                    <a:pt x="951" y="1206"/>
                  </a:lnTo>
                  <a:lnTo>
                    <a:pt x="956" y="1201"/>
                  </a:lnTo>
                  <a:lnTo>
                    <a:pt x="956" y="1201"/>
                  </a:lnTo>
                  <a:lnTo>
                    <a:pt x="974" y="1172"/>
                  </a:lnTo>
                  <a:lnTo>
                    <a:pt x="993" y="1142"/>
                  </a:lnTo>
                  <a:lnTo>
                    <a:pt x="1013" y="1115"/>
                  </a:lnTo>
                  <a:lnTo>
                    <a:pt x="1023" y="1102"/>
                  </a:lnTo>
                  <a:lnTo>
                    <a:pt x="1033" y="1090"/>
                  </a:lnTo>
                  <a:lnTo>
                    <a:pt x="1033" y="1090"/>
                  </a:lnTo>
                  <a:lnTo>
                    <a:pt x="1045" y="1077"/>
                  </a:lnTo>
                  <a:lnTo>
                    <a:pt x="1057" y="1065"/>
                  </a:lnTo>
                  <a:lnTo>
                    <a:pt x="1071" y="1053"/>
                  </a:lnTo>
                  <a:lnTo>
                    <a:pt x="1082" y="1040"/>
                  </a:lnTo>
                  <a:lnTo>
                    <a:pt x="1082" y="1040"/>
                  </a:lnTo>
                  <a:lnTo>
                    <a:pt x="1105" y="1013"/>
                  </a:lnTo>
                  <a:lnTo>
                    <a:pt x="1117" y="1000"/>
                  </a:lnTo>
                  <a:lnTo>
                    <a:pt x="1129" y="988"/>
                  </a:lnTo>
                  <a:lnTo>
                    <a:pt x="1129" y="988"/>
                  </a:lnTo>
                  <a:lnTo>
                    <a:pt x="1168" y="956"/>
                  </a:lnTo>
                  <a:lnTo>
                    <a:pt x="1210" y="924"/>
                  </a:lnTo>
                  <a:lnTo>
                    <a:pt x="1230" y="909"/>
                  </a:lnTo>
                  <a:lnTo>
                    <a:pt x="1253" y="895"/>
                  </a:lnTo>
                  <a:lnTo>
                    <a:pt x="1275" y="881"/>
                  </a:lnTo>
                  <a:lnTo>
                    <a:pt x="1298" y="868"/>
                  </a:lnTo>
                  <a:lnTo>
                    <a:pt x="1321" y="857"/>
                  </a:lnTo>
                  <a:lnTo>
                    <a:pt x="1347" y="846"/>
                  </a:lnTo>
                  <a:lnTo>
                    <a:pt x="1372" y="837"/>
                  </a:lnTo>
                  <a:lnTo>
                    <a:pt x="1398" y="829"/>
                  </a:lnTo>
                  <a:lnTo>
                    <a:pt x="1426" y="822"/>
                  </a:lnTo>
                  <a:lnTo>
                    <a:pt x="1454" y="818"/>
                  </a:lnTo>
                  <a:lnTo>
                    <a:pt x="1484" y="815"/>
                  </a:lnTo>
                  <a:lnTo>
                    <a:pt x="1515" y="814"/>
                  </a:lnTo>
                  <a:lnTo>
                    <a:pt x="1515" y="814"/>
                  </a:lnTo>
                  <a:lnTo>
                    <a:pt x="1518" y="783"/>
                  </a:lnTo>
                  <a:lnTo>
                    <a:pt x="1524" y="753"/>
                  </a:lnTo>
                  <a:lnTo>
                    <a:pt x="1529" y="723"/>
                  </a:lnTo>
                  <a:lnTo>
                    <a:pt x="1535" y="693"/>
                  </a:lnTo>
                  <a:lnTo>
                    <a:pt x="1542" y="664"/>
                  </a:lnTo>
                  <a:lnTo>
                    <a:pt x="1550" y="634"/>
                  </a:lnTo>
                  <a:lnTo>
                    <a:pt x="1568" y="572"/>
                  </a:lnTo>
                  <a:lnTo>
                    <a:pt x="1568" y="572"/>
                  </a:lnTo>
                  <a:lnTo>
                    <a:pt x="1579" y="536"/>
                  </a:lnTo>
                  <a:lnTo>
                    <a:pt x="1592" y="501"/>
                  </a:lnTo>
                  <a:lnTo>
                    <a:pt x="1618" y="431"/>
                  </a:lnTo>
                  <a:lnTo>
                    <a:pt x="1618" y="431"/>
                  </a:lnTo>
                  <a:lnTo>
                    <a:pt x="1625" y="413"/>
                  </a:lnTo>
                  <a:lnTo>
                    <a:pt x="1633" y="394"/>
                  </a:lnTo>
                  <a:lnTo>
                    <a:pt x="1650" y="358"/>
                  </a:lnTo>
                  <a:lnTo>
                    <a:pt x="1668" y="320"/>
                  </a:lnTo>
                  <a:lnTo>
                    <a:pt x="1684" y="283"/>
                  </a:lnTo>
                  <a:lnTo>
                    <a:pt x="1691" y="263"/>
                  </a:lnTo>
                  <a:lnTo>
                    <a:pt x="1697" y="244"/>
                  </a:lnTo>
                  <a:lnTo>
                    <a:pt x="1701" y="225"/>
                  </a:lnTo>
                  <a:lnTo>
                    <a:pt x="1705" y="206"/>
                  </a:lnTo>
                  <a:lnTo>
                    <a:pt x="1707" y="186"/>
                  </a:lnTo>
                  <a:lnTo>
                    <a:pt x="1707" y="166"/>
                  </a:lnTo>
                  <a:lnTo>
                    <a:pt x="1705" y="147"/>
                  </a:lnTo>
                  <a:lnTo>
                    <a:pt x="1699" y="126"/>
                  </a:lnTo>
                  <a:lnTo>
                    <a:pt x="1699" y="126"/>
                  </a:lnTo>
                  <a:lnTo>
                    <a:pt x="1699" y="124"/>
                  </a:lnTo>
                  <a:lnTo>
                    <a:pt x="1698" y="124"/>
                  </a:lnTo>
                  <a:lnTo>
                    <a:pt x="1698" y="124"/>
                  </a:lnTo>
                  <a:lnTo>
                    <a:pt x="1695" y="132"/>
                  </a:lnTo>
                  <a:lnTo>
                    <a:pt x="1691" y="139"/>
                  </a:lnTo>
                  <a:lnTo>
                    <a:pt x="1682" y="151"/>
                  </a:lnTo>
                  <a:lnTo>
                    <a:pt x="1674" y="164"/>
                  </a:lnTo>
                  <a:lnTo>
                    <a:pt x="1669" y="170"/>
                  </a:lnTo>
                  <a:lnTo>
                    <a:pt x="1666" y="178"/>
                  </a:lnTo>
                  <a:lnTo>
                    <a:pt x="1666" y="178"/>
                  </a:lnTo>
                  <a:close/>
                  <a:moveTo>
                    <a:pt x="1717" y="151"/>
                  </a:moveTo>
                  <a:lnTo>
                    <a:pt x="1717" y="151"/>
                  </a:lnTo>
                  <a:lnTo>
                    <a:pt x="1720" y="170"/>
                  </a:lnTo>
                  <a:lnTo>
                    <a:pt x="1720" y="188"/>
                  </a:lnTo>
                  <a:lnTo>
                    <a:pt x="1718" y="206"/>
                  </a:lnTo>
                  <a:lnTo>
                    <a:pt x="1716" y="223"/>
                  </a:lnTo>
                  <a:lnTo>
                    <a:pt x="1713" y="240"/>
                  </a:lnTo>
                  <a:lnTo>
                    <a:pt x="1709" y="256"/>
                  </a:lnTo>
                  <a:lnTo>
                    <a:pt x="1703" y="272"/>
                  </a:lnTo>
                  <a:lnTo>
                    <a:pt x="1698" y="287"/>
                  </a:lnTo>
                  <a:lnTo>
                    <a:pt x="1685" y="318"/>
                  </a:lnTo>
                  <a:lnTo>
                    <a:pt x="1670" y="347"/>
                  </a:lnTo>
                  <a:lnTo>
                    <a:pt x="1655" y="377"/>
                  </a:lnTo>
                  <a:lnTo>
                    <a:pt x="1641" y="407"/>
                  </a:lnTo>
                  <a:lnTo>
                    <a:pt x="1641" y="407"/>
                  </a:lnTo>
                  <a:lnTo>
                    <a:pt x="1632" y="430"/>
                  </a:lnTo>
                  <a:lnTo>
                    <a:pt x="1623" y="454"/>
                  </a:lnTo>
                  <a:lnTo>
                    <a:pt x="1607" y="503"/>
                  </a:lnTo>
                  <a:lnTo>
                    <a:pt x="1607" y="503"/>
                  </a:lnTo>
                  <a:lnTo>
                    <a:pt x="1581" y="580"/>
                  </a:lnTo>
                  <a:lnTo>
                    <a:pt x="1570" y="620"/>
                  </a:lnTo>
                  <a:lnTo>
                    <a:pt x="1558" y="660"/>
                  </a:lnTo>
                  <a:lnTo>
                    <a:pt x="1547" y="700"/>
                  </a:lnTo>
                  <a:lnTo>
                    <a:pt x="1539" y="742"/>
                  </a:lnTo>
                  <a:lnTo>
                    <a:pt x="1531" y="785"/>
                  </a:lnTo>
                  <a:lnTo>
                    <a:pt x="1526" y="829"/>
                  </a:lnTo>
                  <a:lnTo>
                    <a:pt x="1526" y="829"/>
                  </a:lnTo>
                  <a:lnTo>
                    <a:pt x="1498" y="830"/>
                  </a:lnTo>
                  <a:lnTo>
                    <a:pt x="1470" y="831"/>
                  </a:lnTo>
                  <a:lnTo>
                    <a:pt x="1417" y="833"/>
                  </a:lnTo>
                  <a:lnTo>
                    <a:pt x="1417" y="833"/>
                  </a:lnTo>
                  <a:lnTo>
                    <a:pt x="1391" y="842"/>
                  </a:lnTo>
                  <a:lnTo>
                    <a:pt x="1365" y="851"/>
                  </a:lnTo>
                  <a:lnTo>
                    <a:pt x="1339" y="862"/>
                  </a:lnTo>
                  <a:lnTo>
                    <a:pt x="1315" y="874"/>
                  </a:lnTo>
                  <a:lnTo>
                    <a:pt x="1291" y="887"/>
                  </a:lnTo>
                  <a:lnTo>
                    <a:pt x="1268" y="899"/>
                  </a:lnTo>
                  <a:lnTo>
                    <a:pt x="1245" y="913"/>
                  </a:lnTo>
                  <a:lnTo>
                    <a:pt x="1223" y="927"/>
                  </a:lnTo>
                  <a:lnTo>
                    <a:pt x="1223" y="927"/>
                  </a:lnTo>
                  <a:lnTo>
                    <a:pt x="1207" y="940"/>
                  </a:lnTo>
                  <a:lnTo>
                    <a:pt x="1192" y="954"/>
                  </a:lnTo>
                  <a:lnTo>
                    <a:pt x="1165" y="980"/>
                  </a:lnTo>
                  <a:lnTo>
                    <a:pt x="1165" y="980"/>
                  </a:lnTo>
                  <a:lnTo>
                    <a:pt x="1154" y="987"/>
                  </a:lnTo>
                  <a:lnTo>
                    <a:pt x="1145" y="995"/>
                  </a:lnTo>
                  <a:lnTo>
                    <a:pt x="1135" y="1001"/>
                  </a:lnTo>
                  <a:lnTo>
                    <a:pt x="1125" y="1010"/>
                  </a:lnTo>
                  <a:lnTo>
                    <a:pt x="1125" y="1010"/>
                  </a:lnTo>
                  <a:lnTo>
                    <a:pt x="1117" y="1018"/>
                  </a:lnTo>
                  <a:lnTo>
                    <a:pt x="1108" y="1028"/>
                  </a:lnTo>
                  <a:lnTo>
                    <a:pt x="1091" y="1047"/>
                  </a:lnTo>
                  <a:lnTo>
                    <a:pt x="1091" y="1047"/>
                  </a:lnTo>
                  <a:lnTo>
                    <a:pt x="1056" y="1082"/>
                  </a:lnTo>
                  <a:lnTo>
                    <a:pt x="1039" y="1101"/>
                  </a:lnTo>
                  <a:lnTo>
                    <a:pt x="1023" y="1120"/>
                  </a:lnTo>
                  <a:lnTo>
                    <a:pt x="1023" y="1120"/>
                  </a:lnTo>
                  <a:lnTo>
                    <a:pt x="1008" y="1140"/>
                  </a:lnTo>
                  <a:lnTo>
                    <a:pt x="993" y="1161"/>
                  </a:lnTo>
                  <a:lnTo>
                    <a:pt x="979" y="1182"/>
                  </a:lnTo>
                  <a:lnTo>
                    <a:pt x="965" y="1205"/>
                  </a:lnTo>
                  <a:lnTo>
                    <a:pt x="952" y="1226"/>
                  </a:lnTo>
                  <a:lnTo>
                    <a:pt x="940" y="1250"/>
                  </a:lnTo>
                  <a:lnTo>
                    <a:pt x="928" y="1272"/>
                  </a:lnTo>
                  <a:lnTo>
                    <a:pt x="918" y="1296"/>
                  </a:lnTo>
                  <a:lnTo>
                    <a:pt x="918" y="1296"/>
                  </a:lnTo>
                  <a:lnTo>
                    <a:pt x="923" y="1290"/>
                  </a:lnTo>
                  <a:lnTo>
                    <a:pt x="928" y="1284"/>
                  </a:lnTo>
                  <a:lnTo>
                    <a:pt x="933" y="1275"/>
                  </a:lnTo>
                  <a:lnTo>
                    <a:pt x="937" y="1268"/>
                  </a:lnTo>
                  <a:lnTo>
                    <a:pt x="944" y="1251"/>
                  </a:lnTo>
                  <a:lnTo>
                    <a:pt x="953" y="1233"/>
                  </a:lnTo>
                  <a:lnTo>
                    <a:pt x="953" y="1233"/>
                  </a:lnTo>
                  <a:lnTo>
                    <a:pt x="959" y="1225"/>
                  </a:lnTo>
                  <a:lnTo>
                    <a:pt x="967" y="1216"/>
                  </a:lnTo>
                  <a:lnTo>
                    <a:pt x="975" y="1208"/>
                  </a:lnTo>
                  <a:lnTo>
                    <a:pt x="983" y="1200"/>
                  </a:lnTo>
                  <a:lnTo>
                    <a:pt x="983" y="1200"/>
                  </a:lnTo>
                  <a:lnTo>
                    <a:pt x="998" y="1179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20" y="1147"/>
                  </a:lnTo>
                  <a:lnTo>
                    <a:pt x="1028" y="1136"/>
                  </a:lnTo>
                  <a:lnTo>
                    <a:pt x="1032" y="1131"/>
                  </a:lnTo>
                  <a:lnTo>
                    <a:pt x="1036" y="1126"/>
                  </a:lnTo>
                  <a:lnTo>
                    <a:pt x="1042" y="1123"/>
                  </a:lnTo>
                  <a:lnTo>
                    <a:pt x="1047" y="1121"/>
                  </a:lnTo>
                  <a:lnTo>
                    <a:pt x="1047" y="1121"/>
                  </a:lnTo>
                  <a:lnTo>
                    <a:pt x="1038" y="1138"/>
                  </a:lnTo>
                  <a:lnTo>
                    <a:pt x="1027" y="1153"/>
                  </a:lnTo>
                  <a:lnTo>
                    <a:pt x="1003" y="1184"/>
                  </a:lnTo>
                  <a:lnTo>
                    <a:pt x="980" y="1214"/>
                  </a:lnTo>
                  <a:lnTo>
                    <a:pt x="969" y="1230"/>
                  </a:lnTo>
                  <a:lnTo>
                    <a:pt x="960" y="1246"/>
                  </a:lnTo>
                  <a:lnTo>
                    <a:pt x="960" y="1246"/>
                  </a:lnTo>
                  <a:lnTo>
                    <a:pt x="954" y="1257"/>
                  </a:lnTo>
                  <a:lnTo>
                    <a:pt x="949" y="1270"/>
                  </a:lnTo>
                  <a:lnTo>
                    <a:pt x="943" y="1282"/>
                  </a:lnTo>
                  <a:lnTo>
                    <a:pt x="940" y="1294"/>
                  </a:lnTo>
                  <a:lnTo>
                    <a:pt x="940" y="1294"/>
                  </a:lnTo>
                  <a:lnTo>
                    <a:pt x="945" y="1293"/>
                  </a:lnTo>
                  <a:lnTo>
                    <a:pt x="951" y="1292"/>
                  </a:lnTo>
                  <a:lnTo>
                    <a:pt x="956" y="1291"/>
                  </a:lnTo>
                  <a:lnTo>
                    <a:pt x="961" y="1290"/>
                  </a:lnTo>
                  <a:lnTo>
                    <a:pt x="961" y="1290"/>
                  </a:lnTo>
                  <a:lnTo>
                    <a:pt x="1012" y="1221"/>
                  </a:lnTo>
                  <a:lnTo>
                    <a:pt x="1038" y="1186"/>
                  </a:lnTo>
                  <a:lnTo>
                    <a:pt x="1064" y="1152"/>
                  </a:lnTo>
                  <a:lnTo>
                    <a:pt x="1091" y="1118"/>
                  </a:lnTo>
                  <a:lnTo>
                    <a:pt x="1119" y="1086"/>
                  </a:lnTo>
                  <a:lnTo>
                    <a:pt x="1147" y="1055"/>
                  </a:lnTo>
                  <a:lnTo>
                    <a:pt x="1177" y="1024"/>
                  </a:lnTo>
                  <a:lnTo>
                    <a:pt x="1177" y="1024"/>
                  </a:lnTo>
                  <a:lnTo>
                    <a:pt x="1181" y="1024"/>
                  </a:lnTo>
                  <a:lnTo>
                    <a:pt x="1184" y="1023"/>
                  </a:lnTo>
                  <a:lnTo>
                    <a:pt x="1190" y="1020"/>
                  </a:lnTo>
                  <a:lnTo>
                    <a:pt x="1190" y="1020"/>
                  </a:lnTo>
                  <a:lnTo>
                    <a:pt x="1220" y="995"/>
                  </a:lnTo>
                  <a:lnTo>
                    <a:pt x="1251" y="969"/>
                  </a:lnTo>
                  <a:lnTo>
                    <a:pt x="1284" y="943"/>
                  </a:lnTo>
                  <a:lnTo>
                    <a:pt x="1317" y="919"/>
                  </a:lnTo>
                  <a:lnTo>
                    <a:pt x="1317" y="919"/>
                  </a:lnTo>
                  <a:lnTo>
                    <a:pt x="1338" y="905"/>
                  </a:lnTo>
                  <a:lnTo>
                    <a:pt x="1360" y="892"/>
                  </a:lnTo>
                  <a:lnTo>
                    <a:pt x="1381" y="880"/>
                  </a:lnTo>
                  <a:lnTo>
                    <a:pt x="1404" y="869"/>
                  </a:lnTo>
                  <a:lnTo>
                    <a:pt x="1428" y="861"/>
                  </a:lnTo>
                  <a:lnTo>
                    <a:pt x="1441" y="858"/>
                  </a:lnTo>
                  <a:lnTo>
                    <a:pt x="1454" y="854"/>
                  </a:lnTo>
                  <a:lnTo>
                    <a:pt x="1468" y="851"/>
                  </a:lnTo>
                  <a:lnTo>
                    <a:pt x="1482" y="850"/>
                  </a:lnTo>
                  <a:lnTo>
                    <a:pt x="1496" y="848"/>
                  </a:lnTo>
                  <a:lnTo>
                    <a:pt x="1511" y="848"/>
                  </a:lnTo>
                  <a:lnTo>
                    <a:pt x="1511" y="848"/>
                  </a:lnTo>
                  <a:lnTo>
                    <a:pt x="1524" y="848"/>
                  </a:lnTo>
                  <a:lnTo>
                    <a:pt x="1532" y="849"/>
                  </a:lnTo>
                  <a:lnTo>
                    <a:pt x="1541" y="849"/>
                  </a:lnTo>
                  <a:lnTo>
                    <a:pt x="1553" y="848"/>
                  </a:lnTo>
                  <a:lnTo>
                    <a:pt x="1553" y="848"/>
                  </a:lnTo>
                  <a:lnTo>
                    <a:pt x="1580" y="752"/>
                  </a:lnTo>
                  <a:lnTo>
                    <a:pt x="1609" y="656"/>
                  </a:lnTo>
                  <a:lnTo>
                    <a:pt x="1622" y="607"/>
                  </a:lnTo>
                  <a:lnTo>
                    <a:pt x="1635" y="559"/>
                  </a:lnTo>
                  <a:lnTo>
                    <a:pt x="1647" y="509"/>
                  </a:lnTo>
                  <a:lnTo>
                    <a:pt x="1656" y="456"/>
                  </a:lnTo>
                  <a:lnTo>
                    <a:pt x="1656" y="456"/>
                  </a:lnTo>
                  <a:lnTo>
                    <a:pt x="1659" y="453"/>
                  </a:lnTo>
                  <a:lnTo>
                    <a:pt x="1662" y="450"/>
                  </a:lnTo>
                  <a:lnTo>
                    <a:pt x="1664" y="446"/>
                  </a:lnTo>
                  <a:lnTo>
                    <a:pt x="1666" y="442"/>
                  </a:lnTo>
                  <a:lnTo>
                    <a:pt x="1666" y="442"/>
                  </a:lnTo>
                  <a:lnTo>
                    <a:pt x="1672" y="424"/>
                  </a:lnTo>
                  <a:lnTo>
                    <a:pt x="1678" y="406"/>
                  </a:lnTo>
                  <a:lnTo>
                    <a:pt x="1682" y="387"/>
                  </a:lnTo>
                  <a:lnTo>
                    <a:pt x="1685" y="368"/>
                  </a:lnTo>
                  <a:lnTo>
                    <a:pt x="1694" y="330"/>
                  </a:lnTo>
                  <a:lnTo>
                    <a:pt x="1699" y="313"/>
                  </a:lnTo>
                  <a:lnTo>
                    <a:pt x="1705" y="294"/>
                  </a:lnTo>
                  <a:lnTo>
                    <a:pt x="1705" y="294"/>
                  </a:lnTo>
                  <a:lnTo>
                    <a:pt x="1707" y="291"/>
                  </a:lnTo>
                  <a:lnTo>
                    <a:pt x="1710" y="289"/>
                  </a:lnTo>
                  <a:lnTo>
                    <a:pt x="1712" y="286"/>
                  </a:lnTo>
                  <a:lnTo>
                    <a:pt x="1714" y="283"/>
                  </a:lnTo>
                  <a:lnTo>
                    <a:pt x="1714" y="283"/>
                  </a:lnTo>
                  <a:lnTo>
                    <a:pt x="1723" y="256"/>
                  </a:lnTo>
                  <a:lnTo>
                    <a:pt x="1730" y="229"/>
                  </a:lnTo>
                  <a:lnTo>
                    <a:pt x="1737" y="202"/>
                  </a:lnTo>
                  <a:lnTo>
                    <a:pt x="1744" y="178"/>
                  </a:lnTo>
                  <a:lnTo>
                    <a:pt x="1744" y="178"/>
                  </a:lnTo>
                  <a:lnTo>
                    <a:pt x="1751" y="162"/>
                  </a:lnTo>
                  <a:lnTo>
                    <a:pt x="1753" y="154"/>
                  </a:lnTo>
                  <a:lnTo>
                    <a:pt x="1753" y="150"/>
                  </a:lnTo>
                  <a:lnTo>
                    <a:pt x="1751" y="146"/>
                  </a:lnTo>
                  <a:lnTo>
                    <a:pt x="1751" y="146"/>
                  </a:lnTo>
                  <a:lnTo>
                    <a:pt x="1742" y="148"/>
                  </a:lnTo>
                  <a:lnTo>
                    <a:pt x="1735" y="150"/>
                  </a:lnTo>
                  <a:lnTo>
                    <a:pt x="1727" y="152"/>
                  </a:lnTo>
                  <a:lnTo>
                    <a:pt x="1723" y="152"/>
                  </a:lnTo>
                  <a:lnTo>
                    <a:pt x="1717" y="151"/>
                  </a:lnTo>
                  <a:lnTo>
                    <a:pt x="1717" y="151"/>
                  </a:lnTo>
                  <a:close/>
                  <a:moveTo>
                    <a:pt x="1785" y="576"/>
                  </a:moveTo>
                  <a:lnTo>
                    <a:pt x="1785" y="576"/>
                  </a:lnTo>
                  <a:lnTo>
                    <a:pt x="1783" y="575"/>
                  </a:lnTo>
                  <a:lnTo>
                    <a:pt x="1782" y="575"/>
                  </a:lnTo>
                  <a:lnTo>
                    <a:pt x="1781" y="576"/>
                  </a:lnTo>
                  <a:lnTo>
                    <a:pt x="1781" y="577"/>
                  </a:lnTo>
                  <a:lnTo>
                    <a:pt x="1778" y="581"/>
                  </a:lnTo>
                  <a:lnTo>
                    <a:pt x="1776" y="587"/>
                  </a:lnTo>
                  <a:lnTo>
                    <a:pt x="1776" y="587"/>
                  </a:lnTo>
                  <a:lnTo>
                    <a:pt x="1781" y="556"/>
                  </a:lnTo>
                  <a:lnTo>
                    <a:pt x="1785" y="526"/>
                  </a:lnTo>
                  <a:lnTo>
                    <a:pt x="1798" y="464"/>
                  </a:lnTo>
                  <a:lnTo>
                    <a:pt x="1811" y="399"/>
                  </a:lnTo>
                  <a:lnTo>
                    <a:pt x="1822" y="334"/>
                  </a:lnTo>
                  <a:lnTo>
                    <a:pt x="1822" y="334"/>
                  </a:lnTo>
                  <a:lnTo>
                    <a:pt x="1827" y="327"/>
                  </a:lnTo>
                  <a:lnTo>
                    <a:pt x="1831" y="320"/>
                  </a:lnTo>
                  <a:lnTo>
                    <a:pt x="1831" y="320"/>
                  </a:lnTo>
                  <a:lnTo>
                    <a:pt x="1831" y="312"/>
                  </a:lnTo>
                  <a:lnTo>
                    <a:pt x="1833" y="303"/>
                  </a:lnTo>
                  <a:lnTo>
                    <a:pt x="1838" y="282"/>
                  </a:lnTo>
                  <a:lnTo>
                    <a:pt x="1844" y="260"/>
                  </a:lnTo>
                  <a:lnTo>
                    <a:pt x="1849" y="240"/>
                  </a:lnTo>
                  <a:lnTo>
                    <a:pt x="1849" y="240"/>
                  </a:lnTo>
                  <a:lnTo>
                    <a:pt x="1852" y="237"/>
                  </a:lnTo>
                  <a:lnTo>
                    <a:pt x="1854" y="232"/>
                  </a:lnTo>
                  <a:lnTo>
                    <a:pt x="1857" y="227"/>
                  </a:lnTo>
                  <a:lnTo>
                    <a:pt x="1858" y="222"/>
                  </a:lnTo>
                  <a:lnTo>
                    <a:pt x="1858" y="222"/>
                  </a:lnTo>
                  <a:lnTo>
                    <a:pt x="1853" y="217"/>
                  </a:lnTo>
                  <a:lnTo>
                    <a:pt x="1849" y="213"/>
                  </a:lnTo>
                  <a:lnTo>
                    <a:pt x="1844" y="211"/>
                  </a:lnTo>
                  <a:lnTo>
                    <a:pt x="1838" y="210"/>
                  </a:lnTo>
                  <a:lnTo>
                    <a:pt x="1838" y="210"/>
                  </a:lnTo>
                  <a:lnTo>
                    <a:pt x="1835" y="213"/>
                  </a:lnTo>
                  <a:lnTo>
                    <a:pt x="1832" y="216"/>
                  </a:lnTo>
                  <a:lnTo>
                    <a:pt x="1828" y="225"/>
                  </a:lnTo>
                  <a:lnTo>
                    <a:pt x="1824" y="236"/>
                  </a:lnTo>
                  <a:lnTo>
                    <a:pt x="1822" y="246"/>
                  </a:lnTo>
                  <a:lnTo>
                    <a:pt x="1820" y="257"/>
                  </a:lnTo>
                  <a:lnTo>
                    <a:pt x="1818" y="268"/>
                  </a:lnTo>
                  <a:lnTo>
                    <a:pt x="1815" y="277"/>
                  </a:lnTo>
                  <a:lnTo>
                    <a:pt x="1809" y="286"/>
                  </a:lnTo>
                  <a:lnTo>
                    <a:pt x="1809" y="286"/>
                  </a:lnTo>
                  <a:lnTo>
                    <a:pt x="1809" y="278"/>
                  </a:lnTo>
                  <a:lnTo>
                    <a:pt x="1809" y="271"/>
                  </a:lnTo>
                  <a:lnTo>
                    <a:pt x="1813" y="253"/>
                  </a:lnTo>
                  <a:lnTo>
                    <a:pt x="1817" y="233"/>
                  </a:lnTo>
                  <a:lnTo>
                    <a:pt x="1820" y="215"/>
                  </a:lnTo>
                  <a:lnTo>
                    <a:pt x="1820" y="215"/>
                  </a:lnTo>
                  <a:lnTo>
                    <a:pt x="1818" y="212"/>
                  </a:lnTo>
                  <a:lnTo>
                    <a:pt x="1816" y="209"/>
                  </a:lnTo>
                  <a:lnTo>
                    <a:pt x="1814" y="201"/>
                  </a:lnTo>
                  <a:lnTo>
                    <a:pt x="1813" y="194"/>
                  </a:lnTo>
                  <a:lnTo>
                    <a:pt x="1809" y="186"/>
                  </a:lnTo>
                  <a:lnTo>
                    <a:pt x="1809" y="186"/>
                  </a:lnTo>
                  <a:lnTo>
                    <a:pt x="1804" y="204"/>
                  </a:lnTo>
                  <a:lnTo>
                    <a:pt x="1800" y="223"/>
                  </a:lnTo>
                  <a:lnTo>
                    <a:pt x="1794" y="241"/>
                  </a:lnTo>
                  <a:lnTo>
                    <a:pt x="1791" y="248"/>
                  </a:lnTo>
                  <a:lnTo>
                    <a:pt x="1787" y="256"/>
                  </a:lnTo>
                  <a:lnTo>
                    <a:pt x="1787" y="256"/>
                  </a:lnTo>
                  <a:lnTo>
                    <a:pt x="1787" y="246"/>
                  </a:lnTo>
                  <a:lnTo>
                    <a:pt x="1788" y="237"/>
                  </a:lnTo>
                  <a:lnTo>
                    <a:pt x="1792" y="219"/>
                  </a:lnTo>
                  <a:lnTo>
                    <a:pt x="1796" y="202"/>
                  </a:lnTo>
                  <a:lnTo>
                    <a:pt x="1797" y="194"/>
                  </a:lnTo>
                  <a:lnTo>
                    <a:pt x="1798" y="186"/>
                  </a:lnTo>
                  <a:lnTo>
                    <a:pt x="1798" y="186"/>
                  </a:lnTo>
                  <a:lnTo>
                    <a:pt x="1794" y="191"/>
                  </a:lnTo>
                  <a:lnTo>
                    <a:pt x="1791" y="196"/>
                  </a:lnTo>
                  <a:lnTo>
                    <a:pt x="1789" y="207"/>
                  </a:lnTo>
                  <a:lnTo>
                    <a:pt x="1787" y="217"/>
                  </a:lnTo>
                  <a:lnTo>
                    <a:pt x="1785" y="229"/>
                  </a:lnTo>
                  <a:lnTo>
                    <a:pt x="1785" y="229"/>
                  </a:lnTo>
                  <a:lnTo>
                    <a:pt x="1771" y="272"/>
                  </a:lnTo>
                  <a:lnTo>
                    <a:pt x="1765" y="293"/>
                  </a:lnTo>
                  <a:lnTo>
                    <a:pt x="1760" y="315"/>
                  </a:lnTo>
                  <a:lnTo>
                    <a:pt x="1760" y="315"/>
                  </a:lnTo>
                  <a:lnTo>
                    <a:pt x="1758" y="324"/>
                  </a:lnTo>
                  <a:lnTo>
                    <a:pt x="1757" y="333"/>
                  </a:lnTo>
                  <a:lnTo>
                    <a:pt x="1756" y="336"/>
                  </a:lnTo>
                  <a:lnTo>
                    <a:pt x="1754" y="339"/>
                  </a:lnTo>
                  <a:lnTo>
                    <a:pt x="1752" y="342"/>
                  </a:lnTo>
                  <a:lnTo>
                    <a:pt x="1750" y="343"/>
                  </a:lnTo>
                  <a:lnTo>
                    <a:pt x="1750" y="343"/>
                  </a:lnTo>
                  <a:lnTo>
                    <a:pt x="1752" y="321"/>
                  </a:lnTo>
                  <a:lnTo>
                    <a:pt x="1756" y="300"/>
                  </a:lnTo>
                  <a:lnTo>
                    <a:pt x="1765" y="259"/>
                  </a:lnTo>
                  <a:lnTo>
                    <a:pt x="1775" y="217"/>
                  </a:lnTo>
                  <a:lnTo>
                    <a:pt x="1780" y="196"/>
                  </a:lnTo>
                  <a:lnTo>
                    <a:pt x="1783" y="173"/>
                  </a:lnTo>
                  <a:lnTo>
                    <a:pt x="1783" y="173"/>
                  </a:lnTo>
                  <a:lnTo>
                    <a:pt x="1776" y="164"/>
                  </a:lnTo>
                  <a:lnTo>
                    <a:pt x="1772" y="160"/>
                  </a:lnTo>
                  <a:lnTo>
                    <a:pt x="1767" y="156"/>
                  </a:lnTo>
                  <a:lnTo>
                    <a:pt x="1767" y="156"/>
                  </a:lnTo>
                  <a:lnTo>
                    <a:pt x="1753" y="197"/>
                  </a:lnTo>
                  <a:lnTo>
                    <a:pt x="1740" y="239"/>
                  </a:lnTo>
                  <a:lnTo>
                    <a:pt x="1714" y="323"/>
                  </a:lnTo>
                  <a:lnTo>
                    <a:pt x="1690" y="410"/>
                  </a:lnTo>
                  <a:lnTo>
                    <a:pt x="1666" y="497"/>
                  </a:lnTo>
                  <a:lnTo>
                    <a:pt x="1641" y="584"/>
                  </a:lnTo>
                  <a:lnTo>
                    <a:pt x="1617" y="670"/>
                  </a:lnTo>
                  <a:lnTo>
                    <a:pt x="1592" y="756"/>
                  </a:lnTo>
                  <a:lnTo>
                    <a:pt x="1578" y="799"/>
                  </a:lnTo>
                  <a:lnTo>
                    <a:pt x="1564" y="841"/>
                  </a:lnTo>
                  <a:lnTo>
                    <a:pt x="1564" y="841"/>
                  </a:lnTo>
                  <a:lnTo>
                    <a:pt x="1569" y="847"/>
                  </a:lnTo>
                  <a:lnTo>
                    <a:pt x="1574" y="851"/>
                  </a:lnTo>
                  <a:lnTo>
                    <a:pt x="1577" y="853"/>
                  </a:lnTo>
                  <a:lnTo>
                    <a:pt x="1581" y="854"/>
                  </a:lnTo>
                  <a:lnTo>
                    <a:pt x="1586" y="855"/>
                  </a:lnTo>
                  <a:lnTo>
                    <a:pt x="1591" y="854"/>
                  </a:lnTo>
                  <a:lnTo>
                    <a:pt x="1591" y="854"/>
                  </a:lnTo>
                  <a:lnTo>
                    <a:pt x="1592" y="842"/>
                  </a:lnTo>
                  <a:lnTo>
                    <a:pt x="1595" y="830"/>
                  </a:lnTo>
                  <a:lnTo>
                    <a:pt x="1599" y="817"/>
                  </a:lnTo>
                  <a:lnTo>
                    <a:pt x="1602" y="805"/>
                  </a:lnTo>
                  <a:lnTo>
                    <a:pt x="1610" y="782"/>
                  </a:lnTo>
                  <a:lnTo>
                    <a:pt x="1615" y="769"/>
                  </a:lnTo>
                  <a:lnTo>
                    <a:pt x="1618" y="757"/>
                  </a:lnTo>
                  <a:lnTo>
                    <a:pt x="1618" y="757"/>
                  </a:lnTo>
                  <a:lnTo>
                    <a:pt x="1620" y="744"/>
                  </a:lnTo>
                  <a:lnTo>
                    <a:pt x="1621" y="730"/>
                  </a:lnTo>
                  <a:lnTo>
                    <a:pt x="1622" y="724"/>
                  </a:lnTo>
                  <a:lnTo>
                    <a:pt x="1624" y="717"/>
                  </a:lnTo>
                  <a:lnTo>
                    <a:pt x="1626" y="711"/>
                  </a:lnTo>
                  <a:lnTo>
                    <a:pt x="1631" y="706"/>
                  </a:lnTo>
                  <a:lnTo>
                    <a:pt x="1631" y="706"/>
                  </a:lnTo>
                  <a:lnTo>
                    <a:pt x="1629" y="725"/>
                  </a:lnTo>
                  <a:lnTo>
                    <a:pt x="1625" y="743"/>
                  </a:lnTo>
                  <a:lnTo>
                    <a:pt x="1618" y="779"/>
                  </a:lnTo>
                  <a:lnTo>
                    <a:pt x="1609" y="816"/>
                  </a:lnTo>
                  <a:lnTo>
                    <a:pt x="1605" y="834"/>
                  </a:lnTo>
                  <a:lnTo>
                    <a:pt x="1602" y="853"/>
                  </a:lnTo>
                  <a:lnTo>
                    <a:pt x="1602" y="853"/>
                  </a:lnTo>
                  <a:lnTo>
                    <a:pt x="1605" y="852"/>
                  </a:lnTo>
                  <a:lnTo>
                    <a:pt x="1607" y="852"/>
                  </a:lnTo>
                  <a:lnTo>
                    <a:pt x="1611" y="852"/>
                  </a:lnTo>
                  <a:lnTo>
                    <a:pt x="1616" y="853"/>
                  </a:lnTo>
                  <a:lnTo>
                    <a:pt x="1618" y="853"/>
                  </a:lnTo>
                  <a:lnTo>
                    <a:pt x="1620" y="853"/>
                  </a:lnTo>
                  <a:lnTo>
                    <a:pt x="1620" y="853"/>
                  </a:lnTo>
                  <a:lnTo>
                    <a:pt x="1626" y="823"/>
                  </a:lnTo>
                  <a:lnTo>
                    <a:pt x="1634" y="792"/>
                  </a:lnTo>
                  <a:lnTo>
                    <a:pt x="1650" y="731"/>
                  </a:lnTo>
                  <a:lnTo>
                    <a:pt x="1665" y="669"/>
                  </a:lnTo>
                  <a:lnTo>
                    <a:pt x="1672" y="637"/>
                  </a:lnTo>
                  <a:lnTo>
                    <a:pt x="1678" y="604"/>
                  </a:lnTo>
                  <a:lnTo>
                    <a:pt x="1678" y="604"/>
                  </a:lnTo>
                  <a:lnTo>
                    <a:pt x="1681" y="600"/>
                  </a:lnTo>
                  <a:lnTo>
                    <a:pt x="1684" y="595"/>
                  </a:lnTo>
                  <a:lnTo>
                    <a:pt x="1685" y="590"/>
                  </a:lnTo>
                  <a:lnTo>
                    <a:pt x="1686" y="584"/>
                  </a:lnTo>
                  <a:lnTo>
                    <a:pt x="1687" y="571"/>
                  </a:lnTo>
                  <a:lnTo>
                    <a:pt x="1688" y="558"/>
                  </a:lnTo>
                  <a:lnTo>
                    <a:pt x="1688" y="558"/>
                  </a:lnTo>
                  <a:lnTo>
                    <a:pt x="1693" y="537"/>
                  </a:lnTo>
                  <a:lnTo>
                    <a:pt x="1698" y="517"/>
                  </a:lnTo>
                  <a:lnTo>
                    <a:pt x="1702" y="497"/>
                  </a:lnTo>
                  <a:lnTo>
                    <a:pt x="1707" y="476"/>
                  </a:lnTo>
                  <a:lnTo>
                    <a:pt x="1707" y="476"/>
                  </a:lnTo>
                  <a:lnTo>
                    <a:pt x="1709" y="466"/>
                  </a:lnTo>
                  <a:lnTo>
                    <a:pt x="1712" y="456"/>
                  </a:lnTo>
                  <a:lnTo>
                    <a:pt x="1717" y="436"/>
                  </a:lnTo>
                  <a:lnTo>
                    <a:pt x="1717" y="436"/>
                  </a:lnTo>
                  <a:lnTo>
                    <a:pt x="1720" y="425"/>
                  </a:lnTo>
                  <a:lnTo>
                    <a:pt x="1721" y="414"/>
                  </a:lnTo>
                  <a:lnTo>
                    <a:pt x="1722" y="409"/>
                  </a:lnTo>
                  <a:lnTo>
                    <a:pt x="1724" y="405"/>
                  </a:lnTo>
                  <a:lnTo>
                    <a:pt x="1727" y="402"/>
                  </a:lnTo>
                  <a:lnTo>
                    <a:pt x="1731" y="398"/>
                  </a:lnTo>
                  <a:lnTo>
                    <a:pt x="1731" y="398"/>
                  </a:lnTo>
                  <a:lnTo>
                    <a:pt x="1726" y="434"/>
                  </a:lnTo>
                  <a:lnTo>
                    <a:pt x="1720" y="471"/>
                  </a:lnTo>
                  <a:lnTo>
                    <a:pt x="1712" y="509"/>
                  </a:lnTo>
                  <a:lnTo>
                    <a:pt x="1705" y="547"/>
                  </a:lnTo>
                  <a:lnTo>
                    <a:pt x="1686" y="624"/>
                  </a:lnTo>
                  <a:lnTo>
                    <a:pt x="1667" y="700"/>
                  </a:lnTo>
                  <a:lnTo>
                    <a:pt x="1667" y="700"/>
                  </a:lnTo>
                  <a:lnTo>
                    <a:pt x="1664" y="716"/>
                  </a:lnTo>
                  <a:lnTo>
                    <a:pt x="1662" y="733"/>
                  </a:lnTo>
                  <a:lnTo>
                    <a:pt x="1659" y="749"/>
                  </a:lnTo>
                  <a:lnTo>
                    <a:pt x="1655" y="766"/>
                  </a:lnTo>
                  <a:lnTo>
                    <a:pt x="1655" y="766"/>
                  </a:lnTo>
                  <a:lnTo>
                    <a:pt x="1651" y="779"/>
                  </a:lnTo>
                  <a:lnTo>
                    <a:pt x="1646" y="794"/>
                  </a:lnTo>
                  <a:lnTo>
                    <a:pt x="1635" y="824"/>
                  </a:lnTo>
                  <a:lnTo>
                    <a:pt x="1630" y="841"/>
                  </a:lnTo>
                  <a:lnTo>
                    <a:pt x="1626" y="855"/>
                  </a:lnTo>
                  <a:lnTo>
                    <a:pt x="1623" y="869"/>
                  </a:lnTo>
                  <a:lnTo>
                    <a:pt x="1623" y="883"/>
                  </a:lnTo>
                  <a:lnTo>
                    <a:pt x="1623" y="883"/>
                  </a:lnTo>
                  <a:lnTo>
                    <a:pt x="1630" y="888"/>
                  </a:lnTo>
                  <a:lnTo>
                    <a:pt x="1635" y="891"/>
                  </a:lnTo>
                  <a:lnTo>
                    <a:pt x="1650" y="894"/>
                  </a:lnTo>
                  <a:lnTo>
                    <a:pt x="1650" y="894"/>
                  </a:lnTo>
                  <a:lnTo>
                    <a:pt x="1651" y="879"/>
                  </a:lnTo>
                  <a:lnTo>
                    <a:pt x="1654" y="865"/>
                  </a:lnTo>
                  <a:lnTo>
                    <a:pt x="1657" y="852"/>
                  </a:lnTo>
                  <a:lnTo>
                    <a:pt x="1662" y="838"/>
                  </a:lnTo>
                  <a:lnTo>
                    <a:pt x="1671" y="813"/>
                  </a:lnTo>
                  <a:lnTo>
                    <a:pt x="1680" y="787"/>
                  </a:lnTo>
                  <a:lnTo>
                    <a:pt x="1680" y="787"/>
                  </a:lnTo>
                  <a:lnTo>
                    <a:pt x="1683" y="775"/>
                  </a:lnTo>
                  <a:lnTo>
                    <a:pt x="1685" y="763"/>
                  </a:lnTo>
                  <a:lnTo>
                    <a:pt x="1688" y="741"/>
                  </a:lnTo>
                  <a:lnTo>
                    <a:pt x="1691" y="729"/>
                  </a:lnTo>
                  <a:lnTo>
                    <a:pt x="1693" y="717"/>
                  </a:lnTo>
                  <a:lnTo>
                    <a:pt x="1697" y="707"/>
                  </a:lnTo>
                  <a:lnTo>
                    <a:pt x="1703" y="697"/>
                  </a:lnTo>
                  <a:lnTo>
                    <a:pt x="1703" y="697"/>
                  </a:lnTo>
                  <a:lnTo>
                    <a:pt x="1699" y="727"/>
                  </a:lnTo>
                  <a:lnTo>
                    <a:pt x="1694" y="761"/>
                  </a:lnTo>
                  <a:lnTo>
                    <a:pt x="1691" y="778"/>
                  </a:lnTo>
                  <a:lnTo>
                    <a:pt x="1686" y="794"/>
                  </a:lnTo>
                  <a:lnTo>
                    <a:pt x="1680" y="808"/>
                  </a:lnTo>
                  <a:lnTo>
                    <a:pt x="1677" y="815"/>
                  </a:lnTo>
                  <a:lnTo>
                    <a:pt x="1672" y="821"/>
                  </a:lnTo>
                  <a:lnTo>
                    <a:pt x="1672" y="821"/>
                  </a:lnTo>
                  <a:lnTo>
                    <a:pt x="1665" y="857"/>
                  </a:lnTo>
                  <a:lnTo>
                    <a:pt x="1656" y="894"/>
                  </a:lnTo>
                  <a:lnTo>
                    <a:pt x="1656" y="894"/>
                  </a:lnTo>
                  <a:lnTo>
                    <a:pt x="1660" y="893"/>
                  </a:lnTo>
                  <a:lnTo>
                    <a:pt x="1663" y="894"/>
                  </a:lnTo>
                  <a:lnTo>
                    <a:pt x="1665" y="897"/>
                  </a:lnTo>
                  <a:lnTo>
                    <a:pt x="1666" y="902"/>
                  </a:lnTo>
                  <a:lnTo>
                    <a:pt x="1670" y="911"/>
                  </a:lnTo>
                  <a:lnTo>
                    <a:pt x="1672" y="915"/>
                  </a:lnTo>
                  <a:lnTo>
                    <a:pt x="1675" y="919"/>
                  </a:lnTo>
                  <a:lnTo>
                    <a:pt x="1675" y="919"/>
                  </a:lnTo>
                  <a:lnTo>
                    <a:pt x="1681" y="888"/>
                  </a:lnTo>
                  <a:lnTo>
                    <a:pt x="1688" y="857"/>
                  </a:lnTo>
                  <a:lnTo>
                    <a:pt x="1697" y="827"/>
                  </a:lnTo>
                  <a:lnTo>
                    <a:pt x="1707" y="796"/>
                  </a:lnTo>
                  <a:lnTo>
                    <a:pt x="1726" y="735"/>
                  </a:lnTo>
                  <a:lnTo>
                    <a:pt x="1736" y="703"/>
                  </a:lnTo>
                  <a:lnTo>
                    <a:pt x="1742" y="671"/>
                  </a:lnTo>
                  <a:lnTo>
                    <a:pt x="1742" y="671"/>
                  </a:lnTo>
                  <a:lnTo>
                    <a:pt x="1742" y="665"/>
                  </a:lnTo>
                  <a:lnTo>
                    <a:pt x="1742" y="658"/>
                  </a:lnTo>
                  <a:lnTo>
                    <a:pt x="1743" y="655"/>
                  </a:lnTo>
                  <a:lnTo>
                    <a:pt x="1744" y="652"/>
                  </a:lnTo>
                  <a:lnTo>
                    <a:pt x="1746" y="650"/>
                  </a:lnTo>
                  <a:lnTo>
                    <a:pt x="1750" y="649"/>
                  </a:lnTo>
                  <a:lnTo>
                    <a:pt x="1750" y="649"/>
                  </a:lnTo>
                  <a:lnTo>
                    <a:pt x="1750" y="660"/>
                  </a:lnTo>
                  <a:lnTo>
                    <a:pt x="1750" y="671"/>
                  </a:lnTo>
                  <a:lnTo>
                    <a:pt x="1747" y="695"/>
                  </a:lnTo>
                  <a:lnTo>
                    <a:pt x="1743" y="718"/>
                  </a:lnTo>
                  <a:lnTo>
                    <a:pt x="1737" y="743"/>
                  </a:lnTo>
                  <a:lnTo>
                    <a:pt x="1737" y="743"/>
                  </a:lnTo>
                  <a:lnTo>
                    <a:pt x="1730" y="766"/>
                  </a:lnTo>
                  <a:lnTo>
                    <a:pt x="1724" y="789"/>
                  </a:lnTo>
                  <a:lnTo>
                    <a:pt x="1708" y="837"/>
                  </a:lnTo>
                  <a:lnTo>
                    <a:pt x="1693" y="887"/>
                  </a:lnTo>
                  <a:lnTo>
                    <a:pt x="1686" y="911"/>
                  </a:lnTo>
                  <a:lnTo>
                    <a:pt x="1682" y="935"/>
                  </a:lnTo>
                  <a:lnTo>
                    <a:pt x="1682" y="935"/>
                  </a:lnTo>
                  <a:lnTo>
                    <a:pt x="1678" y="937"/>
                  </a:lnTo>
                  <a:lnTo>
                    <a:pt x="1675" y="940"/>
                  </a:lnTo>
                  <a:lnTo>
                    <a:pt x="1667" y="945"/>
                  </a:lnTo>
                  <a:lnTo>
                    <a:pt x="1667" y="945"/>
                  </a:lnTo>
                  <a:lnTo>
                    <a:pt x="1660" y="945"/>
                  </a:lnTo>
                  <a:lnTo>
                    <a:pt x="1651" y="945"/>
                  </a:lnTo>
                  <a:lnTo>
                    <a:pt x="1634" y="944"/>
                  </a:lnTo>
                  <a:lnTo>
                    <a:pt x="1616" y="943"/>
                  </a:lnTo>
                  <a:lnTo>
                    <a:pt x="1606" y="944"/>
                  </a:lnTo>
                  <a:lnTo>
                    <a:pt x="1596" y="945"/>
                  </a:lnTo>
                  <a:lnTo>
                    <a:pt x="1596" y="945"/>
                  </a:lnTo>
                  <a:lnTo>
                    <a:pt x="1562" y="954"/>
                  </a:lnTo>
                  <a:lnTo>
                    <a:pt x="1527" y="963"/>
                  </a:lnTo>
                  <a:lnTo>
                    <a:pt x="1490" y="972"/>
                  </a:lnTo>
                  <a:lnTo>
                    <a:pt x="1456" y="981"/>
                  </a:lnTo>
                  <a:lnTo>
                    <a:pt x="1456" y="981"/>
                  </a:lnTo>
                  <a:lnTo>
                    <a:pt x="1438" y="986"/>
                  </a:lnTo>
                  <a:lnTo>
                    <a:pt x="1420" y="993"/>
                  </a:lnTo>
                  <a:lnTo>
                    <a:pt x="1403" y="1000"/>
                  </a:lnTo>
                  <a:lnTo>
                    <a:pt x="1387" y="1008"/>
                  </a:lnTo>
                  <a:lnTo>
                    <a:pt x="1354" y="1025"/>
                  </a:lnTo>
                  <a:lnTo>
                    <a:pt x="1322" y="1040"/>
                  </a:lnTo>
                  <a:lnTo>
                    <a:pt x="1322" y="1040"/>
                  </a:lnTo>
                  <a:lnTo>
                    <a:pt x="1308" y="1047"/>
                  </a:lnTo>
                  <a:lnTo>
                    <a:pt x="1296" y="1055"/>
                  </a:lnTo>
                  <a:lnTo>
                    <a:pt x="1273" y="1069"/>
                  </a:lnTo>
                  <a:lnTo>
                    <a:pt x="1273" y="1069"/>
                  </a:lnTo>
                  <a:lnTo>
                    <a:pt x="1267" y="1072"/>
                  </a:lnTo>
                  <a:lnTo>
                    <a:pt x="1259" y="1074"/>
                  </a:lnTo>
                  <a:lnTo>
                    <a:pt x="1253" y="1077"/>
                  </a:lnTo>
                  <a:lnTo>
                    <a:pt x="1246" y="1080"/>
                  </a:lnTo>
                  <a:lnTo>
                    <a:pt x="1246" y="1080"/>
                  </a:lnTo>
                  <a:lnTo>
                    <a:pt x="1221" y="1099"/>
                  </a:lnTo>
                  <a:lnTo>
                    <a:pt x="1195" y="1117"/>
                  </a:lnTo>
                  <a:lnTo>
                    <a:pt x="1144" y="1154"/>
                  </a:lnTo>
                  <a:lnTo>
                    <a:pt x="1118" y="1174"/>
                  </a:lnTo>
                  <a:lnTo>
                    <a:pt x="1093" y="1194"/>
                  </a:lnTo>
                  <a:lnTo>
                    <a:pt x="1071" y="1215"/>
                  </a:lnTo>
                  <a:lnTo>
                    <a:pt x="1060" y="1227"/>
                  </a:lnTo>
                  <a:lnTo>
                    <a:pt x="1049" y="1239"/>
                  </a:lnTo>
                  <a:lnTo>
                    <a:pt x="1049" y="1239"/>
                  </a:lnTo>
                  <a:lnTo>
                    <a:pt x="1099" y="1210"/>
                  </a:lnTo>
                  <a:lnTo>
                    <a:pt x="1149" y="1182"/>
                  </a:lnTo>
                  <a:lnTo>
                    <a:pt x="1201" y="1155"/>
                  </a:lnTo>
                  <a:lnTo>
                    <a:pt x="1254" y="1129"/>
                  </a:lnTo>
                  <a:lnTo>
                    <a:pt x="1254" y="1129"/>
                  </a:lnTo>
                  <a:lnTo>
                    <a:pt x="1258" y="1125"/>
                  </a:lnTo>
                  <a:lnTo>
                    <a:pt x="1262" y="1122"/>
                  </a:lnTo>
                  <a:lnTo>
                    <a:pt x="1267" y="1119"/>
                  </a:lnTo>
                  <a:lnTo>
                    <a:pt x="1271" y="1116"/>
                  </a:lnTo>
                  <a:lnTo>
                    <a:pt x="1271" y="1116"/>
                  </a:lnTo>
                  <a:lnTo>
                    <a:pt x="1304" y="1102"/>
                  </a:lnTo>
                  <a:lnTo>
                    <a:pt x="1339" y="1090"/>
                  </a:lnTo>
                  <a:lnTo>
                    <a:pt x="1375" y="1079"/>
                  </a:lnTo>
                  <a:lnTo>
                    <a:pt x="1411" y="1070"/>
                  </a:lnTo>
                  <a:lnTo>
                    <a:pt x="1449" y="1061"/>
                  </a:lnTo>
                  <a:lnTo>
                    <a:pt x="1486" y="1054"/>
                  </a:lnTo>
                  <a:lnTo>
                    <a:pt x="1562" y="1040"/>
                  </a:lnTo>
                  <a:lnTo>
                    <a:pt x="1562" y="1040"/>
                  </a:lnTo>
                  <a:lnTo>
                    <a:pt x="1581" y="1035"/>
                  </a:lnTo>
                  <a:lnTo>
                    <a:pt x="1599" y="1031"/>
                  </a:lnTo>
                  <a:lnTo>
                    <a:pt x="1617" y="1029"/>
                  </a:lnTo>
                  <a:lnTo>
                    <a:pt x="1635" y="1027"/>
                  </a:lnTo>
                  <a:lnTo>
                    <a:pt x="1671" y="1024"/>
                  </a:lnTo>
                  <a:lnTo>
                    <a:pt x="1710" y="1020"/>
                  </a:lnTo>
                  <a:lnTo>
                    <a:pt x="1710" y="1020"/>
                  </a:lnTo>
                  <a:lnTo>
                    <a:pt x="1722" y="982"/>
                  </a:lnTo>
                  <a:lnTo>
                    <a:pt x="1733" y="945"/>
                  </a:lnTo>
                  <a:lnTo>
                    <a:pt x="1743" y="908"/>
                  </a:lnTo>
                  <a:lnTo>
                    <a:pt x="1752" y="872"/>
                  </a:lnTo>
                  <a:lnTo>
                    <a:pt x="1769" y="797"/>
                  </a:lnTo>
                  <a:lnTo>
                    <a:pt x="1787" y="720"/>
                  </a:lnTo>
                  <a:lnTo>
                    <a:pt x="1787" y="720"/>
                  </a:lnTo>
                  <a:lnTo>
                    <a:pt x="1797" y="683"/>
                  </a:lnTo>
                  <a:lnTo>
                    <a:pt x="1808" y="645"/>
                  </a:lnTo>
                  <a:lnTo>
                    <a:pt x="1819" y="607"/>
                  </a:lnTo>
                  <a:lnTo>
                    <a:pt x="1830" y="571"/>
                  </a:lnTo>
                  <a:lnTo>
                    <a:pt x="1830" y="571"/>
                  </a:lnTo>
                  <a:lnTo>
                    <a:pt x="1838" y="530"/>
                  </a:lnTo>
                  <a:lnTo>
                    <a:pt x="1847" y="488"/>
                  </a:lnTo>
                  <a:lnTo>
                    <a:pt x="1847" y="488"/>
                  </a:lnTo>
                  <a:lnTo>
                    <a:pt x="1850" y="479"/>
                  </a:lnTo>
                  <a:lnTo>
                    <a:pt x="1853" y="469"/>
                  </a:lnTo>
                  <a:lnTo>
                    <a:pt x="1860" y="451"/>
                  </a:lnTo>
                  <a:lnTo>
                    <a:pt x="1866" y="431"/>
                  </a:lnTo>
                  <a:lnTo>
                    <a:pt x="1868" y="422"/>
                  </a:lnTo>
                  <a:lnTo>
                    <a:pt x="1871" y="412"/>
                  </a:lnTo>
                  <a:lnTo>
                    <a:pt x="1871" y="412"/>
                  </a:lnTo>
                  <a:lnTo>
                    <a:pt x="1876" y="403"/>
                  </a:lnTo>
                  <a:lnTo>
                    <a:pt x="1880" y="391"/>
                  </a:lnTo>
                  <a:lnTo>
                    <a:pt x="1883" y="378"/>
                  </a:lnTo>
                  <a:lnTo>
                    <a:pt x="1887" y="364"/>
                  </a:lnTo>
                  <a:lnTo>
                    <a:pt x="1893" y="337"/>
                  </a:lnTo>
                  <a:lnTo>
                    <a:pt x="1898" y="313"/>
                  </a:lnTo>
                  <a:lnTo>
                    <a:pt x="1898" y="313"/>
                  </a:lnTo>
                  <a:lnTo>
                    <a:pt x="1886" y="315"/>
                  </a:lnTo>
                  <a:lnTo>
                    <a:pt x="1873" y="317"/>
                  </a:lnTo>
                  <a:lnTo>
                    <a:pt x="1850" y="321"/>
                  </a:lnTo>
                  <a:lnTo>
                    <a:pt x="1850" y="321"/>
                  </a:lnTo>
                  <a:lnTo>
                    <a:pt x="1845" y="338"/>
                  </a:lnTo>
                  <a:lnTo>
                    <a:pt x="1839" y="357"/>
                  </a:lnTo>
                  <a:lnTo>
                    <a:pt x="1831" y="394"/>
                  </a:lnTo>
                  <a:lnTo>
                    <a:pt x="1822" y="431"/>
                  </a:lnTo>
                  <a:lnTo>
                    <a:pt x="1817" y="450"/>
                  </a:lnTo>
                  <a:lnTo>
                    <a:pt x="1812" y="467"/>
                  </a:lnTo>
                  <a:lnTo>
                    <a:pt x="1812" y="467"/>
                  </a:lnTo>
                  <a:lnTo>
                    <a:pt x="1811" y="465"/>
                  </a:lnTo>
                  <a:lnTo>
                    <a:pt x="1811" y="465"/>
                  </a:lnTo>
                  <a:lnTo>
                    <a:pt x="1809" y="466"/>
                  </a:lnTo>
                  <a:lnTo>
                    <a:pt x="1809" y="466"/>
                  </a:lnTo>
                  <a:lnTo>
                    <a:pt x="1808" y="480"/>
                  </a:lnTo>
                  <a:lnTo>
                    <a:pt x="1806" y="494"/>
                  </a:lnTo>
                  <a:lnTo>
                    <a:pt x="1799" y="520"/>
                  </a:lnTo>
                  <a:lnTo>
                    <a:pt x="1791" y="547"/>
                  </a:lnTo>
                  <a:lnTo>
                    <a:pt x="1788" y="561"/>
                  </a:lnTo>
                  <a:lnTo>
                    <a:pt x="1785" y="576"/>
                  </a:lnTo>
                  <a:lnTo>
                    <a:pt x="1785" y="576"/>
                  </a:lnTo>
                  <a:close/>
                  <a:moveTo>
                    <a:pt x="794" y="441"/>
                  </a:moveTo>
                  <a:lnTo>
                    <a:pt x="794" y="441"/>
                  </a:lnTo>
                  <a:lnTo>
                    <a:pt x="787" y="437"/>
                  </a:lnTo>
                  <a:lnTo>
                    <a:pt x="779" y="435"/>
                  </a:lnTo>
                  <a:lnTo>
                    <a:pt x="771" y="434"/>
                  </a:lnTo>
                  <a:lnTo>
                    <a:pt x="763" y="434"/>
                  </a:lnTo>
                  <a:lnTo>
                    <a:pt x="746" y="434"/>
                  </a:lnTo>
                  <a:lnTo>
                    <a:pt x="729" y="434"/>
                  </a:lnTo>
                  <a:lnTo>
                    <a:pt x="729" y="434"/>
                  </a:lnTo>
                  <a:lnTo>
                    <a:pt x="717" y="433"/>
                  </a:lnTo>
                  <a:lnTo>
                    <a:pt x="706" y="430"/>
                  </a:lnTo>
                  <a:lnTo>
                    <a:pt x="683" y="426"/>
                  </a:lnTo>
                  <a:lnTo>
                    <a:pt x="673" y="424"/>
                  </a:lnTo>
                  <a:lnTo>
                    <a:pt x="664" y="423"/>
                  </a:lnTo>
                  <a:lnTo>
                    <a:pt x="654" y="423"/>
                  </a:lnTo>
                  <a:lnTo>
                    <a:pt x="646" y="425"/>
                  </a:lnTo>
                  <a:lnTo>
                    <a:pt x="646" y="425"/>
                  </a:lnTo>
                  <a:lnTo>
                    <a:pt x="647" y="425"/>
                  </a:lnTo>
                  <a:lnTo>
                    <a:pt x="647" y="426"/>
                  </a:lnTo>
                  <a:lnTo>
                    <a:pt x="646" y="426"/>
                  </a:lnTo>
                  <a:lnTo>
                    <a:pt x="646" y="426"/>
                  </a:lnTo>
                  <a:lnTo>
                    <a:pt x="624" y="424"/>
                  </a:lnTo>
                  <a:lnTo>
                    <a:pt x="603" y="422"/>
                  </a:lnTo>
                  <a:lnTo>
                    <a:pt x="581" y="419"/>
                  </a:lnTo>
                  <a:lnTo>
                    <a:pt x="560" y="418"/>
                  </a:lnTo>
                  <a:lnTo>
                    <a:pt x="560" y="418"/>
                  </a:lnTo>
                  <a:lnTo>
                    <a:pt x="471" y="418"/>
                  </a:lnTo>
                  <a:lnTo>
                    <a:pt x="471" y="418"/>
                  </a:lnTo>
                  <a:lnTo>
                    <a:pt x="464" y="423"/>
                  </a:lnTo>
                  <a:lnTo>
                    <a:pt x="457" y="429"/>
                  </a:lnTo>
                  <a:lnTo>
                    <a:pt x="445" y="444"/>
                  </a:lnTo>
                  <a:lnTo>
                    <a:pt x="435" y="459"/>
                  </a:lnTo>
                  <a:lnTo>
                    <a:pt x="425" y="476"/>
                  </a:lnTo>
                  <a:lnTo>
                    <a:pt x="425" y="476"/>
                  </a:lnTo>
                  <a:lnTo>
                    <a:pt x="411" y="497"/>
                  </a:lnTo>
                  <a:lnTo>
                    <a:pt x="398" y="516"/>
                  </a:lnTo>
                  <a:lnTo>
                    <a:pt x="369" y="556"/>
                  </a:lnTo>
                  <a:lnTo>
                    <a:pt x="355" y="575"/>
                  </a:lnTo>
                  <a:lnTo>
                    <a:pt x="342" y="594"/>
                  </a:lnTo>
                  <a:lnTo>
                    <a:pt x="330" y="615"/>
                  </a:lnTo>
                  <a:lnTo>
                    <a:pt x="318" y="635"/>
                  </a:lnTo>
                  <a:lnTo>
                    <a:pt x="318" y="635"/>
                  </a:lnTo>
                  <a:lnTo>
                    <a:pt x="317" y="636"/>
                  </a:lnTo>
                  <a:lnTo>
                    <a:pt x="316" y="636"/>
                  </a:lnTo>
                  <a:lnTo>
                    <a:pt x="315" y="635"/>
                  </a:lnTo>
                  <a:lnTo>
                    <a:pt x="314" y="633"/>
                  </a:lnTo>
                  <a:lnTo>
                    <a:pt x="313" y="633"/>
                  </a:lnTo>
                  <a:lnTo>
                    <a:pt x="312" y="635"/>
                  </a:lnTo>
                  <a:lnTo>
                    <a:pt x="312" y="635"/>
                  </a:lnTo>
                  <a:lnTo>
                    <a:pt x="306" y="647"/>
                  </a:lnTo>
                  <a:lnTo>
                    <a:pt x="301" y="657"/>
                  </a:lnTo>
                  <a:lnTo>
                    <a:pt x="288" y="680"/>
                  </a:lnTo>
                  <a:lnTo>
                    <a:pt x="273" y="701"/>
                  </a:lnTo>
                  <a:lnTo>
                    <a:pt x="258" y="723"/>
                  </a:lnTo>
                  <a:lnTo>
                    <a:pt x="242" y="744"/>
                  </a:lnTo>
                  <a:lnTo>
                    <a:pt x="227" y="766"/>
                  </a:lnTo>
                  <a:lnTo>
                    <a:pt x="213" y="788"/>
                  </a:lnTo>
                  <a:lnTo>
                    <a:pt x="207" y="800"/>
                  </a:lnTo>
                  <a:lnTo>
                    <a:pt x="201" y="813"/>
                  </a:lnTo>
                  <a:lnTo>
                    <a:pt x="201" y="813"/>
                  </a:lnTo>
                  <a:lnTo>
                    <a:pt x="163" y="861"/>
                  </a:lnTo>
                  <a:lnTo>
                    <a:pt x="124" y="911"/>
                  </a:lnTo>
                  <a:lnTo>
                    <a:pt x="87" y="961"/>
                  </a:lnTo>
                  <a:lnTo>
                    <a:pt x="70" y="987"/>
                  </a:lnTo>
                  <a:lnTo>
                    <a:pt x="51" y="1013"/>
                  </a:lnTo>
                  <a:lnTo>
                    <a:pt x="51" y="1013"/>
                  </a:lnTo>
                  <a:lnTo>
                    <a:pt x="78" y="1015"/>
                  </a:lnTo>
                  <a:lnTo>
                    <a:pt x="105" y="1018"/>
                  </a:lnTo>
                  <a:lnTo>
                    <a:pt x="132" y="1024"/>
                  </a:lnTo>
                  <a:lnTo>
                    <a:pt x="157" y="1028"/>
                  </a:lnTo>
                  <a:lnTo>
                    <a:pt x="210" y="1041"/>
                  </a:lnTo>
                  <a:lnTo>
                    <a:pt x="263" y="1054"/>
                  </a:lnTo>
                  <a:lnTo>
                    <a:pt x="263" y="1054"/>
                  </a:lnTo>
                  <a:lnTo>
                    <a:pt x="285" y="1060"/>
                  </a:lnTo>
                  <a:lnTo>
                    <a:pt x="306" y="1067"/>
                  </a:lnTo>
                  <a:lnTo>
                    <a:pt x="328" y="1074"/>
                  </a:lnTo>
                  <a:lnTo>
                    <a:pt x="348" y="1080"/>
                  </a:lnTo>
                  <a:lnTo>
                    <a:pt x="348" y="1080"/>
                  </a:lnTo>
                  <a:lnTo>
                    <a:pt x="376" y="1088"/>
                  </a:lnTo>
                  <a:lnTo>
                    <a:pt x="403" y="1094"/>
                  </a:lnTo>
                  <a:lnTo>
                    <a:pt x="427" y="1100"/>
                  </a:lnTo>
                  <a:lnTo>
                    <a:pt x="450" y="1102"/>
                  </a:lnTo>
                  <a:lnTo>
                    <a:pt x="450" y="1102"/>
                  </a:lnTo>
                  <a:lnTo>
                    <a:pt x="501" y="1118"/>
                  </a:lnTo>
                  <a:lnTo>
                    <a:pt x="557" y="1135"/>
                  </a:lnTo>
                  <a:lnTo>
                    <a:pt x="615" y="1155"/>
                  </a:lnTo>
                  <a:lnTo>
                    <a:pt x="670" y="1175"/>
                  </a:lnTo>
                  <a:lnTo>
                    <a:pt x="670" y="1175"/>
                  </a:lnTo>
                  <a:lnTo>
                    <a:pt x="678" y="1179"/>
                  </a:lnTo>
                  <a:lnTo>
                    <a:pt x="684" y="1183"/>
                  </a:lnTo>
                  <a:lnTo>
                    <a:pt x="692" y="1187"/>
                  </a:lnTo>
                  <a:lnTo>
                    <a:pt x="699" y="1191"/>
                  </a:lnTo>
                  <a:lnTo>
                    <a:pt x="699" y="1191"/>
                  </a:lnTo>
                  <a:lnTo>
                    <a:pt x="713" y="1196"/>
                  </a:lnTo>
                  <a:lnTo>
                    <a:pt x="727" y="1200"/>
                  </a:lnTo>
                  <a:lnTo>
                    <a:pt x="755" y="1208"/>
                  </a:lnTo>
                  <a:lnTo>
                    <a:pt x="769" y="1211"/>
                  </a:lnTo>
                  <a:lnTo>
                    <a:pt x="782" y="1216"/>
                  </a:lnTo>
                  <a:lnTo>
                    <a:pt x="793" y="1223"/>
                  </a:lnTo>
                  <a:lnTo>
                    <a:pt x="799" y="1227"/>
                  </a:lnTo>
                  <a:lnTo>
                    <a:pt x="804" y="1231"/>
                  </a:lnTo>
                  <a:lnTo>
                    <a:pt x="804" y="1231"/>
                  </a:lnTo>
                  <a:lnTo>
                    <a:pt x="819" y="1236"/>
                  </a:lnTo>
                  <a:lnTo>
                    <a:pt x="833" y="1241"/>
                  </a:lnTo>
                  <a:lnTo>
                    <a:pt x="846" y="1247"/>
                  </a:lnTo>
                  <a:lnTo>
                    <a:pt x="858" y="1254"/>
                  </a:lnTo>
                  <a:lnTo>
                    <a:pt x="881" y="1269"/>
                  </a:lnTo>
                  <a:lnTo>
                    <a:pt x="893" y="1276"/>
                  </a:lnTo>
                  <a:lnTo>
                    <a:pt x="905" y="1284"/>
                  </a:lnTo>
                  <a:lnTo>
                    <a:pt x="905" y="1284"/>
                  </a:lnTo>
                  <a:lnTo>
                    <a:pt x="900" y="1261"/>
                  </a:lnTo>
                  <a:lnTo>
                    <a:pt x="897" y="1239"/>
                  </a:lnTo>
                  <a:lnTo>
                    <a:pt x="895" y="1217"/>
                  </a:lnTo>
                  <a:lnTo>
                    <a:pt x="893" y="1196"/>
                  </a:lnTo>
                  <a:lnTo>
                    <a:pt x="889" y="1115"/>
                  </a:lnTo>
                  <a:lnTo>
                    <a:pt x="889" y="1115"/>
                  </a:lnTo>
                  <a:lnTo>
                    <a:pt x="895" y="1033"/>
                  </a:lnTo>
                  <a:lnTo>
                    <a:pt x="899" y="955"/>
                  </a:lnTo>
                  <a:lnTo>
                    <a:pt x="900" y="879"/>
                  </a:lnTo>
                  <a:lnTo>
                    <a:pt x="899" y="803"/>
                  </a:lnTo>
                  <a:lnTo>
                    <a:pt x="899" y="803"/>
                  </a:lnTo>
                  <a:lnTo>
                    <a:pt x="898" y="785"/>
                  </a:lnTo>
                  <a:lnTo>
                    <a:pt x="895" y="768"/>
                  </a:lnTo>
                  <a:lnTo>
                    <a:pt x="891" y="751"/>
                  </a:lnTo>
                  <a:lnTo>
                    <a:pt x="885" y="735"/>
                  </a:lnTo>
                  <a:lnTo>
                    <a:pt x="880" y="717"/>
                  </a:lnTo>
                  <a:lnTo>
                    <a:pt x="876" y="701"/>
                  </a:lnTo>
                  <a:lnTo>
                    <a:pt x="873" y="684"/>
                  </a:lnTo>
                  <a:lnTo>
                    <a:pt x="872" y="666"/>
                  </a:lnTo>
                  <a:lnTo>
                    <a:pt x="872" y="666"/>
                  </a:lnTo>
                  <a:lnTo>
                    <a:pt x="867" y="660"/>
                  </a:lnTo>
                  <a:lnTo>
                    <a:pt x="864" y="653"/>
                  </a:lnTo>
                  <a:lnTo>
                    <a:pt x="862" y="647"/>
                  </a:lnTo>
                  <a:lnTo>
                    <a:pt x="861" y="640"/>
                  </a:lnTo>
                  <a:lnTo>
                    <a:pt x="861" y="640"/>
                  </a:lnTo>
                  <a:lnTo>
                    <a:pt x="875" y="622"/>
                  </a:lnTo>
                  <a:lnTo>
                    <a:pt x="889" y="602"/>
                  </a:lnTo>
                  <a:lnTo>
                    <a:pt x="902" y="580"/>
                  </a:lnTo>
                  <a:lnTo>
                    <a:pt x="914" y="559"/>
                  </a:lnTo>
                  <a:lnTo>
                    <a:pt x="939" y="514"/>
                  </a:lnTo>
                  <a:lnTo>
                    <a:pt x="964" y="469"/>
                  </a:lnTo>
                  <a:lnTo>
                    <a:pt x="964" y="469"/>
                  </a:lnTo>
                  <a:lnTo>
                    <a:pt x="920" y="459"/>
                  </a:lnTo>
                  <a:lnTo>
                    <a:pt x="876" y="449"/>
                  </a:lnTo>
                  <a:lnTo>
                    <a:pt x="854" y="444"/>
                  </a:lnTo>
                  <a:lnTo>
                    <a:pt x="833" y="441"/>
                  </a:lnTo>
                  <a:lnTo>
                    <a:pt x="814" y="440"/>
                  </a:lnTo>
                  <a:lnTo>
                    <a:pt x="794" y="441"/>
                  </a:lnTo>
                  <a:lnTo>
                    <a:pt x="794" y="441"/>
                  </a:lnTo>
                  <a:close/>
                  <a:moveTo>
                    <a:pt x="1957" y="430"/>
                  </a:moveTo>
                  <a:lnTo>
                    <a:pt x="1957" y="430"/>
                  </a:lnTo>
                  <a:lnTo>
                    <a:pt x="1927" y="430"/>
                  </a:lnTo>
                  <a:lnTo>
                    <a:pt x="1913" y="433"/>
                  </a:lnTo>
                  <a:lnTo>
                    <a:pt x="1898" y="436"/>
                  </a:lnTo>
                  <a:lnTo>
                    <a:pt x="1898" y="436"/>
                  </a:lnTo>
                  <a:lnTo>
                    <a:pt x="1892" y="437"/>
                  </a:lnTo>
                  <a:lnTo>
                    <a:pt x="1886" y="439"/>
                  </a:lnTo>
                  <a:lnTo>
                    <a:pt x="1882" y="441"/>
                  </a:lnTo>
                  <a:lnTo>
                    <a:pt x="1881" y="443"/>
                  </a:lnTo>
                  <a:lnTo>
                    <a:pt x="1880" y="446"/>
                  </a:lnTo>
                  <a:lnTo>
                    <a:pt x="1881" y="451"/>
                  </a:lnTo>
                  <a:lnTo>
                    <a:pt x="1881" y="451"/>
                  </a:lnTo>
                  <a:lnTo>
                    <a:pt x="1895" y="454"/>
                  </a:lnTo>
                  <a:lnTo>
                    <a:pt x="1911" y="455"/>
                  </a:lnTo>
                  <a:lnTo>
                    <a:pt x="1928" y="455"/>
                  </a:lnTo>
                  <a:lnTo>
                    <a:pt x="1938" y="453"/>
                  </a:lnTo>
                  <a:lnTo>
                    <a:pt x="1947" y="451"/>
                  </a:lnTo>
                  <a:lnTo>
                    <a:pt x="1947" y="451"/>
                  </a:lnTo>
                  <a:lnTo>
                    <a:pt x="1947" y="454"/>
                  </a:lnTo>
                  <a:lnTo>
                    <a:pt x="1948" y="455"/>
                  </a:lnTo>
                  <a:lnTo>
                    <a:pt x="1950" y="456"/>
                  </a:lnTo>
                  <a:lnTo>
                    <a:pt x="1952" y="456"/>
                  </a:lnTo>
                  <a:lnTo>
                    <a:pt x="1952" y="456"/>
                  </a:lnTo>
                  <a:lnTo>
                    <a:pt x="1952" y="472"/>
                  </a:lnTo>
                  <a:lnTo>
                    <a:pt x="1950" y="487"/>
                  </a:lnTo>
                  <a:lnTo>
                    <a:pt x="1948" y="502"/>
                  </a:lnTo>
                  <a:lnTo>
                    <a:pt x="1944" y="516"/>
                  </a:lnTo>
                  <a:lnTo>
                    <a:pt x="1937" y="545"/>
                  </a:lnTo>
                  <a:lnTo>
                    <a:pt x="1928" y="574"/>
                  </a:lnTo>
                  <a:lnTo>
                    <a:pt x="1908" y="629"/>
                  </a:lnTo>
                  <a:lnTo>
                    <a:pt x="1899" y="655"/>
                  </a:lnTo>
                  <a:lnTo>
                    <a:pt x="1892" y="682"/>
                  </a:lnTo>
                  <a:lnTo>
                    <a:pt x="1892" y="682"/>
                  </a:lnTo>
                  <a:lnTo>
                    <a:pt x="1879" y="736"/>
                  </a:lnTo>
                  <a:lnTo>
                    <a:pt x="1874" y="762"/>
                  </a:lnTo>
                  <a:lnTo>
                    <a:pt x="1866" y="789"/>
                  </a:lnTo>
                  <a:lnTo>
                    <a:pt x="1866" y="789"/>
                  </a:lnTo>
                  <a:lnTo>
                    <a:pt x="1859" y="818"/>
                  </a:lnTo>
                  <a:lnTo>
                    <a:pt x="1850" y="847"/>
                  </a:lnTo>
                  <a:lnTo>
                    <a:pt x="1842" y="876"/>
                  </a:lnTo>
                  <a:lnTo>
                    <a:pt x="1833" y="905"/>
                  </a:lnTo>
                  <a:lnTo>
                    <a:pt x="1833" y="905"/>
                  </a:lnTo>
                  <a:lnTo>
                    <a:pt x="1824" y="933"/>
                  </a:lnTo>
                  <a:lnTo>
                    <a:pt x="1815" y="960"/>
                  </a:lnTo>
                  <a:lnTo>
                    <a:pt x="1806" y="987"/>
                  </a:lnTo>
                  <a:lnTo>
                    <a:pt x="1802" y="1001"/>
                  </a:lnTo>
                  <a:lnTo>
                    <a:pt x="1799" y="1015"/>
                  </a:lnTo>
                  <a:lnTo>
                    <a:pt x="1799" y="1015"/>
                  </a:lnTo>
                  <a:lnTo>
                    <a:pt x="1790" y="1061"/>
                  </a:lnTo>
                  <a:lnTo>
                    <a:pt x="1786" y="1085"/>
                  </a:lnTo>
                  <a:lnTo>
                    <a:pt x="1782" y="1107"/>
                  </a:lnTo>
                  <a:lnTo>
                    <a:pt x="1782" y="1107"/>
                  </a:lnTo>
                  <a:lnTo>
                    <a:pt x="1776" y="1127"/>
                  </a:lnTo>
                  <a:lnTo>
                    <a:pt x="1770" y="1149"/>
                  </a:lnTo>
                  <a:lnTo>
                    <a:pt x="1767" y="1159"/>
                  </a:lnTo>
                  <a:lnTo>
                    <a:pt x="1761" y="1168"/>
                  </a:lnTo>
                  <a:lnTo>
                    <a:pt x="1756" y="1177"/>
                  </a:lnTo>
                  <a:lnTo>
                    <a:pt x="1750" y="1185"/>
                  </a:lnTo>
                  <a:lnTo>
                    <a:pt x="1750" y="1185"/>
                  </a:lnTo>
                  <a:lnTo>
                    <a:pt x="1739" y="1181"/>
                  </a:lnTo>
                  <a:lnTo>
                    <a:pt x="1735" y="1179"/>
                  </a:lnTo>
                  <a:lnTo>
                    <a:pt x="1730" y="1177"/>
                  </a:lnTo>
                  <a:lnTo>
                    <a:pt x="1730" y="1177"/>
                  </a:lnTo>
                  <a:lnTo>
                    <a:pt x="1710" y="1177"/>
                  </a:lnTo>
                  <a:lnTo>
                    <a:pt x="1690" y="1177"/>
                  </a:lnTo>
                  <a:lnTo>
                    <a:pt x="1647" y="1175"/>
                  </a:lnTo>
                  <a:lnTo>
                    <a:pt x="1626" y="1174"/>
                  </a:lnTo>
                  <a:lnTo>
                    <a:pt x="1606" y="1175"/>
                  </a:lnTo>
                  <a:lnTo>
                    <a:pt x="1586" y="1176"/>
                  </a:lnTo>
                  <a:lnTo>
                    <a:pt x="1568" y="1179"/>
                  </a:lnTo>
                  <a:lnTo>
                    <a:pt x="1568" y="1179"/>
                  </a:lnTo>
                  <a:lnTo>
                    <a:pt x="1562" y="1175"/>
                  </a:lnTo>
                  <a:lnTo>
                    <a:pt x="1558" y="1174"/>
                  </a:lnTo>
                  <a:lnTo>
                    <a:pt x="1553" y="1174"/>
                  </a:lnTo>
                  <a:lnTo>
                    <a:pt x="1549" y="1175"/>
                  </a:lnTo>
                  <a:lnTo>
                    <a:pt x="1541" y="1179"/>
                  </a:lnTo>
                  <a:lnTo>
                    <a:pt x="1536" y="1181"/>
                  </a:lnTo>
                  <a:lnTo>
                    <a:pt x="1532" y="1182"/>
                  </a:lnTo>
                  <a:lnTo>
                    <a:pt x="1532" y="1182"/>
                  </a:lnTo>
                  <a:lnTo>
                    <a:pt x="1515" y="1184"/>
                  </a:lnTo>
                  <a:lnTo>
                    <a:pt x="1497" y="1185"/>
                  </a:lnTo>
                  <a:lnTo>
                    <a:pt x="1478" y="1186"/>
                  </a:lnTo>
                  <a:lnTo>
                    <a:pt x="1459" y="1187"/>
                  </a:lnTo>
                  <a:lnTo>
                    <a:pt x="1459" y="1187"/>
                  </a:lnTo>
                  <a:lnTo>
                    <a:pt x="1399" y="1195"/>
                  </a:lnTo>
                  <a:lnTo>
                    <a:pt x="1399" y="1195"/>
                  </a:lnTo>
                  <a:lnTo>
                    <a:pt x="1326" y="1202"/>
                  </a:lnTo>
                  <a:lnTo>
                    <a:pt x="1288" y="1207"/>
                  </a:lnTo>
                  <a:lnTo>
                    <a:pt x="1252" y="1212"/>
                  </a:lnTo>
                  <a:lnTo>
                    <a:pt x="1252" y="1212"/>
                  </a:lnTo>
                  <a:lnTo>
                    <a:pt x="1245" y="1214"/>
                  </a:lnTo>
                  <a:lnTo>
                    <a:pt x="1239" y="1216"/>
                  </a:lnTo>
                  <a:lnTo>
                    <a:pt x="1233" y="1220"/>
                  </a:lnTo>
                  <a:lnTo>
                    <a:pt x="1227" y="1221"/>
                  </a:lnTo>
                  <a:lnTo>
                    <a:pt x="1227" y="1221"/>
                  </a:lnTo>
                  <a:lnTo>
                    <a:pt x="1184" y="1231"/>
                  </a:lnTo>
                  <a:lnTo>
                    <a:pt x="1164" y="1237"/>
                  </a:lnTo>
                  <a:lnTo>
                    <a:pt x="1144" y="1243"/>
                  </a:lnTo>
                  <a:lnTo>
                    <a:pt x="1123" y="1250"/>
                  </a:lnTo>
                  <a:lnTo>
                    <a:pt x="1105" y="1258"/>
                  </a:lnTo>
                  <a:lnTo>
                    <a:pt x="1086" y="1267"/>
                  </a:lnTo>
                  <a:lnTo>
                    <a:pt x="1069" y="1278"/>
                  </a:lnTo>
                  <a:lnTo>
                    <a:pt x="1069" y="1278"/>
                  </a:lnTo>
                  <a:lnTo>
                    <a:pt x="1141" y="1268"/>
                  </a:lnTo>
                  <a:lnTo>
                    <a:pt x="1214" y="1259"/>
                  </a:lnTo>
                  <a:lnTo>
                    <a:pt x="1362" y="1241"/>
                  </a:lnTo>
                  <a:lnTo>
                    <a:pt x="1362" y="1241"/>
                  </a:lnTo>
                  <a:lnTo>
                    <a:pt x="1394" y="1236"/>
                  </a:lnTo>
                  <a:lnTo>
                    <a:pt x="1426" y="1230"/>
                  </a:lnTo>
                  <a:lnTo>
                    <a:pt x="1458" y="1226"/>
                  </a:lnTo>
                  <a:lnTo>
                    <a:pt x="1475" y="1225"/>
                  </a:lnTo>
                  <a:lnTo>
                    <a:pt x="1491" y="1225"/>
                  </a:lnTo>
                  <a:lnTo>
                    <a:pt x="1491" y="1225"/>
                  </a:lnTo>
                  <a:lnTo>
                    <a:pt x="1531" y="1226"/>
                  </a:lnTo>
                  <a:lnTo>
                    <a:pt x="1550" y="1226"/>
                  </a:lnTo>
                  <a:lnTo>
                    <a:pt x="1568" y="1226"/>
                  </a:lnTo>
                  <a:lnTo>
                    <a:pt x="1568" y="1226"/>
                  </a:lnTo>
                  <a:lnTo>
                    <a:pt x="1578" y="1225"/>
                  </a:lnTo>
                  <a:lnTo>
                    <a:pt x="1589" y="1224"/>
                  </a:lnTo>
                  <a:lnTo>
                    <a:pt x="1593" y="1224"/>
                  </a:lnTo>
                  <a:lnTo>
                    <a:pt x="1597" y="1226"/>
                  </a:lnTo>
                  <a:lnTo>
                    <a:pt x="1601" y="1229"/>
                  </a:lnTo>
                  <a:lnTo>
                    <a:pt x="1602" y="1236"/>
                  </a:lnTo>
                  <a:lnTo>
                    <a:pt x="1602" y="1236"/>
                  </a:lnTo>
                  <a:lnTo>
                    <a:pt x="1594" y="1239"/>
                  </a:lnTo>
                  <a:lnTo>
                    <a:pt x="1586" y="1241"/>
                  </a:lnTo>
                  <a:lnTo>
                    <a:pt x="1577" y="1241"/>
                  </a:lnTo>
                  <a:lnTo>
                    <a:pt x="1569" y="1241"/>
                  </a:lnTo>
                  <a:lnTo>
                    <a:pt x="1551" y="1239"/>
                  </a:lnTo>
                  <a:lnTo>
                    <a:pt x="1534" y="1237"/>
                  </a:lnTo>
                  <a:lnTo>
                    <a:pt x="1534" y="1237"/>
                  </a:lnTo>
                  <a:lnTo>
                    <a:pt x="1511" y="1238"/>
                  </a:lnTo>
                  <a:lnTo>
                    <a:pt x="1487" y="1239"/>
                  </a:lnTo>
                  <a:lnTo>
                    <a:pt x="1440" y="1244"/>
                  </a:lnTo>
                  <a:lnTo>
                    <a:pt x="1396" y="1251"/>
                  </a:lnTo>
                  <a:lnTo>
                    <a:pt x="1357" y="1255"/>
                  </a:lnTo>
                  <a:lnTo>
                    <a:pt x="1357" y="1255"/>
                  </a:lnTo>
                  <a:lnTo>
                    <a:pt x="1290" y="1261"/>
                  </a:lnTo>
                  <a:lnTo>
                    <a:pt x="1232" y="1268"/>
                  </a:lnTo>
                  <a:lnTo>
                    <a:pt x="1232" y="1268"/>
                  </a:lnTo>
                  <a:lnTo>
                    <a:pt x="1211" y="1271"/>
                  </a:lnTo>
                  <a:lnTo>
                    <a:pt x="1190" y="1275"/>
                  </a:lnTo>
                  <a:lnTo>
                    <a:pt x="1169" y="1281"/>
                  </a:lnTo>
                  <a:lnTo>
                    <a:pt x="1149" y="1284"/>
                  </a:lnTo>
                  <a:lnTo>
                    <a:pt x="1149" y="1284"/>
                  </a:lnTo>
                  <a:lnTo>
                    <a:pt x="1106" y="1288"/>
                  </a:lnTo>
                  <a:lnTo>
                    <a:pt x="1087" y="1290"/>
                  </a:lnTo>
                  <a:lnTo>
                    <a:pt x="1067" y="1293"/>
                  </a:lnTo>
                  <a:lnTo>
                    <a:pt x="1049" y="1298"/>
                  </a:lnTo>
                  <a:lnTo>
                    <a:pt x="1032" y="1303"/>
                  </a:lnTo>
                  <a:lnTo>
                    <a:pt x="1015" y="1311"/>
                  </a:lnTo>
                  <a:lnTo>
                    <a:pt x="999" y="1320"/>
                  </a:lnTo>
                  <a:lnTo>
                    <a:pt x="999" y="1320"/>
                  </a:lnTo>
                  <a:lnTo>
                    <a:pt x="1002" y="1322"/>
                  </a:lnTo>
                  <a:lnTo>
                    <a:pt x="1003" y="1326"/>
                  </a:lnTo>
                  <a:lnTo>
                    <a:pt x="1004" y="1330"/>
                  </a:lnTo>
                  <a:lnTo>
                    <a:pt x="1004" y="1335"/>
                  </a:lnTo>
                  <a:lnTo>
                    <a:pt x="1004" y="1335"/>
                  </a:lnTo>
                  <a:lnTo>
                    <a:pt x="1026" y="1326"/>
                  </a:lnTo>
                  <a:lnTo>
                    <a:pt x="1047" y="1317"/>
                  </a:lnTo>
                  <a:lnTo>
                    <a:pt x="1071" y="1311"/>
                  </a:lnTo>
                  <a:lnTo>
                    <a:pt x="1095" y="1306"/>
                  </a:lnTo>
                  <a:lnTo>
                    <a:pt x="1095" y="1306"/>
                  </a:lnTo>
                  <a:lnTo>
                    <a:pt x="1167" y="1298"/>
                  </a:lnTo>
                  <a:lnTo>
                    <a:pt x="1242" y="1290"/>
                  </a:lnTo>
                  <a:lnTo>
                    <a:pt x="1318" y="1285"/>
                  </a:lnTo>
                  <a:lnTo>
                    <a:pt x="1396" y="1278"/>
                  </a:lnTo>
                  <a:lnTo>
                    <a:pt x="1474" y="1272"/>
                  </a:lnTo>
                  <a:lnTo>
                    <a:pt x="1554" y="1266"/>
                  </a:lnTo>
                  <a:lnTo>
                    <a:pt x="1631" y="1258"/>
                  </a:lnTo>
                  <a:lnTo>
                    <a:pt x="1707" y="1250"/>
                  </a:lnTo>
                  <a:lnTo>
                    <a:pt x="1707" y="1250"/>
                  </a:lnTo>
                  <a:lnTo>
                    <a:pt x="1725" y="1248"/>
                  </a:lnTo>
                  <a:lnTo>
                    <a:pt x="1744" y="1248"/>
                  </a:lnTo>
                  <a:lnTo>
                    <a:pt x="1782" y="1251"/>
                  </a:lnTo>
                  <a:lnTo>
                    <a:pt x="1799" y="1250"/>
                  </a:lnTo>
                  <a:lnTo>
                    <a:pt x="1807" y="1248"/>
                  </a:lnTo>
                  <a:lnTo>
                    <a:pt x="1816" y="1247"/>
                  </a:lnTo>
                  <a:lnTo>
                    <a:pt x="1823" y="1245"/>
                  </a:lnTo>
                  <a:lnTo>
                    <a:pt x="1831" y="1241"/>
                  </a:lnTo>
                  <a:lnTo>
                    <a:pt x="1837" y="1237"/>
                  </a:lnTo>
                  <a:lnTo>
                    <a:pt x="1844" y="1231"/>
                  </a:lnTo>
                  <a:lnTo>
                    <a:pt x="1844" y="1231"/>
                  </a:lnTo>
                  <a:lnTo>
                    <a:pt x="1853" y="1203"/>
                  </a:lnTo>
                  <a:lnTo>
                    <a:pt x="1861" y="1176"/>
                  </a:lnTo>
                  <a:lnTo>
                    <a:pt x="1867" y="1147"/>
                  </a:lnTo>
                  <a:lnTo>
                    <a:pt x="1873" y="1118"/>
                  </a:lnTo>
                  <a:lnTo>
                    <a:pt x="1884" y="1059"/>
                  </a:lnTo>
                  <a:lnTo>
                    <a:pt x="1890" y="1030"/>
                  </a:lnTo>
                  <a:lnTo>
                    <a:pt x="1897" y="1001"/>
                  </a:lnTo>
                  <a:lnTo>
                    <a:pt x="1897" y="1001"/>
                  </a:lnTo>
                  <a:lnTo>
                    <a:pt x="1903" y="982"/>
                  </a:lnTo>
                  <a:lnTo>
                    <a:pt x="1909" y="964"/>
                  </a:lnTo>
                  <a:lnTo>
                    <a:pt x="1915" y="944"/>
                  </a:lnTo>
                  <a:lnTo>
                    <a:pt x="1922" y="926"/>
                  </a:lnTo>
                  <a:lnTo>
                    <a:pt x="1922" y="926"/>
                  </a:lnTo>
                  <a:lnTo>
                    <a:pt x="1933" y="884"/>
                  </a:lnTo>
                  <a:lnTo>
                    <a:pt x="1938" y="863"/>
                  </a:lnTo>
                  <a:lnTo>
                    <a:pt x="1943" y="843"/>
                  </a:lnTo>
                  <a:lnTo>
                    <a:pt x="1943" y="843"/>
                  </a:lnTo>
                  <a:lnTo>
                    <a:pt x="1948" y="822"/>
                  </a:lnTo>
                  <a:lnTo>
                    <a:pt x="1953" y="802"/>
                  </a:lnTo>
                  <a:lnTo>
                    <a:pt x="1958" y="782"/>
                  </a:lnTo>
                  <a:lnTo>
                    <a:pt x="1963" y="760"/>
                  </a:lnTo>
                  <a:lnTo>
                    <a:pt x="1963" y="760"/>
                  </a:lnTo>
                  <a:lnTo>
                    <a:pt x="1972" y="717"/>
                  </a:lnTo>
                  <a:lnTo>
                    <a:pt x="1977" y="696"/>
                  </a:lnTo>
                  <a:lnTo>
                    <a:pt x="1982" y="676"/>
                  </a:lnTo>
                  <a:lnTo>
                    <a:pt x="1982" y="676"/>
                  </a:lnTo>
                  <a:lnTo>
                    <a:pt x="1985" y="667"/>
                  </a:lnTo>
                  <a:lnTo>
                    <a:pt x="1988" y="661"/>
                  </a:lnTo>
                  <a:lnTo>
                    <a:pt x="1993" y="653"/>
                  </a:lnTo>
                  <a:lnTo>
                    <a:pt x="1995" y="645"/>
                  </a:lnTo>
                  <a:lnTo>
                    <a:pt x="1995" y="645"/>
                  </a:lnTo>
                  <a:lnTo>
                    <a:pt x="2000" y="617"/>
                  </a:lnTo>
                  <a:lnTo>
                    <a:pt x="2004" y="588"/>
                  </a:lnTo>
                  <a:lnTo>
                    <a:pt x="2009" y="560"/>
                  </a:lnTo>
                  <a:lnTo>
                    <a:pt x="2011" y="546"/>
                  </a:lnTo>
                  <a:lnTo>
                    <a:pt x="2014" y="533"/>
                  </a:lnTo>
                  <a:lnTo>
                    <a:pt x="2014" y="533"/>
                  </a:lnTo>
                  <a:lnTo>
                    <a:pt x="2014" y="521"/>
                  </a:lnTo>
                  <a:lnTo>
                    <a:pt x="2016" y="510"/>
                  </a:lnTo>
                  <a:lnTo>
                    <a:pt x="2021" y="482"/>
                  </a:lnTo>
                  <a:lnTo>
                    <a:pt x="2024" y="468"/>
                  </a:lnTo>
                  <a:lnTo>
                    <a:pt x="2025" y="454"/>
                  </a:lnTo>
                  <a:lnTo>
                    <a:pt x="2024" y="449"/>
                  </a:lnTo>
                  <a:lnTo>
                    <a:pt x="2021" y="442"/>
                  </a:lnTo>
                  <a:lnTo>
                    <a:pt x="2019" y="437"/>
                  </a:lnTo>
                  <a:lnTo>
                    <a:pt x="2016" y="431"/>
                  </a:lnTo>
                  <a:lnTo>
                    <a:pt x="2016" y="431"/>
                  </a:lnTo>
                  <a:lnTo>
                    <a:pt x="2010" y="429"/>
                  </a:lnTo>
                  <a:lnTo>
                    <a:pt x="2002" y="428"/>
                  </a:lnTo>
                  <a:lnTo>
                    <a:pt x="1995" y="427"/>
                  </a:lnTo>
                  <a:lnTo>
                    <a:pt x="1987" y="427"/>
                  </a:lnTo>
                  <a:lnTo>
                    <a:pt x="1972" y="429"/>
                  </a:lnTo>
                  <a:lnTo>
                    <a:pt x="1957" y="430"/>
                  </a:lnTo>
                  <a:lnTo>
                    <a:pt x="1957" y="430"/>
                  </a:lnTo>
                  <a:close/>
                  <a:moveTo>
                    <a:pt x="1876" y="466"/>
                  </a:moveTo>
                  <a:lnTo>
                    <a:pt x="1876" y="466"/>
                  </a:lnTo>
                  <a:lnTo>
                    <a:pt x="1867" y="496"/>
                  </a:lnTo>
                  <a:lnTo>
                    <a:pt x="1859" y="525"/>
                  </a:lnTo>
                  <a:lnTo>
                    <a:pt x="1845" y="585"/>
                  </a:lnTo>
                  <a:lnTo>
                    <a:pt x="1831" y="645"/>
                  </a:lnTo>
                  <a:lnTo>
                    <a:pt x="1823" y="673"/>
                  </a:lnTo>
                  <a:lnTo>
                    <a:pt x="1815" y="703"/>
                  </a:lnTo>
                  <a:lnTo>
                    <a:pt x="1815" y="703"/>
                  </a:lnTo>
                  <a:lnTo>
                    <a:pt x="1796" y="771"/>
                  </a:lnTo>
                  <a:lnTo>
                    <a:pt x="1796" y="771"/>
                  </a:lnTo>
                  <a:lnTo>
                    <a:pt x="1791" y="789"/>
                  </a:lnTo>
                  <a:lnTo>
                    <a:pt x="1787" y="807"/>
                  </a:lnTo>
                  <a:lnTo>
                    <a:pt x="1780" y="844"/>
                  </a:lnTo>
                  <a:lnTo>
                    <a:pt x="1780" y="844"/>
                  </a:lnTo>
                  <a:lnTo>
                    <a:pt x="1770" y="881"/>
                  </a:lnTo>
                  <a:lnTo>
                    <a:pt x="1759" y="919"/>
                  </a:lnTo>
                  <a:lnTo>
                    <a:pt x="1747" y="955"/>
                  </a:lnTo>
                  <a:lnTo>
                    <a:pt x="1737" y="991"/>
                  </a:lnTo>
                  <a:lnTo>
                    <a:pt x="1737" y="991"/>
                  </a:lnTo>
                  <a:lnTo>
                    <a:pt x="1736" y="999"/>
                  </a:lnTo>
                  <a:lnTo>
                    <a:pt x="1736" y="1008"/>
                  </a:lnTo>
                  <a:lnTo>
                    <a:pt x="1735" y="1011"/>
                  </a:lnTo>
                  <a:lnTo>
                    <a:pt x="1733" y="1015"/>
                  </a:lnTo>
                  <a:lnTo>
                    <a:pt x="1730" y="1017"/>
                  </a:lnTo>
                  <a:lnTo>
                    <a:pt x="1726" y="1020"/>
                  </a:lnTo>
                  <a:lnTo>
                    <a:pt x="1726" y="1020"/>
                  </a:lnTo>
                  <a:lnTo>
                    <a:pt x="1728" y="1025"/>
                  </a:lnTo>
                  <a:lnTo>
                    <a:pt x="1729" y="1029"/>
                  </a:lnTo>
                  <a:lnTo>
                    <a:pt x="1729" y="1032"/>
                  </a:lnTo>
                  <a:lnTo>
                    <a:pt x="1726" y="1036"/>
                  </a:lnTo>
                  <a:lnTo>
                    <a:pt x="1726" y="1036"/>
                  </a:lnTo>
                  <a:lnTo>
                    <a:pt x="1683" y="1038"/>
                  </a:lnTo>
                  <a:lnTo>
                    <a:pt x="1639" y="1042"/>
                  </a:lnTo>
                  <a:lnTo>
                    <a:pt x="1593" y="1046"/>
                  </a:lnTo>
                  <a:lnTo>
                    <a:pt x="1547" y="1054"/>
                  </a:lnTo>
                  <a:lnTo>
                    <a:pt x="1547" y="1054"/>
                  </a:lnTo>
                  <a:lnTo>
                    <a:pt x="1512" y="1061"/>
                  </a:lnTo>
                  <a:lnTo>
                    <a:pt x="1478" y="1069"/>
                  </a:lnTo>
                  <a:lnTo>
                    <a:pt x="1442" y="1076"/>
                  </a:lnTo>
                  <a:lnTo>
                    <a:pt x="1409" y="1085"/>
                  </a:lnTo>
                  <a:lnTo>
                    <a:pt x="1376" y="1095"/>
                  </a:lnTo>
                  <a:lnTo>
                    <a:pt x="1343" y="1106"/>
                  </a:lnTo>
                  <a:lnTo>
                    <a:pt x="1311" y="1118"/>
                  </a:lnTo>
                  <a:lnTo>
                    <a:pt x="1279" y="1131"/>
                  </a:lnTo>
                  <a:lnTo>
                    <a:pt x="1279" y="1131"/>
                  </a:lnTo>
                  <a:lnTo>
                    <a:pt x="1260" y="1139"/>
                  </a:lnTo>
                  <a:lnTo>
                    <a:pt x="1241" y="1149"/>
                  </a:lnTo>
                  <a:lnTo>
                    <a:pt x="1203" y="1170"/>
                  </a:lnTo>
                  <a:lnTo>
                    <a:pt x="1129" y="1212"/>
                  </a:lnTo>
                  <a:lnTo>
                    <a:pt x="1129" y="1212"/>
                  </a:lnTo>
                  <a:lnTo>
                    <a:pt x="1091" y="1233"/>
                  </a:lnTo>
                  <a:lnTo>
                    <a:pt x="1073" y="1244"/>
                  </a:lnTo>
                  <a:lnTo>
                    <a:pt x="1055" y="1255"/>
                  </a:lnTo>
                  <a:lnTo>
                    <a:pt x="1055" y="1255"/>
                  </a:lnTo>
                  <a:lnTo>
                    <a:pt x="1027" y="1271"/>
                  </a:lnTo>
                  <a:lnTo>
                    <a:pt x="1013" y="1280"/>
                  </a:lnTo>
                  <a:lnTo>
                    <a:pt x="1001" y="1289"/>
                  </a:lnTo>
                  <a:lnTo>
                    <a:pt x="1001" y="1289"/>
                  </a:lnTo>
                  <a:lnTo>
                    <a:pt x="995" y="1294"/>
                  </a:lnTo>
                  <a:lnTo>
                    <a:pt x="993" y="1299"/>
                  </a:lnTo>
                  <a:lnTo>
                    <a:pt x="991" y="1301"/>
                  </a:lnTo>
                  <a:lnTo>
                    <a:pt x="993" y="1303"/>
                  </a:lnTo>
                  <a:lnTo>
                    <a:pt x="993" y="1303"/>
                  </a:lnTo>
                  <a:lnTo>
                    <a:pt x="995" y="1303"/>
                  </a:lnTo>
                  <a:lnTo>
                    <a:pt x="998" y="1302"/>
                  </a:lnTo>
                  <a:lnTo>
                    <a:pt x="1003" y="1299"/>
                  </a:lnTo>
                  <a:lnTo>
                    <a:pt x="1009" y="1293"/>
                  </a:lnTo>
                  <a:lnTo>
                    <a:pt x="1013" y="1289"/>
                  </a:lnTo>
                  <a:lnTo>
                    <a:pt x="1013" y="1289"/>
                  </a:lnTo>
                  <a:lnTo>
                    <a:pt x="1025" y="1283"/>
                  </a:lnTo>
                  <a:lnTo>
                    <a:pt x="1036" y="1276"/>
                  </a:lnTo>
                  <a:lnTo>
                    <a:pt x="1061" y="1263"/>
                  </a:lnTo>
                  <a:lnTo>
                    <a:pt x="1061" y="1263"/>
                  </a:lnTo>
                  <a:lnTo>
                    <a:pt x="1087" y="1252"/>
                  </a:lnTo>
                  <a:lnTo>
                    <a:pt x="1111" y="1241"/>
                  </a:lnTo>
                  <a:lnTo>
                    <a:pt x="1111" y="1241"/>
                  </a:lnTo>
                  <a:lnTo>
                    <a:pt x="1131" y="1232"/>
                  </a:lnTo>
                  <a:lnTo>
                    <a:pt x="1150" y="1225"/>
                  </a:lnTo>
                  <a:lnTo>
                    <a:pt x="1170" y="1218"/>
                  </a:lnTo>
                  <a:lnTo>
                    <a:pt x="1191" y="1212"/>
                  </a:lnTo>
                  <a:lnTo>
                    <a:pt x="1211" y="1207"/>
                  </a:lnTo>
                  <a:lnTo>
                    <a:pt x="1232" y="1202"/>
                  </a:lnTo>
                  <a:lnTo>
                    <a:pt x="1275" y="1194"/>
                  </a:lnTo>
                  <a:lnTo>
                    <a:pt x="1320" y="1187"/>
                  </a:lnTo>
                  <a:lnTo>
                    <a:pt x="1365" y="1182"/>
                  </a:lnTo>
                  <a:lnTo>
                    <a:pt x="1456" y="1174"/>
                  </a:lnTo>
                  <a:lnTo>
                    <a:pt x="1456" y="1174"/>
                  </a:lnTo>
                  <a:lnTo>
                    <a:pt x="1529" y="1166"/>
                  </a:lnTo>
                  <a:lnTo>
                    <a:pt x="1565" y="1162"/>
                  </a:lnTo>
                  <a:lnTo>
                    <a:pt x="1603" y="1160"/>
                  </a:lnTo>
                  <a:lnTo>
                    <a:pt x="1639" y="1157"/>
                  </a:lnTo>
                  <a:lnTo>
                    <a:pt x="1677" y="1159"/>
                  </a:lnTo>
                  <a:lnTo>
                    <a:pt x="1714" y="1161"/>
                  </a:lnTo>
                  <a:lnTo>
                    <a:pt x="1732" y="1163"/>
                  </a:lnTo>
                  <a:lnTo>
                    <a:pt x="1751" y="1166"/>
                  </a:lnTo>
                  <a:lnTo>
                    <a:pt x="1751" y="1166"/>
                  </a:lnTo>
                  <a:lnTo>
                    <a:pt x="1775" y="1067"/>
                  </a:lnTo>
                  <a:lnTo>
                    <a:pt x="1801" y="967"/>
                  </a:lnTo>
                  <a:lnTo>
                    <a:pt x="1829" y="867"/>
                  </a:lnTo>
                  <a:lnTo>
                    <a:pt x="1856" y="773"/>
                  </a:lnTo>
                  <a:lnTo>
                    <a:pt x="1856" y="773"/>
                  </a:lnTo>
                  <a:lnTo>
                    <a:pt x="1858" y="766"/>
                  </a:lnTo>
                  <a:lnTo>
                    <a:pt x="1859" y="758"/>
                  </a:lnTo>
                  <a:lnTo>
                    <a:pt x="1861" y="743"/>
                  </a:lnTo>
                  <a:lnTo>
                    <a:pt x="1861" y="743"/>
                  </a:lnTo>
                  <a:lnTo>
                    <a:pt x="1865" y="733"/>
                  </a:lnTo>
                  <a:lnTo>
                    <a:pt x="1869" y="723"/>
                  </a:lnTo>
                  <a:lnTo>
                    <a:pt x="1874" y="713"/>
                  </a:lnTo>
                  <a:lnTo>
                    <a:pt x="1877" y="703"/>
                  </a:lnTo>
                  <a:lnTo>
                    <a:pt x="1877" y="703"/>
                  </a:lnTo>
                  <a:lnTo>
                    <a:pt x="1880" y="692"/>
                  </a:lnTo>
                  <a:lnTo>
                    <a:pt x="1882" y="680"/>
                  </a:lnTo>
                  <a:lnTo>
                    <a:pt x="1884" y="668"/>
                  </a:lnTo>
                  <a:lnTo>
                    <a:pt x="1888" y="655"/>
                  </a:lnTo>
                  <a:lnTo>
                    <a:pt x="1888" y="655"/>
                  </a:lnTo>
                  <a:lnTo>
                    <a:pt x="1903" y="609"/>
                  </a:lnTo>
                  <a:lnTo>
                    <a:pt x="1917" y="563"/>
                  </a:lnTo>
                  <a:lnTo>
                    <a:pt x="1923" y="541"/>
                  </a:lnTo>
                  <a:lnTo>
                    <a:pt x="1928" y="518"/>
                  </a:lnTo>
                  <a:lnTo>
                    <a:pt x="1933" y="497"/>
                  </a:lnTo>
                  <a:lnTo>
                    <a:pt x="1936" y="476"/>
                  </a:lnTo>
                  <a:lnTo>
                    <a:pt x="1936" y="476"/>
                  </a:lnTo>
                  <a:lnTo>
                    <a:pt x="1922" y="473"/>
                  </a:lnTo>
                  <a:lnTo>
                    <a:pt x="1906" y="470"/>
                  </a:lnTo>
                  <a:lnTo>
                    <a:pt x="1891" y="468"/>
                  </a:lnTo>
                  <a:lnTo>
                    <a:pt x="1876" y="466"/>
                  </a:lnTo>
                  <a:lnTo>
                    <a:pt x="1876" y="466"/>
                  </a:lnTo>
                  <a:close/>
                  <a:moveTo>
                    <a:pt x="1783" y="572"/>
                  </a:moveTo>
                  <a:lnTo>
                    <a:pt x="1783" y="572"/>
                  </a:lnTo>
                  <a:lnTo>
                    <a:pt x="1785" y="566"/>
                  </a:lnTo>
                  <a:lnTo>
                    <a:pt x="1786" y="560"/>
                  </a:lnTo>
                  <a:lnTo>
                    <a:pt x="1788" y="554"/>
                  </a:lnTo>
                  <a:lnTo>
                    <a:pt x="1788" y="551"/>
                  </a:lnTo>
                  <a:lnTo>
                    <a:pt x="1787" y="549"/>
                  </a:lnTo>
                  <a:lnTo>
                    <a:pt x="1787" y="549"/>
                  </a:lnTo>
                  <a:lnTo>
                    <a:pt x="1783" y="561"/>
                  </a:lnTo>
                  <a:lnTo>
                    <a:pt x="1782" y="567"/>
                  </a:lnTo>
                  <a:lnTo>
                    <a:pt x="1782" y="570"/>
                  </a:lnTo>
                  <a:lnTo>
                    <a:pt x="1783" y="572"/>
                  </a:lnTo>
                  <a:lnTo>
                    <a:pt x="1783" y="572"/>
                  </a:lnTo>
                  <a:close/>
                  <a:moveTo>
                    <a:pt x="1470" y="862"/>
                  </a:moveTo>
                  <a:lnTo>
                    <a:pt x="1470" y="862"/>
                  </a:lnTo>
                  <a:lnTo>
                    <a:pt x="1458" y="864"/>
                  </a:lnTo>
                  <a:lnTo>
                    <a:pt x="1448" y="866"/>
                  </a:lnTo>
                  <a:lnTo>
                    <a:pt x="1425" y="873"/>
                  </a:lnTo>
                  <a:lnTo>
                    <a:pt x="1405" y="881"/>
                  </a:lnTo>
                  <a:lnTo>
                    <a:pt x="1385" y="892"/>
                  </a:lnTo>
                  <a:lnTo>
                    <a:pt x="1366" y="903"/>
                  </a:lnTo>
                  <a:lnTo>
                    <a:pt x="1348" y="913"/>
                  </a:lnTo>
                  <a:lnTo>
                    <a:pt x="1311" y="937"/>
                  </a:lnTo>
                  <a:lnTo>
                    <a:pt x="1311" y="937"/>
                  </a:lnTo>
                  <a:lnTo>
                    <a:pt x="1282" y="960"/>
                  </a:lnTo>
                  <a:lnTo>
                    <a:pt x="1252" y="983"/>
                  </a:lnTo>
                  <a:lnTo>
                    <a:pt x="1222" y="1005"/>
                  </a:lnTo>
                  <a:lnTo>
                    <a:pt x="1193" y="1029"/>
                  </a:lnTo>
                  <a:lnTo>
                    <a:pt x="1193" y="1029"/>
                  </a:lnTo>
                  <a:lnTo>
                    <a:pt x="1164" y="1059"/>
                  </a:lnTo>
                  <a:lnTo>
                    <a:pt x="1136" y="1089"/>
                  </a:lnTo>
                  <a:lnTo>
                    <a:pt x="1108" y="1121"/>
                  </a:lnTo>
                  <a:lnTo>
                    <a:pt x="1080" y="1152"/>
                  </a:lnTo>
                  <a:lnTo>
                    <a:pt x="1054" y="1185"/>
                  </a:lnTo>
                  <a:lnTo>
                    <a:pt x="1028" y="1218"/>
                  </a:lnTo>
                  <a:lnTo>
                    <a:pt x="1004" y="1252"/>
                  </a:lnTo>
                  <a:lnTo>
                    <a:pt x="982" y="1285"/>
                  </a:lnTo>
                  <a:lnTo>
                    <a:pt x="982" y="1285"/>
                  </a:lnTo>
                  <a:lnTo>
                    <a:pt x="1017" y="1246"/>
                  </a:lnTo>
                  <a:lnTo>
                    <a:pt x="1055" y="1209"/>
                  </a:lnTo>
                  <a:lnTo>
                    <a:pt x="1075" y="1191"/>
                  </a:lnTo>
                  <a:lnTo>
                    <a:pt x="1094" y="1174"/>
                  </a:lnTo>
                  <a:lnTo>
                    <a:pt x="1115" y="1156"/>
                  </a:lnTo>
                  <a:lnTo>
                    <a:pt x="1136" y="1139"/>
                  </a:lnTo>
                  <a:lnTo>
                    <a:pt x="1136" y="1139"/>
                  </a:lnTo>
                  <a:lnTo>
                    <a:pt x="1142" y="1137"/>
                  </a:lnTo>
                  <a:lnTo>
                    <a:pt x="1149" y="1134"/>
                  </a:lnTo>
                  <a:lnTo>
                    <a:pt x="1162" y="1124"/>
                  </a:lnTo>
                  <a:lnTo>
                    <a:pt x="1185" y="1104"/>
                  </a:lnTo>
                  <a:lnTo>
                    <a:pt x="1185" y="1104"/>
                  </a:lnTo>
                  <a:lnTo>
                    <a:pt x="1200" y="1096"/>
                  </a:lnTo>
                  <a:lnTo>
                    <a:pt x="1215" y="1087"/>
                  </a:lnTo>
                  <a:lnTo>
                    <a:pt x="1243" y="1069"/>
                  </a:lnTo>
                  <a:lnTo>
                    <a:pt x="1271" y="1048"/>
                  </a:lnTo>
                  <a:lnTo>
                    <a:pt x="1285" y="1040"/>
                  </a:lnTo>
                  <a:lnTo>
                    <a:pt x="1300" y="1031"/>
                  </a:lnTo>
                  <a:lnTo>
                    <a:pt x="1300" y="1031"/>
                  </a:lnTo>
                  <a:lnTo>
                    <a:pt x="1329" y="1015"/>
                  </a:lnTo>
                  <a:lnTo>
                    <a:pt x="1359" y="999"/>
                  </a:lnTo>
                  <a:lnTo>
                    <a:pt x="1375" y="991"/>
                  </a:lnTo>
                  <a:lnTo>
                    <a:pt x="1391" y="984"/>
                  </a:lnTo>
                  <a:lnTo>
                    <a:pt x="1407" y="978"/>
                  </a:lnTo>
                  <a:lnTo>
                    <a:pt x="1424" y="972"/>
                  </a:lnTo>
                  <a:lnTo>
                    <a:pt x="1424" y="972"/>
                  </a:lnTo>
                  <a:lnTo>
                    <a:pt x="1426" y="969"/>
                  </a:lnTo>
                  <a:lnTo>
                    <a:pt x="1429" y="968"/>
                  </a:lnTo>
                  <a:lnTo>
                    <a:pt x="1433" y="966"/>
                  </a:lnTo>
                  <a:lnTo>
                    <a:pt x="1435" y="964"/>
                  </a:lnTo>
                  <a:lnTo>
                    <a:pt x="1435" y="964"/>
                  </a:lnTo>
                  <a:lnTo>
                    <a:pt x="1485" y="948"/>
                  </a:lnTo>
                  <a:lnTo>
                    <a:pt x="1513" y="939"/>
                  </a:lnTo>
                  <a:lnTo>
                    <a:pt x="1542" y="933"/>
                  </a:lnTo>
                  <a:lnTo>
                    <a:pt x="1572" y="927"/>
                  </a:lnTo>
                  <a:lnTo>
                    <a:pt x="1587" y="925"/>
                  </a:lnTo>
                  <a:lnTo>
                    <a:pt x="1602" y="924"/>
                  </a:lnTo>
                  <a:lnTo>
                    <a:pt x="1617" y="924"/>
                  </a:lnTo>
                  <a:lnTo>
                    <a:pt x="1632" y="925"/>
                  </a:lnTo>
                  <a:lnTo>
                    <a:pt x="1647" y="927"/>
                  </a:lnTo>
                  <a:lnTo>
                    <a:pt x="1661" y="929"/>
                  </a:lnTo>
                  <a:lnTo>
                    <a:pt x="1661" y="929"/>
                  </a:lnTo>
                  <a:lnTo>
                    <a:pt x="1661" y="926"/>
                  </a:lnTo>
                  <a:lnTo>
                    <a:pt x="1661" y="923"/>
                  </a:lnTo>
                  <a:lnTo>
                    <a:pt x="1659" y="919"/>
                  </a:lnTo>
                  <a:lnTo>
                    <a:pt x="1656" y="914"/>
                  </a:lnTo>
                  <a:lnTo>
                    <a:pt x="1655" y="910"/>
                  </a:lnTo>
                  <a:lnTo>
                    <a:pt x="1655" y="910"/>
                  </a:lnTo>
                  <a:lnTo>
                    <a:pt x="1626" y="908"/>
                  </a:lnTo>
                  <a:lnTo>
                    <a:pt x="1626" y="908"/>
                  </a:lnTo>
                  <a:lnTo>
                    <a:pt x="1617" y="904"/>
                  </a:lnTo>
                  <a:lnTo>
                    <a:pt x="1607" y="900"/>
                  </a:lnTo>
                  <a:lnTo>
                    <a:pt x="1596" y="899"/>
                  </a:lnTo>
                  <a:lnTo>
                    <a:pt x="1585" y="898"/>
                  </a:lnTo>
                  <a:lnTo>
                    <a:pt x="1573" y="899"/>
                  </a:lnTo>
                  <a:lnTo>
                    <a:pt x="1561" y="899"/>
                  </a:lnTo>
                  <a:lnTo>
                    <a:pt x="1538" y="903"/>
                  </a:lnTo>
                  <a:lnTo>
                    <a:pt x="1538" y="903"/>
                  </a:lnTo>
                  <a:lnTo>
                    <a:pt x="1505" y="909"/>
                  </a:lnTo>
                  <a:lnTo>
                    <a:pt x="1489" y="913"/>
                  </a:lnTo>
                  <a:lnTo>
                    <a:pt x="1473" y="918"/>
                  </a:lnTo>
                  <a:lnTo>
                    <a:pt x="1458" y="923"/>
                  </a:lnTo>
                  <a:lnTo>
                    <a:pt x="1443" y="928"/>
                  </a:lnTo>
                  <a:lnTo>
                    <a:pt x="1429" y="935"/>
                  </a:lnTo>
                  <a:lnTo>
                    <a:pt x="1417" y="942"/>
                  </a:lnTo>
                  <a:lnTo>
                    <a:pt x="1417" y="942"/>
                  </a:lnTo>
                  <a:lnTo>
                    <a:pt x="1407" y="950"/>
                  </a:lnTo>
                  <a:lnTo>
                    <a:pt x="1397" y="957"/>
                  </a:lnTo>
                  <a:lnTo>
                    <a:pt x="1392" y="960"/>
                  </a:lnTo>
                  <a:lnTo>
                    <a:pt x="1388" y="963"/>
                  </a:lnTo>
                  <a:lnTo>
                    <a:pt x="1382" y="965"/>
                  </a:lnTo>
                  <a:lnTo>
                    <a:pt x="1376" y="965"/>
                  </a:lnTo>
                  <a:lnTo>
                    <a:pt x="1376" y="965"/>
                  </a:lnTo>
                  <a:lnTo>
                    <a:pt x="1380" y="960"/>
                  </a:lnTo>
                  <a:lnTo>
                    <a:pt x="1387" y="957"/>
                  </a:lnTo>
                  <a:lnTo>
                    <a:pt x="1399" y="951"/>
                  </a:lnTo>
                  <a:lnTo>
                    <a:pt x="1399" y="951"/>
                  </a:lnTo>
                  <a:lnTo>
                    <a:pt x="1408" y="942"/>
                  </a:lnTo>
                  <a:lnTo>
                    <a:pt x="1418" y="934"/>
                  </a:lnTo>
                  <a:lnTo>
                    <a:pt x="1428" y="927"/>
                  </a:lnTo>
                  <a:lnTo>
                    <a:pt x="1439" y="921"/>
                  </a:lnTo>
                  <a:lnTo>
                    <a:pt x="1452" y="915"/>
                  </a:lnTo>
                  <a:lnTo>
                    <a:pt x="1465" y="910"/>
                  </a:lnTo>
                  <a:lnTo>
                    <a:pt x="1478" y="906"/>
                  </a:lnTo>
                  <a:lnTo>
                    <a:pt x="1491" y="902"/>
                  </a:lnTo>
                  <a:lnTo>
                    <a:pt x="1520" y="895"/>
                  </a:lnTo>
                  <a:lnTo>
                    <a:pt x="1551" y="891"/>
                  </a:lnTo>
                  <a:lnTo>
                    <a:pt x="1582" y="888"/>
                  </a:lnTo>
                  <a:lnTo>
                    <a:pt x="1612" y="885"/>
                  </a:lnTo>
                  <a:lnTo>
                    <a:pt x="1612" y="885"/>
                  </a:lnTo>
                  <a:lnTo>
                    <a:pt x="1612" y="880"/>
                  </a:lnTo>
                  <a:lnTo>
                    <a:pt x="1612" y="876"/>
                  </a:lnTo>
                  <a:lnTo>
                    <a:pt x="1611" y="872"/>
                  </a:lnTo>
                  <a:lnTo>
                    <a:pt x="1609" y="869"/>
                  </a:lnTo>
                  <a:lnTo>
                    <a:pt x="1609" y="869"/>
                  </a:lnTo>
                  <a:lnTo>
                    <a:pt x="1585" y="869"/>
                  </a:lnTo>
                  <a:lnTo>
                    <a:pt x="1560" y="873"/>
                  </a:lnTo>
                  <a:lnTo>
                    <a:pt x="1535" y="877"/>
                  </a:lnTo>
                  <a:lnTo>
                    <a:pt x="1511" y="882"/>
                  </a:lnTo>
                  <a:lnTo>
                    <a:pt x="1486" y="889"/>
                  </a:lnTo>
                  <a:lnTo>
                    <a:pt x="1464" y="896"/>
                  </a:lnTo>
                  <a:lnTo>
                    <a:pt x="1422" y="910"/>
                  </a:lnTo>
                  <a:lnTo>
                    <a:pt x="1422" y="910"/>
                  </a:lnTo>
                  <a:lnTo>
                    <a:pt x="1436" y="900"/>
                  </a:lnTo>
                  <a:lnTo>
                    <a:pt x="1451" y="892"/>
                  </a:lnTo>
                  <a:lnTo>
                    <a:pt x="1467" y="885"/>
                  </a:lnTo>
                  <a:lnTo>
                    <a:pt x="1484" y="879"/>
                  </a:lnTo>
                  <a:lnTo>
                    <a:pt x="1502" y="874"/>
                  </a:lnTo>
                  <a:lnTo>
                    <a:pt x="1519" y="868"/>
                  </a:lnTo>
                  <a:lnTo>
                    <a:pt x="1554" y="860"/>
                  </a:lnTo>
                  <a:lnTo>
                    <a:pt x="1554" y="860"/>
                  </a:lnTo>
                  <a:lnTo>
                    <a:pt x="1511" y="860"/>
                  </a:lnTo>
                  <a:lnTo>
                    <a:pt x="1490" y="860"/>
                  </a:lnTo>
                  <a:lnTo>
                    <a:pt x="1470" y="862"/>
                  </a:lnTo>
                  <a:lnTo>
                    <a:pt x="1470" y="862"/>
                  </a:lnTo>
                  <a:close/>
                  <a:moveTo>
                    <a:pt x="437" y="1121"/>
                  </a:moveTo>
                  <a:lnTo>
                    <a:pt x="437" y="1121"/>
                  </a:lnTo>
                  <a:lnTo>
                    <a:pt x="430" y="1120"/>
                  </a:lnTo>
                  <a:lnTo>
                    <a:pt x="423" y="1118"/>
                  </a:lnTo>
                  <a:lnTo>
                    <a:pt x="423" y="1118"/>
                  </a:lnTo>
                  <a:lnTo>
                    <a:pt x="336" y="1093"/>
                  </a:lnTo>
                  <a:lnTo>
                    <a:pt x="294" y="1081"/>
                  </a:lnTo>
                  <a:lnTo>
                    <a:pt x="254" y="1072"/>
                  </a:lnTo>
                  <a:lnTo>
                    <a:pt x="254" y="1072"/>
                  </a:lnTo>
                  <a:lnTo>
                    <a:pt x="209" y="1062"/>
                  </a:lnTo>
                  <a:lnTo>
                    <a:pt x="163" y="1054"/>
                  </a:lnTo>
                  <a:lnTo>
                    <a:pt x="76" y="1038"/>
                  </a:lnTo>
                  <a:lnTo>
                    <a:pt x="76" y="1038"/>
                  </a:lnTo>
                  <a:lnTo>
                    <a:pt x="71" y="1041"/>
                  </a:lnTo>
                  <a:lnTo>
                    <a:pt x="65" y="1041"/>
                  </a:lnTo>
                  <a:lnTo>
                    <a:pt x="61" y="1041"/>
                  </a:lnTo>
                  <a:lnTo>
                    <a:pt x="55" y="1042"/>
                  </a:lnTo>
                  <a:lnTo>
                    <a:pt x="55" y="1042"/>
                  </a:lnTo>
                  <a:lnTo>
                    <a:pt x="49" y="1051"/>
                  </a:lnTo>
                  <a:lnTo>
                    <a:pt x="42" y="1061"/>
                  </a:lnTo>
                  <a:lnTo>
                    <a:pt x="35" y="1070"/>
                  </a:lnTo>
                  <a:lnTo>
                    <a:pt x="30" y="1080"/>
                  </a:lnTo>
                  <a:lnTo>
                    <a:pt x="30" y="1080"/>
                  </a:lnTo>
                  <a:lnTo>
                    <a:pt x="51" y="1081"/>
                  </a:lnTo>
                  <a:lnTo>
                    <a:pt x="70" y="1084"/>
                  </a:lnTo>
                  <a:lnTo>
                    <a:pt x="107" y="1088"/>
                  </a:lnTo>
                  <a:lnTo>
                    <a:pt x="107" y="1088"/>
                  </a:lnTo>
                  <a:lnTo>
                    <a:pt x="179" y="1099"/>
                  </a:lnTo>
                  <a:lnTo>
                    <a:pt x="251" y="1110"/>
                  </a:lnTo>
                  <a:lnTo>
                    <a:pt x="321" y="1122"/>
                  </a:lnTo>
                  <a:lnTo>
                    <a:pt x="391" y="1132"/>
                  </a:lnTo>
                  <a:lnTo>
                    <a:pt x="391" y="1132"/>
                  </a:lnTo>
                  <a:lnTo>
                    <a:pt x="454" y="1139"/>
                  </a:lnTo>
                  <a:lnTo>
                    <a:pt x="487" y="1144"/>
                  </a:lnTo>
                  <a:lnTo>
                    <a:pt x="523" y="1148"/>
                  </a:lnTo>
                  <a:lnTo>
                    <a:pt x="523" y="1148"/>
                  </a:lnTo>
                  <a:lnTo>
                    <a:pt x="530" y="1151"/>
                  </a:lnTo>
                  <a:lnTo>
                    <a:pt x="534" y="1151"/>
                  </a:lnTo>
                  <a:lnTo>
                    <a:pt x="535" y="1150"/>
                  </a:lnTo>
                  <a:lnTo>
                    <a:pt x="536" y="1148"/>
                  </a:lnTo>
                  <a:lnTo>
                    <a:pt x="536" y="1148"/>
                  </a:lnTo>
                  <a:lnTo>
                    <a:pt x="487" y="1136"/>
                  </a:lnTo>
                  <a:lnTo>
                    <a:pt x="461" y="1130"/>
                  </a:lnTo>
                  <a:lnTo>
                    <a:pt x="437" y="1121"/>
                  </a:lnTo>
                  <a:lnTo>
                    <a:pt x="437" y="1121"/>
                  </a:lnTo>
                  <a:close/>
                  <a:moveTo>
                    <a:pt x="657" y="1209"/>
                  </a:moveTo>
                  <a:lnTo>
                    <a:pt x="657" y="1209"/>
                  </a:lnTo>
                  <a:lnTo>
                    <a:pt x="624" y="1195"/>
                  </a:lnTo>
                  <a:lnTo>
                    <a:pt x="607" y="1188"/>
                  </a:lnTo>
                  <a:lnTo>
                    <a:pt x="589" y="1182"/>
                  </a:lnTo>
                  <a:lnTo>
                    <a:pt x="589" y="1182"/>
                  </a:lnTo>
                  <a:lnTo>
                    <a:pt x="572" y="1176"/>
                  </a:lnTo>
                  <a:lnTo>
                    <a:pt x="555" y="1169"/>
                  </a:lnTo>
                  <a:lnTo>
                    <a:pt x="555" y="1169"/>
                  </a:lnTo>
                  <a:lnTo>
                    <a:pt x="546" y="1167"/>
                  </a:lnTo>
                  <a:lnTo>
                    <a:pt x="536" y="1166"/>
                  </a:lnTo>
                  <a:lnTo>
                    <a:pt x="515" y="1164"/>
                  </a:lnTo>
                  <a:lnTo>
                    <a:pt x="494" y="1162"/>
                  </a:lnTo>
                  <a:lnTo>
                    <a:pt x="473" y="1159"/>
                  </a:lnTo>
                  <a:lnTo>
                    <a:pt x="473" y="1159"/>
                  </a:lnTo>
                  <a:lnTo>
                    <a:pt x="442" y="1154"/>
                  </a:lnTo>
                  <a:lnTo>
                    <a:pt x="411" y="1150"/>
                  </a:lnTo>
                  <a:lnTo>
                    <a:pt x="347" y="1142"/>
                  </a:lnTo>
                  <a:lnTo>
                    <a:pt x="347" y="1142"/>
                  </a:lnTo>
                  <a:lnTo>
                    <a:pt x="307" y="1138"/>
                  </a:lnTo>
                  <a:lnTo>
                    <a:pt x="269" y="1132"/>
                  </a:lnTo>
                  <a:lnTo>
                    <a:pt x="194" y="1118"/>
                  </a:lnTo>
                  <a:lnTo>
                    <a:pt x="156" y="1111"/>
                  </a:lnTo>
                  <a:lnTo>
                    <a:pt x="119" y="1105"/>
                  </a:lnTo>
                  <a:lnTo>
                    <a:pt x="82" y="1100"/>
                  </a:lnTo>
                  <a:lnTo>
                    <a:pt x="46" y="1096"/>
                  </a:lnTo>
                  <a:lnTo>
                    <a:pt x="46" y="1096"/>
                  </a:lnTo>
                  <a:lnTo>
                    <a:pt x="42" y="1101"/>
                  </a:lnTo>
                  <a:lnTo>
                    <a:pt x="37" y="1105"/>
                  </a:lnTo>
                  <a:lnTo>
                    <a:pt x="30" y="1115"/>
                  </a:lnTo>
                  <a:lnTo>
                    <a:pt x="25" y="1126"/>
                  </a:lnTo>
                  <a:lnTo>
                    <a:pt x="21" y="1136"/>
                  </a:lnTo>
                  <a:lnTo>
                    <a:pt x="21" y="1136"/>
                  </a:lnTo>
                  <a:lnTo>
                    <a:pt x="57" y="1138"/>
                  </a:lnTo>
                  <a:lnTo>
                    <a:pt x="93" y="1142"/>
                  </a:lnTo>
                  <a:lnTo>
                    <a:pt x="131" y="1147"/>
                  </a:lnTo>
                  <a:lnTo>
                    <a:pt x="169" y="1152"/>
                  </a:lnTo>
                  <a:lnTo>
                    <a:pt x="169" y="1152"/>
                  </a:lnTo>
                  <a:lnTo>
                    <a:pt x="215" y="1155"/>
                  </a:lnTo>
                  <a:lnTo>
                    <a:pt x="264" y="1157"/>
                  </a:lnTo>
                  <a:lnTo>
                    <a:pt x="313" y="1160"/>
                  </a:lnTo>
                  <a:lnTo>
                    <a:pt x="335" y="1162"/>
                  </a:lnTo>
                  <a:lnTo>
                    <a:pt x="355" y="1164"/>
                  </a:lnTo>
                  <a:lnTo>
                    <a:pt x="355" y="1164"/>
                  </a:lnTo>
                  <a:lnTo>
                    <a:pt x="393" y="1168"/>
                  </a:lnTo>
                  <a:lnTo>
                    <a:pt x="410" y="1170"/>
                  </a:lnTo>
                  <a:lnTo>
                    <a:pt x="427" y="1174"/>
                  </a:lnTo>
                  <a:lnTo>
                    <a:pt x="427" y="1174"/>
                  </a:lnTo>
                  <a:lnTo>
                    <a:pt x="430" y="1175"/>
                  </a:lnTo>
                  <a:lnTo>
                    <a:pt x="435" y="1177"/>
                  </a:lnTo>
                  <a:lnTo>
                    <a:pt x="439" y="1179"/>
                  </a:lnTo>
                  <a:lnTo>
                    <a:pt x="442" y="1180"/>
                  </a:lnTo>
                  <a:lnTo>
                    <a:pt x="442" y="1180"/>
                  </a:lnTo>
                  <a:lnTo>
                    <a:pt x="455" y="1183"/>
                  </a:lnTo>
                  <a:lnTo>
                    <a:pt x="467" y="1184"/>
                  </a:lnTo>
                  <a:lnTo>
                    <a:pt x="491" y="1186"/>
                  </a:lnTo>
                  <a:lnTo>
                    <a:pt x="516" y="1188"/>
                  </a:lnTo>
                  <a:lnTo>
                    <a:pt x="529" y="1191"/>
                  </a:lnTo>
                  <a:lnTo>
                    <a:pt x="541" y="1193"/>
                  </a:lnTo>
                  <a:lnTo>
                    <a:pt x="541" y="1193"/>
                  </a:lnTo>
                  <a:lnTo>
                    <a:pt x="616" y="1212"/>
                  </a:lnTo>
                  <a:lnTo>
                    <a:pt x="684" y="1231"/>
                  </a:lnTo>
                  <a:lnTo>
                    <a:pt x="684" y="1231"/>
                  </a:lnTo>
                  <a:lnTo>
                    <a:pt x="710" y="1240"/>
                  </a:lnTo>
                  <a:lnTo>
                    <a:pt x="723" y="1243"/>
                  </a:lnTo>
                  <a:lnTo>
                    <a:pt x="729" y="1243"/>
                  </a:lnTo>
                  <a:lnTo>
                    <a:pt x="736" y="1242"/>
                  </a:lnTo>
                  <a:lnTo>
                    <a:pt x="736" y="1242"/>
                  </a:lnTo>
                  <a:lnTo>
                    <a:pt x="725" y="1240"/>
                  </a:lnTo>
                  <a:lnTo>
                    <a:pt x="714" y="1236"/>
                  </a:lnTo>
                  <a:lnTo>
                    <a:pt x="695" y="1226"/>
                  </a:lnTo>
                  <a:lnTo>
                    <a:pt x="676" y="1216"/>
                  </a:lnTo>
                  <a:lnTo>
                    <a:pt x="667" y="1212"/>
                  </a:lnTo>
                  <a:lnTo>
                    <a:pt x="657" y="1209"/>
                  </a:lnTo>
                  <a:lnTo>
                    <a:pt x="657" y="1209"/>
                  </a:lnTo>
                  <a:close/>
                  <a:moveTo>
                    <a:pt x="587" y="1164"/>
                  </a:moveTo>
                  <a:lnTo>
                    <a:pt x="587" y="1164"/>
                  </a:lnTo>
                  <a:lnTo>
                    <a:pt x="564" y="1155"/>
                  </a:lnTo>
                  <a:lnTo>
                    <a:pt x="541" y="1148"/>
                  </a:lnTo>
                  <a:lnTo>
                    <a:pt x="541" y="1148"/>
                  </a:lnTo>
                  <a:lnTo>
                    <a:pt x="545" y="1151"/>
                  </a:lnTo>
                  <a:lnTo>
                    <a:pt x="550" y="1154"/>
                  </a:lnTo>
                  <a:lnTo>
                    <a:pt x="563" y="1159"/>
                  </a:lnTo>
                  <a:lnTo>
                    <a:pt x="576" y="1162"/>
                  </a:lnTo>
                  <a:lnTo>
                    <a:pt x="587" y="1164"/>
                  </a:lnTo>
                  <a:lnTo>
                    <a:pt x="587" y="1164"/>
                  </a:lnTo>
                  <a:close/>
                  <a:moveTo>
                    <a:pt x="474" y="1198"/>
                  </a:moveTo>
                  <a:lnTo>
                    <a:pt x="474" y="1198"/>
                  </a:lnTo>
                  <a:lnTo>
                    <a:pt x="439" y="1193"/>
                  </a:lnTo>
                  <a:lnTo>
                    <a:pt x="421" y="1190"/>
                  </a:lnTo>
                  <a:lnTo>
                    <a:pt x="402" y="1187"/>
                  </a:lnTo>
                  <a:lnTo>
                    <a:pt x="402" y="1187"/>
                  </a:lnTo>
                  <a:lnTo>
                    <a:pt x="370" y="1183"/>
                  </a:lnTo>
                  <a:lnTo>
                    <a:pt x="340" y="1178"/>
                  </a:lnTo>
                  <a:lnTo>
                    <a:pt x="309" y="1172"/>
                  </a:lnTo>
                  <a:lnTo>
                    <a:pt x="296" y="1170"/>
                  </a:lnTo>
                  <a:lnTo>
                    <a:pt x="281" y="1169"/>
                  </a:lnTo>
                  <a:lnTo>
                    <a:pt x="281" y="1169"/>
                  </a:lnTo>
                  <a:lnTo>
                    <a:pt x="199" y="1167"/>
                  </a:lnTo>
                  <a:lnTo>
                    <a:pt x="161" y="1166"/>
                  </a:lnTo>
                  <a:lnTo>
                    <a:pt x="142" y="1165"/>
                  </a:lnTo>
                  <a:lnTo>
                    <a:pt x="124" y="1163"/>
                  </a:lnTo>
                  <a:lnTo>
                    <a:pt x="124" y="1163"/>
                  </a:lnTo>
                  <a:lnTo>
                    <a:pt x="91" y="1159"/>
                  </a:lnTo>
                  <a:lnTo>
                    <a:pt x="91" y="1159"/>
                  </a:lnTo>
                  <a:lnTo>
                    <a:pt x="81" y="1157"/>
                  </a:lnTo>
                  <a:lnTo>
                    <a:pt x="71" y="1155"/>
                  </a:lnTo>
                  <a:lnTo>
                    <a:pt x="61" y="1153"/>
                  </a:lnTo>
                  <a:lnTo>
                    <a:pt x="57" y="1153"/>
                  </a:lnTo>
                  <a:lnTo>
                    <a:pt x="54" y="1153"/>
                  </a:lnTo>
                  <a:lnTo>
                    <a:pt x="54" y="1153"/>
                  </a:lnTo>
                  <a:lnTo>
                    <a:pt x="48" y="1156"/>
                  </a:lnTo>
                  <a:lnTo>
                    <a:pt x="43" y="1161"/>
                  </a:lnTo>
                  <a:lnTo>
                    <a:pt x="40" y="1167"/>
                  </a:lnTo>
                  <a:lnTo>
                    <a:pt x="36" y="1174"/>
                  </a:lnTo>
                  <a:lnTo>
                    <a:pt x="31" y="1188"/>
                  </a:lnTo>
                  <a:lnTo>
                    <a:pt x="29" y="1201"/>
                  </a:lnTo>
                  <a:lnTo>
                    <a:pt x="29" y="1201"/>
                  </a:lnTo>
                  <a:lnTo>
                    <a:pt x="39" y="1199"/>
                  </a:lnTo>
                  <a:lnTo>
                    <a:pt x="50" y="1198"/>
                  </a:lnTo>
                  <a:lnTo>
                    <a:pt x="73" y="1197"/>
                  </a:lnTo>
                  <a:lnTo>
                    <a:pt x="82" y="1196"/>
                  </a:lnTo>
                  <a:lnTo>
                    <a:pt x="92" y="1195"/>
                  </a:lnTo>
                  <a:lnTo>
                    <a:pt x="100" y="1192"/>
                  </a:lnTo>
                  <a:lnTo>
                    <a:pt x="103" y="1190"/>
                  </a:lnTo>
                  <a:lnTo>
                    <a:pt x="105" y="1187"/>
                  </a:lnTo>
                  <a:lnTo>
                    <a:pt x="105" y="1187"/>
                  </a:lnTo>
                  <a:lnTo>
                    <a:pt x="110" y="1192"/>
                  </a:lnTo>
                  <a:lnTo>
                    <a:pt x="118" y="1194"/>
                  </a:lnTo>
                  <a:lnTo>
                    <a:pt x="126" y="1195"/>
                  </a:lnTo>
                  <a:lnTo>
                    <a:pt x="135" y="1194"/>
                  </a:lnTo>
                  <a:lnTo>
                    <a:pt x="153" y="1192"/>
                  </a:lnTo>
                  <a:lnTo>
                    <a:pt x="162" y="1192"/>
                  </a:lnTo>
                  <a:lnTo>
                    <a:pt x="170" y="1191"/>
                  </a:lnTo>
                  <a:lnTo>
                    <a:pt x="170" y="1191"/>
                  </a:lnTo>
                  <a:lnTo>
                    <a:pt x="178" y="1192"/>
                  </a:lnTo>
                  <a:lnTo>
                    <a:pt x="185" y="1194"/>
                  </a:lnTo>
                  <a:lnTo>
                    <a:pt x="193" y="1195"/>
                  </a:lnTo>
                  <a:lnTo>
                    <a:pt x="201" y="1196"/>
                  </a:lnTo>
                  <a:lnTo>
                    <a:pt x="201" y="1196"/>
                  </a:lnTo>
                  <a:lnTo>
                    <a:pt x="275" y="1199"/>
                  </a:lnTo>
                  <a:lnTo>
                    <a:pt x="352" y="1200"/>
                  </a:lnTo>
                  <a:lnTo>
                    <a:pt x="352" y="1200"/>
                  </a:lnTo>
                  <a:lnTo>
                    <a:pt x="372" y="1200"/>
                  </a:lnTo>
                  <a:lnTo>
                    <a:pt x="392" y="1201"/>
                  </a:lnTo>
                  <a:lnTo>
                    <a:pt x="430" y="1205"/>
                  </a:lnTo>
                  <a:lnTo>
                    <a:pt x="469" y="1211"/>
                  </a:lnTo>
                  <a:lnTo>
                    <a:pt x="506" y="1217"/>
                  </a:lnTo>
                  <a:lnTo>
                    <a:pt x="580" y="1230"/>
                  </a:lnTo>
                  <a:lnTo>
                    <a:pt x="616" y="1236"/>
                  </a:lnTo>
                  <a:lnTo>
                    <a:pt x="651" y="1239"/>
                  </a:lnTo>
                  <a:lnTo>
                    <a:pt x="651" y="1239"/>
                  </a:lnTo>
                  <a:lnTo>
                    <a:pt x="610" y="1226"/>
                  </a:lnTo>
                  <a:lnTo>
                    <a:pt x="567" y="1214"/>
                  </a:lnTo>
                  <a:lnTo>
                    <a:pt x="521" y="1205"/>
                  </a:lnTo>
                  <a:lnTo>
                    <a:pt x="498" y="1201"/>
                  </a:lnTo>
                  <a:lnTo>
                    <a:pt x="474" y="1198"/>
                  </a:lnTo>
                  <a:lnTo>
                    <a:pt x="474" y="1198"/>
                  </a:lnTo>
                  <a:close/>
                  <a:moveTo>
                    <a:pt x="770" y="1237"/>
                  </a:moveTo>
                  <a:lnTo>
                    <a:pt x="770" y="1237"/>
                  </a:lnTo>
                  <a:lnTo>
                    <a:pt x="798" y="1250"/>
                  </a:lnTo>
                  <a:lnTo>
                    <a:pt x="827" y="1262"/>
                  </a:lnTo>
                  <a:lnTo>
                    <a:pt x="854" y="1275"/>
                  </a:lnTo>
                  <a:lnTo>
                    <a:pt x="882" y="1285"/>
                  </a:lnTo>
                  <a:lnTo>
                    <a:pt x="882" y="1285"/>
                  </a:lnTo>
                  <a:lnTo>
                    <a:pt x="853" y="1269"/>
                  </a:lnTo>
                  <a:lnTo>
                    <a:pt x="824" y="1255"/>
                  </a:lnTo>
                  <a:lnTo>
                    <a:pt x="794" y="1241"/>
                  </a:lnTo>
                  <a:lnTo>
                    <a:pt x="764" y="1228"/>
                  </a:lnTo>
                  <a:lnTo>
                    <a:pt x="733" y="1216"/>
                  </a:lnTo>
                  <a:lnTo>
                    <a:pt x="702" y="1205"/>
                  </a:lnTo>
                  <a:lnTo>
                    <a:pt x="636" y="1182"/>
                  </a:lnTo>
                  <a:lnTo>
                    <a:pt x="636" y="1182"/>
                  </a:lnTo>
                  <a:lnTo>
                    <a:pt x="669" y="1197"/>
                  </a:lnTo>
                  <a:lnTo>
                    <a:pt x="702" y="1212"/>
                  </a:lnTo>
                  <a:lnTo>
                    <a:pt x="720" y="1220"/>
                  </a:lnTo>
                  <a:lnTo>
                    <a:pt x="736" y="1227"/>
                  </a:lnTo>
                  <a:lnTo>
                    <a:pt x="753" y="1232"/>
                  </a:lnTo>
                  <a:lnTo>
                    <a:pt x="770" y="1237"/>
                  </a:lnTo>
                  <a:lnTo>
                    <a:pt x="770" y="1237"/>
                  </a:lnTo>
                  <a:close/>
                  <a:moveTo>
                    <a:pt x="552" y="1239"/>
                  </a:moveTo>
                  <a:lnTo>
                    <a:pt x="552" y="1239"/>
                  </a:lnTo>
                  <a:lnTo>
                    <a:pt x="516" y="1233"/>
                  </a:lnTo>
                  <a:lnTo>
                    <a:pt x="480" y="1226"/>
                  </a:lnTo>
                  <a:lnTo>
                    <a:pt x="480" y="1226"/>
                  </a:lnTo>
                  <a:lnTo>
                    <a:pt x="441" y="1221"/>
                  </a:lnTo>
                  <a:lnTo>
                    <a:pt x="399" y="1216"/>
                  </a:lnTo>
                  <a:lnTo>
                    <a:pt x="358" y="1213"/>
                  </a:lnTo>
                  <a:lnTo>
                    <a:pt x="314" y="1211"/>
                  </a:lnTo>
                  <a:lnTo>
                    <a:pt x="230" y="1209"/>
                  </a:lnTo>
                  <a:lnTo>
                    <a:pt x="156" y="1207"/>
                  </a:lnTo>
                  <a:lnTo>
                    <a:pt x="156" y="1207"/>
                  </a:lnTo>
                  <a:lnTo>
                    <a:pt x="151" y="1211"/>
                  </a:lnTo>
                  <a:lnTo>
                    <a:pt x="146" y="1216"/>
                  </a:lnTo>
                  <a:lnTo>
                    <a:pt x="142" y="1222"/>
                  </a:lnTo>
                  <a:lnTo>
                    <a:pt x="138" y="1228"/>
                  </a:lnTo>
                  <a:lnTo>
                    <a:pt x="132" y="1241"/>
                  </a:lnTo>
                  <a:lnTo>
                    <a:pt x="127" y="1256"/>
                  </a:lnTo>
                  <a:lnTo>
                    <a:pt x="118" y="1286"/>
                  </a:lnTo>
                  <a:lnTo>
                    <a:pt x="112" y="1300"/>
                  </a:lnTo>
                  <a:lnTo>
                    <a:pt x="109" y="1307"/>
                  </a:lnTo>
                  <a:lnTo>
                    <a:pt x="105" y="1314"/>
                  </a:lnTo>
                  <a:lnTo>
                    <a:pt x="105" y="1314"/>
                  </a:lnTo>
                  <a:lnTo>
                    <a:pt x="132" y="1305"/>
                  </a:lnTo>
                  <a:lnTo>
                    <a:pt x="160" y="1296"/>
                  </a:lnTo>
                  <a:lnTo>
                    <a:pt x="190" y="1288"/>
                  </a:lnTo>
                  <a:lnTo>
                    <a:pt x="219" y="1281"/>
                  </a:lnTo>
                  <a:lnTo>
                    <a:pt x="252" y="1274"/>
                  </a:lnTo>
                  <a:lnTo>
                    <a:pt x="284" y="1268"/>
                  </a:lnTo>
                  <a:lnTo>
                    <a:pt x="317" y="1263"/>
                  </a:lnTo>
                  <a:lnTo>
                    <a:pt x="350" y="1260"/>
                  </a:lnTo>
                  <a:lnTo>
                    <a:pt x="350" y="1260"/>
                  </a:lnTo>
                  <a:lnTo>
                    <a:pt x="379" y="1258"/>
                  </a:lnTo>
                  <a:lnTo>
                    <a:pt x="407" y="1257"/>
                  </a:lnTo>
                  <a:lnTo>
                    <a:pt x="464" y="1257"/>
                  </a:lnTo>
                  <a:lnTo>
                    <a:pt x="520" y="1258"/>
                  </a:lnTo>
                  <a:lnTo>
                    <a:pt x="575" y="1261"/>
                  </a:lnTo>
                  <a:lnTo>
                    <a:pt x="630" y="1267"/>
                  </a:lnTo>
                  <a:lnTo>
                    <a:pt x="682" y="1272"/>
                  </a:lnTo>
                  <a:lnTo>
                    <a:pt x="781" y="1284"/>
                  </a:lnTo>
                  <a:lnTo>
                    <a:pt x="781" y="1284"/>
                  </a:lnTo>
                  <a:lnTo>
                    <a:pt x="752" y="1275"/>
                  </a:lnTo>
                  <a:lnTo>
                    <a:pt x="723" y="1269"/>
                  </a:lnTo>
                  <a:lnTo>
                    <a:pt x="666" y="1257"/>
                  </a:lnTo>
                  <a:lnTo>
                    <a:pt x="609" y="1247"/>
                  </a:lnTo>
                  <a:lnTo>
                    <a:pt x="552" y="1239"/>
                  </a:lnTo>
                  <a:lnTo>
                    <a:pt x="552" y="1239"/>
                  </a:lnTo>
                  <a:close/>
                  <a:moveTo>
                    <a:pt x="116" y="1207"/>
                  </a:moveTo>
                  <a:lnTo>
                    <a:pt x="116" y="1207"/>
                  </a:lnTo>
                  <a:lnTo>
                    <a:pt x="110" y="1211"/>
                  </a:lnTo>
                  <a:lnTo>
                    <a:pt x="105" y="1216"/>
                  </a:lnTo>
                  <a:lnTo>
                    <a:pt x="96" y="1227"/>
                  </a:lnTo>
                  <a:lnTo>
                    <a:pt x="89" y="1239"/>
                  </a:lnTo>
                  <a:lnTo>
                    <a:pt x="80" y="1253"/>
                  </a:lnTo>
                  <a:lnTo>
                    <a:pt x="80" y="1253"/>
                  </a:lnTo>
                  <a:lnTo>
                    <a:pt x="70" y="1271"/>
                  </a:lnTo>
                  <a:lnTo>
                    <a:pt x="59" y="1289"/>
                  </a:lnTo>
                  <a:lnTo>
                    <a:pt x="59" y="1289"/>
                  </a:lnTo>
                  <a:lnTo>
                    <a:pt x="44" y="1316"/>
                  </a:lnTo>
                  <a:lnTo>
                    <a:pt x="37" y="1329"/>
                  </a:lnTo>
                  <a:lnTo>
                    <a:pt x="32" y="1342"/>
                  </a:lnTo>
                  <a:lnTo>
                    <a:pt x="27" y="1354"/>
                  </a:lnTo>
                  <a:lnTo>
                    <a:pt x="24" y="1368"/>
                  </a:lnTo>
                  <a:lnTo>
                    <a:pt x="21" y="1382"/>
                  </a:lnTo>
                  <a:lnTo>
                    <a:pt x="21" y="1397"/>
                  </a:lnTo>
                  <a:lnTo>
                    <a:pt x="21" y="1397"/>
                  </a:lnTo>
                  <a:lnTo>
                    <a:pt x="35" y="1403"/>
                  </a:lnTo>
                  <a:lnTo>
                    <a:pt x="49" y="1406"/>
                  </a:lnTo>
                  <a:lnTo>
                    <a:pt x="64" y="1409"/>
                  </a:lnTo>
                  <a:lnTo>
                    <a:pt x="79" y="1411"/>
                  </a:lnTo>
                  <a:lnTo>
                    <a:pt x="94" y="1412"/>
                  </a:lnTo>
                  <a:lnTo>
                    <a:pt x="109" y="1412"/>
                  </a:lnTo>
                  <a:lnTo>
                    <a:pt x="140" y="1412"/>
                  </a:lnTo>
                  <a:lnTo>
                    <a:pt x="171" y="1410"/>
                  </a:lnTo>
                  <a:lnTo>
                    <a:pt x="201" y="1407"/>
                  </a:lnTo>
                  <a:lnTo>
                    <a:pt x="230" y="1405"/>
                  </a:lnTo>
                  <a:lnTo>
                    <a:pt x="258" y="1404"/>
                  </a:lnTo>
                  <a:lnTo>
                    <a:pt x="258" y="1404"/>
                  </a:lnTo>
                  <a:lnTo>
                    <a:pt x="289" y="1404"/>
                  </a:lnTo>
                  <a:lnTo>
                    <a:pt x="321" y="1402"/>
                  </a:lnTo>
                  <a:lnTo>
                    <a:pt x="352" y="1399"/>
                  </a:lnTo>
                  <a:lnTo>
                    <a:pt x="384" y="1396"/>
                  </a:lnTo>
                  <a:lnTo>
                    <a:pt x="448" y="1389"/>
                  </a:lnTo>
                  <a:lnTo>
                    <a:pt x="511" y="1383"/>
                  </a:lnTo>
                  <a:lnTo>
                    <a:pt x="511" y="1383"/>
                  </a:lnTo>
                  <a:lnTo>
                    <a:pt x="577" y="1377"/>
                  </a:lnTo>
                  <a:lnTo>
                    <a:pt x="610" y="1374"/>
                  </a:lnTo>
                  <a:lnTo>
                    <a:pt x="641" y="1373"/>
                  </a:lnTo>
                  <a:lnTo>
                    <a:pt x="641" y="1373"/>
                  </a:lnTo>
                  <a:lnTo>
                    <a:pt x="667" y="1366"/>
                  </a:lnTo>
                  <a:lnTo>
                    <a:pt x="693" y="1362"/>
                  </a:lnTo>
                  <a:lnTo>
                    <a:pt x="720" y="1359"/>
                  </a:lnTo>
                  <a:lnTo>
                    <a:pt x="746" y="1357"/>
                  </a:lnTo>
                  <a:lnTo>
                    <a:pt x="801" y="1354"/>
                  </a:lnTo>
                  <a:lnTo>
                    <a:pt x="853" y="1352"/>
                  </a:lnTo>
                  <a:lnTo>
                    <a:pt x="853" y="1352"/>
                  </a:lnTo>
                  <a:lnTo>
                    <a:pt x="850" y="1341"/>
                  </a:lnTo>
                  <a:lnTo>
                    <a:pt x="846" y="1330"/>
                  </a:lnTo>
                  <a:lnTo>
                    <a:pt x="846" y="1330"/>
                  </a:lnTo>
                  <a:lnTo>
                    <a:pt x="773" y="1334"/>
                  </a:lnTo>
                  <a:lnTo>
                    <a:pt x="701" y="1338"/>
                  </a:lnTo>
                  <a:lnTo>
                    <a:pt x="666" y="1341"/>
                  </a:lnTo>
                  <a:lnTo>
                    <a:pt x="632" y="1344"/>
                  </a:lnTo>
                  <a:lnTo>
                    <a:pt x="597" y="1348"/>
                  </a:lnTo>
                  <a:lnTo>
                    <a:pt x="563" y="1352"/>
                  </a:lnTo>
                  <a:lnTo>
                    <a:pt x="563" y="1352"/>
                  </a:lnTo>
                  <a:lnTo>
                    <a:pt x="551" y="1356"/>
                  </a:lnTo>
                  <a:lnTo>
                    <a:pt x="541" y="1358"/>
                  </a:lnTo>
                  <a:lnTo>
                    <a:pt x="529" y="1360"/>
                  </a:lnTo>
                  <a:lnTo>
                    <a:pt x="517" y="1362"/>
                  </a:lnTo>
                  <a:lnTo>
                    <a:pt x="517" y="1362"/>
                  </a:lnTo>
                  <a:lnTo>
                    <a:pt x="513" y="1361"/>
                  </a:lnTo>
                  <a:lnTo>
                    <a:pt x="508" y="1361"/>
                  </a:lnTo>
                  <a:lnTo>
                    <a:pt x="502" y="1360"/>
                  </a:lnTo>
                  <a:lnTo>
                    <a:pt x="498" y="1360"/>
                  </a:lnTo>
                  <a:lnTo>
                    <a:pt x="498" y="1360"/>
                  </a:lnTo>
                  <a:lnTo>
                    <a:pt x="469" y="1363"/>
                  </a:lnTo>
                  <a:lnTo>
                    <a:pt x="439" y="1368"/>
                  </a:lnTo>
                  <a:lnTo>
                    <a:pt x="379" y="1378"/>
                  </a:lnTo>
                  <a:lnTo>
                    <a:pt x="348" y="1382"/>
                  </a:lnTo>
                  <a:lnTo>
                    <a:pt x="317" y="1386"/>
                  </a:lnTo>
                  <a:lnTo>
                    <a:pt x="287" y="1388"/>
                  </a:lnTo>
                  <a:lnTo>
                    <a:pt x="256" y="1389"/>
                  </a:lnTo>
                  <a:lnTo>
                    <a:pt x="256" y="1389"/>
                  </a:lnTo>
                  <a:lnTo>
                    <a:pt x="272" y="1383"/>
                  </a:lnTo>
                  <a:lnTo>
                    <a:pt x="287" y="1379"/>
                  </a:lnTo>
                  <a:lnTo>
                    <a:pt x="303" y="1377"/>
                  </a:lnTo>
                  <a:lnTo>
                    <a:pt x="319" y="1375"/>
                  </a:lnTo>
                  <a:lnTo>
                    <a:pt x="352" y="1372"/>
                  </a:lnTo>
                  <a:lnTo>
                    <a:pt x="368" y="1369"/>
                  </a:lnTo>
                  <a:lnTo>
                    <a:pt x="384" y="1367"/>
                  </a:lnTo>
                  <a:lnTo>
                    <a:pt x="384" y="1367"/>
                  </a:lnTo>
                  <a:lnTo>
                    <a:pt x="422" y="1359"/>
                  </a:lnTo>
                  <a:lnTo>
                    <a:pt x="459" y="1351"/>
                  </a:lnTo>
                  <a:lnTo>
                    <a:pt x="498" y="1345"/>
                  </a:lnTo>
                  <a:lnTo>
                    <a:pt x="516" y="1343"/>
                  </a:lnTo>
                  <a:lnTo>
                    <a:pt x="535" y="1342"/>
                  </a:lnTo>
                  <a:lnTo>
                    <a:pt x="535" y="1342"/>
                  </a:lnTo>
                  <a:lnTo>
                    <a:pt x="489" y="1342"/>
                  </a:lnTo>
                  <a:lnTo>
                    <a:pt x="440" y="1342"/>
                  </a:lnTo>
                  <a:lnTo>
                    <a:pt x="389" y="1344"/>
                  </a:lnTo>
                  <a:lnTo>
                    <a:pt x="362" y="1346"/>
                  </a:lnTo>
                  <a:lnTo>
                    <a:pt x="334" y="1349"/>
                  </a:lnTo>
                  <a:lnTo>
                    <a:pt x="334" y="1349"/>
                  </a:lnTo>
                  <a:lnTo>
                    <a:pt x="309" y="1351"/>
                  </a:lnTo>
                  <a:lnTo>
                    <a:pt x="285" y="1352"/>
                  </a:lnTo>
                  <a:lnTo>
                    <a:pt x="285" y="1352"/>
                  </a:lnTo>
                  <a:lnTo>
                    <a:pt x="258" y="1357"/>
                  </a:lnTo>
                  <a:lnTo>
                    <a:pt x="232" y="1361"/>
                  </a:lnTo>
                  <a:lnTo>
                    <a:pt x="208" y="1364"/>
                  </a:lnTo>
                  <a:lnTo>
                    <a:pt x="195" y="1365"/>
                  </a:lnTo>
                  <a:lnTo>
                    <a:pt x="183" y="1365"/>
                  </a:lnTo>
                  <a:lnTo>
                    <a:pt x="183" y="1365"/>
                  </a:lnTo>
                  <a:lnTo>
                    <a:pt x="165" y="1364"/>
                  </a:lnTo>
                  <a:lnTo>
                    <a:pt x="147" y="1363"/>
                  </a:lnTo>
                  <a:lnTo>
                    <a:pt x="130" y="1362"/>
                  </a:lnTo>
                  <a:lnTo>
                    <a:pt x="112" y="1363"/>
                  </a:lnTo>
                  <a:lnTo>
                    <a:pt x="112" y="1363"/>
                  </a:lnTo>
                  <a:lnTo>
                    <a:pt x="105" y="1365"/>
                  </a:lnTo>
                  <a:lnTo>
                    <a:pt x="97" y="1367"/>
                  </a:lnTo>
                  <a:lnTo>
                    <a:pt x="91" y="1369"/>
                  </a:lnTo>
                  <a:lnTo>
                    <a:pt x="87" y="1369"/>
                  </a:lnTo>
                  <a:lnTo>
                    <a:pt x="84" y="1368"/>
                  </a:lnTo>
                  <a:lnTo>
                    <a:pt x="84" y="1368"/>
                  </a:lnTo>
                  <a:lnTo>
                    <a:pt x="82" y="1365"/>
                  </a:lnTo>
                  <a:lnTo>
                    <a:pt x="82" y="1362"/>
                  </a:lnTo>
                  <a:lnTo>
                    <a:pt x="82" y="1356"/>
                  </a:lnTo>
                  <a:lnTo>
                    <a:pt x="86" y="1350"/>
                  </a:lnTo>
                  <a:lnTo>
                    <a:pt x="89" y="1346"/>
                  </a:lnTo>
                  <a:lnTo>
                    <a:pt x="89" y="1346"/>
                  </a:lnTo>
                  <a:lnTo>
                    <a:pt x="88" y="1337"/>
                  </a:lnTo>
                  <a:lnTo>
                    <a:pt x="87" y="1328"/>
                  </a:lnTo>
                  <a:lnTo>
                    <a:pt x="88" y="1320"/>
                  </a:lnTo>
                  <a:lnTo>
                    <a:pt x="89" y="1315"/>
                  </a:lnTo>
                  <a:lnTo>
                    <a:pt x="89" y="1315"/>
                  </a:lnTo>
                  <a:lnTo>
                    <a:pt x="99" y="1293"/>
                  </a:lnTo>
                  <a:lnTo>
                    <a:pt x="110" y="1269"/>
                  </a:lnTo>
                  <a:lnTo>
                    <a:pt x="121" y="1243"/>
                  </a:lnTo>
                  <a:lnTo>
                    <a:pt x="125" y="1230"/>
                  </a:lnTo>
                  <a:lnTo>
                    <a:pt x="128" y="1217"/>
                  </a:lnTo>
                  <a:lnTo>
                    <a:pt x="128" y="1217"/>
                  </a:lnTo>
                  <a:lnTo>
                    <a:pt x="132" y="1215"/>
                  </a:lnTo>
                  <a:lnTo>
                    <a:pt x="137" y="1212"/>
                  </a:lnTo>
                  <a:lnTo>
                    <a:pt x="138" y="1210"/>
                  </a:lnTo>
                  <a:lnTo>
                    <a:pt x="139" y="1209"/>
                  </a:lnTo>
                  <a:lnTo>
                    <a:pt x="139" y="1208"/>
                  </a:lnTo>
                  <a:lnTo>
                    <a:pt x="137" y="1207"/>
                  </a:lnTo>
                  <a:lnTo>
                    <a:pt x="137" y="1207"/>
                  </a:lnTo>
                  <a:lnTo>
                    <a:pt x="126" y="1208"/>
                  </a:lnTo>
                  <a:lnTo>
                    <a:pt x="116" y="1207"/>
                  </a:lnTo>
                  <a:lnTo>
                    <a:pt x="116" y="1207"/>
                  </a:lnTo>
                  <a:close/>
                  <a:moveTo>
                    <a:pt x="380" y="1271"/>
                  </a:moveTo>
                  <a:lnTo>
                    <a:pt x="380" y="1271"/>
                  </a:lnTo>
                  <a:lnTo>
                    <a:pt x="379" y="1271"/>
                  </a:lnTo>
                  <a:lnTo>
                    <a:pt x="379" y="1273"/>
                  </a:lnTo>
                  <a:lnTo>
                    <a:pt x="378" y="1274"/>
                  </a:lnTo>
                  <a:lnTo>
                    <a:pt x="377" y="1274"/>
                  </a:lnTo>
                  <a:lnTo>
                    <a:pt x="377" y="1274"/>
                  </a:lnTo>
                  <a:lnTo>
                    <a:pt x="361" y="1275"/>
                  </a:lnTo>
                  <a:lnTo>
                    <a:pt x="345" y="1276"/>
                  </a:lnTo>
                  <a:lnTo>
                    <a:pt x="311" y="1280"/>
                  </a:lnTo>
                  <a:lnTo>
                    <a:pt x="275" y="1285"/>
                  </a:lnTo>
                  <a:lnTo>
                    <a:pt x="240" y="1290"/>
                  </a:lnTo>
                  <a:lnTo>
                    <a:pt x="240" y="1290"/>
                  </a:lnTo>
                  <a:lnTo>
                    <a:pt x="206" y="1297"/>
                  </a:lnTo>
                  <a:lnTo>
                    <a:pt x="171" y="1306"/>
                  </a:lnTo>
                  <a:lnTo>
                    <a:pt x="155" y="1312"/>
                  </a:lnTo>
                  <a:lnTo>
                    <a:pt x="139" y="1317"/>
                  </a:lnTo>
                  <a:lnTo>
                    <a:pt x="123" y="1324"/>
                  </a:lnTo>
                  <a:lnTo>
                    <a:pt x="108" y="1331"/>
                  </a:lnTo>
                  <a:lnTo>
                    <a:pt x="108" y="1331"/>
                  </a:lnTo>
                  <a:lnTo>
                    <a:pt x="120" y="1331"/>
                  </a:lnTo>
                  <a:lnTo>
                    <a:pt x="132" y="1330"/>
                  </a:lnTo>
                  <a:lnTo>
                    <a:pt x="142" y="1329"/>
                  </a:lnTo>
                  <a:lnTo>
                    <a:pt x="148" y="1330"/>
                  </a:lnTo>
                  <a:lnTo>
                    <a:pt x="153" y="1331"/>
                  </a:lnTo>
                  <a:lnTo>
                    <a:pt x="153" y="1331"/>
                  </a:lnTo>
                  <a:lnTo>
                    <a:pt x="146" y="1334"/>
                  </a:lnTo>
                  <a:lnTo>
                    <a:pt x="138" y="1336"/>
                  </a:lnTo>
                  <a:lnTo>
                    <a:pt x="122" y="1337"/>
                  </a:lnTo>
                  <a:lnTo>
                    <a:pt x="115" y="1338"/>
                  </a:lnTo>
                  <a:lnTo>
                    <a:pt x="109" y="1342"/>
                  </a:lnTo>
                  <a:lnTo>
                    <a:pt x="106" y="1343"/>
                  </a:lnTo>
                  <a:lnTo>
                    <a:pt x="104" y="1345"/>
                  </a:lnTo>
                  <a:lnTo>
                    <a:pt x="103" y="1348"/>
                  </a:lnTo>
                  <a:lnTo>
                    <a:pt x="102" y="1351"/>
                  </a:lnTo>
                  <a:lnTo>
                    <a:pt x="102" y="1351"/>
                  </a:lnTo>
                  <a:lnTo>
                    <a:pt x="155" y="1349"/>
                  </a:lnTo>
                  <a:lnTo>
                    <a:pt x="211" y="1346"/>
                  </a:lnTo>
                  <a:lnTo>
                    <a:pt x="322" y="1336"/>
                  </a:lnTo>
                  <a:lnTo>
                    <a:pt x="377" y="1332"/>
                  </a:lnTo>
                  <a:lnTo>
                    <a:pt x="431" y="1329"/>
                  </a:lnTo>
                  <a:lnTo>
                    <a:pt x="485" y="1327"/>
                  </a:lnTo>
                  <a:lnTo>
                    <a:pt x="536" y="1326"/>
                  </a:lnTo>
                  <a:lnTo>
                    <a:pt x="536" y="1326"/>
                  </a:lnTo>
                  <a:lnTo>
                    <a:pt x="616" y="1327"/>
                  </a:lnTo>
                  <a:lnTo>
                    <a:pt x="685" y="1324"/>
                  </a:lnTo>
                  <a:lnTo>
                    <a:pt x="754" y="1320"/>
                  </a:lnTo>
                  <a:lnTo>
                    <a:pt x="827" y="1314"/>
                  </a:lnTo>
                  <a:lnTo>
                    <a:pt x="827" y="1314"/>
                  </a:lnTo>
                  <a:lnTo>
                    <a:pt x="791" y="1311"/>
                  </a:lnTo>
                  <a:lnTo>
                    <a:pt x="754" y="1307"/>
                  </a:lnTo>
                  <a:lnTo>
                    <a:pt x="713" y="1303"/>
                  </a:lnTo>
                  <a:lnTo>
                    <a:pt x="692" y="1302"/>
                  </a:lnTo>
                  <a:lnTo>
                    <a:pt x="668" y="1301"/>
                  </a:lnTo>
                  <a:lnTo>
                    <a:pt x="668" y="1301"/>
                  </a:lnTo>
                  <a:lnTo>
                    <a:pt x="677" y="1298"/>
                  </a:lnTo>
                  <a:lnTo>
                    <a:pt x="687" y="1294"/>
                  </a:lnTo>
                  <a:lnTo>
                    <a:pt x="698" y="1293"/>
                  </a:lnTo>
                  <a:lnTo>
                    <a:pt x="702" y="1293"/>
                  </a:lnTo>
                  <a:lnTo>
                    <a:pt x="708" y="1294"/>
                  </a:lnTo>
                  <a:lnTo>
                    <a:pt x="708" y="1294"/>
                  </a:lnTo>
                  <a:lnTo>
                    <a:pt x="686" y="1288"/>
                  </a:lnTo>
                  <a:lnTo>
                    <a:pt x="665" y="1284"/>
                  </a:lnTo>
                  <a:lnTo>
                    <a:pt x="642" y="1281"/>
                  </a:lnTo>
                  <a:lnTo>
                    <a:pt x="621" y="1277"/>
                  </a:lnTo>
                  <a:lnTo>
                    <a:pt x="600" y="1275"/>
                  </a:lnTo>
                  <a:lnTo>
                    <a:pt x="578" y="1274"/>
                  </a:lnTo>
                  <a:lnTo>
                    <a:pt x="536" y="1273"/>
                  </a:lnTo>
                  <a:lnTo>
                    <a:pt x="455" y="1273"/>
                  </a:lnTo>
                  <a:lnTo>
                    <a:pt x="417" y="1273"/>
                  </a:lnTo>
                  <a:lnTo>
                    <a:pt x="380" y="1271"/>
                  </a:lnTo>
                  <a:lnTo>
                    <a:pt x="380" y="1271"/>
                  </a:lnTo>
                  <a:close/>
                  <a:moveTo>
                    <a:pt x="789" y="1299"/>
                  </a:moveTo>
                  <a:lnTo>
                    <a:pt x="789" y="1299"/>
                  </a:lnTo>
                  <a:lnTo>
                    <a:pt x="766" y="1296"/>
                  </a:lnTo>
                  <a:lnTo>
                    <a:pt x="754" y="1294"/>
                  </a:lnTo>
                  <a:lnTo>
                    <a:pt x="748" y="1294"/>
                  </a:lnTo>
                  <a:lnTo>
                    <a:pt x="743" y="1296"/>
                  </a:lnTo>
                  <a:lnTo>
                    <a:pt x="743" y="1296"/>
                  </a:lnTo>
                  <a:lnTo>
                    <a:pt x="769" y="1299"/>
                  </a:lnTo>
                  <a:lnTo>
                    <a:pt x="781" y="1300"/>
                  </a:lnTo>
                  <a:lnTo>
                    <a:pt x="786" y="1300"/>
                  </a:lnTo>
                  <a:lnTo>
                    <a:pt x="789" y="1299"/>
                  </a:lnTo>
                  <a:lnTo>
                    <a:pt x="789" y="1299"/>
                  </a:lnTo>
                  <a:close/>
                  <a:moveTo>
                    <a:pt x="926" y="1341"/>
                  </a:moveTo>
                  <a:lnTo>
                    <a:pt x="926" y="1341"/>
                  </a:lnTo>
                  <a:lnTo>
                    <a:pt x="922" y="1341"/>
                  </a:lnTo>
                  <a:lnTo>
                    <a:pt x="917" y="1341"/>
                  </a:lnTo>
                  <a:lnTo>
                    <a:pt x="914" y="1341"/>
                  </a:lnTo>
                  <a:lnTo>
                    <a:pt x="914" y="1342"/>
                  </a:lnTo>
                  <a:lnTo>
                    <a:pt x="915" y="1344"/>
                  </a:lnTo>
                  <a:lnTo>
                    <a:pt x="915" y="1344"/>
                  </a:lnTo>
                  <a:lnTo>
                    <a:pt x="890" y="1337"/>
                  </a:lnTo>
                  <a:lnTo>
                    <a:pt x="862" y="1330"/>
                  </a:lnTo>
                  <a:lnTo>
                    <a:pt x="862" y="1330"/>
                  </a:lnTo>
                  <a:lnTo>
                    <a:pt x="862" y="1335"/>
                  </a:lnTo>
                  <a:lnTo>
                    <a:pt x="863" y="1339"/>
                  </a:lnTo>
                  <a:lnTo>
                    <a:pt x="864" y="1343"/>
                  </a:lnTo>
                  <a:lnTo>
                    <a:pt x="867" y="1346"/>
                  </a:lnTo>
                  <a:lnTo>
                    <a:pt x="873" y="1351"/>
                  </a:lnTo>
                  <a:lnTo>
                    <a:pt x="875" y="1354"/>
                  </a:lnTo>
                  <a:lnTo>
                    <a:pt x="877" y="1358"/>
                  </a:lnTo>
                  <a:lnTo>
                    <a:pt x="877" y="1358"/>
                  </a:lnTo>
                  <a:lnTo>
                    <a:pt x="909" y="1362"/>
                  </a:lnTo>
                  <a:lnTo>
                    <a:pt x="925" y="1363"/>
                  </a:lnTo>
                  <a:lnTo>
                    <a:pt x="941" y="1362"/>
                  </a:lnTo>
                  <a:lnTo>
                    <a:pt x="955" y="1360"/>
                  </a:lnTo>
                  <a:lnTo>
                    <a:pt x="963" y="1358"/>
                  </a:lnTo>
                  <a:lnTo>
                    <a:pt x="969" y="1356"/>
                  </a:lnTo>
                  <a:lnTo>
                    <a:pt x="974" y="1352"/>
                  </a:lnTo>
                  <a:lnTo>
                    <a:pt x="981" y="1348"/>
                  </a:lnTo>
                  <a:lnTo>
                    <a:pt x="986" y="1344"/>
                  </a:lnTo>
                  <a:lnTo>
                    <a:pt x="990" y="1338"/>
                  </a:lnTo>
                  <a:lnTo>
                    <a:pt x="990" y="1338"/>
                  </a:lnTo>
                  <a:lnTo>
                    <a:pt x="989" y="1333"/>
                  </a:lnTo>
                  <a:lnTo>
                    <a:pt x="986" y="1329"/>
                  </a:lnTo>
                  <a:lnTo>
                    <a:pt x="978" y="1317"/>
                  </a:lnTo>
                  <a:lnTo>
                    <a:pt x="978" y="1317"/>
                  </a:lnTo>
                  <a:lnTo>
                    <a:pt x="971" y="1319"/>
                  </a:lnTo>
                  <a:lnTo>
                    <a:pt x="966" y="1322"/>
                  </a:lnTo>
                  <a:lnTo>
                    <a:pt x="960" y="1326"/>
                  </a:lnTo>
                  <a:lnTo>
                    <a:pt x="956" y="1330"/>
                  </a:lnTo>
                  <a:lnTo>
                    <a:pt x="956" y="1330"/>
                  </a:lnTo>
                  <a:lnTo>
                    <a:pt x="954" y="1328"/>
                  </a:lnTo>
                  <a:lnTo>
                    <a:pt x="952" y="1328"/>
                  </a:lnTo>
                  <a:lnTo>
                    <a:pt x="948" y="1329"/>
                  </a:lnTo>
                  <a:lnTo>
                    <a:pt x="944" y="1331"/>
                  </a:lnTo>
                  <a:lnTo>
                    <a:pt x="936" y="1336"/>
                  </a:lnTo>
                  <a:lnTo>
                    <a:pt x="930" y="1338"/>
                  </a:lnTo>
                  <a:lnTo>
                    <a:pt x="926" y="1341"/>
                  </a:lnTo>
                  <a:lnTo>
                    <a:pt x="926" y="1341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2467" name="TextBox 5"/>
          <p:cNvSpPr txBox="1"/>
          <p:nvPr/>
        </p:nvSpPr>
        <p:spPr>
          <a:xfrm>
            <a:off x="1814195" y="874078"/>
            <a:ext cx="8385175" cy="51288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这首诗选自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全唐诗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，作者刘禹锡（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77—842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），字梦得，洛阳（现河南省洛阳）人，唐代诗人。他曾参加王叔文领导的政治改革，失败后，一再遭贬。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唐敬宗宝历二年（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826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），刘禹锡被罢去和州刺史，北归京师，途经扬州，遇到刚离任苏州刺史的白居易。在酒宴上白居易写了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醉赠刘二十八使君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，对刘长期遭受贬谪表示同情。刘禹锡写了这首诗答谢他。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719455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酬，答诗。使君，是对刺史的称呼。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490" name="矩形 1"/>
          <p:cNvSpPr/>
          <p:nvPr/>
        </p:nvSpPr>
        <p:spPr>
          <a:xfrm>
            <a:off x="2338388" y="454343"/>
            <a:ext cx="7459662" cy="4948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3600" b="1" dirty="0">
                <a:latin typeface="楷体" panose="02010609060101010101" charset="-122"/>
                <a:ea typeface="楷体" panose="02010609060101010101" charset="-122"/>
              </a:rPr>
              <a:t>《醉赠刘二十八使君》</a:t>
            </a:r>
            <a:endParaRPr lang="zh-CN" altLang="zh-CN" sz="3600" b="1" dirty="0"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3600" b="1" dirty="0">
                <a:latin typeface="楷体" panose="02010609060101010101" charset="-122"/>
                <a:ea typeface="楷体" panose="02010609060101010101" charset="-122"/>
              </a:rPr>
              <a:t>白居易</a:t>
            </a:r>
            <a:endParaRPr lang="zh-CN" altLang="zh-CN" sz="3600" b="1" dirty="0"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3600" b="1" dirty="0">
                <a:latin typeface="楷体" panose="02010609060101010101" charset="-122"/>
                <a:ea typeface="楷体" panose="02010609060101010101" charset="-122"/>
              </a:rPr>
              <a:t>为我引杯添酒饮，与君把箸击盘歌。</a:t>
            </a:r>
            <a:endParaRPr lang="zh-CN" altLang="zh-CN" sz="3600" b="1" dirty="0"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3600" b="1" dirty="0">
                <a:latin typeface="楷体" panose="02010609060101010101" charset="-122"/>
                <a:ea typeface="楷体" panose="02010609060101010101" charset="-122"/>
              </a:rPr>
              <a:t>诗称国手徒为尔，命压人头不奈何。</a:t>
            </a:r>
            <a:endParaRPr lang="zh-CN" altLang="zh-CN" sz="3600" b="1" dirty="0"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3600" b="1" dirty="0">
                <a:latin typeface="楷体" panose="02010609060101010101" charset="-122"/>
                <a:ea typeface="楷体" panose="02010609060101010101" charset="-122"/>
              </a:rPr>
              <a:t>举眼风光长寂寞，满朝官职独蹉跎。</a:t>
            </a:r>
            <a:endParaRPr lang="zh-CN" altLang="zh-CN" sz="3600" b="1" dirty="0"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3600" b="1" dirty="0">
                <a:latin typeface="楷体" panose="02010609060101010101" charset="-122"/>
                <a:ea typeface="楷体" panose="02010609060101010101" charset="-122"/>
              </a:rPr>
              <a:t>亦知合被才名折，二十三年折太多。</a:t>
            </a:r>
            <a:endParaRPr lang="zh-CN" altLang="zh-CN" sz="36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6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64514" name="矩形 1"/>
          <p:cNvSpPr/>
          <p:nvPr/>
        </p:nvSpPr>
        <p:spPr>
          <a:xfrm>
            <a:off x="1925003" y="615315"/>
            <a:ext cx="8340725" cy="5262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你为我举杯满酒同饮共醉，我为你拿起筷子击盘吟诗。可惜你写诗才华堪称国手也是徒然无用，命运不由人出不了头谁都无可奈何。放眼望去处处风光你却长守寂寞，满朝文武个个升官你却独自蹉跎。我也深知你才高名重，遭遇点不幸不算什么，但是二十三年的不幸损失实在是太多太多了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7172" name="文本框 2"/>
          <p:cNvSpPr txBox="1"/>
          <p:nvPr/>
        </p:nvSpPr>
        <p:spPr>
          <a:xfrm>
            <a:off x="1914525" y="1478280"/>
            <a:ext cx="5851525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【刘禹锡】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字梦得，河南洛阳人。唐代诗人、哲学家，有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诗豪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之称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。曾中进士，官至监察御史。他诗文俱佳，涉猎题材广泛。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7174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05700" y="1746568"/>
            <a:ext cx="2549525" cy="35163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" name="组合 13"/>
          <p:cNvGrpSpPr/>
          <p:nvPr/>
        </p:nvGrpSpPr>
        <p:grpSpPr>
          <a:xfrm>
            <a:off x="138430" y="118745"/>
            <a:ext cx="3289935" cy="692785"/>
            <a:chOff x="218" y="187"/>
            <a:chExt cx="5181" cy="1091"/>
          </a:xfrm>
        </p:grpSpPr>
        <p:sp>
          <p:nvSpPr>
            <p:cNvPr id="26" name="椭圆 2"/>
            <p:cNvSpPr/>
            <p:nvPr/>
          </p:nvSpPr>
          <p:spPr>
            <a:xfrm>
              <a:off x="218" y="187"/>
              <a:ext cx="1090" cy="1000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走近作者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66562" name="文本框 3"/>
          <p:cNvSpPr txBox="1"/>
          <p:nvPr/>
        </p:nvSpPr>
        <p:spPr>
          <a:xfrm>
            <a:off x="1757045" y="1255395"/>
            <a:ext cx="7996238" cy="343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【代表作】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70000"/>
              </a:lnSpc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《陋室铭》《竹枝词》《乌衣巷》等；哲学著作《天论》三篇；《刘梦得文集》，存世有《刘宾客集》等。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2" name="Rectangle 5"/>
          <p:cNvSpPr/>
          <p:nvPr/>
        </p:nvSpPr>
        <p:spPr>
          <a:xfrm>
            <a:off x="2379345" y="2043430"/>
            <a:ext cx="6894513" cy="3044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巴山楚水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凄凉地，二十三年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弃置身。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怀旧空吟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闻笛赋，到乡翻似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烂柯人。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沉舟侧畔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千帆过，病树前头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万木春。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今日听君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歌一曲，暂凭杯酒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长精神。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9" name=" 219"/>
          <p:cNvSpPr/>
          <p:nvPr/>
        </p:nvSpPr>
        <p:spPr>
          <a:xfrm>
            <a:off x="4776470" y="1256030"/>
            <a:ext cx="2076450" cy="522288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朗 诵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3830" y="137160"/>
            <a:ext cx="3263900" cy="673735"/>
            <a:chOff x="258" y="216"/>
            <a:chExt cx="5140" cy="1061"/>
          </a:xfrm>
        </p:grpSpPr>
        <p:sp>
          <p:nvSpPr>
            <p:cNvPr id="61" name="椭圆 55"/>
            <p:cNvSpPr/>
            <p:nvPr/>
          </p:nvSpPr>
          <p:spPr>
            <a:xfrm>
              <a:off x="258" y="216"/>
              <a:ext cx="843" cy="992"/>
            </a:xfrm>
            <a:custGeom>
              <a:avLst/>
              <a:gdLst>
                <a:gd name="connsiteX0" fmla="*/ 119379 w 281919"/>
                <a:gd name="connsiteY0" fmla="*/ 73025 h 331788"/>
                <a:gd name="connsiteX1" fmla="*/ 144779 w 281919"/>
                <a:gd name="connsiteY1" fmla="*/ 98425 h 331788"/>
                <a:gd name="connsiteX2" fmla="*/ 119379 w 281919"/>
                <a:gd name="connsiteY2" fmla="*/ 123825 h 331788"/>
                <a:gd name="connsiteX3" fmla="*/ 93979 w 281919"/>
                <a:gd name="connsiteY3" fmla="*/ 98425 h 331788"/>
                <a:gd name="connsiteX4" fmla="*/ 119379 w 281919"/>
                <a:gd name="connsiteY4" fmla="*/ 73025 h 331788"/>
                <a:gd name="connsiteX5" fmla="*/ 114848 w 281919"/>
                <a:gd name="connsiteY5" fmla="*/ 31750 h 331788"/>
                <a:gd name="connsiteX6" fmla="*/ 109669 w 281919"/>
                <a:gd name="connsiteY6" fmla="*/ 35634 h 331788"/>
                <a:gd name="connsiteX7" fmla="*/ 103196 w 281919"/>
                <a:gd name="connsiteY7" fmla="*/ 48581 h 331788"/>
                <a:gd name="connsiteX8" fmla="*/ 100607 w 281919"/>
                <a:gd name="connsiteY8" fmla="*/ 52465 h 331788"/>
                <a:gd name="connsiteX9" fmla="*/ 95428 w 281919"/>
                <a:gd name="connsiteY9" fmla="*/ 52465 h 331788"/>
                <a:gd name="connsiteX10" fmla="*/ 82481 w 281919"/>
                <a:gd name="connsiteY10" fmla="*/ 47286 h 331788"/>
                <a:gd name="connsiteX11" fmla="*/ 76008 w 281919"/>
                <a:gd name="connsiteY11" fmla="*/ 48581 h 331788"/>
                <a:gd name="connsiteX12" fmla="*/ 69535 w 281919"/>
                <a:gd name="connsiteY12" fmla="*/ 55054 h 331788"/>
                <a:gd name="connsiteX13" fmla="*/ 68240 w 281919"/>
                <a:gd name="connsiteY13" fmla="*/ 60233 h 331788"/>
                <a:gd name="connsiteX14" fmla="*/ 73419 w 281919"/>
                <a:gd name="connsiteY14" fmla="*/ 74474 h 331788"/>
                <a:gd name="connsiteX15" fmla="*/ 73419 w 281919"/>
                <a:gd name="connsiteY15" fmla="*/ 78358 h 331788"/>
                <a:gd name="connsiteX16" fmla="*/ 73419 w 281919"/>
                <a:gd name="connsiteY16" fmla="*/ 79652 h 331788"/>
                <a:gd name="connsiteX17" fmla="*/ 70829 w 281919"/>
                <a:gd name="connsiteY17" fmla="*/ 82242 h 331788"/>
                <a:gd name="connsiteX18" fmla="*/ 56588 w 281919"/>
                <a:gd name="connsiteY18" fmla="*/ 88715 h 331788"/>
                <a:gd name="connsiteX19" fmla="*/ 52704 w 281919"/>
                <a:gd name="connsiteY19" fmla="*/ 93894 h 331788"/>
                <a:gd name="connsiteX20" fmla="*/ 52704 w 281919"/>
                <a:gd name="connsiteY20" fmla="*/ 102956 h 331788"/>
                <a:gd name="connsiteX21" fmla="*/ 56588 w 281919"/>
                <a:gd name="connsiteY21" fmla="*/ 108135 h 331788"/>
                <a:gd name="connsiteX22" fmla="*/ 70829 w 281919"/>
                <a:gd name="connsiteY22" fmla="*/ 113314 h 331788"/>
                <a:gd name="connsiteX23" fmla="*/ 73419 w 281919"/>
                <a:gd name="connsiteY23" fmla="*/ 117198 h 331788"/>
                <a:gd name="connsiteX24" fmla="*/ 73419 w 281919"/>
                <a:gd name="connsiteY24" fmla="*/ 122376 h 331788"/>
                <a:gd name="connsiteX25" fmla="*/ 68240 w 281919"/>
                <a:gd name="connsiteY25" fmla="*/ 135323 h 331788"/>
                <a:gd name="connsiteX26" fmla="*/ 69535 w 281919"/>
                <a:gd name="connsiteY26" fmla="*/ 141796 h 331788"/>
                <a:gd name="connsiteX27" fmla="*/ 76008 w 281919"/>
                <a:gd name="connsiteY27" fmla="*/ 148269 h 331788"/>
                <a:gd name="connsiteX28" fmla="*/ 82481 w 281919"/>
                <a:gd name="connsiteY28" fmla="*/ 149564 h 331788"/>
                <a:gd name="connsiteX29" fmla="*/ 95428 w 281919"/>
                <a:gd name="connsiteY29" fmla="*/ 144386 h 331788"/>
                <a:gd name="connsiteX30" fmla="*/ 100607 w 281919"/>
                <a:gd name="connsiteY30" fmla="*/ 144386 h 331788"/>
                <a:gd name="connsiteX31" fmla="*/ 104491 w 281919"/>
                <a:gd name="connsiteY31" fmla="*/ 146975 h 331788"/>
                <a:gd name="connsiteX32" fmla="*/ 109669 w 281919"/>
                <a:gd name="connsiteY32" fmla="*/ 161216 h 331788"/>
                <a:gd name="connsiteX33" fmla="*/ 114848 w 281919"/>
                <a:gd name="connsiteY33" fmla="*/ 165100 h 331788"/>
                <a:gd name="connsiteX34" fmla="*/ 123911 w 281919"/>
                <a:gd name="connsiteY34" fmla="*/ 165100 h 331788"/>
                <a:gd name="connsiteX35" fmla="*/ 129089 w 281919"/>
                <a:gd name="connsiteY35" fmla="*/ 161216 h 331788"/>
                <a:gd name="connsiteX36" fmla="*/ 135562 w 281919"/>
                <a:gd name="connsiteY36" fmla="*/ 146975 h 331788"/>
                <a:gd name="connsiteX37" fmla="*/ 138152 w 281919"/>
                <a:gd name="connsiteY37" fmla="*/ 144386 h 331788"/>
                <a:gd name="connsiteX38" fmla="*/ 143330 w 281919"/>
                <a:gd name="connsiteY38" fmla="*/ 144386 h 331788"/>
                <a:gd name="connsiteX39" fmla="*/ 157572 w 281919"/>
                <a:gd name="connsiteY39" fmla="*/ 149564 h 331788"/>
                <a:gd name="connsiteX40" fmla="*/ 162750 w 281919"/>
                <a:gd name="connsiteY40" fmla="*/ 148269 h 331788"/>
                <a:gd name="connsiteX41" fmla="*/ 169224 w 281919"/>
                <a:gd name="connsiteY41" fmla="*/ 141796 h 331788"/>
                <a:gd name="connsiteX42" fmla="*/ 170518 w 281919"/>
                <a:gd name="connsiteY42" fmla="*/ 135323 h 331788"/>
                <a:gd name="connsiteX43" fmla="*/ 165340 w 281919"/>
                <a:gd name="connsiteY43" fmla="*/ 121082 h 331788"/>
                <a:gd name="connsiteX44" fmla="*/ 165340 w 281919"/>
                <a:gd name="connsiteY44" fmla="*/ 117198 h 331788"/>
                <a:gd name="connsiteX45" fmla="*/ 167929 w 281919"/>
                <a:gd name="connsiteY45" fmla="*/ 113314 h 331788"/>
                <a:gd name="connsiteX46" fmla="*/ 182170 w 281919"/>
                <a:gd name="connsiteY46" fmla="*/ 108135 h 331788"/>
                <a:gd name="connsiteX47" fmla="*/ 186054 w 281919"/>
                <a:gd name="connsiteY47" fmla="*/ 102956 h 331788"/>
                <a:gd name="connsiteX48" fmla="*/ 186054 w 281919"/>
                <a:gd name="connsiteY48" fmla="*/ 93894 h 331788"/>
                <a:gd name="connsiteX49" fmla="*/ 182170 w 281919"/>
                <a:gd name="connsiteY49" fmla="*/ 88715 h 331788"/>
                <a:gd name="connsiteX50" fmla="*/ 167929 w 281919"/>
                <a:gd name="connsiteY50" fmla="*/ 82242 h 331788"/>
                <a:gd name="connsiteX51" fmla="*/ 165340 w 281919"/>
                <a:gd name="connsiteY51" fmla="*/ 79652 h 331788"/>
                <a:gd name="connsiteX52" fmla="*/ 165340 w 281919"/>
                <a:gd name="connsiteY52" fmla="*/ 74474 h 331788"/>
                <a:gd name="connsiteX53" fmla="*/ 170518 w 281919"/>
                <a:gd name="connsiteY53" fmla="*/ 60233 h 331788"/>
                <a:gd name="connsiteX54" fmla="*/ 169224 w 281919"/>
                <a:gd name="connsiteY54" fmla="*/ 53759 h 331788"/>
                <a:gd name="connsiteX55" fmla="*/ 162750 w 281919"/>
                <a:gd name="connsiteY55" fmla="*/ 48581 h 331788"/>
                <a:gd name="connsiteX56" fmla="*/ 156277 w 281919"/>
                <a:gd name="connsiteY56" fmla="*/ 47286 h 331788"/>
                <a:gd name="connsiteX57" fmla="*/ 143330 w 281919"/>
                <a:gd name="connsiteY57" fmla="*/ 52465 h 331788"/>
                <a:gd name="connsiteX58" fmla="*/ 138152 w 281919"/>
                <a:gd name="connsiteY58" fmla="*/ 52465 h 331788"/>
                <a:gd name="connsiteX59" fmla="*/ 135562 w 281919"/>
                <a:gd name="connsiteY59" fmla="*/ 49875 h 331788"/>
                <a:gd name="connsiteX60" fmla="*/ 129089 w 281919"/>
                <a:gd name="connsiteY60" fmla="*/ 35634 h 331788"/>
                <a:gd name="connsiteX61" fmla="*/ 123911 w 281919"/>
                <a:gd name="connsiteY61" fmla="*/ 31750 h 331788"/>
                <a:gd name="connsiteX62" fmla="*/ 114848 w 281919"/>
                <a:gd name="connsiteY62" fmla="*/ 31750 h 331788"/>
                <a:gd name="connsiteX63" fmla="*/ 124149 w 281919"/>
                <a:gd name="connsiteY63" fmla="*/ 0 h 331788"/>
                <a:gd name="connsiteX64" fmla="*/ 249569 w 281919"/>
                <a:gd name="connsiteY64" fmla="*/ 125717 h 331788"/>
                <a:gd name="connsiteX65" fmla="*/ 257327 w 281919"/>
                <a:gd name="connsiteY65" fmla="*/ 156822 h 331788"/>
                <a:gd name="connsiteX66" fmla="*/ 280600 w 281919"/>
                <a:gd name="connsiteY66" fmla="*/ 200887 h 331788"/>
                <a:gd name="connsiteX67" fmla="*/ 271549 w 281919"/>
                <a:gd name="connsiteY67" fmla="*/ 217736 h 331788"/>
                <a:gd name="connsiteX68" fmla="*/ 249569 w 281919"/>
                <a:gd name="connsiteY68" fmla="*/ 217736 h 331788"/>
                <a:gd name="connsiteX69" fmla="*/ 249569 w 281919"/>
                <a:gd name="connsiteY69" fmla="*/ 263098 h 331788"/>
                <a:gd name="connsiteX70" fmla="*/ 223709 w 281919"/>
                <a:gd name="connsiteY70" fmla="*/ 290315 h 331788"/>
                <a:gd name="connsiteX71" fmla="*/ 187505 w 281919"/>
                <a:gd name="connsiteY71" fmla="*/ 290315 h 331788"/>
                <a:gd name="connsiteX72" fmla="*/ 187505 w 281919"/>
                <a:gd name="connsiteY72" fmla="*/ 322716 h 331788"/>
                <a:gd name="connsiteX73" fmla="*/ 178454 w 281919"/>
                <a:gd name="connsiteY73" fmla="*/ 331788 h 331788"/>
                <a:gd name="connsiteX74" fmla="*/ 49155 w 281919"/>
                <a:gd name="connsiteY74" fmla="*/ 331788 h 331788"/>
                <a:gd name="connsiteX75" fmla="*/ 38811 w 281919"/>
                <a:gd name="connsiteY75" fmla="*/ 322716 h 331788"/>
                <a:gd name="connsiteX76" fmla="*/ 38811 w 281919"/>
                <a:gd name="connsiteY76" fmla="*/ 289019 h 331788"/>
                <a:gd name="connsiteX77" fmla="*/ 12952 w 281919"/>
                <a:gd name="connsiteY77" fmla="*/ 182743 h 331788"/>
                <a:gd name="connsiteX78" fmla="*/ 22 w 281919"/>
                <a:gd name="connsiteY78" fmla="*/ 127013 h 331788"/>
                <a:gd name="connsiteX79" fmla="*/ 124149 w 281919"/>
                <a:gd name="connsiteY79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81919" h="331788">
                  <a:moveTo>
                    <a:pt x="119379" y="73025"/>
                  </a:moveTo>
                  <a:cubicBezTo>
                    <a:pt x="133407" y="73025"/>
                    <a:pt x="144779" y="84397"/>
                    <a:pt x="144779" y="98425"/>
                  </a:cubicBezTo>
                  <a:cubicBezTo>
                    <a:pt x="144779" y="112453"/>
                    <a:pt x="133407" y="123825"/>
                    <a:pt x="119379" y="123825"/>
                  </a:cubicBezTo>
                  <a:cubicBezTo>
                    <a:pt x="105351" y="123825"/>
                    <a:pt x="93979" y="112453"/>
                    <a:pt x="93979" y="98425"/>
                  </a:cubicBezTo>
                  <a:cubicBezTo>
                    <a:pt x="93979" y="84397"/>
                    <a:pt x="105351" y="73025"/>
                    <a:pt x="119379" y="73025"/>
                  </a:cubicBezTo>
                  <a:close/>
                  <a:moveTo>
                    <a:pt x="114848" y="31750"/>
                  </a:moveTo>
                  <a:cubicBezTo>
                    <a:pt x="112259" y="31750"/>
                    <a:pt x="110964" y="33045"/>
                    <a:pt x="109669" y="35634"/>
                  </a:cubicBezTo>
                  <a:cubicBezTo>
                    <a:pt x="109669" y="35634"/>
                    <a:pt x="109669" y="35634"/>
                    <a:pt x="103196" y="48581"/>
                  </a:cubicBezTo>
                  <a:cubicBezTo>
                    <a:pt x="103196" y="51170"/>
                    <a:pt x="101901" y="51170"/>
                    <a:pt x="100607" y="52465"/>
                  </a:cubicBezTo>
                  <a:cubicBezTo>
                    <a:pt x="99312" y="52465"/>
                    <a:pt x="96723" y="52465"/>
                    <a:pt x="95428" y="52465"/>
                  </a:cubicBezTo>
                  <a:cubicBezTo>
                    <a:pt x="95428" y="52465"/>
                    <a:pt x="95428" y="52465"/>
                    <a:pt x="82481" y="47286"/>
                  </a:cubicBezTo>
                  <a:cubicBezTo>
                    <a:pt x="79892" y="45991"/>
                    <a:pt x="77303" y="45991"/>
                    <a:pt x="76008" y="48581"/>
                  </a:cubicBezTo>
                  <a:cubicBezTo>
                    <a:pt x="76008" y="48581"/>
                    <a:pt x="76008" y="48581"/>
                    <a:pt x="69535" y="55054"/>
                  </a:cubicBezTo>
                  <a:cubicBezTo>
                    <a:pt x="68240" y="56349"/>
                    <a:pt x="66946" y="58938"/>
                    <a:pt x="68240" y="60233"/>
                  </a:cubicBezTo>
                  <a:cubicBezTo>
                    <a:pt x="68240" y="60233"/>
                    <a:pt x="68240" y="60233"/>
                    <a:pt x="73419" y="74474"/>
                  </a:cubicBezTo>
                  <a:cubicBezTo>
                    <a:pt x="74713" y="75769"/>
                    <a:pt x="74713" y="77063"/>
                    <a:pt x="73419" y="78358"/>
                  </a:cubicBezTo>
                  <a:cubicBezTo>
                    <a:pt x="73419" y="79652"/>
                    <a:pt x="73419" y="79652"/>
                    <a:pt x="73419" y="79652"/>
                  </a:cubicBezTo>
                  <a:cubicBezTo>
                    <a:pt x="73419" y="80947"/>
                    <a:pt x="72124" y="82242"/>
                    <a:pt x="70829" y="82242"/>
                  </a:cubicBezTo>
                  <a:cubicBezTo>
                    <a:pt x="70829" y="82242"/>
                    <a:pt x="70829" y="82242"/>
                    <a:pt x="56588" y="88715"/>
                  </a:cubicBezTo>
                  <a:cubicBezTo>
                    <a:pt x="53999" y="90010"/>
                    <a:pt x="52704" y="91304"/>
                    <a:pt x="52704" y="93894"/>
                  </a:cubicBezTo>
                  <a:cubicBezTo>
                    <a:pt x="52704" y="93894"/>
                    <a:pt x="52704" y="93894"/>
                    <a:pt x="52704" y="102956"/>
                  </a:cubicBezTo>
                  <a:cubicBezTo>
                    <a:pt x="52704" y="105546"/>
                    <a:pt x="53999" y="106840"/>
                    <a:pt x="56588" y="108135"/>
                  </a:cubicBezTo>
                  <a:cubicBezTo>
                    <a:pt x="56588" y="108135"/>
                    <a:pt x="56588" y="108135"/>
                    <a:pt x="70829" y="113314"/>
                  </a:cubicBezTo>
                  <a:cubicBezTo>
                    <a:pt x="72124" y="114608"/>
                    <a:pt x="73419" y="115903"/>
                    <a:pt x="73419" y="117198"/>
                  </a:cubicBezTo>
                  <a:cubicBezTo>
                    <a:pt x="74713" y="118492"/>
                    <a:pt x="74713" y="121082"/>
                    <a:pt x="73419" y="122376"/>
                  </a:cubicBezTo>
                  <a:cubicBezTo>
                    <a:pt x="73419" y="122376"/>
                    <a:pt x="73419" y="122376"/>
                    <a:pt x="68240" y="135323"/>
                  </a:cubicBezTo>
                  <a:cubicBezTo>
                    <a:pt x="66946" y="137912"/>
                    <a:pt x="68240" y="140502"/>
                    <a:pt x="69535" y="141796"/>
                  </a:cubicBezTo>
                  <a:cubicBezTo>
                    <a:pt x="69535" y="141796"/>
                    <a:pt x="69535" y="141796"/>
                    <a:pt x="76008" y="148269"/>
                  </a:cubicBezTo>
                  <a:cubicBezTo>
                    <a:pt x="77303" y="149564"/>
                    <a:pt x="79892" y="150859"/>
                    <a:pt x="82481" y="149564"/>
                  </a:cubicBezTo>
                  <a:cubicBezTo>
                    <a:pt x="82481" y="149564"/>
                    <a:pt x="82481" y="149564"/>
                    <a:pt x="95428" y="144386"/>
                  </a:cubicBezTo>
                  <a:cubicBezTo>
                    <a:pt x="96723" y="143091"/>
                    <a:pt x="99312" y="143091"/>
                    <a:pt x="100607" y="144386"/>
                  </a:cubicBezTo>
                  <a:cubicBezTo>
                    <a:pt x="101901" y="144386"/>
                    <a:pt x="103196" y="145680"/>
                    <a:pt x="104491" y="146975"/>
                  </a:cubicBezTo>
                  <a:cubicBezTo>
                    <a:pt x="104491" y="146975"/>
                    <a:pt x="104491" y="146975"/>
                    <a:pt x="109669" y="161216"/>
                  </a:cubicBezTo>
                  <a:cubicBezTo>
                    <a:pt x="110964" y="163805"/>
                    <a:pt x="112259" y="165100"/>
                    <a:pt x="114848" y="165100"/>
                  </a:cubicBezTo>
                  <a:cubicBezTo>
                    <a:pt x="114848" y="165100"/>
                    <a:pt x="114848" y="165100"/>
                    <a:pt x="123911" y="165100"/>
                  </a:cubicBezTo>
                  <a:cubicBezTo>
                    <a:pt x="126500" y="165100"/>
                    <a:pt x="129089" y="163805"/>
                    <a:pt x="129089" y="161216"/>
                  </a:cubicBezTo>
                  <a:cubicBezTo>
                    <a:pt x="129089" y="161216"/>
                    <a:pt x="129089" y="161216"/>
                    <a:pt x="135562" y="146975"/>
                  </a:cubicBezTo>
                  <a:cubicBezTo>
                    <a:pt x="135562" y="145680"/>
                    <a:pt x="136857" y="144386"/>
                    <a:pt x="138152" y="144386"/>
                  </a:cubicBezTo>
                  <a:cubicBezTo>
                    <a:pt x="139446" y="143091"/>
                    <a:pt x="142036" y="143091"/>
                    <a:pt x="143330" y="144386"/>
                  </a:cubicBezTo>
                  <a:cubicBezTo>
                    <a:pt x="143330" y="144386"/>
                    <a:pt x="143330" y="144386"/>
                    <a:pt x="157572" y="149564"/>
                  </a:cubicBezTo>
                  <a:cubicBezTo>
                    <a:pt x="158866" y="150859"/>
                    <a:pt x="161456" y="149564"/>
                    <a:pt x="162750" y="148269"/>
                  </a:cubicBezTo>
                  <a:cubicBezTo>
                    <a:pt x="162750" y="148269"/>
                    <a:pt x="162750" y="148269"/>
                    <a:pt x="169224" y="141796"/>
                  </a:cubicBezTo>
                  <a:cubicBezTo>
                    <a:pt x="171813" y="140502"/>
                    <a:pt x="171813" y="137912"/>
                    <a:pt x="170518" y="135323"/>
                  </a:cubicBezTo>
                  <a:cubicBezTo>
                    <a:pt x="170518" y="135323"/>
                    <a:pt x="170518" y="135323"/>
                    <a:pt x="165340" y="121082"/>
                  </a:cubicBezTo>
                  <a:cubicBezTo>
                    <a:pt x="164045" y="119787"/>
                    <a:pt x="164045" y="118492"/>
                    <a:pt x="165340" y="117198"/>
                  </a:cubicBezTo>
                  <a:cubicBezTo>
                    <a:pt x="165340" y="115903"/>
                    <a:pt x="166634" y="114608"/>
                    <a:pt x="167929" y="113314"/>
                  </a:cubicBezTo>
                  <a:cubicBezTo>
                    <a:pt x="167929" y="113314"/>
                    <a:pt x="167929" y="113314"/>
                    <a:pt x="182170" y="108135"/>
                  </a:cubicBezTo>
                  <a:cubicBezTo>
                    <a:pt x="184760" y="106840"/>
                    <a:pt x="186054" y="105546"/>
                    <a:pt x="186054" y="102956"/>
                  </a:cubicBezTo>
                  <a:cubicBezTo>
                    <a:pt x="186054" y="102956"/>
                    <a:pt x="186054" y="102956"/>
                    <a:pt x="186054" y="93894"/>
                  </a:cubicBezTo>
                  <a:cubicBezTo>
                    <a:pt x="186054" y="91304"/>
                    <a:pt x="184760" y="88715"/>
                    <a:pt x="182170" y="88715"/>
                  </a:cubicBezTo>
                  <a:cubicBezTo>
                    <a:pt x="182170" y="88715"/>
                    <a:pt x="182170" y="88715"/>
                    <a:pt x="167929" y="82242"/>
                  </a:cubicBezTo>
                  <a:cubicBezTo>
                    <a:pt x="166634" y="82242"/>
                    <a:pt x="165340" y="80947"/>
                    <a:pt x="165340" y="79652"/>
                  </a:cubicBezTo>
                  <a:cubicBezTo>
                    <a:pt x="164045" y="78358"/>
                    <a:pt x="164045" y="75769"/>
                    <a:pt x="165340" y="74474"/>
                  </a:cubicBezTo>
                  <a:cubicBezTo>
                    <a:pt x="165340" y="74474"/>
                    <a:pt x="165340" y="74474"/>
                    <a:pt x="170518" y="60233"/>
                  </a:cubicBezTo>
                  <a:cubicBezTo>
                    <a:pt x="171813" y="58938"/>
                    <a:pt x="170518" y="56349"/>
                    <a:pt x="169224" y="53759"/>
                  </a:cubicBezTo>
                  <a:cubicBezTo>
                    <a:pt x="169224" y="53759"/>
                    <a:pt x="169224" y="53759"/>
                    <a:pt x="162750" y="48581"/>
                  </a:cubicBezTo>
                  <a:cubicBezTo>
                    <a:pt x="161456" y="45991"/>
                    <a:pt x="158866" y="45991"/>
                    <a:pt x="156277" y="47286"/>
                  </a:cubicBezTo>
                  <a:cubicBezTo>
                    <a:pt x="156277" y="47286"/>
                    <a:pt x="156277" y="47286"/>
                    <a:pt x="143330" y="52465"/>
                  </a:cubicBezTo>
                  <a:cubicBezTo>
                    <a:pt x="142036" y="53759"/>
                    <a:pt x="139446" y="52465"/>
                    <a:pt x="138152" y="52465"/>
                  </a:cubicBezTo>
                  <a:cubicBezTo>
                    <a:pt x="136857" y="52465"/>
                    <a:pt x="135562" y="51170"/>
                    <a:pt x="135562" y="49875"/>
                  </a:cubicBezTo>
                  <a:cubicBezTo>
                    <a:pt x="135562" y="49875"/>
                    <a:pt x="135562" y="49875"/>
                    <a:pt x="129089" y="35634"/>
                  </a:cubicBezTo>
                  <a:cubicBezTo>
                    <a:pt x="127795" y="33045"/>
                    <a:pt x="126500" y="31750"/>
                    <a:pt x="123911" y="31750"/>
                  </a:cubicBezTo>
                  <a:cubicBezTo>
                    <a:pt x="123911" y="31750"/>
                    <a:pt x="123911" y="31750"/>
                    <a:pt x="114848" y="31750"/>
                  </a:cubicBezTo>
                  <a:close/>
                  <a:moveTo>
                    <a:pt x="124149" y="0"/>
                  </a:moveTo>
                  <a:cubicBezTo>
                    <a:pt x="192677" y="0"/>
                    <a:pt x="249569" y="55730"/>
                    <a:pt x="249569" y="125717"/>
                  </a:cubicBezTo>
                  <a:cubicBezTo>
                    <a:pt x="249569" y="136085"/>
                    <a:pt x="252155" y="146453"/>
                    <a:pt x="257327" y="156822"/>
                  </a:cubicBezTo>
                  <a:cubicBezTo>
                    <a:pt x="257327" y="156822"/>
                    <a:pt x="257327" y="156822"/>
                    <a:pt x="280600" y="200887"/>
                  </a:cubicBezTo>
                  <a:cubicBezTo>
                    <a:pt x="284479" y="207368"/>
                    <a:pt x="279307" y="216440"/>
                    <a:pt x="271549" y="217736"/>
                  </a:cubicBezTo>
                  <a:cubicBezTo>
                    <a:pt x="271549" y="217736"/>
                    <a:pt x="271549" y="217736"/>
                    <a:pt x="249569" y="217736"/>
                  </a:cubicBezTo>
                  <a:cubicBezTo>
                    <a:pt x="249569" y="217736"/>
                    <a:pt x="249569" y="217736"/>
                    <a:pt x="249569" y="263098"/>
                  </a:cubicBezTo>
                  <a:cubicBezTo>
                    <a:pt x="249569" y="278650"/>
                    <a:pt x="237932" y="290315"/>
                    <a:pt x="223709" y="290315"/>
                  </a:cubicBezTo>
                  <a:cubicBezTo>
                    <a:pt x="223709" y="290315"/>
                    <a:pt x="223709" y="290315"/>
                    <a:pt x="187505" y="290315"/>
                  </a:cubicBezTo>
                  <a:cubicBezTo>
                    <a:pt x="187505" y="290315"/>
                    <a:pt x="187505" y="290315"/>
                    <a:pt x="187505" y="322716"/>
                  </a:cubicBezTo>
                  <a:cubicBezTo>
                    <a:pt x="187505" y="327900"/>
                    <a:pt x="183626" y="331788"/>
                    <a:pt x="178454" y="331788"/>
                  </a:cubicBezTo>
                  <a:cubicBezTo>
                    <a:pt x="178454" y="331788"/>
                    <a:pt x="178454" y="331788"/>
                    <a:pt x="49155" y="331788"/>
                  </a:cubicBezTo>
                  <a:cubicBezTo>
                    <a:pt x="43983" y="331788"/>
                    <a:pt x="38811" y="327900"/>
                    <a:pt x="38811" y="322716"/>
                  </a:cubicBezTo>
                  <a:cubicBezTo>
                    <a:pt x="38811" y="322716"/>
                    <a:pt x="38811" y="322716"/>
                    <a:pt x="38811" y="289019"/>
                  </a:cubicBezTo>
                  <a:cubicBezTo>
                    <a:pt x="38811" y="251433"/>
                    <a:pt x="31053" y="215144"/>
                    <a:pt x="12952" y="182743"/>
                  </a:cubicBezTo>
                  <a:cubicBezTo>
                    <a:pt x="5194" y="165894"/>
                    <a:pt x="22" y="146453"/>
                    <a:pt x="22" y="127013"/>
                  </a:cubicBezTo>
                  <a:cubicBezTo>
                    <a:pt x="-1271" y="57026"/>
                    <a:pt x="54328" y="0"/>
                    <a:pt x="124149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整体感知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610" name="文本框 2"/>
          <p:cNvSpPr txBox="1"/>
          <p:nvPr/>
        </p:nvSpPr>
        <p:spPr>
          <a:xfrm>
            <a:off x="2041525" y="976630"/>
            <a:ext cx="8108950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  <a:buChar char=""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在巴山楚水这些凄凉的地方，度过了二十三年沦落的光阴。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  <a:buChar char=""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怀念故友徒然吟诵闻笛小赋，久谪归来感到已非旧时光景。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8611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4095" y="4022725"/>
            <a:ext cx="5032375" cy="20526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1725</Words>
  <Application>WPS 演示</Application>
  <PresentationFormat>自定义</PresentationFormat>
  <Paragraphs>104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Calibri Light</vt:lpstr>
      <vt:lpstr>微软雅黑</vt:lpstr>
      <vt:lpstr>楷体</vt:lpstr>
      <vt:lpstr>黑体</vt:lpstr>
      <vt:lpstr>Raleway Black</vt:lpstr>
      <vt:lpstr>Arial Unicode MS</vt:lpstr>
      <vt:lpstr>Calibri</vt:lpstr>
      <vt:lpstr>Segoe Print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2017-08-12T10:14:00Z</dcterms:created>
  <dcterms:modified xsi:type="dcterms:W3CDTF">2019-05-22T06:56:18Z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  <property fmtid="{D5CDD505-2E9C-101B-9397-08002B2CF9AE}" pid="3" name="KSORubyTemplateID">
    <vt:lpwstr>21</vt:lpwstr>
  </property>
  <property fmtid="{64440492-4C8B-11D1-8B70-080036B11A03}" pid="4">
    <vt:lpwstr>语文备课大师【全免费】</vt:lpwstr>
  </property>
</Properties>
</file>