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64" r:id="rId2"/>
    <p:sldId id="498" r:id="rId3"/>
    <p:sldId id="950" r:id="rId4"/>
    <p:sldId id="951" r:id="rId5"/>
    <p:sldId id="952" r:id="rId6"/>
    <p:sldId id="953" r:id="rId7"/>
    <p:sldId id="954" r:id="rId8"/>
    <p:sldId id="955" r:id="rId9"/>
    <p:sldId id="956" r:id="rId10"/>
    <p:sldId id="957" r:id="rId11"/>
    <p:sldId id="958" r:id="rId12"/>
    <p:sldId id="959" r:id="rId13"/>
    <p:sldId id="960" r:id="rId14"/>
    <p:sldId id="961" r:id="rId15"/>
    <p:sldId id="963" r:id="rId16"/>
    <p:sldId id="962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4CD4D6F0-A071-44F9-81DE-BEC46F42480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AF55F-C975-4189-AE53-7846FA3604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A5246-1259-4FFB-B93C-005AA310664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2142F1A5-1F4F-43F6-8088-CA06A1F94E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57538" y="3086100"/>
            <a:ext cx="28289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7625" y="760413"/>
            <a:ext cx="645795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4788" y="1558925"/>
            <a:ext cx="6484937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4788" y="4029075"/>
            <a:ext cx="648493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863600"/>
            <a:ext cx="60007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4825" y="3416300"/>
            <a:ext cx="57340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2450" y="2930525"/>
            <a:ext cx="4598988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8363" y="3435350"/>
            <a:ext cx="564673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8363" y="3843338"/>
            <a:ext cx="6191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3275" y="4664075"/>
            <a:ext cx="4149725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95500" y="5065713"/>
            <a:ext cx="579755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8363" y="5478463"/>
            <a:ext cx="26193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5275" y="1584325"/>
            <a:ext cx="6065838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5275" y="2379663"/>
            <a:ext cx="6567488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276350"/>
            <a:ext cx="6457950" cy="430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0513" y="4787900"/>
            <a:ext cx="6834187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 b="46893"/>
          <a:stretch>
            <a:fillRect/>
          </a:stretch>
        </p:blipFill>
        <p:spPr bwMode="auto">
          <a:xfrm>
            <a:off x="1304925" y="1550988"/>
            <a:ext cx="6429375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3" y="865188"/>
            <a:ext cx="642937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3189288"/>
            <a:ext cx="6361113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2"/>
          <p:cNvPicPr>
            <a:picLocks noChangeAspect="1"/>
          </p:cNvPicPr>
          <p:nvPr/>
        </p:nvPicPr>
        <p:blipFill>
          <a:blip r:embed="rId3"/>
          <a:srcRect t="61263"/>
          <a:stretch>
            <a:fillRect/>
          </a:stretch>
        </p:blipFill>
        <p:spPr bwMode="auto">
          <a:xfrm>
            <a:off x="1285875" y="1157288"/>
            <a:ext cx="6427788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6975" y="1517650"/>
            <a:ext cx="14128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5075" y="1971675"/>
            <a:ext cx="14128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30588" y="2360613"/>
            <a:ext cx="14128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81388" y="2755900"/>
            <a:ext cx="14890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2725" y="3965575"/>
            <a:ext cx="57118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6088" y="4711700"/>
            <a:ext cx="64833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157288"/>
            <a:ext cx="645795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5363" y="5248275"/>
            <a:ext cx="6805612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45325" y="1157288"/>
            <a:ext cx="547688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0650" y="971550"/>
            <a:ext cx="63627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6275" y="1328738"/>
            <a:ext cx="547688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6275" y="3598863"/>
            <a:ext cx="547688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 t="932"/>
          <a:stretch>
            <a:fillRect/>
          </a:stretch>
        </p:blipFill>
        <p:spPr bwMode="auto">
          <a:xfrm>
            <a:off x="1366838" y="733425"/>
            <a:ext cx="6227762" cy="553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1300" y="5776913"/>
            <a:ext cx="5994400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4825" y="619125"/>
            <a:ext cx="54768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8263" y="1327150"/>
            <a:ext cx="64674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7225" y="1327150"/>
            <a:ext cx="54768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879475"/>
            <a:ext cx="645795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809625"/>
            <a:ext cx="6429375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5550" y="1217613"/>
            <a:ext cx="1436688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7938" y="1660525"/>
            <a:ext cx="143668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5188" y="2108200"/>
            <a:ext cx="1436687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5263" y="4768850"/>
            <a:ext cx="6789737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4538" y="2568575"/>
            <a:ext cx="476250" cy="34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5713" y="781050"/>
            <a:ext cx="6399212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2375" y="2533650"/>
            <a:ext cx="64198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4313" y="1587500"/>
            <a:ext cx="6484937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9988" y="3324225"/>
            <a:ext cx="6665912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6363" y="952500"/>
            <a:ext cx="63912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