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wdp" ContentType="image/vnd.ms-phot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3" r:id="rId2"/>
    <p:sldId id="782" r:id="rId3"/>
    <p:sldId id="827" r:id="rId4"/>
    <p:sldId id="781" r:id="rId5"/>
    <p:sldId id="829" r:id="rId6"/>
    <p:sldId id="834" r:id="rId7"/>
    <p:sldId id="835" r:id="rId8"/>
    <p:sldId id="839" r:id="rId9"/>
    <p:sldId id="833" r:id="rId10"/>
    <p:sldId id="836" r:id="rId11"/>
    <p:sldId id="837" r:id="rId12"/>
    <p:sldId id="819" r:id="rId13"/>
    <p:sldId id="838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46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EAE1"/>
    <a:srgbClr val="FF0000"/>
    <a:srgbClr val="009900"/>
    <a:srgbClr val="FF6600"/>
    <a:srgbClr val="EE6060"/>
    <a:srgbClr val="FF9933"/>
    <a:srgbClr val="0000FF"/>
    <a:srgbClr val="0070C0"/>
    <a:srgbClr val="FF9F9F"/>
    <a:srgbClr val="FFBF5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245" autoAdjust="0"/>
    <p:restoredTop sz="94660"/>
  </p:normalViewPr>
  <p:slideViewPr>
    <p:cSldViewPr>
      <p:cViewPr>
        <p:scale>
          <a:sx n="100" d="100"/>
          <a:sy n="100" d="100"/>
        </p:scale>
        <p:origin x="-354" y="-144"/>
      </p:cViewPr>
      <p:guideLst>
        <p:guide orient="horz" pos="1468"/>
        <p:guide pos="43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2020/9/5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15725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2020/9/5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7843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4418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" y="92978"/>
            <a:ext cx="2771800" cy="276999"/>
            <a:chOff x="1" y="92978"/>
            <a:chExt cx="2771800" cy="276999"/>
          </a:xfrm>
        </p:grpSpPr>
        <p:sp>
          <p:nvSpPr>
            <p:cNvPr id="8" name="矩形 7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文本框 10"/>
            <p:cNvSpPr txBox="1"/>
            <p:nvPr userDrawn="1"/>
          </p:nvSpPr>
          <p:spPr>
            <a:xfrm>
              <a:off x="193237" y="92978"/>
              <a:ext cx="203132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>
                  <a:latin typeface="黑体" pitchFamily="49" charset="-122"/>
                  <a:ea typeface="黑体" pitchFamily="49" charset="-122"/>
                </a:rPr>
                <a:t>口语交际：</a:t>
              </a:r>
              <a:r>
                <a:rPr kumimoji="1" lang="zh-CN" altLang="en-US" sz="1200" dirty="0" smtClean="0">
                  <a:latin typeface="黑体" pitchFamily="49" charset="-122"/>
                  <a:ea typeface="黑体" pitchFamily="49" charset="-122"/>
                </a:rPr>
                <a:t>我是小小讲解员</a:t>
              </a:r>
              <a:endParaRPr kumimoji="1" lang="zh-CN" altLang="en-US" sz="1200" dirty="0"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0" y="4587974"/>
            <a:ext cx="9144000" cy="531904"/>
            <a:chOff x="2386013" y="9491663"/>
            <a:chExt cx="4770438" cy="315912"/>
          </a:xfrm>
        </p:grpSpPr>
        <p:sp>
          <p:nvSpPr>
            <p:cNvPr id="11" name="Freeform 1246"/>
            <p:cNvSpPr>
              <a:spLocks/>
            </p:cNvSpPr>
            <p:nvPr/>
          </p:nvSpPr>
          <p:spPr bwMode="auto">
            <a:xfrm>
              <a:off x="2759075" y="9491663"/>
              <a:ext cx="174625" cy="285750"/>
            </a:xfrm>
            <a:custGeom>
              <a:avLst/>
              <a:gdLst>
                <a:gd name="T0" fmla="*/ 47 w 51"/>
                <a:gd name="T1" fmla="*/ 2 h 83"/>
                <a:gd name="T2" fmla="*/ 50 w 51"/>
                <a:gd name="T3" fmla="*/ 30 h 83"/>
                <a:gd name="T4" fmla="*/ 46 w 51"/>
                <a:gd name="T5" fmla="*/ 52 h 83"/>
                <a:gd name="T6" fmla="*/ 38 w 51"/>
                <a:gd name="T7" fmla="*/ 61 h 83"/>
                <a:gd name="T8" fmla="*/ 22 w 51"/>
                <a:gd name="T9" fmla="*/ 68 h 83"/>
                <a:gd name="T10" fmla="*/ 19 w 51"/>
                <a:gd name="T11" fmla="*/ 74 h 83"/>
                <a:gd name="T12" fmla="*/ 22 w 51"/>
                <a:gd name="T13" fmla="*/ 79 h 83"/>
                <a:gd name="T14" fmla="*/ 19 w 51"/>
                <a:gd name="T15" fmla="*/ 81 h 83"/>
                <a:gd name="T16" fmla="*/ 17 w 51"/>
                <a:gd name="T17" fmla="*/ 69 h 83"/>
                <a:gd name="T18" fmla="*/ 4 w 51"/>
                <a:gd name="T19" fmla="*/ 52 h 83"/>
                <a:gd name="T20" fmla="*/ 35 w 51"/>
                <a:gd name="T21" fmla="*/ 5 h 83"/>
                <a:gd name="T22" fmla="*/ 47 w 51"/>
                <a:gd name="T23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3">
                  <a:moveTo>
                    <a:pt x="47" y="2"/>
                  </a:moveTo>
                  <a:cubicBezTo>
                    <a:pt x="50" y="11"/>
                    <a:pt x="51" y="21"/>
                    <a:pt x="50" y="30"/>
                  </a:cubicBezTo>
                  <a:cubicBezTo>
                    <a:pt x="50" y="37"/>
                    <a:pt x="50" y="46"/>
                    <a:pt x="46" y="52"/>
                  </a:cubicBezTo>
                  <a:cubicBezTo>
                    <a:pt x="44" y="56"/>
                    <a:pt x="41" y="59"/>
                    <a:pt x="38" y="61"/>
                  </a:cubicBezTo>
                  <a:cubicBezTo>
                    <a:pt x="33" y="65"/>
                    <a:pt x="27" y="66"/>
                    <a:pt x="22" y="68"/>
                  </a:cubicBezTo>
                  <a:cubicBezTo>
                    <a:pt x="19" y="69"/>
                    <a:pt x="18" y="71"/>
                    <a:pt x="19" y="74"/>
                  </a:cubicBezTo>
                  <a:cubicBezTo>
                    <a:pt x="19" y="76"/>
                    <a:pt x="22" y="78"/>
                    <a:pt x="22" y="79"/>
                  </a:cubicBezTo>
                  <a:cubicBezTo>
                    <a:pt x="22" y="82"/>
                    <a:pt x="21" y="83"/>
                    <a:pt x="19" y="81"/>
                  </a:cubicBezTo>
                  <a:cubicBezTo>
                    <a:pt x="16" y="79"/>
                    <a:pt x="16" y="72"/>
                    <a:pt x="17" y="69"/>
                  </a:cubicBezTo>
                  <a:cubicBezTo>
                    <a:pt x="11" y="66"/>
                    <a:pt x="6" y="57"/>
                    <a:pt x="4" y="52"/>
                  </a:cubicBezTo>
                  <a:cubicBezTo>
                    <a:pt x="0" y="30"/>
                    <a:pt x="17" y="12"/>
                    <a:pt x="35" y="5"/>
                  </a:cubicBezTo>
                  <a:cubicBezTo>
                    <a:pt x="36" y="4"/>
                    <a:pt x="46" y="0"/>
                    <a:pt x="47" y="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1247"/>
            <p:cNvSpPr>
              <a:spLocks/>
            </p:cNvSpPr>
            <p:nvPr/>
          </p:nvSpPr>
          <p:spPr bwMode="auto">
            <a:xfrm>
              <a:off x="3294063" y="9574213"/>
              <a:ext cx="273050" cy="174625"/>
            </a:xfrm>
            <a:custGeom>
              <a:avLst/>
              <a:gdLst>
                <a:gd name="T0" fmla="*/ 79 w 80"/>
                <a:gd name="T1" fmla="*/ 20 h 51"/>
                <a:gd name="T2" fmla="*/ 60 w 80"/>
                <a:gd name="T3" fmla="*/ 40 h 51"/>
                <a:gd name="T4" fmla="*/ 39 w 80"/>
                <a:gd name="T5" fmla="*/ 50 h 51"/>
                <a:gd name="T6" fmla="*/ 27 w 80"/>
                <a:gd name="T7" fmla="*/ 49 h 51"/>
                <a:gd name="T8" fmla="*/ 12 w 80"/>
                <a:gd name="T9" fmla="*/ 41 h 51"/>
                <a:gd name="T10" fmla="*/ 5 w 80"/>
                <a:gd name="T11" fmla="*/ 42 h 51"/>
                <a:gd name="T12" fmla="*/ 3 w 80"/>
                <a:gd name="T13" fmla="*/ 48 h 51"/>
                <a:gd name="T14" fmla="*/ 0 w 80"/>
                <a:gd name="T15" fmla="*/ 46 h 51"/>
                <a:gd name="T16" fmla="*/ 8 w 80"/>
                <a:gd name="T17" fmla="*/ 37 h 51"/>
                <a:gd name="T18" fmla="*/ 14 w 80"/>
                <a:gd name="T19" fmla="*/ 17 h 51"/>
                <a:gd name="T20" fmla="*/ 71 w 80"/>
                <a:gd name="T21" fmla="*/ 12 h 51"/>
                <a:gd name="T22" fmla="*/ 79 w 80"/>
                <a:gd name="T23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" h="51">
                  <a:moveTo>
                    <a:pt x="79" y="20"/>
                  </a:moveTo>
                  <a:cubicBezTo>
                    <a:pt x="74" y="28"/>
                    <a:pt x="67" y="34"/>
                    <a:pt x="60" y="40"/>
                  </a:cubicBezTo>
                  <a:cubicBezTo>
                    <a:pt x="54" y="44"/>
                    <a:pt x="47" y="49"/>
                    <a:pt x="39" y="50"/>
                  </a:cubicBezTo>
                  <a:cubicBezTo>
                    <a:pt x="35" y="51"/>
                    <a:pt x="31" y="50"/>
                    <a:pt x="27" y="49"/>
                  </a:cubicBezTo>
                  <a:cubicBezTo>
                    <a:pt x="22" y="47"/>
                    <a:pt x="17" y="44"/>
                    <a:pt x="12" y="41"/>
                  </a:cubicBezTo>
                  <a:cubicBezTo>
                    <a:pt x="10" y="39"/>
                    <a:pt x="7" y="40"/>
                    <a:pt x="5" y="42"/>
                  </a:cubicBezTo>
                  <a:cubicBezTo>
                    <a:pt x="4" y="43"/>
                    <a:pt x="4" y="47"/>
                    <a:pt x="3" y="48"/>
                  </a:cubicBezTo>
                  <a:cubicBezTo>
                    <a:pt x="2" y="49"/>
                    <a:pt x="0" y="49"/>
                    <a:pt x="0" y="46"/>
                  </a:cubicBezTo>
                  <a:cubicBezTo>
                    <a:pt x="0" y="42"/>
                    <a:pt x="5" y="38"/>
                    <a:pt x="8" y="37"/>
                  </a:cubicBezTo>
                  <a:cubicBezTo>
                    <a:pt x="7" y="31"/>
                    <a:pt x="11" y="21"/>
                    <a:pt x="14" y="17"/>
                  </a:cubicBezTo>
                  <a:cubicBezTo>
                    <a:pt x="29" y="0"/>
                    <a:pt x="53" y="2"/>
                    <a:pt x="71" y="12"/>
                  </a:cubicBezTo>
                  <a:cubicBezTo>
                    <a:pt x="71" y="13"/>
                    <a:pt x="80" y="18"/>
                    <a:pt x="79" y="20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1248"/>
            <p:cNvSpPr>
              <a:spLocks noEditPoints="1"/>
            </p:cNvSpPr>
            <p:nvPr/>
          </p:nvSpPr>
          <p:spPr bwMode="auto">
            <a:xfrm>
              <a:off x="2557463" y="9577388"/>
              <a:ext cx="130175" cy="158750"/>
            </a:xfrm>
            <a:custGeom>
              <a:avLst/>
              <a:gdLst>
                <a:gd name="T0" fmla="*/ 36 w 38"/>
                <a:gd name="T1" fmla="*/ 46 h 46"/>
                <a:gd name="T2" fmla="*/ 0 w 38"/>
                <a:gd name="T3" fmla="*/ 8 h 46"/>
                <a:gd name="T4" fmla="*/ 0 w 38"/>
                <a:gd name="T5" fmla="*/ 8 h 46"/>
                <a:gd name="T6" fmla="*/ 1 w 38"/>
                <a:gd name="T7" fmla="*/ 1 h 46"/>
                <a:gd name="T8" fmla="*/ 1 w 38"/>
                <a:gd name="T9" fmla="*/ 1 h 46"/>
                <a:gd name="T10" fmla="*/ 2 w 38"/>
                <a:gd name="T11" fmla="*/ 0 h 46"/>
                <a:gd name="T12" fmla="*/ 2 w 38"/>
                <a:gd name="T13" fmla="*/ 0 h 46"/>
                <a:gd name="T14" fmla="*/ 4 w 38"/>
                <a:gd name="T15" fmla="*/ 0 h 46"/>
                <a:gd name="T16" fmla="*/ 4 w 38"/>
                <a:gd name="T17" fmla="*/ 0 h 46"/>
                <a:gd name="T18" fmla="*/ 38 w 38"/>
                <a:gd name="T19" fmla="*/ 37 h 46"/>
                <a:gd name="T20" fmla="*/ 38 w 38"/>
                <a:gd name="T21" fmla="*/ 37 h 46"/>
                <a:gd name="T22" fmla="*/ 38 w 38"/>
                <a:gd name="T23" fmla="*/ 45 h 46"/>
                <a:gd name="T24" fmla="*/ 38 w 38"/>
                <a:gd name="T25" fmla="*/ 45 h 46"/>
                <a:gd name="T26" fmla="*/ 37 w 38"/>
                <a:gd name="T27" fmla="*/ 46 h 46"/>
                <a:gd name="T28" fmla="*/ 37 w 38"/>
                <a:gd name="T29" fmla="*/ 46 h 46"/>
                <a:gd name="T30" fmla="*/ 37 w 38"/>
                <a:gd name="T31" fmla="*/ 46 h 46"/>
                <a:gd name="T32" fmla="*/ 37 w 38"/>
                <a:gd name="T33" fmla="*/ 46 h 46"/>
                <a:gd name="T34" fmla="*/ 37 w 38"/>
                <a:gd name="T35" fmla="*/ 46 h 46"/>
                <a:gd name="T36" fmla="*/ 37 w 38"/>
                <a:gd name="T37" fmla="*/ 46 h 46"/>
                <a:gd name="T38" fmla="*/ 37 w 38"/>
                <a:gd name="T39" fmla="*/ 46 h 46"/>
                <a:gd name="T40" fmla="*/ 37 w 38"/>
                <a:gd name="T41" fmla="*/ 46 h 46"/>
                <a:gd name="T42" fmla="*/ 37 w 38"/>
                <a:gd name="T43" fmla="*/ 46 h 46"/>
                <a:gd name="T44" fmla="*/ 37 w 38"/>
                <a:gd name="T45" fmla="*/ 46 h 46"/>
                <a:gd name="T46" fmla="*/ 37 w 38"/>
                <a:gd name="T47" fmla="*/ 46 h 46"/>
                <a:gd name="T48" fmla="*/ 37 w 38"/>
                <a:gd name="T49" fmla="*/ 46 h 46"/>
                <a:gd name="T50" fmla="*/ 36 w 38"/>
                <a:gd name="T51" fmla="*/ 46 h 46"/>
                <a:gd name="T52" fmla="*/ 2 w 38"/>
                <a:gd name="T53" fmla="*/ 8 h 46"/>
                <a:gd name="T54" fmla="*/ 34 w 38"/>
                <a:gd name="T55" fmla="*/ 43 h 46"/>
                <a:gd name="T56" fmla="*/ 34 w 38"/>
                <a:gd name="T57" fmla="*/ 43 h 46"/>
                <a:gd name="T58" fmla="*/ 10 w 38"/>
                <a:gd name="T59" fmla="*/ 9 h 46"/>
                <a:gd name="T60" fmla="*/ 10 w 38"/>
                <a:gd name="T61" fmla="*/ 9 h 46"/>
                <a:gd name="T62" fmla="*/ 10 w 38"/>
                <a:gd name="T63" fmla="*/ 8 h 46"/>
                <a:gd name="T64" fmla="*/ 10 w 38"/>
                <a:gd name="T65" fmla="*/ 8 h 46"/>
                <a:gd name="T66" fmla="*/ 12 w 38"/>
                <a:gd name="T67" fmla="*/ 8 h 46"/>
                <a:gd name="T68" fmla="*/ 12 w 38"/>
                <a:gd name="T69" fmla="*/ 8 h 46"/>
                <a:gd name="T70" fmla="*/ 36 w 38"/>
                <a:gd name="T71" fmla="*/ 42 h 46"/>
                <a:gd name="T72" fmla="*/ 36 w 38"/>
                <a:gd name="T73" fmla="*/ 42 h 46"/>
                <a:gd name="T74" fmla="*/ 36 w 38"/>
                <a:gd name="T75" fmla="*/ 37 h 46"/>
                <a:gd name="T76" fmla="*/ 36 w 38"/>
                <a:gd name="T77" fmla="*/ 37 h 46"/>
                <a:gd name="T78" fmla="*/ 4 w 38"/>
                <a:gd name="T79" fmla="*/ 2 h 46"/>
                <a:gd name="T80" fmla="*/ 4 w 38"/>
                <a:gd name="T81" fmla="*/ 2 h 46"/>
                <a:gd name="T82" fmla="*/ 3 w 38"/>
                <a:gd name="T83" fmla="*/ 2 h 46"/>
                <a:gd name="T84" fmla="*/ 3 w 38"/>
                <a:gd name="T85" fmla="*/ 2 h 46"/>
                <a:gd name="T86" fmla="*/ 2 w 38"/>
                <a:gd name="T8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8" h="46">
                  <a:moveTo>
                    <a:pt x="36" y="46"/>
                  </a:moveTo>
                  <a:cubicBezTo>
                    <a:pt x="17" y="39"/>
                    <a:pt x="0" y="3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4" y="0"/>
                    <a:pt x="38" y="1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9"/>
                    <a:pt x="38" y="42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7" y="45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6" y="46"/>
                    <a:pt x="36" y="46"/>
                  </a:cubicBezTo>
                  <a:close/>
                  <a:moveTo>
                    <a:pt x="2" y="8"/>
                  </a:moveTo>
                  <a:cubicBezTo>
                    <a:pt x="2" y="28"/>
                    <a:pt x="16" y="36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28" y="31"/>
                    <a:pt x="20" y="18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1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21" y="17"/>
                    <a:pt x="29" y="30"/>
                    <a:pt x="36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6" y="40"/>
                    <a:pt x="36" y="38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18"/>
                    <a:pt x="2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4"/>
                    <a:pt x="2" y="6"/>
                    <a:pt x="2" y="8"/>
                  </a:cubicBezTo>
                  <a:close/>
                </a:path>
              </a:pathLst>
            </a:custGeom>
            <a:solidFill>
              <a:srgbClr val="76B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1249"/>
            <p:cNvSpPr>
              <a:spLocks noEditPoints="1"/>
            </p:cNvSpPr>
            <p:nvPr/>
          </p:nvSpPr>
          <p:spPr bwMode="auto">
            <a:xfrm>
              <a:off x="2414588" y="9694863"/>
              <a:ext cx="122238" cy="82550"/>
            </a:xfrm>
            <a:custGeom>
              <a:avLst/>
              <a:gdLst>
                <a:gd name="T0" fmla="*/ 36 w 36"/>
                <a:gd name="T1" fmla="*/ 12 h 24"/>
                <a:gd name="T2" fmla="*/ 4 w 36"/>
                <a:gd name="T3" fmla="*/ 16 h 24"/>
                <a:gd name="T4" fmla="*/ 4 w 36"/>
                <a:gd name="T5" fmla="*/ 16 h 24"/>
                <a:gd name="T6" fmla="*/ 0 w 36"/>
                <a:gd name="T7" fmla="*/ 13 h 24"/>
                <a:gd name="T8" fmla="*/ 0 w 36"/>
                <a:gd name="T9" fmla="*/ 13 h 24"/>
                <a:gd name="T10" fmla="*/ 0 w 36"/>
                <a:gd name="T11" fmla="*/ 12 h 24"/>
                <a:gd name="T12" fmla="*/ 0 w 36"/>
                <a:gd name="T13" fmla="*/ 12 h 24"/>
                <a:gd name="T14" fmla="*/ 1 w 36"/>
                <a:gd name="T15" fmla="*/ 10 h 24"/>
                <a:gd name="T16" fmla="*/ 1 w 36"/>
                <a:gd name="T17" fmla="*/ 10 h 24"/>
                <a:gd name="T18" fmla="*/ 33 w 36"/>
                <a:gd name="T19" fmla="*/ 8 h 24"/>
                <a:gd name="T20" fmla="*/ 33 w 36"/>
                <a:gd name="T21" fmla="*/ 8 h 24"/>
                <a:gd name="T22" fmla="*/ 36 w 36"/>
                <a:gd name="T23" fmla="*/ 11 h 24"/>
                <a:gd name="T24" fmla="*/ 36 w 36"/>
                <a:gd name="T25" fmla="*/ 11 h 24"/>
                <a:gd name="T26" fmla="*/ 36 w 36"/>
                <a:gd name="T27" fmla="*/ 12 h 24"/>
                <a:gd name="T28" fmla="*/ 36 w 36"/>
                <a:gd name="T29" fmla="*/ 12 h 24"/>
                <a:gd name="T30" fmla="*/ 36 w 36"/>
                <a:gd name="T31" fmla="*/ 12 h 24"/>
                <a:gd name="T32" fmla="*/ 36 w 36"/>
                <a:gd name="T33" fmla="*/ 12 h 24"/>
                <a:gd name="T34" fmla="*/ 36 w 36"/>
                <a:gd name="T35" fmla="*/ 12 h 24"/>
                <a:gd name="T36" fmla="*/ 36 w 36"/>
                <a:gd name="T37" fmla="*/ 12 h 24"/>
                <a:gd name="T38" fmla="*/ 36 w 36"/>
                <a:gd name="T39" fmla="*/ 12 h 24"/>
                <a:gd name="T40" fmla="*/ 36 w 36"/>
                <a:gd name="T41" fmla="*/ 12 h 24"/>
                <a:gd name="T42" fmla="*/ 36 w 36"/>
                <a:gd name="T43" fmla="*/ 12 h 24"/>
                <a:gd name="T44" fmla="*/ 36 w 36"/>
                <a:gd name="T45" fmla="*/ 12 h 24"/>
                <a:gd name="T46" fmla="*/ 36 w 36"/>
                <a:gd name="T47" fmla="*/ 12 h 24"/>
                <a:gd name="T48" fmla="*/ 36 w 36"/>
                <a:gd name="T49" fmla="*/ 12 h 24"/>
                <a:gd name="T50" fmla="*/ 36 w 36"/>
                <a:gd name="T51" fmla="*/ 12 h 24"/>
                <a:gd name="T52" fmla="*/ 4 w 36"/>
                <a:gd name="T53" fmla="*/ 15 h 24"/>
                <a:gd name="T54" fmla="*/ 34 w 36"/>
                <a:gd name="T55" fmla="*/ 12 h 24"/>
                <a:gd name="T56" fmla="*/ 34 w 36"/>
                <a:gd name="T57" fmla="*/ 12 h 24"/>
                <a:gd name="T58" fmla="*/ 8 w 36"/>
                <a:gd name="T59" fmla="*/ 11 h 24"/>
                <a:gd name="T60" fmla="*/ 8 w 36"/>
                <a:gd name="T61" fmla="*/ 11 h 24"/>
                <a:gd name="T62" fmla="*/ 7 w 36"/>
                <a:gd name="T63" fmla="*/ 11 h 24"/>
                <a:gd name="T64" fmla="*/ 7 w 36"/>
                <a:gd name="T65" fmla="*/ 11 h 24"/>
                <a:gd name="T66" fmla="*/ 8 w 36"/>
                <a:gd name="T67" fmla="*/ 10 h 24"/>
                <a:gd name="T68" fmla="*/ 8 w 36"/>
                <a:gd name="T69" fmla="*/ 10 h 24"/>
                <a:gd name="T70" fmla="*/ 34 w 36"/>
                <a:gd name="T71" fmla="*/ 11 h 24"/>
                <a:gd name="T72" fmla="*/ 34 w 36"/>
                <a:gd name="T73" fmla="*/ 11 h 24"/>
                <a:gd name="T74" fmla="*/ 32 w 36"/>
                <a:gd name="T75" fmla="*/ 9 h 24"/>
                <a:gd name="T76" fmla="*/ 32 w 36"/>
                <a:gd name="T77" fmla="*/ 9 h 24"/>
                <a:gd name="T78" fmla="*/ 2 w 36"/>
                <a:gd name="T79" fmla="*/ 11 h 24"/>
                <a:gd name="T80" fmla="*/ 2 w 36"/>
                <a:gd name="T81" fmla="*/ 11 h 24"/>
                <a:gd name="T82" fmla="*/ 1 w 36"/>
                <a:gd name="T83" fmla="*/ 12 h 24"/>
                <a:gd name="T84" fmla="*/ 1 w 36"/>
                <a:gd name="T85" fmla="*/ 12 h 24"/>
                <a:gd name="T86" fmla="*/ 4 w 36"/>
                <a:gd name="T8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6" h="24">
                  <a:moveTo>
                    <a:pt x="36" y="12"/>
                  </a:moveTo>
                  <a:cubicBezTo>
                    <a:pt x="25" y="19"/>
                    <a:pt x="14" y="24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5"/>
                    <a:pt x="1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8" y="1"/>
                    <a:pt x="23" y="0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4" y="9"/>
                    <a:pt x="35" y="10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4" y="15"/>
                  </a:moveTo>
                  <a:cubicBezTo>
                    <a:pt x="14" y="22"/>
                    <a:pt x="24" y="19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6" y="11"/>
                    <a:pt x="16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6" y="9"/>
                    <a:pt x="26" y="10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0"/>
                    <a:pt x="33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3" y="2"/>
                    <a:pt x="9" y="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3" y="14"/>
                    <a:pt x="4" y="15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1250"/>
            <p:cNvSpPr>
              <a:spLocks noEditPoints="1"/>
            </p:cNvSpPr>
            <p:nvPr/>
          </p:nvSpPr>
          <p:spPr bwMode="auto">
            <a:xfrm>
              <a:off x="3016250" y="9625013"/>
              <a:ext cx="168275" cy="138112"/>
            </a:xfrm>
            <a:custGeom>
              <a:avLst/>
              <a:gdLst>
                <a:gd name="T0" fmla="*/ 48 w 49"/>
                <a:gd name="T1" fmla="*/ 40 h 40"/>
                <a:gd name="T2" fmla="*/ 2 w 49"/>
                <a:gd name="T3" fmla="*/ 16 h 40"/>
                <a:gd name="T4" fmla="*/ 2 w 49"/>
                <a:gd name="T5" fmla="*/ 16 h 40"/>
                <a:gd name="T6" fmla="*/ 0 w 49"/>
                <a:gd name="T7" fmla="*/ 8 h 40"/>
                <a:gd name="T8" fmla="*/ 0 w 49"/>
                <a:gd name="T9" fmla="*/ 8 h 40"/>
                <a:gd name="T10" fmla="*/ 1 w 49"/>
                <a:gd name="T11" fmla="*/ 7 h 40"/>
                <a:gd name="T12" fmla="*/ 1 w 49"/>
                <a:gd name="T13" fmla="*/ 7 h 40"/>
                <a:gd name="T14" fmla="*/ 4 w 49"/>
                <a:gd name="T15" fmla="*/ 6 h 40"/>
                <a:gd name="T16" fmla="*/ 4 w 49"/>
                <a:gd name="T17" fmla="*/ 6 h 40"/>
                <a:gd name="T18" fmla="*/ 47 w 49"/>
                <a:gd name="T19" fmla="*/ 31 h 40"/>
                <a:gd name="T20" fmla="*/ 47 w 49"/>
                <a:gd name="T21" fmla="*/ 31 h 40"/>
                <a:gd name="T22" fmla="*/ 49 w 49"/>
                <a:gd name="T23" fmla="*/ 39 h 40"/>
                <a:gd name="T24" fmla="*/ 49 w 49"/>
                <a:gd name="T25" fmla="*/ 39 h 40"/>
                <a:gd name="T26" fmla="*/ 49 w 49"/>
                <a:gd name="T27" fmla="*/ 40 h 40"/>
                <a:gd name="T28" fmla="*/ 49 w 49"/>
                <a:gd name="T29" fmla="*/ 40 h 40"/>
                <a:gd name="T30" fmla="*/ 49 w 49"/>
                <a:gd name="T31" fmla="*/ 40 h 40"/>
                <a:gd name="T32" fmla="*/ 49 w 49"/>
                <a:gd name="T33" fmla="*/ 40 h 40"/>
                <a:gd name="T34" fmla="*/ 49 w 49"/>
                <a:gd name="T35" fmla="*/ 40 h 40"/>
                <a:gd name="T36" fmla="*/ 49 w 49"/>
                <a:gd name="T37" fmla="*/ 40 h 40"/>
                <a:gd name="T38" fmla="*/ 49 w 49"/>
                <a:gd name="T39" fmla="*/ 40 h 40"/>
                <a:gd name="T40" fmla="*/ 49 w 49"/>
                <a:gd name="T41" fmla="*/ 40 h 40"/>
                <a:gd name="T42" fmla="*/ 49 w 49"/>
                <a:gd name="T43" fmla="*/ 40 h 40"/>
                <a:gd name="T44" fmla="*/ 49 w 49"/>
                <a:gd name="T45" fmla="*/ 40 h 40"/>
                <a:gd name="T46" fmla="*/ 48 w 49"/>
                <a:gd name="T47" fmla="*/ 40 h 40"/>
                <a:gd name="T48" fmla="*/ 48 w 49"/>
                <a:gd name="T49" fmla="*/ 40 h 40"/>
                <a:gd name="T50" fmla="*/ 48 w 49"/>
                <a:gd name="T51" fmla="*/ 40 h 40"/>
                <a:gd name="T52" fmla="*/ 4 w 49"/>
                <a:gd name="T53" fmla="*/ 15 h 40"/>
                <a:gd name="T54" fmla="*/ 45 w 49"/>
                <a:gd name="T55" fmla="*/ 38 h 40"/>
                <a:gd name="T56" fmla="*/ 45 w 49"/>
                <a:gd name="T57" fmla="*/ 38 h 40"/>
                <a:gd name="T58" fmla="*/ 12 w 49"/>
                <a:gd name="T59" fmla="*/ 13 h 40"/>
                <a:gd name="T60" fmla="*/ 12 w 49"/>
                <a:gd name="T61" fmla="*/ 13 h 40"/>
                <a:gd name="T62" fmla="*/ 12 w 49"/>
                <a:gd name="T63" fmla="*/ 12 h 40"/>
                <a:gd name="T64" fmla="*/ 12 w 49"/>
                <a:gd name="T65" fmla="*/ 12 h 40"/>
                <a:gd name="T66" fmla="*/ 13 w 49"/>
                <a:gd name="T67" fmla="*/ 12 h 40"/>
                <a:gd name="T68" fmla="*/ 13 w 49"/>
                <a:gd name="T69" fmla="*/ 12 h 40"/>
                <a:gd name="T70" fmla="*/ 47 w 49"/>
                <a:gd name="T71" fmla="*/ 36 h 40"/>
                <a:gd name="T72" fmla="*/ 47 w 49"/>
                <a:gd name="T73" fmla="*/ 36 h 40"/>
                <a:gd name="T74" fmla="*/ 46 w 49"/>
                <a:gd name="T75" fmla="*/ 32 h 40"/>
                <a:gd name="T76" fmla="*/ 46 w 49"/>
                <a:gd name="T77" fmla="*/ 32 h 40"/>
                <a:gd name="T78" fmla="*/ 4 w 49"/>
                <a:gd name="T79" fmla="*/ 8 h 40"/>
                <a:gd name="T80" fmla="*/ 4 w 49"/>
                <a:gd name="T81" fmla="*/ 8 h 40"/>
                <a:gd name="T82" fmla="*/ 3 w 49"/>
                <a:gd name="T83" fmla="*/ 9 h 40"/>
                <a:gd name="T84" fmla="*/ 3 w 49"/>
                <a:gd name="T85" fmla="*/ 9 h 40"/>
                <a:gd name="T86" fmla="*/ 4 w 49"/>
                <a:gd name="T8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9" h="40">
                  <a:moveTo>
                    <a:pt x="48" y="40"/>
                  </a:moveTo>
                  <a:cubicBezTo>
                    <a:pt x="27" y="39"/>
                    <a:pt x="9" y="3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3"/>
                    <a:pt x="1" y="11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2" y="0"/>
                    <a:pt x="41" y="12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8" y="33"/>
                    <a:pt x="49" y="36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lose/>
                  <a:moveTo>
                    <a:pt x="4" y="15"/>
                  </a:moveTo>
                  <a:cubicBezTo>
                    <a:pt x="10" y="33"/>
                    <a:pt x="26" y="37"/>
                    <a:pt x="4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35" y="29"/>
                    <a:pt x="24" y="19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1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1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25" y="17"/>
                    <a:pt x="37" y="28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6" y="35"/>
                    <a:pt x="46" y="33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0" y="14"/>
                    <a:pt x="22" y="2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1"/>
                    <a:pt x="3" y="13"/>
                    <a:pt x="4" y="15"/>
                  </a:cubicBezTo>
                  <a:close/>
                </a:path>
              </a:pathLst>
            </a:custGeom>
            <a:solidFill>
              <a:srgbClr val="76B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1251"/>
            <p:cNvSpPr>
              <a:spLocks noEditPoints="1"/>
            </p:cNvSpPr>
            <p:nvPr/>
          </p:nvSpPr>
          <p:spPr bwMode="auto">
            <a:xfrm>
              <a:off x="3228975" y="9556750"/>
              <a:ext cx="82550" cy="127000"/>
            </a:xfrm>
            <a:custGeom>
              <a:avLst/>
              <a:gdLst>
                <a:gd name="T0" fmla="*/ 12 w 24"/>
                <a:gd name="T1" fmla="*/ 37 h 37"/>
                <a:gd name="T2" fmla="*/ 9 w 24"/>
                <a:gd name="T3" fmla="*/ 4 h 37"/>
                <a:gd name="T4" fmla="*/ 9 w 24"/>
                <a:gd name="T5" fmla="*/ 4 h 37"/>
                <a:gd name="T6" fmla="*/ 12 w 24"/>
                <a:gd name="T7" fmla="*/ 0 h 37"/>
                <a:gd name="T8" fmla="*/ 12 w 24"/>
                <a:gd name="T9" fmla="*/ 0 h 37"/>
                <a:gd name="T10" fmla="*/ 13 w 24"/>
                <a:gd name="T11" fmla="*/ 0 h 37"/>
                <a:gd name="T12" fmla="*/ 13 w 24"/>
                <a:gd name="T13" fmla="*/ 0 h 37"/>
                <a:gd name="T14" fmla="*/ 14 w 24"/>
                <a:gd name="T15" fmla="*/ 1 h 37"/>
                <a:gd name="T16" fmla="*/ 14 w 24"/>
                <a:gd name="T17" fmla="*/ 1 h 37"/>
                <a:gd name="T18" fmla="*/ 16 w 24"/>
                <a:gd name="T19" fmla="*/ 33 h 37"/>
                <a:gd name="T20" fmla="*/ 16 w 24"/>
                <a:gd name="T21" fmla="*/ 33 h 37"/>
                <a:gd name="T22" fmla="*/ 13 w 24"/>
                <a:gd name="T23" fmla="*/ 37 h 37"/>
                <a:gd name="T24" fmla="*/ 13 w 24"/>
                <a:gd name="T25" fmla="*/ 37 h 37"/>
                <a:gd name="T26" fmla="*/ 12 w 24"/>
                <a:gd name="T27" fmla="*/ 37 h 37"/>
                <a:gd name="T28" fmla="*/ 12 w 24"/>
                <a:gd name="T29" fmla="*/ 37 h 37"/>
                <a:gd name="T30" fmla="*/ 12 w 24"/>
                <a:gd name="T31" fmla="*/ 37 h 37"/>
                <a:gd name="T32" fmla="*/ 12 w 24"/>
                <a:gd name="T33" fmla="*/ 37 h 37"/>
                <a:gd name="T34" fmla="*/ 12 w 24"/>
                <a:gd name="T35" fmla="*/ 37 h 37"/>
                <a:gd name="T36" fmla="*/ 12 w 24"/>
                <a:gd name="T37" fmla="*/ 37 h 37"/>
                <a:gd name="T38" fmla="*/ 12 w 24"/>
                <a:gd name="T39" fmla="*/ 37 h 37"/>
                <a:gd name="T40" fmla="*/ 12 w 24"/>
                <a:gd name="T41" fmla="*/ 37 h 37"/>
                <a:gd name="T42" fmla="*/ 12 w 24"/>
                <a:gd name="T43" fmla="*/ 37 h 37"/>
                <a:gd name="T44" fmla="*/ 12 w 24"/>
                <a:gd name="T45" fmla="*/ 37 h 37"/>
                <a:gd name="T46" fmla="*/ 12 w 24"/>
                <a:gd name="T47" fmla="*/ 37 h 37"/>
                <a:gd name="T48" fmla="*/ 12 w 24"/>
                <a:gd name="T49" fmla="*/ 37 h 37"/>
                <a:gd name="T50" fmla="*/ 12 w 24"/>
                <a:gd name="T51" fmla="*/ 37 h 37"/>
                <a:gd name="T52" fmla="*/ 10 w 24"/>
                <a:gd name="T53" fmla="*/ 5 h 37"/>
                <a:gd name="T54" fmla="*/ 12 w 24"/>
                <a:gd name="T55" fmla="*/ 34 h 37"/>
                <a:gd name="T56" fmla="*/ 12 w 24"/>
                <a:gd name="T57" fmla="*/ 34 h 37"/>
                <a:gd name="T58" fmla="*/ 13 w 24"/>
                <a:gd name="T59" fmla="*/ 8 h 37"/>
                <a:gd name="T60" fmla="*/ 13 w 24"/>
                <a:gd name="T61" fmla="*/ 8 h 37"/>
                <a:gd name="T62" fmla="*/ 14 w 24"/>
                <a:gd name="T63" fmla="*/ 8 h 37"/>
                <a:gd name="T64" fmla="*/ 14 w 24"/>
                <a:gd name="T65" fmla="*/ 8 h 37"/>
                <a:gd name="T66" fmla="*/ 15 w 24"/>
                <a:gd name="T67" fmla="*/ 8 h 37"/>
                <a:gd name="T68" fmla="*/ 15 w 24"/>
                <a:gd name="T69" fmla="*/ 8 h 37"/>
                <a:gd name="T70" fmla="*/ 13 w 24"/>
                <a:gd name="T71" fmla="*/ 35 h 37"/>
                <a:gd name="T72" fmla="*/ 13 w 24"/>
                <a:gd name="T73" fmla="*/ 35 h 37"/>
                <a:gd name="T74" fmla="*/ 15 w 24"/>
                <a:gd name="T75" fmla="*/ 32 h 37"/>
                <a:gd name="T76" fmla="*/ 15 w 24"/>
                <a:gd name="T77" fmla="*/ 32 h 37"/>
                <a:gd name="T78" fmla="*/ 13 w 24"/>
                <a:gd name="T79" fmla="*/ 2 h 37"/>
                <a:gd name="T80" fmla="*/ 13 w 24"/>
                <a:gd name="T81" fmla="*/ 2 h 37"/>
                <a:gd name="T82" fmla="*/ 13 w 24"/>
                <a:gd name="T83" fmla="*/ 2 h 37"/>
                <a:gd name="T84" fmla="*/ 13 w 24"/>
                <a:gd name="T85" fmla="*/ 2 h 37"/>
                <a:gd name="T86" fmla="*/ 10 w 24"/>
                <a:gd name="T87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" h="37">
                  <a:moveTo>
                    <a:pt x="12" y="37"/>
                  </a:moveTo>
                  <a:cubicBezTo>
                    <a:pt x="5" y="25"/>
                    <a:pt x="0" y="1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1" y="2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24" y="9"/>
                    <a:pt x="24" y="24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4"/>
                    <a:pt x="14" y="36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lose/>
                  <a:moveTo>
                    <a:pt x="10" y="5"/>
                  </a:moveTo>
                  <a:cubicBezTo>
                    <a:pt x="2" y="14"/>
                    <a:pt x="6" y="2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26"/>
                    <a:pt x="14" y="16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17"/>
                    <a:pt x="14" y="26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4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23" y="23"/>
                    <a:pt x="22" y="10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3"/>
                    <a:pt x="11" y="4"/>
                    <a:pt x="10" y="5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1252"/>
            <p:cNvSpPr>
              <a:spLocks/>
            </p:cNvSpPr>
            <p:nvPr/>
          </p:nvSpPr>
          <p:spPr bwMode="auto">
            <a:xfrm>
              <a:off x="3954463" y="9491663"/>
              <a:ext cx="174625" cy="285750"/>
            </a:xfrm>
            <a:custGeom>
              <a:avLst/>
              <a:gdLst>
                <a:gd name="T0" fmla="*/ 47 w 51"/>
                <a:gd name="T1" fmla="*/ 2 h 83"/>
                <a:gd name="T2" fmla="*/ 51 w 51"/>
                <a:gd name="T3" fmla="*/ 30 h 83"/>
                <a:gd name="T4" fmla="*/ 46 w 51"/>
                <a:gd name="T5" fmla="*/ 52 h 83"/>
                <a:gd name="T6" fmla="*/ 38 w 51"/>
                <a:gd name="T7" fmla="*/ 61 h 83"/>
                <a:gd name="T8" fmla="*/ 22 w 51"/>
                <a:gd name="T9" fmla="*/ 68 h 83"/>
                <a:gd name="T10" fmla="*/ 19 w 51"/>
                <a:gd name="T11" fmla="*/ 74 h 83"/>
                <a:gd name="T12" fmla="*/ 22 w 51"/>
                <a:gd name="T13" fmla="*/ 79 h 83"/>
                <a:gd name="T14" fmla="*/ 19 w 51"/>
                <a:gd name="T15" fmla="*/ 81 h 83"/>
                <a:gd name="T16" fmla="*/ 17 w 51"/>
                <a:gd name="T17" fmla="*/ 69 h 83"/>
                <a:gd name="T18" fmla="*/ 5 w 51"/>
                <a:gd name="T19" fmla="*/ 52 h 83"/>
                <a:gd name="T20" fmla="*/ 36 w 51"/>
                <a:gd name="T21" fmla="*/ 5 h 83"/>
                <a:gd name="T22" fmla="*/ 47 w 51"/>
                <a:gd name="T23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3">
                  <a:moveTo>
                    <a:pt x="47" y="2"/>
                  </a:moveTo>
                  <a:cubicBezTo>
                    <a:pt x="50" y="11"/>
                    <a:pt x="51" y="21"/>
                    <a:pt x="51" y="30"/>
                  </a:cubicBezTo>
                  <a:cubicBezTo>
                    <a:pt x="50" y="37"/>
                    <a:pt x="50" y="46"/>
                    <a:pt x="46" y="52"/>
                  </a:cubicBezTo>
                  <a:cubicBezTo>
                    <a:pt x="44" y="56"/>
                    <a:pt x="41" y="59"/>
                    <a:pt x="38" y="61"/>
                  </a:cubicBezTo>
                  <a:cubicBezTo>
                    <a:pt x="33" y="65"/>
                    <a:pt x="27" y="66"/>
                    <a:pt x="22" y="68"/>
                  </a:cubicBezTo>
                  <a:cubicBezTo>
                    <a:pt x="19" y="69"/>
                    <a:pt x="18" y="71"/>
                    <a:pt x="19" y="74"/>
                  </a:cubicBezTo>
                  <a:cubicBezTo>
                    <a:pt x="19" y="76"/>
                    <a:pt x="22" y="78"/>
                    <a:pt x="22" y="79"/>
                  </a:cubicBezTo>
                  <a:cubicBezTo>
                    <a:pt x="22" y="82"/>
                    <a:pt x="21" y="83"/>
                    <a:pt x="19" y="81"/>
                  </a:cubicBezTo>
                  <a:cubicBezTo>
                    <a:pt x="16" y="79"/>
                    <a:pt x="16" y="72"/>
                    <a:pt x="17" y="69"/>
                  </a:cubicBezTo>
                  <a:cubicBezTo>
                    <a:pt x="11" y="66"/>
                    <a:pt x="6" y="57"/>
                    <a:pt x="5" y="52"/>
                  </a:cubicBezTo>
                  <a:cubicBezTo>
                    <a:pt x="0" y="30"/>
                    <a:pt x="17" y="12"/>
                    <a:pt x="36" y="5"/>
                  </a:cubicBezTo>
                  <a:cubicBezTo>
                    <a:pt x="36" y="4"/>
                    <a:pt x="46" y="0"/>
                    <a:pt x="47" y="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1253"/>
            <p:cNvSpPr>
              <a:spLocks/>
            </p:cNvSpPr>
            <p:nvPr/>
          </p:nvSpPr>
          <p:spPr bwMode="auto">
            <a:xfrm>
              <a:off x="4489450" y="9574213"/>
              <a:ext cx="273050" cy="174625"/>
            </a:xfrm>
            <a:custGeom>
              <a:avLst/>
              <a:gdLst>
                <a:gd name="T0" fmla="*/ 79 w 80"/>
                <a:gd name="T1" fmla="*/ 20 h 51"/>
                <a:gd name="T2" fmla="*/ 60 w 80"/>
                <a:gd name="T3" fmla="*/ 40 h 51"/>
                <a:gd name="T4" fmla="*/ 39 w 80"/>
                <a:gd name="T5" fmla="*/ 50 h 51"/>
                <a:gd name="T6" fmla="*/ 27 w 80"/>
                <a:gd name="T7" fmla="*/ 49 h 51"/>
                <a:gd name="T8" fmla="*/ 12 w 80"/>
                <a:gd name="T9" fmla="*/ 41 h 51"/>
                <a:gd name="T10" fmla="*/ 6 w 80"/>
                <a:gd name="T11" fmla="*/ 42 h 51"/>
                <a:gd name="T12" fmla="*/ 3 w 80"/>
                <a:gd name="T13" fmla="*/ 48 h 51"/>
                <a:gd name="T14" fmla="*/ 0 w 80"/>
                <a:gd name="T15" fmla="*/ 46 h 51"/>
                <a:gd name="T16" fmla="*/ 8 w 80"/>
                <a:gd name="T17" fmla="*/ 37 h 51"/>
                <a:gd name="T18" fmla="*/ 15 w 80"/>
                <a:gd name="T19" fmla="*/ 17 h 51"/>
                <a:gd name="T20" fmla="*/ 71 w 80"/>
                <a:gd name="T21" fmla="*/ 12 h 51"/>
                <a:gd name="T22" fmla="*/ 79 w 80"/>
                <a:gd name="T23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" h="51">
                  <a:moveTo>
                    <a:pt x="79" y="20"/>
                  </a:moveTo>
                  <a:cubicBezTo>
                    <a:pt x="74" y="28"/>
                    <a:pt x="67" y="34"/>
                    <a:pt x="60" y="40"/>
                  </a:cubicBezTo>
                  <a:cubicBezTo>
                    <a:pt x="54" y="44"/>
                    <a:pt x="47" y="49"/>
                    <a:pt x="39" y="50"/>
                  </a:cubicBezTo>
                  <a:cubicBezTo>
                    <a:pt x="36" y="51"/>
                    <a:pt x="31" y="50"/>
                    <a:pt x="27" y="49"/>
                  </a:cubicBezTo>
                  <a:cubicBezTo>
                    <a:pt x="22" y="47"/>
                    <a:pt x="17" y="44"/>
                    <a:pt x="12" y="41"/>
                  </a:cubicBezTo>
                  <a:cubicBezTo>
                    <a:pt x="10" y="39"/>
                    <a:pt x="8" y="40"/>
                    <a:pt x="6" y="42"/>
                  </a:cubicBezTo>
                  <a:cubicBezTo>
                    <a:pt x="4" y="43"/>
                    <a:pt x="4" y="47"/>
                    <a:pt x="3" y="48"/>
                  </a:cubicBezTo>
                  <a:cubicBezTo>
                    <a:pt x="2" y="49"/>
                    <a:pt x="0" y="49"/>
                    <a:pt x="0" y="46"/>
                  </a:cubicBezTo>
                  <a:cubicBezTo>
                    <a:pt x="0" y="42"/>
                    <a:pt x="5" y="38"/>
                    <a:pt x="8" y="37"/>
                  </a:cubicBezTo>
                  <a:cubicBezTo>
                    <a:pt x="7" y="31"/>
                    <a:pt x="11" y="21"/>
                    <a:pt x="15" y="17"/>
                  </a:cubicBezTo>
                  <a:cubicBezTo>
                    <a:pt x="29" y="0"/>
                    <a:pt x="53" y="2"/>
                    <a:pt x="71" y="12"/>
                  </a:cubicBezTo>
                  <a:cubicBezTo>
                    <a:pt x="71" y="13"/>
                    <a:pt x="80" y="18"/>
                    <a:pt x="79" y="20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1254"/>
            <p:cNvSpPr>
              <a:spLocks noEditPoints="1"/>
            </p:cNvSpPr>
            <p:nvPr/>
          </p:nvSpPr>
          <p:spPr bwMode="auto">
            <a:xfrm>
              <a:off x="3752850" y="9577388"/>
              <a:ext cx="133350" cy="158750"/>
            </a:xfrm>
            <a:custGeom>
              <a:avLst/>
              <a:gdLst>
                <a:gd name="T0" fmla="*/ 36 w 39"/>
                <a:gd name="T1" fmla="*/ 46 h 46"/>
                <a:gd name="T2" fmla="*/ 0 w 39"/>
                <a:gd name="T3" fmla="*/ 8 h 46"/>
                <a:gd name="T4" fmla="*/ 0 w 39"/>
                <a:gd name="T5" fmla="*/ 8 h 46"/>
                <a:gd name="T6" fmla="*/ 1 w 39"/>
                <a:gd name="T7" fmla="*/ 1 h 46"/>
                <a:gd name="T8" fmla="*/ 1 w 39"/>
                <a:gd name="T9" fmla="*/ 1 h 46"/>
                <a:gd name="T10" fmla="*/ 2 w 39"/>
                <a:gd name="T11" fmla="*/ 0 h 46"/>
                <a:gd name="T12" fmla="*/ 2 w 39"/>
                <a:gd name="T13" fmla="*/ 0 h 46"/>
                <a:gd name="T14" fmla="*/ 5 w 39"/>
                <a:gd name="T15" fmla="*/ 0 h 46"/>
                <a:gd name="T16" fmla="*/ 5 w 39"/>
                <a:gd name="T17" fmla="*/ 0 h 46"/>
                <a:gd name="T18" fmla="*/ 39 w 39"/>
                <a:gd name="T19" fmla="*/ 37 h 46"/>
                <a:gd name="T20" fmla="*/ 39 w 39"/>
                <a:gd name="T21" fmla="*/ 37 h 46"/>
                <a:gd name="T22" fmla="*/ 38 w 39"/>
                <a:gd name="T23" fmla="*/ 45 h 46"/>
                <a:gd name="T24" fmla="*/ 38 w 39"/>
                <a:gd name="T25" fmla="*/ 45 h 46"/>
                <a:gd name="T26" fmla="*/ 37 w 39"/>
                <a:gd name="T27" fmla="*/ 46 h 46"/>
                <a:gd name="T28" fmla="*/ 37 w 39"/>
                <a:gd name="T29" fmla="*/ 46 h 46"/>
                <a:gd name="T30" fmla="*/ 37 w 39"/>
                <a:gd name="T31" fmla="*/ 46 h 46"/>
                <a:gd name="T32" fmla="*/ 37 w 39"/>
                <a:gd name="T33" fmla="*/ 46 h 46"/>
                <a:gd name="T34" fmla="*/ 37 w 39"/>
                <a:gd name="T35" fmla="*/ 46 h 46"/>
                <a:gd name="T36" fmla="*/ 37 w 39"/>
                <a:gd name="T37" fmla="*/ 46 h 46"/>
                <a:gd name="T38" fmla="*/ 37 w 39"/>
                <a:gd name="T39" fmla="*/ 46 h 46"/>
                <a:gd name="T40" fmla="*/ 37 w 39"/>
                <a:gd name="T41" fmla="*/ 46 h 46"/>
                <a:gd name="T42" fmla="*/ 37 w 39"/>
                <a:gd name="T43" fmla="*/ 46 h 46"/>
                <a:gd name="T44" fmla="*/ 37 w 39"/>
                <a:gd name="T45" fmla="*/ 46 h 46"/>
                <a:gd name="T46" fmla="*/ 37 w 39"/>
                <a:gd name="T47" fmla="*/ 46 h 46"/>
                <a:gd name="T48" fmla="*/ 37 w 39"/>
                <a:gd name="T49" fmla="*/ 46 h 46"/>
                <a:gd name="T50" fmla="*/ 36 w 39"/>
                <a:gd name="T51" fmla="*/ 46 h 46"/>
                <a:gd name="T52" fmla="*/ 2 w 39"/>
                <a:gd name="T53" fmla="*/ 8 h 46"/>
                <a:gd name="T54" fmla="*/ 34 w 39"/>
                <a:gd name="T55" fmla="*/ 43 h 46"/>
                <a:gd name="T56" fmla="*/ 34 w 39"/>
                <a:gd name="T57" fmla="*/ 43 h 46"/>
                <a:gd name="T58" fmla="*/ 10 w 39"/>
                <a:gd name="T59" fmla="*/ 9 h 46"/>
                <a:gd name="T60" fmla="*/ 10 w 39"/>
                <a:gd name="T61" fmla="*/ 9 h 46"/>
                <a:gd name="T62" fmla="*/ 10 w 39"/>
                <a:gd name="T63" fmla="*/ 8 h 46"/>
                <a:gd name="T64" fmla="*/ 10 w 39"/>
                <a:gd name="T65" fmla="*/ 8 h 46"/>
                <a:gd name="T66" fmla="*/ 12 w 39"/>
                <a:gd name="T67" fmla="*/ 8 h 46"/>
                <a:gd name="T68" fmla="*/ 12 w 39"/>
                <a:gd name="T69" fmla="*/ 8 h 46"/>
                <a:gd name="T70" fmla="*/ 36 w 39"/>
                <a:gd name="T71" fmla="*/ 42 h 46"/>
                <a:gd name="T72" fmla="*/ 36 w 39"/>
                <a:gd name="T73" fmla="*/ 42 h 46"/>
                <a:gd name="T74" fmla="*/ 37 w 39"/>
                <a:gd name="T75" fmla="*/ 37 h 46"/>
                <a:gd name="T76" fmla="*/ 37 w 39"/>
                <a:gd name="T77" fmla="*/ 37 h 46"/>
                <a:gd name="T78" fmla="*/ 5 w 39"/>
                <a:gd name="T79" fmla="*/ 2 h 46"/>
                <a:gd name="T80" fmla="*/ 5 w 39"/>
                <a:gd name="T81" fmla="*/ 2 h 46"/>
                <a:gd name="T82" fmla="*/ 3 w 39"/>
                <a:gd name="T83" fmla="*/ 2 h 46"/>
                <a:gd name="T84" fmla="*/ 3 w 39"/>
                <a:gd name="T85" fmla="*/ 2 h 46"/>
                <a:gd name="T86" fmla="*/ 2 w 39"/>
                <a:gd name="T8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" h="46">
                  <a:moveTo>
                    <a:pt x="36" y="46"/>
                  </a:moveTo>
                  <a:cubicBezTo>
                    <a:pt x="17" y="39"/>
                    <a:pt x="0" y="3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4" y="0"/>
                    <a:pt x="39" y="1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9"/>
                    <a:pt x="38" y="42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7" y="45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6" y="46"/>
                  </a:cubicBezTo>
                  <a:close/>
                  <a:moveTo>
                    <a:pt x="2" y="8"/>
                  </a:moveTo>
                  <a:cubicBezTo>
                    <a:pt x="2" y="28"/>
                    <a:pt x="16" y="36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28" y="31"/>
                    <a:pt x="20" y="18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1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22" y="17"/>
                    <a:pt x="29" y="30"/>
                    <a:pt x="36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6" y="40"/>
                    <a:pt x="37" y="38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18"/>
                    <a:pt x="23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4"/>
                    <a:pt x="2" y="6"/>
                    <a:pt x="2" y="8"/>
                  </a:cubicBezTo>
                  <a:close/>
                </a:path>
              </a:pathLst>
            </a:custGeom>
            <a:solidFill>
              <a:srgbClr val="76B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1255"/>
            <p:cNvSpPr>
              <a:spLocks noEditPoints="1"/>
            </p:cNvSpPr>
            <p:nvPr/>
          </p:nvSpPr>
          <p:spPr bwMode="auto">
            <a:xfrm>
              <a:off x="3608388" y="9694863"/>
              <a:ext cx="127000" cy="82550"/>
            </a:xfrm>
            <a:custGeom>
              <a:avLst/>
              <a:gdLst>
                <a:gd name="T0" fmla="*/ 36 w 37"/>
                <a:gd name="T1" fmla="*/ 12 h 24"/>
                <a:gd name="T2" fmla="*/ 4 w 37"/>
                <a:gd name="T3" fmla="*/ 16 h 24"/>
                <a:gd name="T4" fmla="*/ 4 w 37"/>
                <a:gd name="T5" fmla="*/ 16 h 24"/>
                <a:gd name="T6" fmla="*/ 0 w 37"/>
                <a:gd name="T7" fmla="*/ 13 h 24"/>
                <a:gd name="T8" fmla="*/ 0 w 37"/>
                <a:gd name="T9" fmla="*/ 13 h 24"/>
                <a:gd name="T10" fmla="*/ 0 w 37"/>
                <a:gd name="T11" fmla="*/ 12 h 24"/>
                <a:gd name="T12" fmla="*/ 0 w 37"/>
                <a:gd name="T13" fmla="*/ 12 h 24"/>
                <a:gd name="T14" fmla="*/ 1 w 37"/>
                <a:gd name="T15" fmla="*/ 10 h 24"/>
                <a:gd name="T16" fmla="*/ 1 w 37"/>
                <a:gd name="T17" fmla="*/ 10 h 24"/>
                <a:gd name="T18" fmla="*/ 33 w 37"/>
                <a:gd name="T19" fmla="*/ 8 h 24"/>
                <a:gd name="T20" fmla="*/ 33 w 37"/>
                <a:gd name="T21" fmla="*/ 8 h 24"/>
                <a:gd name="T22" fmla="*/ 36 w 37"/>
                <a:gd name="T23" fmla="*/ 11 h 24"/>
                <a:gd name="T24" fmla="*/ 36 w 37"/>
                <a:gd name="T25" fmla="*/ 11 h 24"/>
                <a:gd name="T26" fmla="*/ 37 w 37"/>
                <a:gd name="T27" fmla="*/ 12 h 24"/>
                <a:gd name="T28" fmla="*/ 37 w 37"/>
                <a:gd name="T29" fmla="*/ 12 h 24"/>
                <a:gd name="T30" fmla="*/ 37 w 37"/>
                <a:gd name="T31" fmla="*/ 12 h 24"/>
                <a:gd name="T32" fmla="*/ 37 w 37"/>
                <a:gd name="T33" fmla="*/ 12 h 24"/>
                <a:gd name="T34" fmla="*/ 37 w 37"/>
                <a:gd name="T35" fmla="*/ 12 h 24"/>
                <a:gd name="T36" fmla="*/ 37 w 37"/>
                <a:gd name="T37" fmla="*/ 12 h 24"/>
                <a:gd name="T38" fmla="*/ 37 w 37"/>
                <a:gd name="T39" fmla="*/ 12 h 24"/>
                <a:gd name="T40" fmla="*/ 37 w 37"/>
                <a:gd name="T41" fmla="*/ 12 h 24"/>
                <a:gd name="T42" fmla="*/ 36 w 37"/>
                <a:gd name="T43" fmla="*/ 12 h 24"/>
                <a:gd name="T44" fmla="*/ 36 w 37"/>
                <a:gd name="T45" fmla="*/ 12 h 24"/>
                <a:gd name="T46" fmla="*/ 36 w 37"/>
                <a:gd name="T47" fmla="*/ 12 h 24"/>
                <a:gd name="T48" fmla="*/ 36 w 37"/>
                <a:gd name="T49" fmla="*/ 12 h 24"/>
                <a:gd name="T50" fmla="*/ 36 w 37"/>
                <a:gd name="T51" fmla="*/ 12 h 24"/>
                <a:gd name="T52" fmla="*/ 4 w 37"/>
                <a:gd name="T53" fmla="*/ 15 h 24"/>
                <a:gd name="T54" fmla="*/ 34 w 37"/>
                <a:gd name="T55" fmla="*/ 12 h 24"/>
                <a:gd name="T56" fmla="*/ 34 w 37"/>
                <a:gd name="T57" fmla="*/ 12 h 24"/>
                <a:gd name="T58" fmla="*/ 8 w 37"/>
                <a:gd name="T59" fmla="*/ 11 h 24"/>
                <a:gd name="T60" fmla="*/ 8 w 37"/>
                <a:gd name="T61" fmla="*/ 11 h 24"/>
                <a:gd name="T62" fmla="*/ 7 w 37"/>
                <a:gd name="T63" fmla="*/ 11 h 24"/>
                <a:gd name="T64" fmla="*/ 7 w 37"/>
                <a:gd name="T65" fmla="*/ 11 h 24"/>
                <a:gd name="T66" fmla="*/ 8 w 37"/>
                <a:gd name="T67" fmla="*/ 10 h 24"/>
                <a:gd name="T68" fmla="*/ 8 w 37"/>
                <a:gd name="T69" fmla="*/ 10 h 24"/>
                <a:gd name="T70" fmla="*/ 34 w 37"/>
                <a:gd name="T71" fmla="*/ 11 h 24"/>
                <a:gd name="T72" fmla="*/ 34 w 37"/>
                <a:gd name="T73" fmla="*/ 11 h 24"/>
                <a:gd name="T74" fmla="*/ 32 w 37"/>
                <a:gd name="T75" fmla="*/ 9 h 24"/>
                <a:gd name="T76" fmla="*/ 32 w 37"/>
                <a:gd name="T77" fmla="*/ 9 h 24"/>
                <a:gd name="T78" fmla="*/ 2 w 37"/>
                <a:gd name="T79" fmla="*/ 11 h 24"/>
                <a:gd name="T80" fmla="*/ 2 w 37"/>
                <a:gd name="T81" fmla="*/ 11 h 24"/>
                <a:gd name="T82" fmla="*/ 1 w 37"/>
                <a:gd name="T83" fmla="*/ 12 h 24"/>
                <a:gd name="T84" fmla="*/ 1 w 37"/>
                <a:gd name="T85" fmla="*/ 12 h 24"/>
                <a:gd name="T86" fmla="*/ 4 w 37"/>
                <a:gd name="T8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" h="24">
                  <a:moveTo>
                    <a:pt x="36" y="12"/>
                  </a:moveTo>
                  <a:cubicBezTo>
                    <a:pt x="25" y="19"/>
                    <a:pt x="14" y="24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5"/>
                    <a:pt x="1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9" y="1"/>
                    <a:pt x="23" y="0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4" y="9"/>
                    <a:pt x="35" y="10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1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4" y="15"/>
                  </a:moveTo>
                  <a:cubicBezTo>
                    <a:pt x="14" y="22"/>
                    <a:pt x="24" y="19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6" y="11"/>
                    <a:pt x="16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6" y="9"/>
                    <a:pt x="26" y="10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0"/>
                    <a:pt x="33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3" y="2"/>
                    <a:pt x="9" y="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3" y="14"/>
                    <a:pt x="4" y="15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1256"/>
            <p:cNvSpPr>
              <a:spLocks noEditPoints="1"/>
            </p:cNvSpPr>
            <p:nvPr/>
          </p:nvSpPr>
          <p:spPr bwMode="auto">
            <a:xfrm>
              <a:off x="4214813" y="9625013"/>
              <a:ext cx="165100" cy="138112"/>
            </a:xfrm>
            <a:custGeom>
              <a:avLst/>
              <a:gdLst>
                <a:gd name="T0" fmla="*/ 47 w 48"/>
                <a:gd name="T1" fmla="*/ 40 h 40"/>
                <a:gd name="T2" fmla="*/ 1 w 48"/>
                <a:gd name="T3" fmla="*/ 16 h 40"/>
                <a:gd name="T4" fmla="*/ 1 w 48"/>
                <a:gd name="T5" fmla="*/ 16 h 40"/>
                <a:gd name="T6" fmla="*/ 0 w 48"/>
                <a:gd name="T7" fmla="*/ 8 h 40"/>
                <a:gd name="T8" fmla="*/ 0 w 48"/>
                <a:gd name="T9" fmla="*/ 8 h 40"/>
                <a:gd name="T10" fmla="*/ 0 w 48"/>
                <a:gd name="T11" fmla="*/ 7 h 40"/>
                <a:gd name="T12" fmla="*/ 0 w 48"/>
                <a:gd name="T13" fmla="*/ 7 h 40"/>
                <a:gd name="T14" fmla="*/ 3 w 48"/>
                <a:gd name="T15" fmla="*/ 6 h 40"/>
                <a:gd name="T16" fmla="*/ 3 w 48"/>
                <a:gd name="T17" fmla="*/ 6 h 40"/>
                <a:gd name="T18" fmla="*/ 47 w 48"/>
                <a:gd name="T19" fmla="*/ 31 h 40"/>
                <a:gd name="T20" fmla="*/ 47 w 48"/>
                <a:gd name="T21" fmla="*/ 31 h 40"/>
                <a:gd name="T22" fmla="*/ 48 w 48"/>
                <a:gd name="T23" fmla="*/ 39 h 40"/>
                <a:gd name="T24" fmla="*/ 48 w 48"/>
                <a:gd name="T25" fmla="*/ 39 h 40"/>
                <a:gd name="T26" fmla="*/ 48 w 48"/>
                <a:gd name="T27" fmla="*/ 40 h 40"/>
                <a:gd name="T28" fmla="*/ 48 w 48"/>
                <a:gd name="T29" fmla="*/ 40 h 40"/>
                <a:gd name="T30" fmla="*/ 48 w 48"/>
                <a:gd name="T31" fmla="*/ 40 h 40"/>
                <a:gd name="T32" fmla="*/ 48 w 48"/>
                <a:gd name="T33" fmla="*/ 40 h 40"/>
                <a:gd name="T34" fmla="*/ 48 w 48"/>
                <a:gd name="T35" fmla="*/ 40 h 40"/>
                <a:gd name="T36" fmla="*/ 48 w 48"/>
                <a:gd name="T37" fmla="*/ 40 h 40"/>
                <a:gd name="T38" fmla="*/ 48 w 48"/>
                <a:gd name="T39" fmla="*/ 40 h 40"/>
                <a:gd name="T40" fmla="*/ 48 w 48"/>
                <a:gd name="T41" fmla="*/ 40 h 40"/>
                <a:gd name="T42" fmla="*/ 48 w 48"/>
                <a:gd name="T43" fmla="*/ 40 h 40"/>
                <a:gd name="T44" fmla="*/ 48 w 48"/>
                <a:gd name="T45" fmla="*/ 40 h 40"/>
                <a:gd name="T46" fmla="*/ 48 w 48"/>
                <a:gd name="T47" fmla="*/ 40 h 40"/>
                <a:gd name="T48" fmla="*/ 48 w 48"/>
                <a:gd name="T49" fmla="*/ 40 h 40"/>
                <a:gd name="T50" fmla="*/ 47 w 48"/>
                <a:gd name="T51" fmla="*/ 40 h 40"/>
                <a:gd name="T52" fmla="*/ 3 w 48"/>
                <a:gd name="T53" fmla="*/ 15 h 40"/>
                <a:gd name="T54" fmla="*/ 44 w 48"/>
                <a:gd name="T55" fmla="*/ 38 h 40"/>
                <a:gd name="T56" fmla="*/ 44 w 48"/>
                <a:gd name="T57" fmla="*/ 38 h 40"/>
                <a:gd name="T58" fmla="*/ 11 w 48"/>
                <a:gd name="T59" fmla="*/ 13 h 40"/>
                <a:gd name="T60" fmla="*/ 11 w 48"/>
                <a:gd name="T61" fmla="*/ 13 h 40"/>
                <a:gd name="T62" fmla="*/ 11 w 48"/>
                <a:gd name="T63" fmla="*/ 12 h 40"/>
                <a:gd name="T64" fmla="*/ 11 w 48"/>
                <a:gd name="T65" fmla="*/ 12 h 40"/>
                <a:gd name="T66" fmla="*/ 12 w 48"/>
                <a:gd name="T67" fmla="*/ 12 h 40"/>
                <a:gd name="T68" fmla="*/ 12 w 48"/>
                <a:gd name="T69" fmla="*/ 12 h 40"/>
                <a:gd name="T70" fmla="*/ 46 w 48"/>
                <a:gd name="T71" fmla="*/ 36 h 40"/>
                <a:gd name="T72" fmla="*/ 46 w 48"/>
                <a:gd name="T73" fmla="*/ 36 h 40"/>
                <a:gd name="T74" fmla="*/ 45 w 48"/>
                <a:gd name="T75" fmla="*/ 32 h 40"/>
                <a:gd name="T76" fmla="*/ 45 w 48"/>
                <a:gd name="T77" fmla="*/ 32 h 40"/>
                <a:gd name="T78" fmla="*/ 3 w 48"/>
                <a:gd name="T79" fmla="*/ 8 h 40"/>
                <a:gd name="T80" fmla="*/ 3 w 48"/>
                <a:gd name="T81" fmla="*/ 8 h 40"/>
                <a:gd name="T82" fmla="*/ 2 w 48"/>
                <a:gd name="T83" fmla="*/ 9 h 40"/>
                <a:gd name="T84" fmla="*/ 2 w 48"/>
                <a:gd name="T85" fmla="*/ 9 h 40"/>
                <a:gd name="T86" fmla="*/ 3 w 48"/>
                <a:gd name="T8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" h="40">
                  <a:moveTo>
                    <a:pt x="47" y="40"/>
                  </a:moveTo>
                  <a:cubicBezTo>
                    <a:pt x="27" y="39"/>
                    <a:pt x="8" y="3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3"/>
                    <a:pt x="0" y="11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1" y="0"/>
                    <a:pt x="41" y="12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3"/>
                    <a:pt x="48" y="36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40"/>
                    <a:pt x="47" y="40"/>
                    <a:pt x="47" y="40"/>
                  </a:cubicBezTo>
                  <a:close/>
                  <a:moveTo>
                    <a:pt x="3" y="15"/>
                  </a:moveTo>
                  <a:cubicBezTo>
                    <a:pt x="9" y="33"/>
                    <a:pt x="25" y="37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34" y="29"/>
                    <a:pt x="23" y="19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1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4" y="17"/>
                    <a:pt x="36" y="28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5"/>
                    <a:pt x="45" y="33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39" y="14"/>
                    <a:pt x="21" y="2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1"/>
                    <a:pt x="3" y="13"/>
                    <a:pt x="3" y="15"/>
                  </a:cubicBezTo>
                  <a:close/>
                </a:path>
              </a:pathLst>
            </a:custGeom>
            <a:solidFill>
              <a:srgbClr val="76B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1257"/>
            <p:cNvSpPr>
              <a:spLocks noEditPoints="1"/>
            </p:cNvSpPr>
            <p:nvPr/>
          </p:nvSpPr>
          <p:spPr bwMode="auto">
            <a:xfrm>
              <a:off x="4424363" y="9556750"/>
              <a:ext cx="80963" cy="127000"/>
            </a:xfrm>
            <a:custGeom>
              <a:avLst/>
              <a:gdLst>
                <a:gd name="T0" fmla="*/ 12 w 24"/>
                <a:gd name="T1" fmla="*/ 37 h 37"/>
                <a:gd name="T2" fmla="*/ 9 w 24"/>
                <a:gd name="T3" fmla="*/ 4 h 37"/>
                <a:gd name="T4" fmla="*/ 9 w 24"/>
                <a:gd name="T5" fmla="*/ 4 h 37"/>
                <a:gd name="T6" fmla="*/ 12 w 24"/>
                <a:gd name="T7" fmla="*/ 0 h 37"/>
                <a:gd name="T8" fmla="*/ 12 w 24"/>
                <a:gd name="T9" fmla="*/ 0 h 37"/>
                <a:gd name="T10" fmla="*/ 13 w 24"/>
                <a:gd name="T11" fmla="*/ 0 h 37"/>
                <a:gd name="T12" fmla="*/ 13 w 24"/>
                <a:gd name="T13" fmla="*/ 0 h 37"/>
                <a:gd name="T14" fmla="*/ 14 w 24"/>
                <a:gd name="T15" fmla="*/ 1 h 37"/>
                <a:gd name="T16" fmla="*/ 14 w 24"/>
                <a:gd name="T17" fmla="*/ 1 h 37"/>
                <a:gd name="T18" fmla="*/ 16 w 24"/>
                <a:gd name="T19" fmla="*/ 33 h 37"/>
                <a:gd name="T20" fmla="*/ 16 w 24"/>
                <a:gd name="T21" fmla="*/ 33 h 37"/>
                <a:gd name="T22" fmla="*/ 13 w 24"/>
                <a:gd name="T23" fmla="*/ 37 h 37"/>
                <a:gd name="T24" fmla="*/ 13 w 24"/>
                <a:gd name="T25" fmla="*/ 37 h 37"/>
                <a:gd name="T26" fmla="*/ 12 w 24"/>
                <a:gd name="T27" fmla="*/ 37 h 37"/>
                <a:gd name="T28" fmla="*/ 12 w 24"/>
                <a:gd name="T29" fmla="*/ 37 h 37"/>
                <a:gd name="T30" fmla="*/ 12 w 24"/>
                <a:gd name="T31" fmla="*/ 37 h 37"/>
                <a:gd name="T32" fmla="*/ 12 w 24"/>
                <a:gd name="T33" fmla="*/ 37 h 37"/>
                <a:gd name="T34" fmla="*/ 12 w 24"/>
                <a:gd name="T35" fmla="*/ 37 h 37"/>
                <a:gd name="T36" fmla="*/ 12 w 24"/>
                <a:gd name="T37" fmla="*/ 37 h 37"/>
                <a:gd name="T38" fmla="*/ 12 w 24"/>
                <a:gd name="T39" fmla="*/ 37 h 37"/>
                <a:gd name="T40" fmla="*/ 12 w 24"/>
                <a:gd name="T41" fmla="*/ 37 h 37"/>
                <a:gd name="T42" fmla="*/ 12 w 24"/>
                <a:gd name="T43" fmla="*/ 37 h 37"/>
                <a:gd name="T44" fmla="*/ 12 w 24"/>
                <a:gd name="T45" fmla="*/ 37 h 37"/>
                <a:gd name="T46" fmla="*/ 12 w 24"/>
                <a:gd name="T47" fmla="*/ 37 h 37"/>
                <a:gd name="T48" fmla="*/ 12 w 24"/>
                <a:gd name="T49" fmla="*/ 37 h 37"/>
                <a:gd name="T50" fmla="*/ 12 w 24"/>
                <a:gd name="T51" fmla="*/ 37 h 37"/>
                <a:gd name="T52" fmla="*/ 10 w 24"/>
                <a:gd name="T53" fmla="*/ 5 h 37"/>
                <a:gd name="T54" fmla="*/ 12 w 24"/>
                <a:gd name="T55" fmla="*/ 34 h 37"/>
                <a:gd name="T56" fmla="*/ 12 w 24"/>
                <a:gd name="T57" fmla="*/ 34 h 37"/>
                <a:gd name="T58" fmla="*/ 13 w 24"/>
                <a:gd name="T59" fmla="*/ 8 h 37"/>
                <a:gd name="T60" fmla="*/ 13 w 24"/>
                <a:gd name="T61" fmla="*/ 8 h 37"/>
                <a:gd name="T62" fmla="*/ 14 w 24"/>
                <a:gd name="T63" fmla="*/ 8 h 37"/>
                <a:gd name="T64" fmla="*/ 14 w 24"/>
                <a:gd name="T65" fmla="*/ 8 h 37"/>
                <a:gd name="T66" fmla="*/ 15 w 24"/>
                <a:gd name="T67" fmla="*/ 8 h 37"/>
                <a:gd name="T68" fmla="*/ 15 w 24"/>
                <a:gd name="T69" fmla="*/ 8 h 37"/>
                <a:gd name="T70" fmla="*/ 13 w 24"/>
                <a:gd name="T71" fmla="*/ 35 h 37"/>
                <a:gd name="T72" fmla="*/ 13 w 24"/>
                <a:gd name="T73" fmla="*/ 35 h 37"/>
                <a:gd name="T74" fmla="*/ 15 w 24"/>
                <a:gd name="T75" fmla="*/ 32 h 37"/>
                <a:gd name="T76" fmla="*/ 15 w 24"/>
                <a:gd name="T77" fmla="*/ 32 h 37"/>
                <a:gd name="T78" fmla="*/ 14 w 24"/>
                <a:gd name="T79" fmla="*/ 2 h 37"/>
                <a:gd name="T80" fmla="*/ 14 w 24"/>
                <a:gd name="T81" fmla="*/ 2 h 37"/>
                <a:gd name="T82" fmla="*/ 13 w 24"/>
                <a:gd name="T83" fmla="*/ 2 h 37"/>
                <a:gd name="T84" fmla="*/ 13 w 24"/>
                <a:gd name="T85" fmla="*/ 2 h 37"/>
                <a:gd name="T86" fmla="*/ 10 w 24"/>
                <a:gd name="T87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" h="37">
                  <a:moveTo>
                    <a:pt x="12" y="37"/>
                  </a:moveTo>
                  <a:cubicBezTo>
                    <a:pt x="5" y="25"/>
                    <a:pt x="0" y="1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1" y="2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24" y="9"/>
                    <a:pt x="24" y="24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4"/>
                    <a:pt x="14" y="36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lose/>
                  <a:moveTo>
                    <a:pt x="10" y="5"/>
                  </a:moveTo>
                  <a:cubicBezTo>
                    <a:pt x="2" y="14"/>
                    <a:pt x="6" y="2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26"/>
                    <a:pt x="15" y="16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17"/>
                    <a:pt x="14" y="26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4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23" y="23"/>
                    <a:pt x="23" y="10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3"/>
                    <a:pt x="11" y="4"/>
                    <a:pt x="10" y="5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1258"/>
            <p:cNvSpPr>
              <a:spLocks/>
            </p:cNvSpPr>
            <p:nvPr/>
          </p:nvSpPr>
          <p:spPr bwMode="auto">
            <a:xfrm>
              <a:off x="5149850" y="9491663"/>
              <a:ext cx="174625" cy="285750"/>
            </a:xfrm>
            <a:custGeom>
              <a:avLst/>
              <a:gdLst>
                <a:gd name="T0" fmla="*/ 47 w 51"/>
                <a:gd name="T1" fmla="*/ 2 h 83"/>
                <a:gd name="T2" fmla="*/ 51 w 51"/>
                <a:gd name="T3" fmla="*/ 30 h 83"/>
                <a:gd name="T4" fmla="*/ 46 w 51"/>
                <a:gd name="T5" fmla="*/ 52 h 83"/>
                <a:gd name="T6" fmla="*/ 38 w 51"/>
                <a:gd name="T7" fmla="*/ 61 h 83"/>
                <a:gd name="T8" fmla="*/ 22 w 51"/>
                <a:gd name="T9" fmla="*/ 68 h 83"/>
                <a:gd name="T10" fmla="*/ 19 w 51"/>
                <a:gd name="T11" fmla="*/ 74 h 83"/>
                <a:gd name="T12" fmla="*/ 22 w 51"/>
                <a:gd name="T13" fmla="*/ 79 h 83"/>
                <a:gd name="T14" fmla="*/ 19 w 51"/>
                <a:gd name="T15" fmla="*/ 81 h 83"/>
                <a:gd name="T16" fmla="*/ 17 w 51"/>
                <a:gd name="T17" fmla="*/ 69 h 83"/>
                <a:gd name="T18" fmla="*/ 5 w 51"/>
                <a:gd name="T19" fmla="*/ 52 h 83"/>
                <a:gd name="T20" fmla="*/ 36 w 51"/>
                <a:gd name="T21" fmla="*/ 5 h 83"/>
                <a:gd name="T22" fmla="*/ 47 w 51"/>
                <a:gd name="T23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3">
                  <a:moveTo>
                    <a:pt x="47" y="2"/>
                  </a:moveTo>
                  <a:cubicBezTo>
                    <a:pt x="50" y="11"/>
                    <a:pt x="51" y="21"/>
                    <a:pt x="51" y="30"/>
                  </a:cubicBezTo>
                  <a:cubicBezTo>
                    <a:pt x="50" y="37"/>
                    <a:pt x="50" y="46"/>
                    <a:pt x="46" y="52"/>
                  </a:cubicBezTo>
                  <a:cubicBezTo>
                    <a:pt x="44" y="56"/>
                    <a:pt x="41" y="59"/>
                    <a:pt x="38" y="61"/>
                  </a:cubicBezTo>
                  <a:cubicBezTo>
                    <a:pt x="33" y="65"/>
                    <a:pt x="28" y="66"/>
                    <a:pt x="22" y="68"/>
                  </a:cubicBezTo>
                  <a:cubicBezTo>
                    <a:pt x="19" y="69"/>
                    <a:pt x="18" y="71"/>
                    <a:pt x="19" y="74"/>
                  </a:cubicBezTo>
                  <a:cubicBezTo>
                    <a:pt x="19" y="76"/>
                    <a:pt x="22" y="78"/>
                    <a:pt x="22" y="79"/>
                  </a:cubicBezTo>
                  <a:cubicBezTo>
                    <a:pt x="23" y="82"/>
                    <a:pt x="21" y="83"/>
                    <a:pt x="19" y="81"/>
                  </a:cubicBezTo>
                  <a:cubicBezTo>
                    <a:pt x="16" y="79"/>
                    <a:pt x="16" y="72"/>
                    <a:pt x="17" y="69"/>
                  </a:cubicBezTo>
                  <a:cubicBezTo>
                    <a:pt x="11" y="66"/>
                    <a:pt x="6" y="57"/>
                    <a:pt x="5" y="52"/>
                  </a:cubicBezTo>
                  <a:cubicBezTo>
                    <a:pt x="0" y="30"/>
                    <a:pt x="17" y="12"/>
                    <a:pt x="36" y="5"/>
                  </a:cubicBezTo>
                  <a:cubicBezTo>
                    <a:pt x="37" y="4"/>
                    <a:pt x="46" y="0"/>
                    <a:pt x="47" y="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1259"/>
            <p:cNvSpPr>
              <a:spLocks/>
            </p:cNvSpPr>
            <p:nvPr/>
          </p:nvSpPr>
          <p:spPr bwMode="auto">
            <a:xfrm>
              <a:off x="5683250" y="9574213"/>
              <a:ext cx="277813" cy="174625"/>
            </a:xfrm>
            <a:custGeom>
              <a:avLst/>
              <a:gdLst>
                <a:gd name="T0" fmla="*/ 79 w 81"/>
                <a:gd name="T1" fmla="*/ 20 h 51"/>
                <a:gd name="T2" fmla="*/ 60 w 81"/>
                <a:gd name="T3" fmla="*/ 40 h 51"/>
                <a:gd name="T4" fmla="*/ 39 w 81"/>
                <a:gd name="T5" fmla="*/ 50 h 51"/>
                <a:gd name="T6" fmla="*/ 27 w 81"/>
                <a:gd name="T7" fmla="*/ 49 h 51"/>
                <a:gd name="T8" fmla="*/ 12 w 81"/>
                <a:gd name="T9" fmla="*/ 41 h 51"/>
                <a:gd name="T10" fmla="*/ 6 w 81"/>
                <a:gd name="T11" fmla="*/ 42 h 51"/>
                <a:gd name="T12" fmla="*/ 3 w 81"/>
                <a:gd name="T13" fmla="*/ 48 h 51"/>
                <a:gd name="T14" fmla="*/ 0 w 81"/>
                <a:gd name="T15" fmla="*/ 46 h 51"/>
                <a:gd name="T16" fmla="*/ 9 w 81"/>
                <a:gd name="T17" fmla="*/ 37 h 51"/>
                <a:gd name="T18" fmla="*/ 15 w 81"/>
                <a:gd name="T19" fmla="*/ 17 h 51"/>
                <a:gd name="T20" fmla="*/ 71 w 81"/>
                <a:gd name="T21" fmla="*/ 12 h 51"/>
                <a:gd name="T22" fmla="*/ 79 w 81"/>
                <a:gd name="T23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" h="51">
                  <a:moveTo>
                    <a:pt x="79" y="20"/>
                  </a:moveTo>
                  <a:cubicBezTo>
                    <a:pt x="74" y="28"/>
                    <a:pt x="67" y="34"/>
                    <a:pt x="60" y="40"/>
                  </a:cubicBezTo>
                  <a:cubicBezTo>
                    <a:pt x="54" y="44"/>
                    <a:pt x="47" y="49"/>
                    <a:pt x="39" y="50"/>
                  </a:cubicBezTo>
                  <a:cubicBezTo>
                    <a:pt x="36" y="51"/>
                    <a:pt x="31" y="50"/>
                    <a:pt x="27" y="49"/>
                  </a:cubicBezTo>
                  <a:cubicBezTo>
                    <a:pt x="22" y="47"/>
                    <a:pt x="17" y="44"/>
                    <a:pt x="12" y="41"/>
                  </a:cubicBezTo>
                  <a:cubicBezTo>
                    <a:pt x="10" y="39"/>
                    <a:pt x="8" y="40"/>
                    <a:pt x="6" y="42"/>
                  </a:cubicBezTo>
                  <a:cubicBezTo>
                    <a:pt x="4" y="43"/>
                    <a:pt x="4" y="47"/>
                    <a:pt x="3" y="48"/>
                  </a:cubicBezTo>
                  <a:cubicBezTo>
                    <a:pt x="2" y="49"/>
                    <a:pt x="0" y="49"/>
                    <a:pt x="0" y="46"/>
                  </a:cubicBezTo>
                  <a:cubicBezTo>
                    <a:pt x="0" y="42"/>
                    <a:pt x="5" y="38"/>
                    <a:pt x="9" y="37"/>
                  </a:cubicBezTo>
                  <a:cubicBezTo>
                    <a:pt x="7" y="31"/>
                    <a:pt x="11" y="21"/>
                    <a:pt x="15" y="17"/>
                  </a:cubicBezTo>
                  <a:cubicBezTo>
                    <a:pt x="29" y="0"/>
                    <a:pt x="53" y="2"/>
                    <a:pt x="71" y="12"/>
                  </a:cubicBezTo>
                  <a:cubicBezTo>
                    <a:pt x="72" y="13"/>
                    <a:pt x="81" y="18"/>
                    <a:pt x="79" y="20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1260"/>
            <p:cNvSpPr>
              <a:spLocks noEditPoints="1"/>
            </p:cNvSpPr>
            <p:nvPr/>
          </p:nvSpPr>
          <p:spPr bwMode="auto">
            <a:xfrm>
              <a:off x="4948238" y="9577388"/>
              <a:ext cx="133350" cy="158750"/>
            </a:xfrm>
            <a:custGeom>
              <a:avLst/>
              <a:gdLst>
                <a:gd name="T0" fmla="*/ 37 w 39"/>
                <a:gd name="T1" fmla="*/ 46 h 46"/>
                <a:gd name="T2" fmla="*/ 0 w 39"/>
                <a:gd name="T3" fmla="*/ 8 h 46"/>
                <a:gd name="T4" fmla="*/ 0 w 39"/>
                <a:gd name="T5" fmla="*/ 8 h 46"/>
                <a:gd name="T6" fmla="*/ 1 w 39"/>
                <a:gd name="T7" fmla="*/ 1 h 46"/>
                <a:gd name="T8" fmla="*/ 1 w 39"/>
                <a:gd name="T9" fmla="*/ 1 h 46"/>
                <a:gd name="T10" fmla="*/ 2 w 39"/>
                <a:gd name="T11" fmla="*/ 0 h 46"/>
                <a:gd name="T12" fmla="*/ 2 w 39"/>
                <a:gd name="T13" fmla="*/ 0 h 46"/>
                <a:gd name="T14" fmla="*/ 5 w 39"/>
                <a:gd name="T15" fmla="*/ 0 h 46"/>
                <a:gd name="T16" fmla="*/ 5 w 39"/>
                <a:gd name="T17" fmla="*/ 0 h 46"/>
                <a:gd name="T18" fmla="*/ 39 w 39"/>
                <a:gd name="T19" fmla="*/ 37 h 46"/>
                <a:gd name="T20" fmla="*/ 39 w 39"/>
                <a:gd name="T21" fmla="*/ 37 h 46"/>
                <a:gd name="T22" fmla="*/ 38 w 39"/>
                <a:gd name="T23" fmla="*/ 45 h 46"/>
                <a:gd name="T24" fmla="*/ 38 w 39"/>
                <a:gd name="T25" fmla="*/ 45 h 46"/>
                <a:gd name="T26" fmla="*/ 37 w 39"/>
                <a:gd name="T27" fmla="*/ 46 h 46"/>
                <a:gd name="T28" fmla="*/ 37 w 39"/>
                <a:gd name="T29" fmla="*/ 46 h 46"/>
                <a:gd name="T30" fmla="*/ 37 w 39"/>
                <a:gd name="T31" fmla="*/ 46 h 46"/>
                <a:gd name="T32" fmla="*/ 37 w 39"/>
                <a:gd name="T33" fmla="*/ 46 h 46"/>
                <a:gd name="T34" fmla="*/ 37 w 39"/>
                <a:gd name="T35" fmla="*/ 46 h 46"/>
                <a:gd name="T36" fmla="*/ 37 w 39"/>
                <a:gd name="T37" fmla="*/ 46 h 46"/>
                <a:gd name="T38" fmla="*/ 37 w 39"/>
                <a:gd name="T39" fmla="*/ 46 h 46"/>
                <a:gd name="T40" fmla="*/ 37 w 39"/>
                <a:gd name="T41" fmla="*/ 46 h 46"/>
                <a:gd name="T42" fmla="*/ 37 w 39"/>
                <a:gd name="T43" fmla="*/ 46 h 46"/>
                <a:gd name="T44" fmla="*/ 37 w 39"/>
                <a:gd name="T45" fmla="*/ 46 h 46"/>
                <a:gd name="T46" fmla="*/ 37 w 39"/>
                <a:gd name="T47" fmla="*/ 46 h 46"/>
                <a:gd name="T48" fmla="*/ 37 w 39"/>
                <a:gd name="T49" fmla="*/ 46 h 46"/>
                <a:gd name="T50" fmla="*/ 37 w 39"/>
                <a:gd name="T51" fmla="*/ 46 h 46"/>
                <a:gd name="T52" fmla="*/ 2 w 39"/>
                <a:gd name="T53" fmla="*/ 8 h 46"/>
                <a:gd name="T54" fmla="*/ 35 w 39"/>
                <a:gd name="T55" fmla="*/ 43 h 46"/>
                <a:gd name="T56" fmla="*/ 35 w 39"/>
                <a:gd name="T57" fmla="*/ 43 h 46"/>
                <a:gd name="T58" fmla="*/ 10 w 39"/>
                <a:gd name="T59" fmla="*/ 9 h 46"/>
                <a:gd name="T60" fmla="*/ 10 w 39"/>
                <a:gd name="T61" fmla="*/ 9 h 46"/>
                <a:gd name="T62" fmla="*/ 10 w 39"/>
                <a:gd name="T63" fmla="*/ 8 h 46"/>
                <a:gd name="T64" fmla="*/ 10 w 39"/>
                <a:gd name="T65" fmla="*/ 8 h 46"/>
                <a:gd name="T66" fmla="*/ 12 w 39"/>
                <a:gd name="T67" fmla="*/ 8 h 46"/>
                <a:gd name="T68" fmla="*/ 12 w 39"/>
                <a:gd name="T69" fmla="*/ 8 h 46"/>
                <a:gd name="T70" fmla="*/ 36 w 39"/>
                <a:gd name="T71" fmla="*/ 42 h 46"/>
                <a:gd name="T72" fmla="*/ 36 w 39"/>
                <a:gd name="T73" fmla="*/ 42 h 46"/>
                <a:gd name="T74" fmla="*/ 37 w 39"/>
                <a:gd name="T75" fmla="*/ 37 h 46"/>
                <a:gd name="T76" fmla="*/ 37 w 39"/>
                <a:gd name="T77" fmla="*/ 37 h 46"/>
                <a:gd name="T78" fmla="*/ 5 w 39"/>
                <a:gd name="T79" fmla="*/ 2 h 46"/>
                <a:gd name="T80" fmla="*/ 5 w 39"/>
                <a:gd name="T81" fmla="*/ 2 h 46"/>
                <a:gd name="T82" fmla="*/ 3 w 39"/>
                <a:gd name="T83" fmla="*/ 2 h 46"/>
                <a:gd name="T84" fmla="*/ 3 w 39"/>
                <a:gd name="T85" fmla="*/ 2 h 46"/>
                <a:gd name="T86" fmla="*/ 2 w 39"/>
                <a:gd name="T8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" h="46">
                  <a:moveTo>
                    <a:pt x="37" y="46"/>
                  </a:moveTo>
                  <a:cubicBezTo>
                    <a:pt x="17" y="39"/>
                    <a:pt x="0" y="3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1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4" y="0"/>
                    <a:pt x="39" y="1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9"/>
                    <a:pt x="38" y="42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lose/>
                  <a:moveTo>
                    <a:pt x="2" y="8"/>
                  </a:moveTo>
                  <a:cubicBezTo>
                    <a:pt x="2" y="28"/>
                    <a:pt x="16" y="36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28" y="31"/>
                    <a:pt x="20" y="18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1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22" y="17"/>
                    <a:pt x="29" y="30"/>
                    <a:pt x="36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7" y="40"/>
                    <a:pt x="37" y="38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18"/>
                    <a:pt x="23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4"/>
                    <a:pt x="2" y="6"/>
                    <a:pt x="2" y="8"/>
                  </a:cubicBezTo>
                  <a:close/>
                </a:path>
              </a:pathLst>
            </a:custGeom>
            <a:solidFill>
              <a:srgbClr val="76B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1261"/>
            <p:cNvSpPr>
              <a:spLocks noEditPoints="1"/>
            </p:cNvSpPr>
            <p:nvPr/>
          </p:nvSpPr>
          <p:spPr bwMode="auto">
            <a:xfrm>
              <a:off x="4803775" y="9694863"/>
              <a:ext cx="127000" cy="82550"/>
            </a:xfrm>
            <a:custGeom>
              <a:avLst/>
              <a:gdLst>
                <a:gd name="T0" fmla="*/ 36 w 37"/>
                <a:gd name="T1" fmla="*/ 12 h 24"/>
                <a:gd name="T2" fmla="*/ 4 w 37"/>
                <a:gd name="T3" fmla="*/ 16 h 24"/>
                <a:gd name="T4" fmla="*/ 4 w 37"/>
                <a:gd name="T5" fmla="*/ 16 h 24"/>
                <a:gd name="T6" fmla="*/ 0 w 37"/>
                <a:gd name="T7" fmla="*/ 13 h 24"/>
                <a:gd name="T8" fmla="*/ 0 w 37"/>
                <a:gd name="T9" fmla="*/ 13 h 24"/>
                <a:gd name="T10" fmla="*/ 0 w 37"/>
                <a:gd name="T11" fmla="*/ 12 h 24"/>
                <a:gd name="T12" fmla="*/ 0 w 37"/>
                <a:gd name="T13" fmla="*/ 12 h 24"/>
                <a:gd name="T14" fmla="*/ 1 w 37"/>
                <a:gd name="T15" fmla="*/ 10 h 24"/>
                <a:gd name="T16" fmla="*/ 1 w 37"/>
                <a:gd name="T17" fmla="*/ 10 h 24"/>
                <a:gd name="T18" fmla="*/ 33 w 37"/>
                <a:gd name="T19" fmla="*/ 8 h 24"/>
                <a:gd name="T20" fmla="*/ 33 w 37"/>
                <a:gd name="T21" fmla="*/ 8 h 24"/>
                <a:gd name="T22" fmla="*/ 36 w 37"/>
                <a:gd name="T23" fmla="*/ 11 h 24"/>
                <a:gd name="T24" fmla="*/ 36 w 37"/>
                <a:gd name="T25" fmla="*/ 11 h 24"/>
                <a:gd name="T26" fmla="*/ 37 w 37"/>
                <a:gd name="T27" fmla="*/ 12 h 24"/>
                <a:gd name="T28" fmla="*/ 37 w 37"/>
                <a:gd name="T29" fmla="*/ 12 h 24"/>
                <a:gd name="T30" fmla="*/ 37 w 37"/>
                <a:gd name="T31" fmla="*/ 12 h 24"/>
                <a:gd name="T32" fmla="*/ 37 w 37"/>
                <a:gd name="T33" fmla="*/ 12 h 24"/>
                <a:gd name="T34" fmla="*/ 37 w 37"/>
                <a:gd name="T35" fmla="*/ 12 h 24"/>
                <a:gd name="T36" fmla="*/ 37 w 37"/>
                <a:gd name="T37" fmla="*/ 12 h 24"/>
                <a:gd name="T38" fmla="*/ 37 w 37"/>
                <a:gd name="T39" fmla="*/ 12 h 24"/>
                <a:gd name="T40" fmla="*/ 37 w 37"/>
                <a:gd name="T41" fmla="*/ 12 h 24"/>
                <a:gd name="T42" fmla="*/ 37 w 37"/>
                <a:gd name="T43" fmla="*/ 12 h 24"/>
                <a:gd name="T44" fmla="*/ 37 w 37"/>
                <a:gd name="T45" fmla="*/ 12 h 24"/>
                <a:gd name="T46" fmla="*/ 36 w 37"/>
                <a:gd name="T47" fmla="*/ 12 h 24"/>
                <a:gd name="T48" fmla="*/ 36 w 37"/>
                <a:gd name="T49" fmla="*/ 12 h 24"/>
                <a:gd name="T50" fmla="*/ 36 w 37"/>
                <a:gd name="T51" fmla="*/ 12 h 24"/>
                <a:gd name="T52" fmla="*/ 4 w 37"/>
                <a:gd name="T53" fmla="*/ 15 h 24"/>
                <a:gd name="T54" fmla="*/ 34 w 37"/>
                <a:gd name="T55" fmla="*/ 12 h 24"/>
                <a:gd name="T56" fmla="*/ 34 w 37"/>
                <a:gd name="T57" fmla="*/ 12 h 24"/>
                <a:gd name="T58" fmla="*/ 8 w 37"/>
                <a:gd name="T59" fmla="*/ 11 h 24"/>
                <a:gd name="T60" fmla="*/ 8 w 37"/>
                <a:gd name="T61" fmla="*/ 11 h 24"/>
                <a:gd name="T62" fmla="*/ 7 w 37"/>
                <a:gd name="T63" fmla="*/ 11 h 24"/>
                <a:gd name="T64" fmla="*/ 7 w 37"/>
                <a:gd name="T65" fmla="*/ 11 h 24"/>
                <a:gd name="T66" fmla="*/ 8 w 37"/>
                <a:gd name="T67" fmla="*/ 10 h 24"/>
                <a:gd name="T68" fmla="*/ 8 w 37"/>
                <a:gd name="T69" fmla="*/ 10 h 24"/>
                <a:gd name="T70" fmla="*/ 34 w 37"/>
                <a:gd name="T71" fmla="*/ 11 h 24"/>
                <a:gd name="T72" fmla="*/ 34 w 37"/>
                <a:gd name="T73" fmla="*/ 11 h 24"/>
                <a:gd name="T74" fmla="*/ 32 w 37"/>
                <a:gd name="T75" fmla="*/ 9 h 24"/>
                <a:gd name="T76" fmla="*/ 32 w 37"/>
                <a:gd name="T77" fmla="*/ 9 h 24"/>
                <a:gd name="T78" fmla="*/ 2 w 37"/>
                <a:gd name="T79" fmla="*/ 11 h 24"/>
                <a:gd name="T80" fmla="*/ 2 w 37"/>
                <a:gd name="T81" fmla="*/ 11 h 24"/>
                <a:gd name="T82" fmla="*/ 1 w 37"/>
                <a:gd name="T83" fmla="*/ 12 h 24"/>
                <a:gd name="T84" fmla="*/ 1 w 37"/>
                <a:gd name="T85" fmla="*/ 12 h 24"/>
                <a:gd name="T86" fmla="*/ 4 w 37"/>
                <a:gd name="T8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" h="24">
                  <a:moveTo>
                    <a:pt x="36" y="12"/>
                  </a:moveTo>
                  <a:cubicBezTo>
                    <a:pt x="25" y="19"/>
                    <a:pt x="15" y="24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5"/>
                    <a:pt x="1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9" y="1"/>
                    <a:pt x="23" y="0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4" y="9"/>
                    <a:pt x="35" y="10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1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lose/>
                  <a:moveTo>
                    <a:pt x="4" y="15"/>
                  </a:moveTo>
                  <a:cubicBezTo>
                    <a:pt x="14" y="22"/>
                    <a:pt x="24" y="19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6" y="11"/>
                    <a:pt x="16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6" y="9"/>
                    <a:pt x="26" y="10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0"/>
                    <a:pt x="33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3" y="2"/>
                    <a:pt x="9" y="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3" y="14"/>
                    <a:pt x="4" y="15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1262"/>
            <p:cNvSpPr>
              <a:spLocks noEditPoints="1"/>
            </p:cNvSpPr>
            <p:nvPr/>
          </p:nvSpPr>
          <p:spPr bwMode="auto">
            <a:xfrm>
              <a:off x="5410200" y="9625013"/>
              <a:ext cx="163513" cy="138112"/>
            </a:xfrm>
            <a:custGeom>
              <a:avLst/>
              <a:gdLst>
                <a:gd name="T0" fmla="*/ 47 w 48"/>
                <a:gd name="T1" fmla="*/ 40 h 40"/>
                <a:gd name="T2" fmla="*/ 1 w 48"/>
                <a:gd name="T3" fmla="*/ 16 h 40"/>
                <a:gd name="T4" fmla="*/ 1 w 48"/>
                <a:gd name="T5" fmla="*/ 16 h 40"/>
                <a:gd name="T6" fmla="*/ 0 w 48"/>
                <a:gd name="T7" fmla="*/ 8 h 40"/>
                <a:gd name="T8" fmla="*/ 0 w 48"/>
                <a:gd name="T9" fmla="*/ 8 h 40"/>
                <a:gd name="T10" fmla="*/ 0 w 48"/>
                <a:gd name="T11" fmla="*/ 7 h 40"/>
                <a:gd name="T12" fmla="*/ 0 w 48"/>
                <a:gd name="T13" fmla="*/ 7 h 40"/>
                <a:gd name="T14" fmla="*/ 3 w 48"/>
                <a:gd name="T15" fmla="*/ 6 h 40"/>
                <a:gd name="T16" fmla="*/ 3 w 48"/>
                <a:gd name="T17" fmla="*/ 6 h 40"/>
                <a:gd name="T18" fmla="*/ 47 w 48"/>
                <a:gd name="T19" fmla="*/ 31 h 40"/>
                <a:gd name="T20" fmla="*/ 47 w 48"/>
                <a:gd name="T21" fmla="*/ 31 h 40"/>
                <a:gd name="T22" fmla="*/ 48 w 48"/>
                <a:gd name="T23" fmla="*/ 39 h 40"/>
                <a:gd name="T24" fmla="*/ 48 w 48"/>
                <a:gd name="T25" fmla="*/ 39 h 40"/>
                <a:gd name="T26" fmla="*/ 48 w 48"/>
                <a:gd name="T27" fmla="*/ 40 h 40"/>
                <a:gd name="T28" fmla="*/ 48 w 48"/>
                <a:gd name="T29" fmla="*/ 40 h 40"/>
                <a:gd name="T30" fmla="*/ 48 w 48"/>
                <a:gd name="T31" fmla="*/ 40 h 40"/>
                <a:gd name="T32" fmla="*/ 48 w 48"/>
                <a:gd name="T33" fmla="*/ 40 h 40"/>
                <a:gd name="T34" fmla="*/ 48 w 48"/>
                <a:gd name="T35" fmla="*/ 40 h 40"/>
                <a:gd name="T36" fmla="*/ 48 w 48"/>
                <a:gd name="T37" fmla="*/ 40 h 40"/>
                <a:gd name="T38" fmla="*/ 48 w 48"/>
                <a:gd name="T39" fmla="*/ 40 h 40"/>
                <a:gd name="T40" fmla="*/ 48 w 48"/>
                <a:gd name="T41" fmla="*/ 40 h 40"/>
                <a:gd name="T42" fmla="*/ 48 w 48"/>
                <a:gd name="T43" fmla="*/ 40 h 40"/>
                <a:gd name="T44" fmla="*/ 48 w 48"/>
                <a:gd name="T45" fmla="*/ 40 h 40"/>
                <a:gd name="T46" fmla="*/ 48 w 48"/>
                <a:gd name="T47" fmla="*/ 40 h 40"/>
                <a:gd name="T48" fmla="*/ 48 w 48"/>
                <a:gd name="T49" fmla="*/ 40 h 40"/>
                <a:gd name="T50" fmla="*/ 47 w 48"/>
                <a:gd name="T51" fmla="*/ 40 h 40"/>
                <a:gd name="T52" fmla="*/ 3 w 48"/>
                <a:gd name="T53" fmla="*/ 15 h 40"/>
                <a:gd name="T54" fmla="*/ 45 w 48"/>
                <a:gd name="T55" fmla="*/ 38 h 40"/>
                <a:gd name="T56" fmla="*/ 45 w 48"/>
                <a:gd name="T57" fmla="*/ 38 h 40"/>
                <a:gd name="T58" fmla="*/ 11 w 48"/>
                <a:gd name="T59" fmla="*/ 13 h 40"/>
                <a:gd name="T60" fmla="*/ 11 w 48"/>
                <a:gd name="T61" fmla="*/ 13 h 40"/>
                <a:gd name="T62" fmla="*/ 11 w 48"/>
                <a:gd name="T63" fmla="*/ 12 h 40"/>
                <a:gd name="T64" fmla="*/ 11 w 48"/>
                <a:gd name="T65" fmla="*/ 12 h 40"/>
                <a:gd name="T66" fmla="*/ 12 w 48"/>
                <a:gd name="T67" fmla="*/ 12 h 40"/>
                <a:gd name="T68" fmla="*/ 12 w 48"/>
                <a:gd name="T69" fmla="*/ 12 h 40"/>
                <a:gd name="T70" fmla="*/ 46 w 48"/>
                <a:gd name="T71" fmla="*/ 36 h 40"/>
                <a:gd name="T72" fmla="*/ 46 w 48"/>
                <a:gd name="T73" fmla="*/ 36 h 40"/>
                <a:gd name="T74" fmla="*/ 45 w 48"/>
                <a:gd name="T75" fmla="*/ 32 h 40"/>
                <a:gd name="T76" fmla="*/ 45 w 48"/>
                <a:gd name="T77" fmla="*/ 32 h 40"/>
                <a:gd name="T78" fmla="*/ 3 w 48"/>
                <a:gd name="T79" fmla="*/ 8 h 40"/>
                <a:gd name="T80" fmla="*/ 3 w 48"/>
                <a:gd name="T81" fmla="*/ 8 h 40"/>
                <a:gd name="T82" fmla="*/ 2 w 48"/>
                <a:gd name="T83" fmla="*/ 9 h 40"/>
                <a:gd name="T84" fmla="*/ 2 w 48"/>
                <a:gd name="T85" fmla="*/ 9 h 40"/>
                <a:gd name="T86" fmla="*/ 3 w 48"/>
                <a:gd name="T8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" h="40">
                  <a:moveTo>
                    <a:pt x="47" y="40"/>
                  </a:moveTo>
                  <a:cubicBezTo>
                    <a:pt x="27" y="39"/>
                    <a:pt x="8" y="3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3"/>
                    <a:pt x="0" y="11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1" y="0"/>
                    <a:pt x="41" y="12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3"/>
                    <a:pt x="48" y="36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7" y="40"/>
                    <a:pt x="47" y="40"/>
                  </a:cubicBezTo>
                  <a:close/>
                  <a:moveTo>
                    <a:pt x="3" y="15"/>
                  </a:moveTo>
                  <a:cubicBezTo>
                    <a:pt x="9" y="33"/>
                    <a:pt x="25" y="37"/>
                    <a:pt x="4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35" y="29"/>
                    <a:pt x="23" y="19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1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4" y="17"/>
                    <a:pt x="36" y="28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5"/>
                    <a:pt x="45" y="33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39" y="14"/>
                    <a:pt x="21" y="2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1"/>
                    <a:pt x="3" y="13"/>
                    <a:pt x="3" y="15"/>
                  </a:cubicBezTo>
                  <a:close/>
                </a:path>
              </a:pathLst>
            </a:custGeom>
            <a:solidFill>
              <a:srgbClr val="76B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1263"/>
            <p:cNvSpPr>
              <a:spLocks noEditPoints="1"/>
            </p:cNvSpPr>
            <p:nvPr/>
          </p:nvSpPr>
          <p:spPr bwMode="auto">
            <a:xfrm>
              <a:off x="5618163" y="9556750"/>
              <a:ext cx="82550" cy="127000"/>
            </a:xfrm>
            <a:custGeom>
              <a:avLst/>
              <a:gdLst>
                <a:gd name="T0" fmla="*/ 12 w 24"/>
                <a:gd name="T1" fmla="*/ 37 h 37"/>
                <a:gd name="T2" fmla="*/ 9 w 24"/>
                <a:gd name="T3" fmla="*/ 4 h 37"/>
                <a:gd name="T4" fmla="*/ 9 w 24"/>
                <a:gd name="T5" fmla="*/ 4 h 37"/>
                <a:gd name="T6" fmla="*/ 12 w 24"/>
                <a:gd name="T7" fmla="*/ 0 h 37"/>
                <a:gd name="T8" fmla="*/ 12 w 24"/>
                <a:gd name="T9" fmla="*/ 0 h 37"/>
                <a:gd name="T10" fmla="*/ 13 w 24"/>
                <a:gd name="T11" fmla="*/ 0 h 37"/>
                <a:gd name="T12" fmla="*/ 13 w 24"/>
                <a:gd name="T13" fmla="*/ 0 h 37"/>
                <a:gd name="T14" fmla="*/ 14 w 24"/>
                <a:gd name="T15" fmla="*/ 1 h 37"/>
                <a:gd name="T16" fmla="*/ 14 w 24"/>
                <a:gd name="T17" fmla="*/ 1 h 37"/>
                <a:gd name="T18" fmla="*/ 16 w 24"/>
                <a:gd name="T19" fmla="*/ 33 h 37"/>
                <a:gd name="T20" fmla="*/ 16 w 24"/>
                <a:gd name="T21" fmla="*/ 33 h 37"/>
                <a:gd name="T22" fmla="*/ 13 w 24"/>
                <a:gd name="T23" fmla="*/ 37 h 37"/>
                <a:gd name="T24" fmla="*/ 13 w 24"/>
                <a:gd name="T25" fmla="*/ 37 h 37"/>
                <a:gd name="T26" fmla="*/ 12 w 24"/>
                <a:gd name="T27" fmla="*/ 37 h 37"/>
                <a:gd name="T28" fmla="*/ 12 w 24"/>
                <a:gd name="T29" fmla="*/ 37 h 37"/>
                <a:gd name="T30" fmla="*/ 12 w 24"/>
                <a:gd name="T31" fmla="*/ 37 h 37"/>
                <a:gd name="T32" fmla="*/ 12 w 24"/>
                <a:gd name="T33" fmla="*/ 37 h 37"/>
                <a:gd name="T34" fmla="*/ 12 w 24"/>
                <a:gd name="T35" fmla="*/ 37 h 37"/>
                <a:gd name="T36" fmla="*/ 12 w 24"/>
                <a:gd name="T37" fmla="*/ 37 h 37"/>
                <a:gd name="T38" fmla="*/ 12 w 24"/>
                <a:gd name="T39" fmla="*/ 37 h 37"/>
                <a:gd name="T40" fmla="*/ 12 w 24"/>
                <a:gd name="T41" fmla="*/ 37 h 37"/>
                <a:gd name="T42" fmla="*/ 12 w 24"/>
                <a:gd name="T43" fmla="*/ 37 h 37"/>
                <a:gd name="T44" fmla="*/ 12 w 24"/>
                <a:gd name="T45" fmla="*/ 37 h 37"/>
                <a:gd name="T46" fmla="*/ 12 w 24"/>
                <a:gd name="T47" fmla="*/ 37 h 37"/>
                <a:gd name="T48" fmla="*/ 12 w 24"/>
                <a:gd name="T49" fmla="*/ 37 h 37"/>
                <a:gd name="T50" fmla="*/ 12 w 24"/>
                <a:gd name="T51" fmla="*/ 37 h 37"/>
                <a:gd name="T52" fmla="*/ 10 w 24"/>
                <a:gd name="T53" fmla="*/ 5 h 37"/>
                <a:gd name="T54" fmla="*/ 12 w 24"/>
                <a:gd name="T55" fmla="*/ 34 h 37"/>
                <a:gd name="T56" fmla="*/ 12 w 24"/>
                <a:gd name="T57" fmla="*/ 34 h 37"/>
                <a:gd name="T58" fmla="*/ 13 w 24"/>
                <a:gd name="T59" fmla="*/ 8 h 37"/>
                <a:gd name="T60" fmla="*/ 13 w 24"/>
                <a:gd name="T61" fmla="*/ 8 h 37"/>
                <a:gd name="T62" fmla="*/ 14 w 24"/>
                <a:gd name="T63" fmla="*/ 8 h 37"/>
                <a:gd name="T64" fmla="*/ 14 w 24"/>
                <a:gd name="T65" fmla="*/ 8 h 37"/>
                <a:gd name="T66" fmla="*/ 15 w 24"/>
                <a:gd name="T67" fmla="*/ 8 h 37"/>
                <a:gd name="T68" fmla="*/ 15 w 24"/>
                <a:gd name="T69" fmla="*/ 8 h 37"/>
                <a:gd name="T70" fmla="*/ 13 w 24"/>
                <a:gd name="T71" fmla="*/ 35 h 37"/>
                <a:gd name="T72" fmla="*/ 13 w 24"/>
                <a:gd name="T73" fmla="*/ 35 h 37"/>
                <a:gd name="T74" fmla="*/ 15 w 24"/>
                <a:gd name="T75" fmla="*/ 32 h 37"/>
                <a:gd name="T76" fmla="*/ 15 w 24"/>
                <a:gd name="T77" fmla="*/ 32 h 37"/>
                <a:gd name="T78" fmla="*/ 14 w 24"/>
                <a:gd name="T79" fmla="*/ 2 h 37"/>
                <a:gd name="T80" fmla="*/ 14 w 24"/>
                <a:gd name="T81" fmla="*/ 2 h 37"/>
                <a:gd name="T82" fmla="*/ 13 w 24"/>
                <a:gd name="T83" fmla="*/ 2 h 37"/>
                <a:gd name="T84" fmla="*/ 13 w 24"/>
                <a:gd name="T85" fmla="*/ 2 h 37"/>
                <a:gd name="T86" fmla="*/ 10 w 24"/>
                <a:gd name="T87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" h="37">
                  <a:moveTo>
                    <a:pt x="12" y="37"/>
                  </a:moveTo>
                  <a:cubicBezTo>
                    <a:pt x="5" y="25"/>
                    <a:pt x="0" y="1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1" y="2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24" y="9"/>
                    <a:pt x="24" y="24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4"/>
                    <a:pt x="14" y="36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lose/>
                  <a:moveTo>
                    <a:pt x="10" y="5"/>
                  </a:moveTo>
                  <a:cubicBezTo>
                    <a:pt x="2" y="14"/>
                    <a:pt x="6" y="2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26"/>
                    <a:pt x="15" y="16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17"/>
                    <a:pt x="14" y="26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4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23" y="23"/>
                    <a:pt x="23" y="10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3"/>
                    <a:pt x="11" y="4"/>
                    <a:pt x="10" y="5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1264"/>
            <p:cNvSpPr>
              <a:spLocks/>
            </p:cNvSpPr>
            <p:nvPr/>
          </p:nvSpPr>
          <p:spPr bwMode="auto">
            <a:xfrm>
              <a:off x="6345238" y="9491663"/>
              <a:ext cx="174625" cy="285750"/>
            </a:xfrm>
            <a:custGeom>
              <a:avLst/>
              <a:gdLst>
                <a:gd name="T0" fmla="*/ 47 w 51"/>
                <a:gd name="T1" fmla="*/ 2 h 83"/>
                <a:gd name="T2" fmla="*/ 51 w 51"/>
                <a:gd name="T3" fmla="*/ 30 h 83"/>
                <a:gd name="T4" fmla="*/ 46 w 51"/>
                <a:gd name="T5" fmla="*/ 52 h 83"/>
                <a:gd name="T6" fmla="*/ 38 w 51"/>
                <a:gd name="T7" fmla="*/ 61 h 83"/>
                <a:gd name="T8" fmla="*/ 22 w 51"/>
                <a:gd name="T9" fmla="*/ 68 h 83"/>
                <a:gd name="T10" fmla="*/ 19 w 51"/>
                <a:gd name="T11" fmla="*/ 74 h 83"/>
                <a:gd name="T12" fmla="*/ 22 w 51"/>
                <a:gd name="T13" fmla="*/ 79 h 83"/>
                <a:gd name="T14" fmla="*/ 19 w 51"/>
                <a:gd name="T15" fmla="*/ 81 h 83"/>
                <a:gd name="T16" fmla="*/ 17 w 51"/>
                <a:gd name="T17" fmla="*/ 69 h 83"/>
                <a:gd name="T18" fmla="*/ 5 w 51"/>
                <a:gd name="T19" fmla="*/ 52 h 83"/>
                <a:gd name="T20" fmla="*/ 36 w 51"/>
                <a:gd name="T21" fmla="*/ 5 h 83"/>
                <a:gd name="T22" fmla="*/ 47 w 51"/>
                <a:gd name="T23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3">
                  <a:moveTo>
                    <a:pt x="47" y="2"/>
                  </a:moveTo>
                  <a:cubicBezTo>
                    <a:pt x="50" y="11"/>
                    <a:pt x="51" y="21"/>
                    <a:pt x="51" y="30"/>
                  </a:cubicBezTo>
                  <a:cubicBezTo>
                    <a:pt x="51" y="37"/>
                    <a:pt x="50" y="46"/>
                    <a:pt x="46" y="52"/>
                  </a:cubicBezTo>
                  <a:cubicBezTo>
                    <a:pt x="44" y="56"/>
                    <a:pt x="41" y="59"/>
                    <a:pt x="38" y="61"/>
                  </a:cubicBezTo>
                  <a:cubicBezTo>
                    <a:pt x="33" y="65"/>
                    <a:pt x="28" y="66"/>
                    <a:pt x="22" y="68"/>
                  </a:cubicBezTo>
                  <a:cubicBezTo>
                    <a:pt x="19" y="69"/>
                    <a:pt x="19" y="71"/>
                    <a:pt x="19" y="74"/>
                  </a:cubicBezTo>
                  <a:cubicBezTo>
                    <a:pt x="20" y="76"/>
                    <a:pt x="22" y="78"/>
                    <a:pt x="22" y="79"/>
                  </a:cubicBezTo>
                  <a:cubicBezTo>
                    <a:pt x="23" y="82"/>
                    <a:pt x="21" y="83"/>
                    <a:pt x="19" y="81"/>
                  </a:cubicBezTo>
                  <a:cubicBezTo>
                    <a:pt x="16" y="79"/>
                    <a:pt x="16" y="72"/>
                    <a:pt x="17" y="69"/>
                  </a:cubicBezTo>
                  <a:cubicBezTo>
                    <a:pt x="11" y="66"/>
                    <a:pt x="6" y="57"/>
                    <a:pt x="5" y="52"/>
                  </a:cubicBezTo>
                  <a:cubicBezTo>
                    <a:pt x="0" y="30"/>
                    <a:pt x="17" y="12"/>
                    <a:pt x="36" y="5"/>
                  </a:cubicBezTo>
                  <a:cubicBezTo>
                    <a:pt x="37" y="4"/>
                    <a:pt x="46" y="0"/>
                    <a:pt x="47" y="2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1265"/>
            <p:cNvSpPr>
              <a:spLocks/>
            </p:cNvSpPr>
            <p:nvPr/>
          </p:nvSpPr>
          <p:spPr bwMode="auto">
            <a:xfrm>
              <a:off x="6878638" y="9574213"/>
              <a:ext cx="277813" cy="174625"/>
            </a:xfrm>
            <a:custGeom>
              <a:avLst/>
              <a:gdLst>
                <a:gd name="T0" fmla="*/ 80 w 81"/>
                <a:gd name="T1" fmla="*/ 20 h 51"/>
                <a:gd name="T2" fmla="*/ 60 w 81"/>
                <a:gd name="T3" fmla="*/ 40 h 51"/>
                <a:gd name="T4" fmla="*/ 40 w 81"/>
                <a:gd name="T5" fmla="*/ 50 h 51"/>
                <a:gd name="T6" fmla="*/ 27 w 81"/>
                <a:gd name="T7" fmla="*/ 49 h 51"/>
                <a:gd name="T8" fmla="*/ 13 w 81"/>
                <a:gd name="T9" fmla="*/ 41 h 51"/>
                <a:gd name="T10" fmla="*/ 6 w 81"/>
                <a:gd name="T11" fmla="*/ 42 h 51"/>
                <a:gd name="T12" fmla="*/ 3 w 81"/>
                <a:gd name="T13" fmla="*/ 48 h 51"/>
                <a:gd name="T14" fmla="*/ 0 w 81"/>
                <a:gd name="T15" fmla="*/ 46 h 51"/>
                <a:gd name="T16" fmla="*/ 9 w 81"/>
                <a:gd name="T17" fmla="*/ 37 h 51"/>
                <a:gd name="T18" fmla="*/ 15 w 81"/>
                <a:gd name="T19" fmla="*/ 17 h 51"/>
                <a:gd name="T20" fmla="*/ 71 w 81"/>
                <a:gd name="T21" fmla="*/ 12 h 51"/>
                <a:gd name="T22" fmla="*/ 80 w 81"/>
                <a:gd name="T23" fmla="*/ 2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" h="51">
                  <a:moveTo>
                    <a:pt x="80" y="20"/>
                  </a:moveTo>
                  <a:cubicBezTo>
                    <a:pt x="74" y="28"/>
                    <a:pt x="67" y="34"/>
                    <a:pt x="60" y="40"/>
                  </a:cubicBezTo>
                  <a:cubicBezTo>
                    <a:pt x="54" y="44"/>
                    <a:pt x="47" y="49"/>
                    <a:pt x="40" y="50"/>
                  </a:cubicBezTo>
                  <a:cubicBezTo>
                    <a:pt x="36" y="51"/>
                    <a:pt x="31" y="50"/>
                    <a:pt x="27" y="49"/>
                  </a:cubicBezTo>
                  <a:cubicBezTo>
                    <a:pt x="22" y="47"/>
                    <a:pt x="17" y="44"/>
                    <a:pt x="13" y="41"/>
                  </a:cubicBezTo>
                  <a:cubicBezTo>
                    <a:pt x="10" y="39"/>
                    <a:pt x="8" y="40"/>
                    <a:pt x="6" y="42"/>
                  </a:cubicBezTo>
                  <a:cubicBezTo>
                    <a:pt x="4" y="43"/>
                    <a:pt x="5" y="47"/>
                    <a:pt x="3" y="48"/>
                  </a:cubicBezTo>
                  <a:cubicBezTo>
                    <a:pt x="2" y="49"/>
                    <a:pt x="0" y="49"/>
                    <a:pt x="0" y="46"/>
                  </a:cubicBezTo>
                  <a:cubicBezTo>
                    <a:pt x="0" y="42"/>
                    <a:pt x="6" y="38"/>
                    <a:pt x="9" y="37"/>
                  </a:cubicBezTo>
                  <a:cubicBezTo>
                    <a:pt x="7" y="31"/>
                    <a:pt x="11" y="21"/>
                    <a:pt x="15" y="17"/>
                  </a:cubicBezTo>
                  <a:cubicBezTo>
                    <a:pt x="29" y="0"/>
                    <a:pt x="54" y="2"/>
                    <a:pt x="71" y="12"/>
                  </a:cubicBezTo>
                  <a:cubicBezTo>
                    <a:pt x="72" y="13"/>
                    <a:pt x="81" y="18"/>
                    <a:pt x="80" y="20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1266"/>
            <p:cNvSpPr>
              <a:spLocks noEditPoints="1"/>
            </p:cNvSpPr>
            <p:nvPr/>
          </p:nvSpPr>
          <p:spPr bwMode="auto">
            <a:xfrm>
              <a:off x="6142038" y="9577388"/>
              <a:ext cx="134938" cy="158750"/>
            </a:xfrm>
            <a:custGeom>
              <a:avLst/>
              <a:gdLst>
                <a:gd name="T0" fmla="*/ 37 w 39"/>
                <a:gd name="T1" fmla="*/ 46 h 46"/>
                <a:gd name="T2" fmla="*/ 0 w 39"/>
                <a:gd name="T3" fmla="*/ 8 h 46"/>
                <a:gd name="T4" fmla="*/ 0 w 39"/>
                <a:gd name="T5" fmla="*/ 8 h 46"/>
                <a:gd name="T6" fmla="*/ 1 w 39"/>
                <a:gd name="T7" fmla="*/ 1 h 46"/>
                <a:gd name="T8" fmla="*/ 1 w 39"/>
                <a:gd name="T9" fmla="*/ 1 h 46"/>
                <a:gd name="T10" fmla="*/ 2 w 39"/>
                <a:gd name="T11" fmla="*/ 0 h 46"/>
                <a:gd name="T12" fmla="*/ 2 w 39"/>
                <a:gd name="T13" fmla="*/ 0 h 46"/>
                <a:gd name="T14" fmla="*/ 5 w 39"/>
                <a:gd name="T15" fmla="*/ 0 h 46"/>
                <a:gd name="T16" fmla="*/ 5 w 39"/>
                <a:gd name="T17" fmla="*/ 0 h 46"/>
                <a:gd name="T18" fmla="*/ 39 w 39"/>
                <a:gd name="T19" fmla="*/ 37 h 46"/>
                <a:gd name="T20" fmla="*/ 39 w 39"/>
                <a:gd name="T21" fmla="*/ 37 h 46"/>
                <a:gd name="T22" fmla="*/ 38 w 39"/>
                <a:gd name="T23" fmla="*/ 45 h 46"/>
                <a:gd name="T24" fmla="*/ 38 w 39"/>
                <a:gd name="T25" fmla="*/ 45 h 46"/>
                <a:gd name="T26" fmla="*/ 37 w 39"/>
                <a:gd name="T27" fmla="*/ 46 h 46"/>
                <a:gd name="T28" fmla="*/ 37 w 39"/>
                <a:gd name="T29" fmla="*/ 46 h 46"/>
                <a:gd name="T30" fmla="*/ 37 w 39"/>
                <a:gd name="T31" fmla="*/ 46 h 46"/>
                <a:gd name="T32" fmla="*/ 37 w 39"/>
                <a:gd name="T33" fmla="*/ 46 h 46"/>
                <a:gd name="T34" fmla="*/ 37 w 39"/>
                <a:gd name="T35" fmla="*/ 46 h 46"/>
                <a:gd name="T36" fmla="*/ 37 w 39"/>
                <a:gd name="T37" fmla="*/ 46 h 46"/>
                <a:gd name="T38" fmla="*/ 37 w 39"/>
                <a:gd name="T39" fmla="*/ 46 h 46"/>
                <a:gd name="T40" fmla="*/ 37 w 39"/>
                <a:gd name="T41" fmla="*/ 46 h 46"/>
                <a:gd name="T42" fmla="*/ 37 w 39"/>
                <a:gd name="T43" fmla="*/ 46 h 46"/>
                <a:gd name="T44" fmla="*/ 37 w 39"/>
                <a:gd name="T45" fmla="*/ 46 h 46"/>
                <a:gd name="T46" fmla="*/ 37 w 39"/>
                <a:gd name="T47" fmla="*/ 46 h 46"/>
                <a:gd name="T48" fmla="*/ 37 w 39"/>
                <a:gd name="T49" fmla="*/ 46 h 46"/>
                <a:gd name="T50" fmla="*/ 37 w 39"/>
                <a:gd name="T51" fmla="*/ 46 h 46"/>
                <a:gd name="T52" fmla="*/ 2 w 39"/>
                <a:gd name="T53" fmla="*/ 8 h 46"/>
                <a:gd name="T54" fmla="*/ 35 w 39"/>
                <a:gd name="T55" fmla="*/ 43 h 46"/>
                <a:gd name="T56" fmla="*/ 35 w 39"/>
                <a:gd name="T57" fmla="*/ 43 h 46"/>
                <a:gd name="T58" fmla="*/ 11 w 39"/>
                <a:gd name="T59" fmla="*/ 9 h 46"/>
                <a:gd name="T60" fmla="*/ 11 w 39"/>
                <a:gd name="T61" fmla="*/ 9 h 46"/>
                <a:gd name="T62" fmla="*/ 10 w 39"/>
                <a:gd name="T63" fmla="*/ 8 h 46"/>
                <a:gd name="T64" fmla="*/ 10 w 39"/>
                <a:gd name="T65" fmla="*/ 8 h 46"/>
                <a:gd name="T66" fmla="*/ 12 w 39"/>
                <a:gd name="T67" fmla="*/ 8 h 46"/>
                <a:gd name="T68" fmla="*/ 12 w 39"/>
                <a:gd name="T69" fmla="*/ 8 h 46"/>
                <a:gd name="T70" fmla="*/ 36 w 39"/>
                <a:gd name="T71" fmla="*/ 42 h 46"/>
                <a:gd name="T72" fmla="*/ 36 w 39"/>
                <a:gd name="T73" fmla="*/ 42 h 46"/>
                <a:gd name="T74" fmla="*/ 37 w 39"/>
                <a:gd name="T75" fmla="*/ 37 h 46"/>
                <a:gd name="T76" fmla="*/ 37 w 39"/>
                <a:gd name="T77" fmla="*/ 37 h 46"/>
                <a:gd name="T78" fmla="*/ 5 w 39"/>
                <a:gd name="T79" fmla="*/ 2 h 46"/>
                <a:gd name="T80" fmla="*/ 5 w 39"/>
                <a:gd name="T81" fmla="*/ 2 h 46"/>
                <a:gd name="T82" fmla="*/ 3 w 39"/>
                <a:gd name="T83" fmla="*/ 2 h 46"/>
                <a:gd name="T84" fmla="*/ 3 w 39"/>
                <a:gd name="T85" fmla="*/ 2 h 46"/>
                <a:gd name="T86" fmla="*/ 2 w 39"/>
                <a:gd name="T8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" h="46">
                  <a:moveTo>
                    <a:pt x="37" y="46"/>
                  </a:moveTo>
                  <a:cubicBezTo>
                    <a:pt x="17" y="39"/>
                    <a:pt x="0" y="3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1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4" y="0"/>
                    <a:pt x="39" y="1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9"/>
                    <a:pt x="38" y="42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lose/>
                  <a:moveTo>
                    <a:pt x="2" y="8"/>
                  </a:moveTo>
                  <a:cubicBezTo>
                    <a:pt x="2" y="28"/>
                    <a:pt x="16" y="36"/>
                    <a:pt x="35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28" y="31"/>
                    <a:pt x="20" y="18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1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22" y="17"/>
                    <a:pt x="30" y="30"/>
                    <a:pt x="36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7" y="40"/>
                    <a:pt x="37" y="38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18"/>
                    <a:pt x="23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4"/>
                    <a:pt x="2" y="6"/>
                    <a:pt x="2" y="8"/>
                  </a:cubicBezTo>
                  <a:close/>
                </a:path>
              </a:pathLst>
            </a:custGeom>
            <a:solidFill>
              <a:srgbClr val="76B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1267"/>
            <p:cNvSpPr>
              <a:spLocks noEditPoints="1"/>
            </p:cNvSpPr>
            <p:nvPr/>
          </p:nvSpPr>
          <p:spPr bwMode="auto">
            <a:xfrm>
              <a:off x="5999163" y="9694863"/>
              <a:ext cx="127000" cy="82550"/>
            </a:xfrm>
            <a:custGeom>
              <a:avLst/>
              <a:gdLst>
                <a:gd name="T0" fmla="*/ 36 w 37"/>
                <a:gd name="T1" fmla="*/ 12 h 24"/>
                <a:gd name="T2" fmla="*/ 4 w 37"/>
                <a:gd name="T3" fmla="*/ 16 h 24"/>
                <a:gd name="T4" fmla="*/ 4 w 37"/>
                <a:gd name="T5" fmla="*/ 16 h 24"/>
                <a:gd name="T6" fmla="*/ 0 w 37"/>
                <a:gd name="T7" fmla="*/ 13 h 24"/>
                <a:gd name="T8" fmla="*/ 0 w 37"/>
                <a:gd name="T9" fmla="*/ 13 h 24"/>
                <a:gd name="T10" fmla="*/ 0 w 37"/>
                <a:gd name="T11" fmla="*/ 12 h 24"/>
                <a:gd name="T12" fmla="*/ 0 w 37"/>
                <a:gd name="T13" fmla="*/ 12 h 24"/>
                <a:gd name="T14" fmla="*/ 1 w 37"/>
                <a:gd name="T15" fmla="*/ 10 h 24"/>
                <a:gd name="T16" fmla="*/ 1 w 37"/>
                <a:gd name="T17" fmla="*/ 10 h 24"/>
                <a:gd name="T18" fmla="*/ 33 w 37"/>
                <a:gd name="T19" fmla="*/ 8 h 24"/>
                <a:gd name="T20" fmla="*/ 33 w 37"/>
                <a:gd name="T21" fmla="*/ 8 h 24"/>
                <a:gd name="T22" fmla="*/ 37 w 37"/>
                <a:gd name="T23" fmla="*/ 11 h 24"/>
                <a:gd name="T24" fmla="*/ 37 w 37"/>
                <a:gd name="T25" fmla="*/ 11 h 24"/>
                <a:gd name="T26" fmla="*/ 37 w 37"/>
                <a:gd name="T27" fmla="*/ 12 h 24"/>
                <a:gd name="T28" fmla="*/ 37 w 37"/>
                <a:gd name="T29" fmla="*/ 12 h 24"/>
                <a:gd name="T30" fmla="*/ 37 w 37"/>
                <a:gd name="T31" fmla="*/ 12 h 24"/>
                <a:gd name="T32" fmla="*/ 37 w 37"/>
                <a:gd name="T33" fmla="*/ 12 h 24"/>
                <a:gd name="T34" fmla="*/ 37 w 37"/>
                <a:gd name="T35" fmla="*/ 12 h 24"/>
                <a:gd name="T36" fmla="*/ 37 w 37"/>
                <a:gd name="T37" fmla="*/ 12 h 24"/>
                <a:gd name="T38" fmla="*/ 37 w 37"/>
                <a:gd name="T39" fmla="*/ 12 h 24"/>
                <a:gd name="T40" fmla="*/ 37 w 37"/>
                <a:gd name="T41" fmla="*/ 12 h 24"/>
                <a:gd name="T42" fmla="*/ 37 w 37"/>
                <a:gd name="T43" fmla="*/ 12 h 24"/>
                <a:gd name="T44" fmla="*/ 37 w 37"/>
                <a:gd name="T45" fmla="*/ 12 h 24"/>
                <a:gd name="T46" fmla="*/ 37 w 37"/>
                <a:gd name="T47" fmla="*/ 12 h 24"/>
                <a:gd name="T48" fmla="*/ 37 w 37"/>
                <a:gd name="T49" fmla="*/ 12 h 24"/>
                <a:gd name="T50" fmla="*/ 36 w 37"/>
                <a:gd name="T51" fmla="*/ 12 h 24"/>
                <a:gd name="T52" fmla="*/ 5 w 37"/>
                <a:gd name="T53" fmla="*/ 15 h 24"/>
                <a:gd name="T54" fmla="*/ 34 w 37"/>
                <a:gd name="T55" fmla="*/ 12 h 24"/>
                <a:gd name="T56" fmla="*/ 34 w 37"/>
                <a:gd name="T57" fmla="*/ 12 h 24"/>
                <a:gd name="T58" fmla="*/ 8 w 37"/>
                <a:gd name="T59" fmla="*/ 11 h 24"/>
                <a:gd name="T60" fmla="*/ 8 w 37"/>
                <a:gd name="T61" fmla="*/ 11 h 24"/>
                <a:gd name="T62" fmla="*/ 7 w 37"/>
                <a:gd name="T63" fmla="*/ 11 h 24"/>
                <a:gd name="T64" fmla="*/ 7 w 37"/>
                <a:gd name="T65" fmla="*/ 11 h 24"/>
                <a:gd name="T66" fmla="*/ 8 w 37"/>
                <a:gd name="T67" fmla="*/ 10 h 24"/>
                <a:gd name="T68" fmla="*/ 8 w 37"/>
                <a:gd name="T69" fmla="*/ 10 h 24"/>
                <a:gd name="T70" fmla="*/ 34 w 37"/>
                <a:gd name="T71" fmla="*/ 11 h 24"/>
                <a:gd name="T72" fmla="*/ 34 w 37"/>
                <a:gd name="T73" fmla="*/ 11 h 24"/>
                <a:gd name="T74" fmla="*/ 32 w 37"/>
                <a:gd name="T75" fmla="*/ 9 h 24"/>
                <a:gd name="T76" fmla="*/ 32 w 37"/>
                <a:gd name="T77" fmla="*/ 9 h 24"/>
                <a:gd name="T78" fmla="*/ 2 w 37"/>
                <a:gd name="T79" fmla="*/ 11 h 24"/>
                <a:gd name="T80" fmla="*/ 2 w 37"/>
                <a:gd name="T81" fmla="*/ 11 h 24"/>
                <a:gd name="T82" fmla="*/ 1 w 37"/>
                <a:gd name="T83" fmla="*/ 12 h 24"/>
                <a:gd name="T84" fmla="*/ 1 w 37"/>
                <a:gd name="T85" fmla="*/ 12 h 24"/>
                <a:gd name="T86" fmla="*/ 5 w 37"/>
                <a:gd name="T8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" h="24">
                  <a:moveTo>
                    <a:pt x="36" y="12"/>
                  </a:moveTo>
                  <a:cubicBezTo>
                    <a:pt x="26" y="19"/>
                    <a:pt x="15" y="24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5"/>
                    <a:pt x="1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9" y="1"/>
                    <a:pt x="23" y="0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4" y="9"/>
                    <a:pt x="35" y="10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6" y="12"/>
                    <a:pt x="36" y="12"/>
                  </a:cubicBezTo>
                  <a:close/>
                  <a:moveTo>
                    <a:pt x="5" y="15"/>
                  </a:moveTo>
                  <a:cubicBezTo>
                    <a:pt x="14" y="22"/>
                    <a:pt x="24" y="19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6" y="11"/>
                    <a:pt x="16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6" y="9"/>
                    <a:pt x="26" y="10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0"/>
                    <a:pt x="33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3" y="2"/>
                    <a:pt x="9" y="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4" y="14"/>
                    <a:pt x="5" y="15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1268"/>
            <p:cNvSpPr>
              <a:spLocks noEditPoints="1"/>
            </p:cNvSpPr>
            <p:nvPr/>
          </p:nvSpPr>
          <p:spPr bwMode="auto">
            <a:xfrm>
              <a:off x="6605588" y="9625013"/>
              <a:ext cx="163513" cy="138112"/>
            </a:xfrm>
            <a:custGeom>
              <a:avLst/>
              <a:gdLst>
                <a:gd name="T0" fmla="*/ 47 w 48"/>
                <a:gd name="T1" fmla="*/ 40 h 40"/>
                <a:gd name="T2" fmla="*/ 1 w 48"/>
                <a:gd name="T3" fmla="*/ 16 h 40"/>
                <a:gd name="T4" fmla="*/ 1 w 48"/>
                <a:gd name="T5" fmla="*/ 16 h 40"/>
                <a:gd name="T6" fmla="*/ 0 w 48"/>
                <a:gd name="T7" fmla="*/ 8 h 40"/>
                <a:gd name="T8" fmla="*/ 0 w 48"/>
                <a:gd name="T9" fmla="*/ 8 h 40"/>
                <a:gd name="T10" fmla="*/ 0 w 48"/>
                <a:gd name="T11" fmla="*/ 7 h 40"/>
                <a:gd name="T12" fmla="*/ 0 w 48"/>
                <a:gd name="T13" fmla="*/ 7 h 40"/>
                <a:gd name="T14" fmla="*/ 3 w 48"/>
                <a:gd name="T15" fmla="*/ 6 h 40"/>
                <a:gd name="T16" fmla="*/ 3 w 48"/>
                <a:gd name="T17" fmla="*/ 6 h 40"/>
                <a:gd name="T18" fmla="*/ 47 w 48"/>
                <a:gd name="T19" fmla="*/ 31 h 40"/>
                <a:gd name="T20" fmla="*/ 47 w 48"/>
                <a:gd name="T21" fmla="*/ 31 h 40"/>
                <a:gd name="T22" fmla="*/ 48 w 48"/>
                <a:gd name="T23" fmla="*/ 39 h 40"/>
                <a:gd name="T24" fmla="*/ 48 w 48"/>
                <a:gd name="T25" fmla="*/ 39 h 40"/>
                <a:gd name="T26" fmla="*/ 48 w 48"/>
                <a:gd name="T27" fmla="*/ 40 h 40"/>
                <a:gd name="T28" fmla="*/ 48 w 48"/>
                <a:gd name="T29" fmla="*/ 40 h 40"/>
                <a:gd name="T30" fmla="*/ 48 w 48"/>
                <a:gd name="T31" fmla="*/ 40 h 40"/>
                <a:gd name="T32" fmla="*/ 48 w 48"/>
                <a:gd name="T33" fmla="*/ 40 h 40"/>
                <a:gd name="T34" fmla="*/ 48 w 48"/>
                <a:gd name="T35" fmla="*/ 40 h 40"/>
                <a:gd name="T36" fmla="*/ 48 w 48"/>
                <a:gd name="T37" fmla="*/ 40 h 40"/>
                <a:gd name="T38" fmla="*/ 48 w 48"/>
                <a:gd name="T39" fmla="*/ 40 h 40"/>
                <a:gd name="T40" fmla="*/ 48 w 48"/>
                <a:gd name="T41" fmla="*/ 40 h 40"/>
                <a:gd name="T42" fmla="*/ 48 w 48"/>
                <a:gd name="T43" fmla="*/ 40 h 40"/>
                <a:gd name="T44" fmla="*/ 48 w 48"/>
                <a:gd name="T45" fmla="*/ 40 h 40"/>
                <a:gd name="T46" fmla="*/ 48 w 48"/>
                <a:gd name="T47" fmla="*/ 40 h 40"/>
                <a:gd name="T48" fmla="*/ 48 w 48"/>
                <a:gd name="T49" fmla="*/ 40 h 40"/>
                <a:gd name="T50" fmla="*/ 47 w 48"/>
                <a:gd name="T51" fmla="*/ 40 h 40"/>
                <a:gd name="T52" fmla="*/ 3 w 48"/>
                <a:gd name="T53" fmla="*/ 15 h 40"/>
                <a:gd name="T54" fmla="*/ 45 w 48"/>
                <a:gd name="T55" fmla="*/ 38 h 40"/>
                <a:gd name="T56" fmla="*/ 45 w 48"/>
                <a:gd name="T57" fmla="*/ 38 h 40"/>
                <a:gd name="T58" fmla="*/ 11 w 48"/>
                <a:gd name="T59" fmla="*/ 13 h 40"/>
                <a:gd name="T60" fmla="*/ 11 w 48"/>
                <a:gd name="T61" fmla="*/ 13 h 40"/>
                <a:gd name="T62" fmla="*/ 11 w 48"/>
                <a:gd name="T63" fmla="*/ 12 h 40"/>
                <a:gd name="T64" fmla="*/ 11 w 48"/>
                <a:gd name="T65" fmla="*/ 12 h 40"/>
                <a:gd name="T66" fmla="*/ 12 w 48"/>
                <a:gd name="T67" fmla="*/ 12 h 40"/>
                <a:gd name="T68" fmla="*/ 12 w 48"/>
                <a:gd name="T69" fmla="*/ 12 h 40"/>
                <a:gd name="T70" fmla="*/ 46 w 48"/>
                <a:gd name="T71" fmla="*/ 36 h 40"/>
                <a:gd name="T72" fmla="*/ 46 w 48"/>
                <a:gd name="T73" fmla="*/ 36 h 40"/>
                <a:gd name="T74" fmla="*/ 45 w 48"/>
                <a:gd name="T75" fmla="*/ 32 h 40"/>
                <a:gd name="T76" fmla="*/ 45 w 48"/>
                <a:gd name="T77" fmla="*/ 32 h 40"/>
                <a:gd name="T78" fmla="*/ 4 w 48"/>
                <a:gd name="T79" fmla="*/ 8 h 40"/>
                <a:gd name="T80" fmla="*/ 4 w 48"/>
                <a:gd name="T81" fmla="*/ 8 h 40"/>
                <a:gd name="T82" fmla="*/ 2 w 48"/>
                <a:gd name="T83" fmla="*/ 9 h 40"/>
                <a:gd name="T84" fmla="*/ 2 w 48"/>
                <a:gd name="T85" fmla="*/ 9 h 40"/>
                <a:gd name="T86" fmla="*/ 3 w 48"/>
                <a:gd name="T87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" h="40">
                  <a:moveTo>
                    <a:pt x="47" y="40"/>
                  </a:moveTo>
                  <a:cubicBezTo>
                    <a:pt x="27" y="39"/>
                    <a:pt x="8" y="3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3"/>
                    <a:pt x="0" y="11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2" y="0"/>
                    <a:pt x="41" y="12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8" y="33"/>
                    <a:pt x="48" y="36"/>
                    <a:pt x="48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8" y="39"/>
                    <a:pt x="48" y="39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7" y="40"/>
                  </a:cubicBezTo>
                  <a:close/>
                  <a:moveTo>
                    <a:pt x="3" y="15"/>
                  </a:moveTo>
                  <a:cubicBezTo>
                    <a:pt x="9" y="33"/>
                    <a:pt x="25" y="37"/>
                    <a:pt x="4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35" y="29"/>
                    <a:pt x="23" y="19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1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24" y="17"/>
                    <a:pt x="36" y="28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5"/>
                    <a:pt x="45" y="33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39" y="14"/>
                    <a:pt x="21" y="2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1"/>
                    <a:pt x="3" y="13"/>
                    <a:pt x="3" y="15"/>
                  </a:cubicBezTo>
                  <a:close/>
                </a:path>
              </a:pathLst>
            </a:custGeom>
            <a:solidFill>
              <a:srgbClr val="76B7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1269"/>
            <p:cNvSpPr>
              <a:spLocks noEditPoints="1"/>
            </p:cNvSpPr>
            <p:nvPr/>
          </p:nvSpPr>
          <p:spPr bwMode="auto">
            <a:xfrm>
              <a:off x="6813550" y="9556750"/>
              <a:ext cx="82550" cy="127000"/>
            </a:xfrm>
            <a:custGeom>
              <a:avLst/>
              <a:gdLst>
                <a:gd name="T0" fmla="*/ 12 w 24"/>
                <a:gd name="T1" fmla="*/ 37 h 37"/>
                <a:gd name="T2" fmla="*/ 9 w 24"/>
                <a:gd name="T3" fmla="*/ 4 h 37"/>
                <a:gd name="T4" fmla="*/ 9 w 24"/>
                <a:gd name="T5" fmla="*/ 4 h 37"/>
                <a:gd name="T6" fmla="*/ 12 w 24"/>
                <a:gd name="T7" fmla="*/ 0 h 37"/>
                <a:gd name="T8" fmla="*/ 12 w 24"/>
                <a:gd name="T9" fmla="*/ 0 h 37"/>
                <a:gd name="T10" fmla="*/ 13 w 24"/>
                <a:gd name="T11" fmla="*/ 0 h 37"/>
                <a:gd name="T12" fmla="*/ 13 w 24"/>
                <a:gd name="T13" fmla="*/ 0 h 37"/>
                <a:gd name="T14" fmla="*/ 15 w 24"/>
                <a:gd name="T15" fmla="*/ 1 h 37"/>
                <a:gd name="T16" fmla="*/ 15 w 24"/>
                <a:gd name="T17" fmla="*/ 1 h 37"/>
                <a:gd name="T18" fmla="*/ 16 w 24"/>
                <a:gd name="T19" fmla="*/ 33 h 37"/>
                <a:gd name="T20" fmla="*/ 16 w 24"/>
                <a:gd name="T21" fmla="*/ 33 h 37"/>
                <a:gd name="T22" fmla="*/ 13 w 24"/>
                <a:gd name="T23" fmla="*/ 37 h 37"/>
                <a:gd name="T24" fmla="*/ 13 w 24"/>
                <a:gd name="T25" fmla="*/ 37 h 37"/>
                <a:gd name="T26" fmla="*/ 12 w 24"/>
                <a:gd name="T27" fmla="*/ 37 h 37"/>
                <a:gd name="T28" fmla="*/ 12 w 24"/>
                <a:gd name="T29" fmla="*/ 37 h 37"/>
                <a:gd name="T30" fmla="*/ 12 w 24"/>
                <a:gd name="T31" fmla="*/ 37 h 37"/>
                <a:gd name="T32" fmla="*/ 12 w 24"/>
                <a:gd name="T33" fmla="*/ 37 h 37"/>
                <a:gd name="T34" fmla="*/ 12 w 24"/>
                <a:gd name="T35" fmla="*/ 37 h 37"/>
                <a:gd name="T36" fmla="*/ 12 w 24"/>
                <a:gd name="T37" fmla="*/ 37 h 37"/>
                <a:gd name="T38" fmla="*/ 12 w 24"/>
                <a:gd name="T39" fmla="*/ 37 h 37"/>
                <a:gd name="T40" fmla="*/ 12 w 24"/>
                <a:gd name="T41" fmla="*/ 37 h 37"/>
                <a:gd name="T42" fmla="*/ 12 w 24"/>
                <a:gd name="T43" fmla="*/ 37 h 37"/>
                <a:gd name="T44" fmla="*/ 12 w 24"/>
                <a:gd name="T45" fmla="*/ 37 h 37"/>
                <a:gd name="T46" fmla="*/ 12 w 24"/>
                <a:gd name="T47" fmla="*/ 37 h 37"/>
                <a:gd name="T48" fmla="*/ 12 w 24"/>
                <a:gd name="T49" fmla="*/ 37 h 37"/>
                <a:gd name="T50" fmla="*/ 12 w 24"/>
                <a:gd name="T51" fmla="*/ 37 h 37"/>
                <a:gd name="T52" fmla="*/ 10 w 24"/>
                <a:gd name="T53" fmla="*/ 5 h 37"/>
                <a:gd name="T54" fmla="*/ 12 w 24"/>
                <a:gd name="T55" fmla="*/ 34 h 37"/>
                <a:gd name="T56" fmla="*/ 12 w 24"/>
                <a:gd name="T57" fmla="*/ 34 h 37"/>
                <a:gd name="T58" fmla="*/ 14 w 24"/>
                <a:gd name="T59" fmla="*/ 8 h 37"/>
                <a:gd name="T60" fmla="*/ 14 w 24"/>
                <a:gd name="T61" fmla="*/ 8 h 37"/>
                <a:gd name="T62" fmla="*/ 14 w 24"/>
                <a:gd name="T63" fmla="*/ 8 h 37"/>
                <a:gd name="T64" fmla="*/ 14 w 24"/>
                <a:gd name="T65" fmla="*/ 8 h 37"/>
                <a:gd name="T66" fmla="*/ 15 w 24"/>
                <a:gd name="T67" fmla="*/ 8 h 37"/>
                <a:gd name="T68" fmla="*/ 15 w 24"/>
                <a:gd name="T69" fmla="*/ 8 h 37"/>
                <a:gd name="T70" fmla="*/ 13 w 24"/>
                <a:gd name="T71" fmla="*/ 35 h 37"/>
                <a:gd name="T72" fmla="*/ 13 w 24"/>
                <a:gd name="T73" fmla="*/ 35 h 37"/>
                <a:gd name="T74" fmla="*/ 15 w 24"/>
                <a:gd name="T75" fmla="*/ 32 h 37"/>
                <a:gd name="T76" fmla="*/ 15 w 24"/>
                <a:gd name="T77" fmla="*/ 32 h 37"/>
                <a:gd name="T78" fmla="*/ 14 w 24"/>
                <a:gd name="T79" fmla="*/ 2 h 37"/>
                <a:gd name="T80" fmla="*/ 14 w 24"/>
                <a:gd name="T81" fmla="*/ 2 h 37"/>
                <a:gd name="T82" fmla="*/ 13 w 24"/>
                <a:gd name="T83" fmla="*/ 2 h 37"/>
                <a:gd name="T84" fmla="*/ 13 w 24"/>
                <a:gd name="T85" fmla="*/ 2 h 37"/>
                <a:gd name="T86" fmla="*/ 10 w 24"/>
                <a:gd name="T87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" h="37">
                  <a:moveTo>
                    <a:pt x="12" y="37"/>
                  </a:moveTo>
                  <a:cubicBezTo>
                    <a:pt x="5" y="25"/>
                    <a:pt x="0" y="1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11" y="2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1"/>
                    <a:pt x="14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24" y="9"/>
                    <a:pt x="24" y="24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4"/>
                    <a:pt x="14" y="36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lose/>
                  <a:moveTo>
                    <a:pt x="10" y="5"/>
                  </a:moveTo>
                  <a:cubicBezTo>
                    <a:pt x="2" y="14"/>
                    <a:pt x="6" y="24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26"/>
                    <a:pt x="15" y="16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17"/>
                    <a:pt x="14" y="26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4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23" y="23"/>
                    <a:pt x="23" y="10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3"/>
                    <a:pt x="11" y="4"/>
                    <a:pt x="10" y="5"/>
                  </a:cubicBezTo>
                  <a:close/>
                </a:path>
              </a:pathLst>
            </a:custGeom>
            <a:solidFill>
              <a:srgbClr val="C2D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1270"/>
            <p:cNvSpPr>
              <a:spLocks noEditPoints="1"/>
            </p:cNvSpPr>
            <p:nvPr/>
          </p:nvSpPr>
          <p:spPr bwMode="auto">
            <a:xfrm>
              <a:off x="2386013" y="9790113"/>
              <a:ext cx="4767263" cy="17462"/>
            </a:xfrm>
            <a:custGeom>
              <a:avLst/>
              <a:gdLst>
                <a:gd name="T0" fmla="*/ 2970 w 3003"/>
                <a:gd name="T1" fmla="*/ 0 h 11"/>
                <a:gd name="T2" fmla="*/ 2927 w 3003"/>
                <a:gd name="T3" fmla="*/ 11 h 11"/>
                <a:gd name="T4" fmla="*/ 2873 w 3003"/>
                <a:gd name="T5" fmla="*/ 0 h 11"/>
                <a:gd name="T6" fmla="*/ 2832 w 3003"/>
                <a:gd name="T7" fmla="*/ 11 h 11"/>
                <a:gd name="T8" fmla="*/ 2778 w 3003"/>
                <a:gd name="T9" fmla="*/ 0 h 11"/>
                <a:gd name="T10" fmla="*/ 2737 w 3003"/>
                <a:gd name="T11" fmla="*/ 11 h 11"/>
                <a:gd name="T12" fmla="*/ 2683 w 3003"/>
                <a:gd name="T13" fmla="*/ 0 h 11"/>
                <a:gd name="T14" fmla="*/ 2640 w 3003"/>
                <a:gd name="T15" fmla="*/ 11 h 11"/>
                <a:gd name="T16" fmla="*/ 2589 w 3003"/>
                <a:gd name="T17" fmla="*/ 0 h 11"/>
                <a:gd name="T18" fmla="*/ 2545 w 3003"/>
                <a:gd name="T19" fmla="*/ 11 h 11"/>
                <a:gd name="T20" fmla="*/ 2491 w 3003"/>
                <a:gd name="T21" fmla="*/ 0 h 11"/>
                <a:gd name="T22" fmla="*/ 2451 w 3003"/>
                <a:gd name="T23" fmla="*/ 11 h 11"/>
                <a:gd name="T24" fmla="*/ 2397 w 3003"/>
                <a:gd name="T25" fmla="*/ 0 h 11"/>
                <a:gd name="T26" fmla="*/ 2356 w 3003"/>
                <a:gd name="T27" fmla="*/ 11 h 11"/>
                <a:gd name="T28" fmla="*/ 2302 w 3003"/>
                <a:gd name="T29" fmla="*/ 0 h 11"/>
                <a:gd name="T30" fmla="*/ 2259 w 3003"/>
                <a:gd name="T31" fmla="*/ 11 h 11"/>
                <a:gd name="T32" fmla="*/ 2207 w 3003"/>
                <a:gd name="T33" fmla="*/ 0 h 11"/>
                <a:gd name="T34" fmla="*/ 2164 w 3003"/>
                <a:gd name="T35" fmla="*/ 11 h 11"/>
                <a:gd name="T36" fmla="*/ 2110 w 3003"/>
                <a:gd name="T37" fmla="*/ 0 h 11"/>
                <a:gd name="T38" fmla="*/ 2069 w 3003"/>
                <a:gd name="T39" fmla="*/ 11 h 11"/>
                <a:gd name="T40" fmla="*/ 2015 w 3003"/>
                <a:gd name="T41" fmla="*/ 0 h 11"/>
                <a:gd name="T42" fmla="*/ 1974 w 3003"/>
                <a:gd name="T43" fmla="*/ 11 h 11"/>
                <a:gd name="T44" fmla="*/ 1920 w 3003"/>
                <a:gd name="T45" fmla="*/ 0 h 11"/>
                <a:gd name="T46" fmla="*/ 1877 w 3003"/>
                <a:gd name="T47" fmla="*/ 11 h 11"/>
                <a:gd name="T48" fmla="*/ 1825 w 3003"/>
                <a:gd name="T49" fmla="*/ 0 h 11"/>
                <a:gd name="T50" fmla="*/ 1782 w 3003"/>
                <a:gd name="T51" fmla="*/ 11 h 11"/>
                <a:gd name="T52" fmla="*/ 1728 w 3003"/>
                <a:gd name="T53" fmla="*/ 0 h 11"/>
                <a:gd name="T54" fmla="*/ 1687 w 3003"/>
                <a:gd name="T55" fmla="*/ 11 h 11"/>
                <a:gd name="T56" fmla="*/ 1633 w 3003"/>
                <a:gd name="T57" fmla="*/ 0 h 11"/>
                <a:gd name="T58" fmla="*/ 1592 w 3003"/>
                <a:gd name="T59" fmla="*/ 11 h 11"/>
                <a:gd name="T60" fmla="*/ 1538 w 3003"/>
                <a:gd name="T61" fmla="*/ 0 h 11"/>
                <a:gd name="T62" fmla="*/ 1495 w 3003"/>
                <a:gd name="T63" fmla="*/ 11 h 11"/>
                <a:gd name="T64" fmla="*/ 1443 w 3003"/>
                <a:gd name="T65" fmla="*/ 0 h 11"/>
                <a:gd name="T66" fmla="*/ 1400 w 3003"/>
                <a:gd name="T67" fmla="*/ 11 h 11"/>
                <a:gd name="T68" fmla="*/ 1346 w 3003"/>
                <a:gd name="T69" fmla="*/ 0 h 11"/>
                <a:gd name="T70" fmla="*/ 1305 w 3003"/>
                <a:gd name="T71" fmla="*/ 11 h 11"/>
                <a:gd name="T72" fmla="*/ 1251 w 3003"/>
                <a:gd name="T73" fmla="*/ 0 h 11"/>
                <a:gd name="T74" fmla="*/ 1208 w 3003"/>
                <a:gd name="T75" fmla="*/ 11 h 11"/>
                <a:gd name="T76" fmla="*/ 1156 w 3003"/>
                <a:gd name="T77" fmla="*/ 0 h 11"/>
                <a:gd name="T78" fmla="*/ 1113 w 3003"/>
                <a:gd name="T79" fmla="*/ 11 h 11"/>
                <a:gd name="T80" fmla="*/ 1062 w 3003"/>
                <a:gd name="T81" fmla="*/ 0 h 11"/>
                <a:gd name="T82" fmla="*/ 1018 w 3003"/>
                <a:gd name="T83" fmla="*/ 11 h 11"/>
                <a:gd name="T84" fmla="*/ 964 w 3003"/>
                <a:gd name="T85" fmla="*/ 0 h 11"/>
                <a:gd name="T86" fmla="*/ 923 w 3003"/>
                <a:gd name="T87" fmla="*/ 11 h 11"/>
                <a:gd name="T88" fmla="*/ 870 w 3003"/>
                <a:gd name="T89" fmla="*/ 0 h 11"/>
                <a:gd name="T90" fmla="*/ 826 w 3003"/>
                <a:gd name="T91" fmla="*/ 11 h 11"/>
                <a:gd name="T92" fmla="*/ 775 w 3003"/>
                <a:gd name="T93" fmla="*/ 0 h 11"/>
                <a:gd name="T94" fmla="*/ 732 w 3003"/>
                <a:gd name="T95" fmla="*/ 11 h 11"/>
                <a:gd name="T96" fmla="*/ 680 w 3003"/>
                <a:gd name="T97" fmla="*/ 0 h 11"/>
                <a:gd name="T98" fmla="*/ 637 w 3003"/>
                <a:gd name="T99" fmla="*/ 11 h 11"/>
                <a:gd name="T100" fmla="*/ 583 w 3003"/>
                <a:gd name="T101" fmla="*/ 0 h 11"/>
                <a:gd name="T102" fmla="*/ 542 w 3003"/>
                <a:gd name="T103" fmla="*/ 11 h 11"/>
                <a:gd name="T104" fmla="*/ 488 w 3003"/>
                <a:gd name="T105" fmla="*/ 0 h 11"/>
                <a:gd name="T106" fmla="*/ 445 w 3003"/>
                <a:gd name="T107" fmla="*/ 11 h 11"/>
                <a:gd name="T108" fmla="*/ 393 w 3003"/>
                <a:gd name="T109" fmla="*/ 0 h 11"/>
                <a:gd name="T110" fmla="*/ 350 w 3003"/>
                <a:gd name="T111" fmla="*/ 11 h 11"/>
                <a:gd name="T112" fmla="*/ 298 w 3003"/>
                <a:gd name="T113" fmla="*/ 0 h 11"/>
                <a:gd name="T114" fmla="*/ 255 w 3003"/>
                <a:gd name="T115" fmla="*/ 11 h 11"/>
                <a:gd name="T116" fmla="*/ 201 w 3003"/>
                <a:gd name="T117" fmla="*/ 0 h 11"/>
                <a:gd name="T118" fmla="*/ 160 w 3003"/>
                <a:gd name="T119" fmla="*/ 11 h 11"/>
                <a:gd name="T120" fmla="*/ 106 w 3003"/>
                <a:gd name="T121" fmla="*/ 0 h 11"/>
                <a:gd name="T122" fmla="*/ 63 w 3003"/>
                <a:gd name="T123" fmla="*/ 11 h 11"/>
                <a:gd name="T124" fmla="*/ 11 w 3003"/>
                <a:gd name="T1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03" h="11">
                  <a:moveTo>
                    <a:pt x="2992" y="11"/>
                  </a:moveTo>
                  <a:lnTo>
                    <a:pt x="2992" y="0"/>
                  </a:lnTo>
                  <a:lnTo>
                    <a:pt x="3003" y="0"/>
                  </a:lnTo>
                  <a:lnTo>
                    <a:pt x="3003" y="11"/>
                  </a:lnTo>
                  <a:lnTo>
                    <a:pt x="2992" y="11"/>
                  </a:lnTo>
                  <a:lnTo>
                    <a:pt x="2992" y="11"/>
                  </a:lnTo>
                  <a:close/>
                  <a:moveTo>
                    <a:pt x="2960" y="11"/>
                  </a:moveTo>
                  <a:lnTo>
                    <a:pt x="2960" y="0"/>
                  </a:lnTo>
                  <a:lnTo>
                    <a:pt x="2970" y="0"/>
                  </a:lnTo>
                  <a:lnTo>
                    <a:pt x="2970" y="11"/>
                  </a:lnTo>
                  <a:lnTo>
                    <a:pt x="2960" y="11"/>
                  </a:lnTo>
                  <a:lnTo>
                    <a:pt x="2960" y="11"/>
                  </a:lnTo>
                  <a:close/>
                  <a:moveTo>
                    <a:pt x="2927" y="11"/>
                  </a:moveTo>
                  <a:lnTo>
                    <a:pt x="2927" y="0"/>
                  </a:lnTo>
                  <a:lnTo>
                    <a:pt x="2938" y="0"/>
                  </a:lnTo>
                  <a:lnTo>
                    <a:pt x="2938" y="11"/>
                  </a:lnTo>
                  <a:lnTo>
                    <a:pt x="2927" y="11"/>
                  </a:lnTo>
                  <a:lnTo>
                    <a:pt x="2927" y="11"/>
                  </a:lnTo>
                  <a:close/>
                  <a:moveTo>
                    <a:pt x="2895" y="11"/>
                  </a:moveTo>
                  <a:lnTo>
                    <a:pt x="2895" y="0"/>
                  </a:lnTo>
                  <a:lnTo>
                    <a:pt x="2906" y="0"/>
                  </a:lnTo>
                  <a:lnTo>
                    <a:pt x="2906" y="11"/>
                  </a:lnTo>
                  <a:lnTo>
                    <a:pt x="2895" y="11"/>
                  </a:lnTo>
                  <a:lnTo>
                    <a:pt x="2895" y="11"/>
                  </a:lnTo>
                  <a:close/>
                  <a:moveTo>
                    <a:pt x="2865" y="11"/>
                  </a:moveTo>
                  <a:lnTo>
                    <a:pt x="2865" y="0"/>
                  </a:lnTo>
                  <a:lnTo>
                    <a:pt x="2873" y="0"/>
                  </a:lnTo>
                  <a:lnTo>
                    <a:pt x="2873" y="11"/>
                  </a:lnTo>
                  <a:lnTo>
                    <a:pt x="2865" y="11"/>
                  </a:lnTo>
                  <a:lnTo>
                    <a:pt x="2865" y="11"/>
                  </a:lnTo>
                  <a:close/>
                  <a:moveTo>
                    <a:pt x="2832" y="11"/>
                  </a:moveTo>
                  <a:lnTo>
                    <a:pt x="2832" y="0"/>
                  </a:lnTo>
                  <a:lnTo>
                    <a:pt x="2843" y="0"/>
                  </a:lnTo>
                  <a:lnTo>
                    <a:pt x="2843" y="11"/>
                  </a:lnTo>
                  <a:lnTo>
                    <a:pt x="2832" y="11"/>
                  </a:lnTo>
                  <a:lnTo>
                    <a:pt x="2832" y="11"/>
                  </a:lnTo>
                  <a:close/>
                  <a:moveTo>
                    <a:pt x="2800" y="11"/>
                  </a:moveTo>
                  <a:lnTo>
                    <a:pt x="2800" y="0"/>
                  </a:lnTo>
                  <a:lnTo>
                    <a:pt x="2811" y="0"/>
                  </a:lnTo>
                  <a:lnTo>
                    <a:pt x="2811" y="11"/>
                  </a:lnTo>
                  <a:lnTo>
                    <a:pt x="2800" y="11"/>
                  </a:lnTo>
                  <a:lnTo>
                    <a:pt x="2800" y="11"/>
                  </a:lnTo>
                  <a:close/>
                  <a:moveTo>
                    <a:pt x="2768" y="11"/>
                  </a:moveTo>
                  <a:lnTo>
                    <a:pt x="2768" y="0"/>
                  </a:lnTo>
                  <a:lnTo>
                    <a:pt x="2778" y="0"/>
                  </a:lnTo>
                  <a:lnTo>
                    <a:pt x="2778" y="11"/>
                  </a:lnTo>
                  <a:lnTo>
                    <a:pt x="2768" y="11"/>
                  </a:lnTo>
                  <a:lnTo>
                    <a:pt x="2768" y="11"/>
                  </a:lnTo>
                  <a:close/>
                  <a:moveTo>
                    <a:pt x="2737" y="11"/>
                  </a:moveTo>
                  <a:lnTo>
                    <a:pt x="2737" y="0"/>
                  </a:lnTo>
                  <a:lnTo>
                    <a:pt x="2748" y="0"/>
                  </a:lnTo>
                  <a:lnTo>
                    <a:pt x="2748" y="11"/>
                  </a:lnTo>
                  <a:lnTo>
                    <a:pt x="2737" y="11"/>
                  </a:lnTo>
                  <a:lnTo>
                    <a:pt x="2737" y="11"/>
                  </a:lnTo>
                  <a:close/>
                  <a:moveTo>
                    <a:pt x="2705" y="11"/>
                  </a:moveTo>
                  <a:lnTo>
                    <a:pt x="2705" y="0"/>
                  </a:lnTo>
                  <a:lnTo>
                    <a:pt x="2716" y="0"/>
                  </a:lnTo>
                  <a:lnTo>
                    <a:pt x="2716" y="11"/>
                  </a:lnTo>
                  <a:lnTo>
                    <a:pt x="2705" y="11"/>
                  </a:lnTo>
                  <a:lnTo>
                    <a:pt x="2705" y="11"/>
                  </a:lnTo>
                  <a:close/>
                  <a:moveTo>
                    <a:pt x="2673" y="11"/>
                  </a:moveTo>
                  <a:lnTo>
                    <a:pt x="2673" y="0"/>
                  </a:lnTo>
                  <a:lnTo>
                    <a:pt x="2683" y="0"/>
                  </a:lnTo>
                  <a:lnTo>
                    <a:pt x="2683" y="11"/>
                  </a:lnTo>
                  <a:lnTo>
                    <a:pt x="2673" y="11"/>
                  </a:lnTo>
                  <a:lnTo>
                    <a:pt x="2673" y="11"/>
                  </a:lnTo>
                  <a:close/>
                  <a:moveTo>
                    <a:pt x="2640" y="11"/>
                  </a:moveTo>
                  <a:lnTo>
                    <a:pt x="2640" y="0"/>
                  </a:lnTo>
                  <a:lnTo>
                    <a:pt x="2651" y="0"/>
                  </a:lnTo>
                  <a:lnTo>
                    <a:pt x="2651" y="11"/>
                  </a:lnTo>
                  <a:lnTo>
                    <a:pt x="2640" y="11"/>
                  </a:lnTo>
                  <a:lnTo>
                    <a:pt x="2640" y="11"/>
                  </a:lnTo>
                  <a:close/>
                  <a:moveTo>
                    <a:pt x="2610" y="11"/>
                  </a:moveTo>
                  <a:lnTo>
                    <a:pt x="2610" y="0"/>
                  </a:lnTo>
                  <a:lnTo>
                    <a:pt x="2619" y="0"/>
                  </a:lnTo>
                  <a:lnTo>
                    <a:pt x="2619" y="11"/>
                  </a:lnTo>
                  <a:lnTo>
                    <a:pt x="2610" y="11"/>
                  </a:lnTo>
                  <a:lnTo>
                    <a:pt x="2610" y="11"/>
                  </a:lnTo>
                  <a:close/>
                  <a:moveTo>
                    <a:pt x="2578" y="11"/>
                  </a:moveTo>
                  <a:lnTo>
                    <a:pt x="2578" y="0"/>
                  </a:lnTo>
                  <a:lnTo>
                    <a:pt x="2589" y="0"/>
                  </a:lnTo>
                  <a:lnTo>
                    <a:pt x="2589" y="11"/>
                  </a:lnTo>
                  <a:lnTo>
                    <a:pt x="2578" y="11"/>
                  </a:lnTo>
                  <a:lnTo>
                    <a:pt x="2578" y="11"/>
                  </a:lnTo>
                  <a:close/>
                  <a:moveTo>
                    <a:pt x="2545" y="11"/>
                  </a:moveTo>
                  <a:lnTo>
                    <a:pt x="2545" y="0"/>
                  </a:lnTo>
                  <a:lnTo>
                    <a:pt x="2556" y="0"/>
                  </a:lnTo>
                  <a:lnTo>
                    <a:pt x="2556" y="11"/>
                  </a:lnTo>
                  <a:lnTo>
                    <a:pt x="2545" y="11"/>
                  </a:lnTo>
                  <a:lnTo>
                    <a:pt x="2545" y="11"/>
                  </a:lnTo>
                  <a:close/>
                  <a:moveTo>
                    <a:pt x="2513" y="11"/>
                  </a:moveTo>
                  <a:lnTo>
                    <a:pt x="2513" y="0"/>
                  </a:lnTo>
                  <a:lnTo>
                    <a:pt x="2524" y="0"/>
                  </a:lnTo>
                  <a:lnTo>
                    <a:pt x="2524" y="11"/>
                  </a:lnTo>
                  <a:lnTo>
                    <a:pt x="2513" y="11"/>
                  </a:lnTo>
                  <a:lnTo>
                    <a:pt x="2513" y="11"/>
                  </a:lnTo>
                  <a:close/>
                  <a:moveTo>
                    <a:pt x="2483" y="11"/>
                  </a:moveTo>
                  <a:lnTo>
                    <a:pt x="2483" y="0"/>
                  </a:lnTo>
                  <a:lnTo>
                    <a:pt x="2491" y="0"/>
                  </a:lnTo>
                  <a:lnTo>
                    <a:pt x="2491" y="11"/>
                  </a:lnTo>
                  <a:lnTo>
                    <a:pt x="2483" y="11"/>
                  </a:lnTo>
                  <a:lnTo>
                    <a:pt x="2483" y="11"/>
                  </a:lnTo>
                  <a:close/>
                  <a:moveTo>
                    <a:pt x="2451" y="11"/>
                  </a:moveTo>
                  <a:lnTo>
                    <a:pt x="2451" y="0"/>
                  </a:lnTo>
                  <a:lnTo>
                    <a:pt x="2461" y="0"/>
                  </a:lnTo>
                  <a:lnTo>
                    <a:pt x="2461" y="11"/>
                  </a:lnTo>
                  <a:lnTo>
                    <a:pt x="2451" y="11"/>
                  </a:lnTo>
                  <a:lnTo>
                    <a:pt x="2451" y="11"/>
                  </a:lnTo>
                  <a:close/>
                  <a:moveTo>
                    <a:pt x="2418" y="11"/>
                  </a:moveTo>
                  <a:lnTo>
                    <a:pt x="2418" y="0"/>
                  </a:lnTo>
                  <a:lnTo>
                    <a:pt x="2429" y="0"/>
                  </a:lnTo>
                  <a:lnTo>
                    <a:pt x="2429" y="11"/>
                  </a:lnTo>
                  <a:lnTo>
                    <a:pt x="2418" y="11"/>
                  </a:lnTo>
                  <a:lnTo>
                    <a:pt x="2418" y="11"/>
                  </a:lnTo>
                  <a:close/>
                  <a:moveTo>
                    <a:pt x="2386" y="11"/>
                  </a:moveTo>
                  <a:lnTo>
                    <a:pt x="2386" y="0"/>
                  </a:lnTo>
                  <a:lnTo>
                    <a:pt x="2397" y="0"/>
                  </a:lnTo>
                  <a:lnTo>
                    <a:pt x="2397" y="11"/>
                  </a:lnTo>
                  <a:lnTo>
                    <a:pt x="2386" y="11"/>
                  </a:lnTo>
                  <a:lnTo>
                    <a:pt x="2386" y="11"/>
                  </a:lnTo>
                  <a:close/>
                  <a:moveTo>
                    <a:pt x="2356" y="11"/>
                  </a:moveTo>
                  <a:lnTo>
                    <a:pt x="2356" y="0"/>
                  </a:lnTo>
                  <a:lnTo>
                    <a:pt x="2364" y="0"/>
                  </a:lnTo>
                  <a:lnTo>
                    <a:pt x="2364" y="11"/>
                  </a:lnTo>
                  <a:lnTo>
                    <a:pt x="2356" y="11"/>
                  </a:lnTo>
                  <a:lnTo>
                    <a:pt x="2356" y="11"/>
                  </a:lnTo>
                  <a:close/>
                  <a:moveTo>
                    <a:pt x="2323" y="11"/>
                  </a:moveTo>
                  <a:lnTo>
                    <a:pt x="2323" y="0"/>
                  </a:lnTo>
                  <a:lnTo>
                    <a:pt x="2334" y="0"/>
                  </a:lnTo>
                  <a:lnTo>
                    <a:pt x="2334" y="11"/>
                  </a:lnTo>
                  <a:lnTo>
                    <a:pt x="2323" y="11"/>
                  </a:lnTo>
                  <a:lnTo>
                    <a:pt x="2323" y="11"/>
                  </a:lnTo>
                  <a:close/>
                  <a:moveTo>
                    <a:pt x="2291" y="11"/>
                  </a:moveTo>
                  <a:lnTo>
                    <a:pt x="2291" y="0"/>
                  </a:lnTo>
                  <a:lnTo>
                    <a:pt x="2302" y="0"/>
                  </a:lnTo>
                  <a:lnTo>
                    <a:pt x="2302" y="11"/>
                  </a:lnTo>
                  <a:lnTo>
                    <a:pt x="2291" y="11"/>
                  </a:lnTo>
                  <a:lnTo>
                    <a:pt x="2291" y="11"/>
                  </a:lnTo>
                  <a:close/>
                  <a:moveTo>
                    <a:pt x="2259" y="11"/>
                  </a:moveTo>
                  <a:lnTo>
                    <a:pt x="2259" y="0"/>
                  </a:lnTo>
                  <a:lnTo>
                    <a:pt x="2269" y="0"/>
                  </a:lnTo>
                  <a:lnTo>
                    <a:pt x="2269" y="11"/>
                  </a:lnTo>
                  <a:lnTo>
                    <a:pt x="2259" y="11"/>
                  </a:lnTo>
                  <a:lnTo>
                    <a:pt x="2259" y="11"/>
                  </a:lnTo>
                  <a:close/>
                  <a:moveTo>
                    <a:pt x="2228" y="11"/>
                  </a:moveTo>
                  <a:lnTo>
                    <a:pt x="2228" y="0"/>
                  </a:lnTo>
                  <a:lnTo>
                    <a:pt x="2237" y="0"/>
                  </a:lnTo>
                  <a:lnTo>
                    <a:pt x="2237" y="11"/>
                  </a:lnTo>
                  <a:lnTo>
                    <a:pt x="2228" y="11"/>
                  </a:lnTo>
                  <a:lnTo>
                    <a:pt x="2228" y="11"/>
                  </a:lnTo>
                  <a:close/>
                  <a:moveTo>
                    <a:pt x="2196" y="11"/>
                  </a:moveTo>
                  <a:lnTo>
                    <a:pt x="2196" y="0"/>
                  </a:lnTo>
                  <a:lnTo>
                    <a:pt x="2207" y="0"/>
                  </a:lnTo>
                  <a:lnTo>
                    <a:pt x="2207" y="11"/>
                  </a:lnTo>
                  <a:lnTo>
                    <a:pt x="2196" y="11"/>
                  </a:lnTo>
                  <a:lnTo>
                    <a:pt x="2196" y="11"/>
                  </a:lnTo>
                  <a:close/>
                  <a:moveTo>
                    <a:pt x="2164" y="11"/>
                  </a:moveTo>
                  <a:lnTo>
                    <a:pt x="2164" y="0"/>
                  </a:lnTo>
                  <a:lnTo>
                    <a:pt x="2174" y="0"/>
                  </a:lnTo>
                  <a:lnTo>
                    <a:pt x="2174" y="11"/>
                  </a:lnTo>
                  <a:lnTo>
                    <a:pt x="2164" y="11"/>
                  </a:lnTo>
                  <a:lnTo>
                    <a:pt x="2164" y="11"/>
                  </a:lnTo>
                  <a:close/>
                  <a:moveTo>
                    <a:pt x="2131" y="11"/>
                  </a:moveTo>
                  <a:lnTo>
                    <a:pt x="2131" y="0"/>
                  </a:lnTo>
                  <a:lnTo>
                    <a:pt x="2142" y="0"/>
                  </a:lnTo>
                  <a:lnTo>
                    <a:pt x="2142" y="11"/>
                  </a:lnTo>
                  <a:lnTo>
                    <a:pt x="2131" y="11"/>
                  </a:lnTo>
                  <a:lnTo>
                    <a:pt x="2131" y="11"/>
                  </a:lnTo>
                  <a:close/>
                  <a:moveTo>
                    <a:pt x="2101" y="11"/>
                  </a:moveTo>
                  <a:lnTo>
                    <a:pt x="2101" y="0"/>
                  </a:lnTo>
                  <a:lnTo>
                    <a:pt x="2110" y="0"/>
                  </a:lnTo>
                  <a:lnTo>
                    <a:pt x="2110" y="11"/>
                  </a:lnTo>
                  <a:lnTo>
                    <a:pt x="2101" y="11"/>
                  </a:lnTo>
                  <a:lnTo>
                    <a:pt x="2101" y="11"/>
                  </a:lnTo>
                  <a:close/>
                  <a:moveTo>
                    <a:pt x="2069" y="11"/>
                  </a:moveTo>
                  <a:lnTo>
                    <a:pt x="2069" y="0"/>
                  </a:lnTo>
                  <a:lnTo>
                    <a:pt x="2080" y="0"/>
                  </a:lnTo>
                  <a:lnTo>
                    <a:pt x="2080" y="11"/>
                  </a:lnTo>
                  <a:lnTo>
                    <a:pt x="2069" y="11"/>
                  </a:lnTo>
                  <a:lnTo>
                    <a:pt x="2069" y="11"/>
                  </a:lnTo>
                  <a:close/>
                  <a:moveTo>
                    <a:pt x="2036" y="11"/>
                  </a:moveTo>
                  <a:lnTo>
                    <a:pt x="2036" y="0"/>
                  </a:lnTo>
                  <a:lnTo>
                    <a:pt x="2047" y="0"/>
                  </a:lnTo>
                  <a:lnTo>
                    <a:pt x="2047" y="11"/>
                  </a:lnTo>
                  <a:lnTo>
                    <a:pt x="2036" y="11"/>
                  </a:lnTo>
                  <a:lnTo>
                    <a:pt x="2036" y="11"/>
                  </a:lnTo>
                  <a:close/>
                  <a:moveTo>
                    <a:pt x="2004" y="11"/>
                  </a:moveTo>
                  <a:lnTo>
                    <a:pt x="2004" y="0"/>
                  </a:lnTo>
                  <a:lnTo>
                    <a:pt x="2015" y="0"/>
                  </a:lnTo>
                  <a:lnTo>
                    <a:pt x="2015" y="11"/>
                  </a:lnTo>
                  <a:lnTo>
                    <a:pt x="2004" y="11"/>
                  </a:lnTo>
                  <a:lnTo>
                    <a:pt x="2004" y="11"/>
                  </a:lnTo>
                  <a:close/>
                  <a:moveTo>
                    <a:pt x="1974" y="11"/>
                  </a:moveTo>
                  <a:lnTo>
                    <a:pt x="1974" y="0"/>
                  </a:lnTo>
                  <a:lnTo>
                    <a:pt x="1982" y="0"/>
                  </a:lnTo>
                  <a:lnTo>
                    <a:pt x="1982" y="11"/>
                  </a:lnTo>
                  <a:lnTo>
                    <a:pt x="1974" y="11"/>
                  </a:lnTo>
                  <a:lnTo>
                    <a:pt x="1974" y="11"/>
                  </a:lnTo>
                  <a:close/>
                  <a:moveTo>
                    <a:pt x="1942" y="11"/>
                  </a:moveTo>
                  <a:lnTo>
                    <a:pt x="1942" y="0"/>
                  </a:lnTo>
                  <a:lnTo>
                    <a:pt x="1952" y="0"/>
                  </a:lnTo>
                  <a:lnTo>
                    <a:pt x="1952" y="11"/>
                  </a:lnTo>
                  <a:lnTo>
                    <a:pt x="1942" y="11"/>
                  </a:lnTo>
                  <a:lnTo>
                    <a:pt x="1942" y="11"/>
                  </a:lnTo>
                  <a:close/>
                  <a:moveTo>
                    <a:pt x="1909" y="11"/>
                  </a:moveTo>
                  <a:lnTo>
                    <a:pt x="1909" y="0"/>
                  </a:lnTo>
                  <a:lnTo>
                    <a:pt x="1920" y="0"/>
                  </a:lnTo>
                  <a:lnTo>
                    <a:pt x="1920" y="11"/>
                  </a:lnTo>
                  <a:lnTo>
                    <a:pt x="1909" y="11"/>
                  </a:lnTo>
                  <a:lnTo>
                    <a:pt x="1909" y="11"/>
                  </a:lnTo>
                  <a:close/>
                  <a:moveTo>
                    <a:pt x="1877" y="11"/>
                  </a:moveTo>
                  <a:lnTo>
                    <a:pt x="1877" y="0"/>
                  </a:lnTo>
                  <a:lnTo>
                    <a:pt x="1888" y="0"/>
                  </a:lnTo>
                  <a:lnTo>
                    <a:pt x="1888" y="11"/>
                  </a:lnTo>
                  <a:lnTo>
                    <a:pt x="1877" y="11"/>
                  </a:lnTo>
                  <a:lnTo>
                    <a:pt x="1877" y="11"/>
                  </a:lnTo>
                  <a:close/>
                  <a:moveTo>
                    <a:pt x="1847" y="11"/>
                  </a:moveTo>
                  <a:lnTo>
                    <a:pt x="1847" y="0"/>
                  </a:lnTo>
                  <a:lnTo>
                    <a:pt x="1855" y="0"/>
                  </a:lnTo>
                  <a:lnTo>
                    <a:pt x="1855" y="11"/>
                  </a:lnTo>
                  <a:lnTo>
                    <a:pt x="1847" y="11"/>
                  </a:lnTo>
                  <a:lnTo>
                    <a:pt x="1847" y="11"/>
                  </a:lnTo>
                  <a:close/>
                  <a:moveTo>
                    <a:pt x="1814" y="11"/>
                  </a:moveTo>
                  <a:lnTo>
                    <a:pt x="1814" y="0"/>
                  </a:lnTo>
                  <a:lnTo>
                    <a:pt x="1825" y="0"/>
                  </a:lnTo>
                  <a:lnTo>
                    <a:pt x="1825" y="11"/>
                  </a:lnTo>
                  <a:lnTo>
                    <a:pt x="1814" y="11"/>
                  </a:lnTo>
                  <a:lnTo>
                    <a:pt x="1814" y="11"/>
                  </a:lnTo>
                  <a:close/>
                  <a:moveTo>
                    <a:pt x="1782" y="11"/>
                  </a:moveTo>
                  <a:lnTo>
                    <a:pt x="1782" y="0"/>
                  </a:lnTo>
                  <a:lnTo>
                    <a:pt x="1793" y="0"/>
                  </a:lnTo>
                  <a:lnTo>
                    <a:pt x="1793" y="11"/>
                  </a:lnTo>
                  <a:lnTo>
                    <a:pt x="1782" y="11"/>
                  </a:lnTo>
                  <a:lnTo>
                    <a:pt x="1782" y="11"/>
                  </a:lnTo>
                  <a:close/>
                  <a:moveTo>
                    <a:pt x="1750" y="11"/>
                  </a:moveTo>
                  <a:lnTo>
                    <a:pt x="1750" y="0"/>
                  </a:lnTo>
                  <a:lnTo>
                    <a:pt x="1760" y="0"/>
                  </a:lnTo>
                  <a:lnTo>
                    <a:pt x="1760" y="11"/>
                  </a:lnTo>
                  <a:lnTo>
                    <a:pt x="1750" y="11"/>
                  </a:lnTo>
                  <a:lnTo>
                    <a:pt x="1750" y="11"/>
                  </a:lnTo>
                  <a:close/>
                  <a:moveTo>
                    <a:pt x="1719" y="11"/>
                  </a:moveTo>
                  <a:lnTo>
                    <a:pt x="1719" y="0"/>
                  </a:lnTo>
                  <a:lnTo>
                    <a:pt x="1728" y="0"/>
                  </a:lnTo>
                  <a:lnTo>
                    <a:pt x="1728" y="11"/>
                  </a:lnTo>
                  <a:lnTo>
                    <a:pt x="1719" y="11"/>
                  </a:lnTo>
                  <a:lnTo>
                    <a:pt x="1719" y="11"/>
                  </a:lnTo>
                  <a:close/>
                  <a:moveTo>
                    <a:pt x="1687" y="11"/>
                  </a:moveTo>
                  <a:lnTo>
                    <a:pt x="1687" y="0"/>
                  </a:lnTo>
                  <a:lnTo>
                    <a:pt x="1698" y="0"/>
                  </a:lnTo>
                  <a:lnTo>
                    <a:pt x="1698" y="11"/>
                  </a:lnTo>
                  <a:lnTo>
                    <a:pt x="1687" y="11"/>
                  </a:lnTo>
                  <a:lnTo>
                    <a:pt x="1687" y="11"/>
                  </a:lnTo>
                  <a:close/>
                  <a:moveTo>
                    <a:pt x="1655" y="11"/>
                  </a:moveTo>
                  <a:lnTo>
                    <a:pt x="1655" y="0"/>
                  </a:lnTo>
                  <a:lnTo>
                    <a:pt x="1665" y="0"/>
                  </a:lnTo>
                  <a:lnTo>
                    <a:pt x="1665" y="11"/>
                  </a:lnTo>
                  <a:lnTo>
                    <a:pt x="1655" y="11"/>
                  </a:lnTo>
                  <a:lnTo>
                    <a:pt x="1655" y="11"/>
                  </a:lnTo>
                  <a:close/>
                  <a:moveTo>
                    <a:pt x="1622" y="11"/>
                  </a:moveTo>
                  <a:lnTo>
                    <a:pt x="1622" y="0"/>
                  </a:lnTo>
                  <a:lnTo>
                    <a:pt x="1633" y="0"/>
                  </a:lnTo>
                  <a:lnTo>
                    <a:pt x="1633" y="11"/>
                  </a:lnTo>
                  <a:lnTo>
                    <a:pt x="1622" y="11"/>
                  </a:lnTo>
                  <a:lnTo>
                    <a:pt x="1622" y="11"/>
                  </a:lnTo>
                  <a:close/>
                  <a:moveTo>
                    <a:pt x="1592" y="11"/>
                  </a:moveTo>
                  <a:lnTo>
                    <a:pt x="1592" y="0"/>
                  </a:lnTo>
                  <a:lnTo>
                    <a:pt x="1601" y="0"/>
                  </a:lnTo>
                  <a:lnTo>
                    <a:pt x="1601" y="11"/>
                  </a:lnTo>
                  <a:lnTo>
                    <a:pt x="1592" y="11"/>
                  </a:lnTo>
                  <a:lnTo>
                    <a:pt x="1592" y="11"/>
                  </a:lnTo>
                  <a:close/>
                  <a:moveTo>
                    <a:pt x="1560" y="11"/>
                  </a:moveTo>
                  <a:lnTo>
                    <a:pt x="1560" y="0"/>
                  </a:lnTo>
                  <a:lnTo>
                    <a:pt x="1571" y="0"/>
                  </a:lnTo>
                  <a:lnTo>
                    <a:pt x="1571" y="11"/>
                  </a:lnTo>
                  <a:lnTo>
                    <a:pt x="1560" y="11"/>
                  </a:lnTo>
                  <a:lnTo>
                    <a:pt x="1560" y="11"/>
                  </a:lnTo>
                  <a:close/>
                  <a:moveTo>
                    <a:pt x="1527" y="11"/>
                  </a:moveTo>
                  <a:lnTo>
                    <a:pt x="1527" y="0"/>
                  </a:lnTo>
                  <a:lnTo>
                    <a:pt x="1538" y="0"/>
                  </a:lnTo>
                  <a:lnTo>
                    <a:pt x="1538" y="11"/>
                  </a:lnTo>
                  <a:lnTo>
                    <a:pt x="1527" y="11"/>
                  </a:lnTo>
                  <a:lnTo>
                    <a:pt x="1527" y="11"/>
                  </a:lnTo>
                  <a:close/>
                  <a:moveTo>
                    <a:pt x="1495" y="11"/>
                  </a:moveTo>
                  <a:lnTo>
                    <a:pt x="1495" y="0"/>
                  </a:lnTo>
                  <a:lnTo>
                    <a:pt x="1506" y="0"/>
                  </a:lnTo>
                  <a:lnTo>
                    <a:pt x="1506" y="11"/>
                  </a:lnTo>
                  <a:lnTo>
                    <a:pt x="1495" y="11"/>
                  </a:lnTo>
                  <a:lnTo>
                    <a:pt x="1495" y="11"/>
                  </a:lnTo>
                  <a:close/>
                  <a:moveTo>
                    <a:pt x="1465" y="11"/>
                  </a:moveTo>
                  <a:lnTo>
                    <a:pt x="1465" y="0"/>
                  </a:lnTo>
                  <a:lnTo>
                    <a:pt x="1473" y="0"/>
                  </a:lnTo>
                  <a:lnTo>
                    <a:pt x="1473" y="11"/>
                  </a:lnTo>
                  <a:lnTo>
                    <a:pt x="1465" y="11"/>
                  </a:lnTo>
                  <a:lnTo>
                    <a:pt x="1465" y="11"/>
                  </a:lnTo>
                  <a:close/>
                  <a:moveTo>
                    <a:pt x="1433" y="11"/>
                  </a:moveTo>
                  <a:lnTo>
                    <a:pt x="1433" y="0"/>
                  </a:lnTo>
                  <a:lnTo>
                    <a:pt x="1443" y="0"/>
                  </a:lnTo>
                  <a:lnTo>
                    <a:pt x="1443" y="11"/>
                  </a:lnTo>
                  <a:lnTo>
                    <a:pt x="1433" y="11"/>
                  </a:lnTo>
                  <a:lnTo>
                    <a:pt x="1433" y="11"/>
                  </a:lnTo>
                  <a:close/>
                  <a:moveTo>
                    <a:pt x="1400" y="11"/>
                  </a:moveTo>
                  <a:lnTo>
                    <a:pt x="1400" y="0"/>
                  </a:lnTo>
                  <a:lnTo>
                    <a:pt x="1411" y="0"/>
                  </a:lnTo>
                  <a:lnTo>
                    <a:pt x="1411" y="11"/>
                  </a:lnTo>
                  <a:lnTo>
                    <a:pt x="1400" y="11"/>
                  </a:lnTo>
                  <a:lnTo>
                    <a:pt x="1400" y="11"/>
                  </a:lnTo>
                  <a:close/>
                  <a:moveTo>
                    <a:pt x="1368" y="11"/>
                  </a:moveTo>
                  <a:lnTo>
                    <a:pt x="1368" y="0"/>
                  </a:lnTo>
                  <a:lnTo>
                    <a:pt x="1379" y="0"/>
                  </a:lnTo>
                  <a:lnTo>
                    <a:pt x="1379" y="11"/>
                  </a:lnTo>
                  <a:lnTo>
                    <a:pt x="1368" y="11"/>
                  </a:lnTo>
                  <a:lnTo>
                    <a:pt x="1368" y="11"/>
                  </a:lnTo>
                  <a:close/>
                  <a:moveTo>
                    <a:pt x="1338" y="11"/>
                  </a:moveTo>
                  <a:lnTo>
                    <a:pt x="1338" y="0"/>
                  </a:lnTo>
                  <a:lnTo>
                    <a:pt x="1346" y="0"/>
                  </a:lnTo>
                  <a:lnTo>
                    <a:pt x="1346" y="11"/>
                  </a:lnTo>
                  <a:lnTo>
                    <a:pt x="1338" y="11"/>
                  </a:lnTo>
                  <a:lnTo>
                    <a:pt x="1338" y="11"/>
                  </a:lnTo>
                  <a:close/>
                  <a:moveTo>
                    <a:pt x="1305" y="11"/>
                  </a:moveTo>
                  <a:lnTo>
                    <a:pt x="1305" y="0"/>
                  </a:lnTo>
                  <a:lnTo>
                    <a:pt x="1316" y="0"/>
                  </a:lnTo>
                  <a:lnTo>
                    <a:pt x="1316" y="11"/>
                  </a:lnTo>
                  <a:lnTo>
                    <a:pt x="1305" y="11"/>
                  </a:lnTo>
                  <a:lnTo>
                    <a:pt x="1305" y="11"/>
                  </a:lnTo>
                  <a:close/>
                  <a:moveTo>
                    <a:pt x="1273" y="11"/>
                  </a:moveTo>
                  <a:lnTo>
                    <a:pt x="1273" y="0"/>
                  </a:lnTo>
                  <a:lnTo>
                    <a:pt x="1284" y="0"/>
                  </a:lnTo>
                  <a:lnTo>
                    <a:pt x="1284" y="11"/>
                  </a:lnTo>
                  <a:lnTo>
                    <a:pt x="1273" y="11"/>
                  </a:lnTo>
                  <a:lnTo>
                    <a:pt x="1273" y="11"/>
                  </a:lnTo>
                  <a:close/>
                  <a:moveTo>
                    <a:pt x="1241" y="11"/>
                  </a:moveTo>
                  <a:lnTo>
                    <a:pt x="1241" y="0"/>
                  </a:lnTo>
                  <a:lnTo>
                    <a:pt x="1251" y="0"/>
                  </a:lnTo>
                  <a:lnTo>
                    <a:pt x="1251" y="11"/>
                  </a:lnTo>
                  <a:lnTo>
                    <a:pt x="1241" y="11"/>
                  </a:lnTo>
                  <a:lnTo>
                    <a:pt x="1241" y="11"/>
                  </a:lnTo>
                  <a:close/>
                  <a:moveTo>
                    <a:pt x="1208" y="11"/>
                  </a:moveTo>
                  <a:lnTo>
                    <a:pt x="1208" y="0"/>
                  </a:lnTo>
                  <a:lnTo>
                    <a:pt x="1219" y="0"/>
                  </a:lnTo>
                  <a:lnTo>
                    <a:pt x="1219" y="11"/>
                  </a:lnTo>
                  <a:lnTo>
                    <a:pt x="1208" y="11"/>
                  </a:lnTo>
                  <a:lnTo>
                    <a:pt x="1208" y="11"/>
                  </a:lnTo>
                  <a:close/>
                  <a:moveTo>
                    <a:pt x="1178" y="11"/>
                  </a:moveTo>
                  <a:lnTo>
                    <a:pt x="1178" y="0"/>
                  </a:lnTo>
                  <a:lnTo>
                    <a:pt x="1189" y="0"/>
                  </a:lnTo>
                  <a:lnTo>
                    <a:pt x="1189" y="11"/>
                  </a:lnTo>
                  <a:lnTo>
                    <a:pt x="1178" y="11"/>
                  </a:lnTo>
                  <a:lnTo>
                    <a:pt x="1178" y="11"/>
                  </a:lnTo>
                  <a:close/>
                  <a:moveTo>
                    <a:pt x="1146" y="11"/>
                  </a:moveTo>
                  <a:lnTo>
                    <a:pt x="1146" y="0"/>
                  </a:lnTo>
                  <a:lnTo>
                    <a:pt x="1156" y="0"/>
                  </a:lnTo>
                  <a:lnTo>
                    <a:pt x="1156" y="11"/>
                  </a:lnTo>
                  <a:lnTo>
                    <a:pt x="1146" y="11"/>
                  </a:lnTo>
                  <a:lnTo>
                    <a:pt x="1146" y="11"/>
                  </a:lnTo>
                  <a:close/>
                  <a:moveTo>
                    <a:pt x="1113" y="11"/>
                  </a:moveTo>
                  <a:lnTo>
                    <a:pt x="1113" y="0"/>
                  </a:lnTo>
                  <a:lnTo>
                    <a:pt x="1124" y="0"/>
                  </a:lnTo>
                  <a:lnTo>
                    <a:pt x="1124" y="11"/>
                  </a:lnTo>
                  <a:lnTo>
                    <a:pt x="1113" y="11"/>
                  </a:lnTo>
                  <a:lnTo>
                    <a:pt x="1113" y="11"/>
                  </a:lnTo>
                  <a:close/>
                  <a:moveTo>
                    <a:pt x="1081" y="11"/>
                  </a:moveTo>
                  <a:lnTo>
                    <a:pt x="1081" y="0"/>
                  </a:lnTo>
                  <a:lnTo>
                    <a:pt x="1092" y="0"/>
                  </a:lnTo>
                  <a:lnTo>
                    <a:pt x="1092" y="11"/>
                  </a:lnTo>
                  <a:lnTo>
                    <a:pt x="1081" y="11"/>
                  </a:lnTo>
                  <a:lnTo>
                    <a:pt x="1081" y="11"/>
                  </a:lnTo>
                  <a:close/>
                  <a:moveTo>
                    <a:pt x="1051" y="11"/>
                  </a:moveTo>
                  <a:lnTo>
                    <a:pt x="1051" y="0"/>
                  </a:lnTo>
                  <a:lnTo>
                    <a:pt x="1062" y="0"/>
                  </a:lnTo>
                  <a:lnTo>
                    <a:pt x="1062" y="11"/>
                  </a:lnTo>
                  <a:lnTo>
                    <a:pt x="1051" y="11"/>
                  </a:lnTo>
                  <a:lnTo>
                    <a:pt x="1051" y="11"/>
                  </a:lnTo>
                  <a:close/>
                  <a:moveTo>
                    <a:pt x="1018" y="11"/>
                  </a:moveTo>
                  <a:lnTo>
                    <a:pt x="1018" y="0"/>
                  </a:lnTo>
                  <a:lnTo>
                    <a:pt x="1029" y="0"/>
                  </a:lnTo>
                  <a:lnTo>
                    <a:pt x="1029" y="11"/>
                  </a:lnTo>
                  <a:lnTo>
                    <a:pt x="1018" y="11"/>
                  </a:lnTo>
                  <a:lnTo>
                    <a:pt x="1018" y="11"/>
                  </a:lnTo>
                  <a:close/>
                  <a:moveTo>
                    <a:pt x="986" y="11"/>
                  </a:moveTo>
                  <a:lnTo>
                    <a:pt x="986" y="0"/>
                  </a:lnTo>
                  <a:lnTo>
                    <a:pt x="997" y="0"/>
                  </a:lnTo>
                  <a:lnTo>
                    <a:pt x="997" y="11"/>
                  </a:lnTo>
                  <a:lnTo>
                    <a:pt x="986" y="11"/>
                  </a:lnTo>
                  <a:lnTo>
                    <a:pt x="986" y="11"/>
                  </a:lnTo>
                  <a:close/>
                  <a:moveTo>
                    <a:pt x="954" y="11"/>
                  </a:moveTo>
                  <a:lnTo>
                    <a:pt x="954" y="0"/>
                  </a:lnTo>
                  <a:lnTo>
                    <a:pt x="964" y="0"/>
                  </a:lnTo>
                  <a:lnTo>
                    <a:pt x="964" y="11"/>
                  </a:lnTo>
                  <a:lnTo>
                    <a:pt x="954" y="11"/>
                  </a:lnTo>
                  <a:lnTo>
                    <a:pt x="954" y="11"/>
                  </a:lnTo>
                  <a:close/>
                  <a:moveTo>
                    <a:pt x="923" y="11"/>
                  </a:moveTo>
                  <a:lnTo>
                    <a:pt x="923" y="0"/>
                  </a:lnTo>
                  <a:lnTo>
                    <a:pt x="934" y="0"/>
                  </a:lnTo>
                  <a:lnTo>
                    <a:pt x="934" y="11"/>
                  </a:lnTo>
                  <a:lnTo>
                    <a:pt x="923" y="11"/>
                  </a:lnTo>
                  <a:lnTo>
                    <a:pt x="923" y="11"/>
                  </a:lnTo>
                  <a:close/>
                  <a:moveTo>
                    <a:pt x="891" y="11"/>
                  </a:moveTo>
                  <a:lnTo>
                    <a:pt x="891" y="0"/>
                  </a:lnTo>
                  <a:lnTo>
                    <a:pt x="902" y="0"/>
                  </a:lnTo>
                  <a:lnTo>
                    <a:pt x="902" y="11"/>
                  </a:lnTo>
                  <a:lnTo>
                    <a:pt x="891" y="11"/>
                  </a:lnTo>
                  <a:lnTo>
                    <a:pt x="891" y="11"/>
                  </a:lnTo>
                  <a:close/>
                  <a:moveTo>
                    <a:pt x="859" y="11"/>
                  </a:moveTo>
                  <a:lnTo>
                    <a:pt x="859" y="0"/>
                  </a:lnTo>
                  <a:lnTo>
                    <a:pt x="870" y="0"/>
                  </a:lnTo>
                  <a:lnTo>
                    <a:pt x="870" y="11"/>
                  </a:lnTo>
                  <a:lnTo>
                    <a:pt x="859" y="11"/>
                  </a:lnTo>
                  <a:lnTo>
                    <a:pt x="859" y="11"/>
                  </a:lnTo>
                  <a:close/>
                  <a:moveTo>
                    <a:pt x="826" y="11"/>
                  </a:moveTo>
                  <a:lnTo>
                    <a:pt x="826" y="0"/>
                  </a:lnTo>
                  <a:lnTo>
                    <a:pt x="837" y="0"/>
                  </a:lnTo>
                  <a:lnTo>
                    <a:pt x="837" y="11"/>
                  </a:lnTo>
                  <a:lnTo>
                    <a:pt x="826" y="11"/>
                  </a:lnTo>
                  <a:lnTo>
                    <a:pt x="826" y="11"/>
                  </a:lnTo>
                  <a:close/>
                  <a:moveTo>
                    <a:pt x="796" y="11"/>
                  </a:moveTo>
                  <a:lnTo>
                    <a:pt x="796" y="0"/>
                  </a:lnTo>
                  <a:lnTo>
                    <a:pt x="807" y="0"/>
                  </a:lnTo>
                  <a:lnTo>
                    <a:pt x="807" y="11"/>
                  </a:lnTo>
                  <a:lnTo>
                    <a:pt x="796" y="11"/>
                  </a:lnTo>
                  <a:lnTo>
                    <a:pt x="796" y="11"/>
                  </a:lnTo>
                  <a:close/>
                  <a:moveTo>
                    <a:pt x="764" y="11"/>
                  </a:moveTo>
                  <a:lnTo>
                    <a:pt x="764" y="0"/>
                  </a:lnTo>
                  <a:lnTo>
                    <a:pt x="775" y="0"/>
                  </a:lnTo>
                  <a:lnTo>
                    <a:pt x="775" y="11"/>
                  </a:lnTo>
                  <a:lnTo>
                    <a:pt x="764" y="11"/>
                  </a:lnTo>
                  <a:lnTo>
                    <a:pt x="764" y="11"/>
                  </a:lnTo>
                  <a:close/>
                  <a:moveTo>
                    <a:pt x="732" y="11"/>
                  </a:moveTo>
                  <a:lnTo>
                    <a:pt x="732" y="0"/>
                  </a:lnTo>
                  <a:lnTo>
                    <a:pt x="742" y="0"/>
                  </a:lnTo>
                  <a:lnTo>
                    <a:pt x="742" y="11"/>
                  </a:lnTo>
                  <a:lnTo>
                    <a:pt x="732" y="11"/>
                  </a:lnTo>
                  <a:lnTo>
                    <a:pt x="732" y="11"/>
                  </a:lnTo>
                  <a:close/>
                  <a:moveTo>
                    <a:pt x="699" y="11"/>
                  </a:moveTo>
                  <a:lnTo>
                    <a:pt x="699" y="0"/>
                  </a:lnTo>
                  <a:lnTo>
                    <a:pt x="710" y="0"/>
                  </a:lnTo>
                  <a:lnTo>
                    <a:pt x="710" y="11"/>
                  </a:lnTo>
                  <a:lnTo>
                    <a:pt x="699" y="11"/>
                  </a:lnTo>
                  <a:lnTo>
                    <a:pt x="699" y="11"/>
                  </a:lnTo>
                  <a:close/>
                  <a:moveTo>
                    <a:pt x="669" y="11"/>
                  </a:moveTo>
                  <a:lnTo>
                    <a:pt x="669" y="0"/>
                  </a:lnTo>
                  <a:lnTo>
                    <a:pt x="680" y="0"/>
                  </a:lnTo>
                  <a:lnTo>
                    <a:pt x="680" y="11"/>
                  </a:lnTo>
                  <a:lnTo>
                    <a:pt x="669" y="11"/>
                  </a:lnTo>
                  <a:lnTo>
                    <a:pt x="669" y="11"/>
                  </a:lnTo>
                  <a:close/>
                  <a:moveTo>
                    <a:pt x="637" y="11"/>
                  </a:moveTo>
                  <a:lnTo>
                    <a:pt x="637" y="0"/>
                  </a:lnTo>
                  <a:lnTo>
                    <a:pt x="647" y="0"/>
                  </a:lnTo>
                  <a:lnTo>
                    <a:pt x="647" y="11"/>
                  </a:lnTo>
                  <a:lnTo>
                    <a:pt x="637" y="11"/>
                  </a:lnTo>
                  <a:lnTo>
                    <a:pt x="637" y="11"/>
                  </a:lnTo>
                  <a:close/>
                  <a:moveTo>
                    <a:pt x="604" y="11"/>
                  </a:moveTo>
                  <a:lnTo>
                    <a:pt x="604" y="0"/>
                  </a:lnTo>
                  <a:lnTo>
                    <a:pt x="615" y="0"/>
                  </a:lnTo>
                  <a:lnTo>
                    <a:pt x="615" y="11"/>
                  </a:lnTo>
                  <a:lnTo>
                    <a:pt x="604" y="11"/>
                  </a:lnTo>
                  <a:lnTo>
                    <a:pt x="604" y="11"/>
                  </a:lnTo>
                  <a:close/>
                  <a:moveTo>
                    <a:pt x="572" y="11"/>
                  </a:moveTo>
                  <a:lnTo>
                    <a:pt x="572" y="0"/>
                  </a:lnTo>
                  <a:lnTo>
                    <a:pt x="583" y="0"/>
                  </a:lnTo>
                  <a:lnTo>
                    <a:pt x="583" y="11"/>
                  </a:lnTo>
                  <a:lnTo>
                    <a:pt x="572" y="11"/>
                  </a:lnTo>
                  <a:lnTo>
                    <a:pt x="572" y="11"/>
                  </a:lnTo>
                  <a:close/>
                  <a:moveTo>
                    <a:pt x="542" y="11"/>
                  </a:moveTo>
                  <a:lnTo>
                    <a:pt x="542" y="0"/>
                  </a:lnTo>
                  <a:lnTo>
                    <a:pt x="553" y="0"/>
                  </a:lnTo>
                  <a:lnTo>
                    <a:pt x="553" y="11"/>
                  </a:lnTo>
                  <a:lnTo>
                    <a:pt x="542" y="11"/>
                  </a:lnTo>
                  <a:lnTo>
                    <a:pt x="542" y="11"/>
                  </a:lnTo>
                  <a:close/>
                  <a:moveTo>
                    <a:pt x="509" y="11"/>
                  </a:moveTo>
                  <a:lnTo>
                    <a:pt x="509" y="0"/>
                  </a:lnTo>
                  <a:lnTo>
                    <a:pt x="520" y="0"/>
                  </a:lnTo>
                  <a:lnTo>
                    <a:pt x="520" y="11"/>
                  </a:lnTo>
                  <a:lnTo>
                    <a:pt x="509" y="11"/>
                  </a:lnTo>
                  <a:lnTo>
                    <a:pt x="509" y="11"/>
                  </a:lnTo>
                  <a:close/>
                  <a:moveTo>
                    <a:pt x="477" y="11"/>
                  </a:moveTo>
                  <a:lnTo>
                    <a:pt x="477" y="0"/>
                  </a:lnTo>
                  <a:lnTo>
                    <a:pt x="488" y="0"/>
                  </a:lnTo>
                  <a:lnTo>
                    <a:pt x="488" y="11"/>
                  </a:lnTo>
                  <a:lnTo>
                    <a:pt x="477" y="11"/>
                  </a:lnTo>
                  <a:lnTo>
                    <a:pt x="477" y="11"/>
                  </a:lnTo>
                  <a:close/>
                  <a:moveTo>
                    <a:pt x="445" y="11"/>
                  </a:moveTo>
                  <a:lnTo>
                    <a:pt x="445" y="0"/>
                  </a:lnTo>
                  <a:lnTo>
                    <a:pt x="455" y="0"/>
                  </a:lnTo>
                  <a:lnTo>
                    <a:pt x="455" y="11"/>
                  </a:lnTo>
                  <a:lnTo>
                    <a:pt x="445" y="11"/>
                  </a:lnTo>
                  <a:lnTo>
                    <a:pt x="445" y="11"/>
                  </a:lnTo>
                  <a:close/>
                  <a:moveTo>
                    <a:pt x="414" y="11"/>
                  </a:moveTo>
                  <a:lnTo>
                    <a:pt x="414" y="0"/>
                  </a:lnTo>
                  <a:lnTo>
                    <a:pt x="425" y="0"/>
                  </a:lnTo>
                  <a:lnTo>
                    <a:pt x="425" y="11"/>
                  </a:lnTo>
                  <a:lnTo>
                    <a:pt x="414" y="11"/>
                  </a:lnTo>
                  <a:lnTo>
                    <a:pt x="414" y="11"/>
                  </a:lnTo>
                  <a:close/>
                  <a:moveTo>
                    <a:pt x="382" y="11"/>
                  </a:moveTo>
                  <a:lnTo>
                    <a:pt x="382" y="0"/>
                  </a:lnTo>
                  <a:lnTo>
                    <a:pt x="393" y="0"/>
                  </a:lnTo>
                  <a:lnTo>
                    <a:pt x="393" y="11"/>
                  </a:lnTo>
                  <a:lnTo>
                    <a:pt x="382" y="11"/>
                  </a:lnTo>
                  <a:lnTo>
                    <a:pt x="382" y="11"/>
                  </a:lnTo>
                  <a:close/>
                  <a:moveTo>
                    <a:pt x="350" y="11"/>
                  </a:moveTo>
                  <a:lnTo>
                    <a:pt x="350" y="0"/>
                  </a:lnTo>
                  <a:lnTo>
                    <a:pt x="361" y="0"/>
                  </a:lnTo>
                  <a:lnTo>
                    <a:pt x="361" y="11"/>
                  </a:lnTo>
                  <a:lnTo>
                    <a:pt x="350" y="11"/>
                  </a:lnTo>
                  <a:lnTo>
                    <a:pt x="350" y="11"/>
                  </a:lnTo>
                  <a:close/>
                  <a:moveTo>
                    <a:pt x="317" y="11"/>
                  </a:moveTo>
                  <a:lnTo>
                    <a:pt x="317" y="0"/>
                  </a:lnTo>
                  <a:lnTo>
                    <a:pt x="328" y="0"/>
                  </a:lnTo>
                  <a:lnTo>
                    <a:pt x="328" y="11"/>
                  </a:lnTo>
                  <a:lnTo>
                    <a:pt x="317" y="11"/>
                  </a:lnTo>
                  <a:lnTo>
                    <a:pt x="317" y="11"/>
                  </a:lnTo>
                  <a:close/>
                  <a:moveTo>
                    <a:pt x="287" y="11"/>
                  </a:moveTo>
                  <a:lnTo>
                    <a:pt x="287" y="0"/>
                  </a:lnTo>
                  <a:lnTo>
                    <a:pt x="298" y="0"/>
                  </a:lnTo>
                  <a:lnTo>
                    <a:pt x="298" y="11"/>
                  </a:lnTo>
                  <a:lnTo>
                    <a:pt x="287" y="11"/>
                  </a:lnTo>
                  <a:lnTo>
                    <a:pt x="287" y="11"/>
                  </a:lnTo>
                  <a:close/>
                  <a:moveTo>
                    <a:pt x="255" y="11"/>
                  </a:moveTo>
                  <a:lnTo>
                    <a:pt x="255" y="0"/>
                  </a:lnTo>
                  <a:lnTo>
                    <a:pt x="266" y="0"/>
                  </a:lnTo>
                  <a:lnTo>
                    <a:pt x="266" y="11"/>
                  </a:lnTo>
                  <a:lnTo>
                    <a:pt x="255" y="11"/>
                  </a:lnTo>
                  <a:lnTo>
                    <a:pt x="255" y="11"/>
                  </a:lnTo>
                  <a:close/>
                  <a:moveTo>
                    <a:pt x="223" y="11"/>
                  </a:moveTo>
                  <a:lnTo>
                    <a:pt x="223" y="0"/>
                  </a:lnTo>
                  <a:lnTo>
                    <a:pt x="233" y="0"/>
                  </a:lnTo>
                  <a:lnTo>
                    <a:pt x="233" y="11"/>
                  </a:lnTo>
                  <a:lnTo>
                    <a:pt x="223" y="11"/>
                  </a:lnTo>
                  <a:lnTo>
                    <a:pt x="223" y="11"/>
                  </a:lnTo>
                  <a:close/>
                  <a:moveTo>
                    <a:pt x="190" y="11"/>
                  </a:moveTo>
                  <a:lnTo>
                    <a:pt x="190" y="0"/>
                  </a:lnTo>
                  <a:lnTo>
                    <a:pt x="201" y="0"/>
                  </a:lnTo>
                  <a:lnTo>
                    <a:pt x="201" y="11"/>
                  </a:lnTo>
                  <a:lnTo>
                    <a:pt x="190" y="11"/>
                  </a:lnTo>
                  <a:lnTo>
                    <a:pt x="190" y="11"/>
                  </a:lnTo>
                  <a:close/>
                  <a:moveTo>
                    <a:pt x="160" y="11"/>
                  </a:moveTo>
                  <a:lnTo>
                    <a:pt x="160" y="0"/>
                  </a:lnTo>
                  <a:lnTo>
                    <a:pt x="171" y="0"/>
                  </a:lnTo>
                  <a:lnTo>
                    <a:pt x="171" y="11"/>
                  </a:lnTo>
                  <a:lnTo>
                    <a:pt x="160" y="11"/>
                  </a:lnTo>
                  <a:lnTo>
                    <a:pt x="160" y="11"/>
                  </a:lnTo>
                  <a:close/>
                  <a:moveTo>
                    <a:pt x="128" y="11"/>
                  </a:moveTo>
                  <a:lnTo>
                    <a:pt x="128" y="0"/>
                  </a:lnTo>
                  <a:lnTo>
                    <a:pt x="138" y="0"/>
                  </a:lnTo>
                  <a:lnTo>
                    <a:pt x="138" y="11"/>
                  </a:lnTo>
                  <a:lnTo>
                    <a:pt x="128" y="11"/>
                  </a:lnTo>
                  <a:lnTo>
                    <a:pt x="128" y="11"/>
                  </a:lnTo>
                  <a:close/>
                  <a:moveTo>
                    <a:pt x="95" y="11"/>
                  </a:moveTo>
                  <a:lnTo>
                    <a:pt x="95" y="0"/>
                  </a:lnTo>
                  <a:lnTo>
                    <a:pt x="106" y="0"/>
                  </a:lnTo>
                  <a:lnTo>
                    <a:pt x="106" y="11"/>
                  </a:lnTo>
                  <a:lnTo>
                    <a:pt x="95" y="11"/>
                  </a:lnTo>
                  <a:lnTo>
                    <a:pt x="95" y="11"/>
                  </a:lnTo>
                  <a:close/>
                  <a:moveTo>
                    <a:pt x="63" y="11"/>
                  </a:moveTo>
                  <a:lnTo>
                    <a:pt x="63" y="0"/>
                  </a:lnTo>
                  <a:lnTo>
                    <a:pt x="74" y="0"/>
                  </a:lnTo>
                  <a:lnTo>
                    <a:pt x="74" y="11"/>
                  </a:lnTo>
                  <a:lnTo>
                    <a:pt x="63" y="11"/>
                  </a:lnTo>
                  <a:lnTo>
                    <a:pt x="63" y="11"/>
                  </a:lnTo>
                  <a:close/>
                  <a:moveTo>
                    <a:pt x="33" y="11"/>
                  </a:moveTo>
                  <a:lnTo>
                    <a:pt x="33" y="0"/>
                  </a:lnTo>
                  <a:lnTo>
                    <a:pt x="44" y="0"/>
                  </a:lnTo>
                  <a:lnTo>
                    <a:pt x="44" y="11"/>
                  </a:lnTo>
                  <a:lnTo>
                    <a:pt x="33" y="11"/>
                  </a:lnTo>
                  <a:lnTo>
                    <a:pt x="33" y="11"/>
                  </a:lnTo>
                  <a:close/>
                  <a:moveTo>
                    <a:pt x="0" y="11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11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5A4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62" r:id="rId4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36790" y="1347614"/>
            <a:ext cx="6670417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我是小小讲解员</a:t>
            </a:r>
            <a:endParaRPr lang="zh-CN" altLang="en-US" sz="7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-1" y="123189"/>
            <a:ext cx="5652120" cy="2644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"/>
          <p:cNvSpPr txBox="1"/>
          <p:nvPr/>
        </p:nvSpPr>
        <p:spPr>
          <a:xfrm>
            <a:off x="161281" y="110686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语文  五年级  下册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57363" y="573746"/>
            <a:ext cx="1837384" cy="1216348"/>
          </a:xfrm>
          <a:prstGeom prst="rect">
            <a:avLst/>
          </a:prstGeom>
          <a:ln>
            <a:noFill/>
          </a:ln>
          <a:effectLst/>
        </p:spPr>
      </p:pic>
      <p:sp>
        <p:nvSpPr>
          <p:cNvPr id="4" name="矩形 3"/>
          <p:cNvSpPr/>
          <p:nvPr/>
        </p:nvSpPr>
        <p:spPr>
          <a:xfrm>
            <a:off x="598113" y="398935"/>
            <a:ext cx="6206135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手指一样的山峰，它的含义非常美好，寓意着潍坊的事业正在蓬勃发展，像初出山的太阳一样蒸蒸日上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6332" y="1847769"/>
            <a:ext cx="7988116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下面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，我们就到馆内参观。我们现在看到的文物就是关于我们的祖先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始人。他们用双手造出了许多方便生活的器件。令人惊奇的是，他们竟然制作出一件可以算上奇迹的“蛋壳陶”。“蛋壳陶”有“薄如纸”的美称，而它这一身的重量却只被一条细细的“大长腿”支撑着，堪称完美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26149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411510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接下来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，我带大家了解一下潍坊的名人吧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。有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“让梨”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的孔融、有擅长经学的郑兹，还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有机智多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，能言善辩的晏子，最后还有孔子的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门生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长等等。正是他们的付出，才有了潍坊历史上的长治久安。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今天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的讲解就到这里了，潍坊博物馆的文物还有许多，希望下次你来时，可以细细欣赏品味！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3147814"/>
            <a:ext cx="2246060" cy="16309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" name="组合 4"/>
          <p:cNvGrpSpPr/>
          <p:nvPr/>
        </p:nvGrpSpPr>
        <p:grpSpPr>
          <a:xfrm>
            <a:off x="7396652" y="636208"/>
            <a:ext cx="1090674" cy="1478468"/>
            <a:chOff x="7085527" y="607662"/>
            <a:chExt cx="1451687" cy="1967842"/>
          </a:xfrm>
        </p:grpSpPr>
        <p:pic>
          <p:nvPicPr>
            <p:cNvPr id="2050" name="Picture 2" descr="https://p1.ssl.qhimg.com/dr/270_500_/t01689a1d72a3af6adc.jpg?size=577x78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5527" y="607662"/>
              <a:ext cx="1451687" cy="19678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7097053" y="678290"/>
              <a:ext cx="5993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孔融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851138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/>
          <p:cNvSpPr/>
          <p:nvPr/>
        </p:nvSpPr>
        <p:spPr>
          <a:xfrm>
            <a:off x="651901" y="1649093"/>
            <a:ext cx="7848872" cy="2568235"/>
          </a:xfrm>
          <a:prstGeom prst="flowChartAlternateProcess">
            <a:avLst/>
          </a:prstGeom>
          <a:grpFill/>
          <a:ln>
            <a:solidFill>
              <a:schemeClr val="accent6">
                <a:lumMod val="60000"/>
                <a:lumOff val="40000"/>
              </a:schemeClr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 defTabSz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先讲给小组成员听，听的同学提出改进意见，还可以对不明白的地方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提出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疑问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  <a:endParaRPr lang="en-US" altLang="zh-CN" sz="24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342900" lvl="0" indent="-342900" defTabSz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根据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同学们的意见，改进自己的讲解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  <a:endParaRPr lang="en-US" altLang="zh-CN" sz="24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342900" lvl="0" indent="-342900" defTabSz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n"/>
            </a:pP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最后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，小组推举代表在班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上讲一讲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80450" y="411510"/>
            <a:ext cx="2366215" cy="1165966"/>
            <a:chOff x="60425" y="116632"/>
            <a:chExt cx="3154461" cy="1554378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25" y="116632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1094216" y="836713"/>
              <a:ext cx="1210426" cy="707789"/>
            </a:xfrm>
            <a:prstGeom prst="rect">
              <a:avLst/>
            </a:prstGeom>
            <a:noFill/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要求</a:t>
              </a:r>
              <a:endParaRPr lang="zh-CN" altLang="en-US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0450" y="536353"/>
            <a:ext cx="2366215" cy="1165966"/>
            <a:chOff x="60425" y="116632"/>
            <a:chExt cx="3154461" cy="1554378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25" y="116632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581334" y="836713"/>
              <a:ext cx="2236187" cy="707789"/>
            </a:xfrm>
            <a:prstGeom prst="rect">
              <a:avLst/>
            </a:prstGeom>
            <a:noFill/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注意事项</a:t>
              </a:r>
              <a:endParaRPr lang="zh-CN" altLang="en-US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539552" y="1923678"/>
            <a:ext cx="8136904" cy="1541777"/>
          </a:xfrm>
          <a:prstGeom prst="roundRect">
            <a:avLst/>
          </a:prstGeom>
          <a:grpFill/>
          <a:ln>
            <a:solidFill>
              <a:schemeClr val="accent2">
                <a:lumMod val="60000"/>
                <a:lumOff val="40000"/>
              </a:schemeClr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defTabSz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Font typeface="黑体" panose="02010609060101010101" pitchFamily="49" charset="-122"/>
              <a:buChar char="★"/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提纲，按照一定顺序讲述。</a:t>
            </a:r>
          </a:p>
          <a:p>
            <a:pPr marL="457200" indent="-457200" defTabSz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Font typeface="黑体" panose="02010609060101010101" pitchFamily="49" charset="-122"/>
              <a:buChar char="★"/>
            </a:pP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听众的反应，对讲解的内容做调整。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410799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/>
        </p:nvSpPr>
        <p:spPr>
          <a:xfrm>
            <a:off x="684213" y="928676"/>
            <a:ext cx="7511966" cy="2345550"/>
          </a:xfrm>
          <a:prstGeom prst="round2DiagRect">
            <a:avLst/>
          </a:prstGeom>
          <a:grpFill/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学校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有客人来，需要你帮忙讲解学校有代表性的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地方；亲友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到你家做客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，需要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你介绍一下周边的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环境；暑假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开始了，博物馆需要志愿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讲解员</a:t>
            </a:r>
            <a:r>
              <a:rPr lang="en-US" altLang="zh-CN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选择一个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情境，做一名</a:t>
            </a:r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小小讲解员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4147" b="100000" l="1385" r="90000">
                        <a14:foregroundMark x1="19077" y1="31336" x2="19077" y2="31336"/>
                        <a14:foregroundMark x1="71231" y1="26267" x2="71231" y2="26267"/>
                        <a14:foregroundMark x1="64308" y1="89555" x2="64308" y2="89555"/>
                        <a14:foregroundMark x1="49846" y1="92166" x2="49846" y2="92166"/>
                        <a14:foregroundMark x1="54308" y1="89555" x2="54308" y2="89555"/>
                        <a14:foregroundMark x1="22923" y1="31951" x2="22923" y2="31951"/>
                        <a14:foregroundMark x1="22308" y1="29493" x2="22308" y2="29493"/>
                        <a14:foregroundMark x1="25385" y1="26882" x2="25385" y2="26882"/>
                        <a14:foregroundMark x1="6462" y1="26882" x2="6462" y2="26882"/>
                        <a14:foregroundMark x1="51077" y1="78341" x2="51077" y2="78341"/>
                        <a14:foregroundMark x1="59231" y1="78341" x2="59231" y2="78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68344" y="3147814"/>
            <a:ext cx="1674448" cy="16770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00034" y="642924"/>
            <a:ext cx="5364605" cy="757510"/>
            <a:chOff x="5556645" y="1412302"/>
            <a:chExt cx="3142752" cy="757510"/>
          </a:xfrm>
        </p:grpSpPr>
        <p:sp>
          <p:nvSpPr>
            <p:cNvPr id="12" name="TextBox 95"/>
            <p:cNvSpPr txBox="1"/>
            <p:nvPr/>
          </p:nvSpPr>
          <p:spPr>
            <a:xfrm>
              <a:off x="5620337" y="1412302"/>
              <a:ext cx="3079060" cy="757510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当</a:t>
              </a:r>
              <a:r>
                <a:rPr lang="zh-CN" altLang="en-US" sz="3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讲解员要</a:t>
              </a:r>
              <a:r>
                <a:rPr lang="zh-CN" altLang="en-US" sz="3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具备哪些优势？</a:t>
              </a:r>
              <a:endPara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流程图: 联系 13"/>
            <p:cNvSpPr/>
            <p:nvPr/>
          </p:nvSpPr>
          <p:spPr>
            <a:xfrm>
              <a:off x="5556645" y="1724471"/>
              <a:ext cx="127414" cy="169589"/>
            </a:xfrm>
            <a:prstGeom prst="flowChartConnector">
              <a:avLst/>
            </a:prstGeom>
            <a:solidFill>
              <a:srgbClr val="FFC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15460" y="2211710"/>
            <a:ext cx="5370904" cy="20313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63538" indent="-363538">
              <a:lnSpc>
                <a:spcPct val="15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普通话要说得好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，口齿清楚，发音准确，熟悉所讲解的内容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3538" indent="-363538">
              <a:lnSpc>
                <a:spcPct val="15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要注重个人基本礼仪。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36163" y="2355726"/>
            <a:ext cx="2496277" cy="18722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348332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未知"/>
          <p:cNvSpPr>
            <a:spLocks/>
          </p:cNvSpPr>
          <p:nvPr/>
        </p:nvSpPr>
        <p:spPr bwMode="auto">
          <a:xfrm>
            <a:off x="3579880" y="627534"/>
            <a:ext cx="1984240" cy="635818"/>
          </a:xfrm>
          <a:custGeom>
            <a:avLst/>
            <a:gdLst>
              <a:gd name="T0" fmla="*/ 2147483647 w 3701"/>
              <a:gd name="T1" fmla="*/ 2147483647 h 772"/>
              <a:gd name="T2" fmla="*/ 2147483647 w 3701"/>
              <a:gd name="T3" fmla="*/ 2147483647 h 772"/>
              <a:gd name="T4" fmla="*/ 2147483647 w 3701"/>
              <a:gd name="T5" fmla="*/ 2147483647 h 772"/>
              <a:gd name="T6" fmla="*/ 2147483647 w 3701"/>
              <a:gd name="T7" fmla="*/ 2147483647 h 772"/>
              <a:gd name="T8" fmla="*/ 2147483647 w 3701"/>
              <a:gd name="T9" fmla="*/ 2147483647 h 772"/>
              <a:gd name="T10" fmla="*/ 2147483647 w 3701"/>
              <a:gd name="T11" fmla="*/ 2147483647 h 772"/>
              <a:gd name="T12" fmla="*/ 2147483647 w 3701"/>
              <a:gd name="T13" fmla="*/ 2147483647 h 772"/>
              <a:gd name="T14" fmla="*/ 2147483647 w 3701"/>
              <a:gd name="T15" fmla="*/ 2147483647 h 772"/>
              <a:gd name="T16" fmla="*/ 2147483647 w 3701"/>
              <a:gd name="T17" fmla="*/ 2147483647 h 772"/>
              <a:gd name="T18" fmla="*/ 2147483647 w 3701"/>
              <a:gd name="T19" fmla="*/ 0 h 772"/>
              <a:gd name="T20" fmla="*/ 2147483647 w 3701"/>
              <a:gd name="T21" fmla="*/ 2147483647 h 772"/>
              <a:gd name="T22" fmla="*/ 2147483647 w 3701"/>
              <a:gd name="T23" fmla="*/ 2147483647 h 772"/>
              <a:gd name="T24" fmla="*/ 2147483647 w 3701"/>
              <a:gd name="T25" fmla="*/ 0 h 772"/>
              <a:gd name="T26" fmla="*/ 2147483647 w 3701"/>
              <a:gd name="T27" fmla="*/ 2147483647 h 772"/>
              <a:gd name="T28" fmla="*/ 2147483647 w 3701"/>
              <a:gd name="T29" fmla="*/ 2147483647 h 772"/>
              <a:gd name="T30" fmla="*/ 2147483647 w 3701"/>
              <a:gd name="T31" fmla="*/ 0 h 772"/>
              <a:gd name="T32" fmla="*/ 2147483647 w 3701"/>
              <a:gd name="T33" fmla="*/ 2147483647 h 772"/>
              <a:gd name="T34" fmla="*/ 2147483647 w 3701"/>
              <a:gd name="T35" fmla="*/ 2147483647 h 772"/>
              <a:gd name="T36" fmla="*/ 2147483647 w 3701"/>
              <a:gd name="T37" fmla="*/ 0 h 772"/>
              <a:gd name="T38" fmla="*/ 2147483647 w 3701"/>
              <a:gd name="T39" fmla="*/ 2147483647 h 772"/>
              <a:gd name="T40" fmla="*/ 2147483647 w 3701"/>
              <a:gd name="T41" fmla="*/ 2147483647 h 772"/>
              <a:gd name="T42" fmla="*/ 2147483647 w 3701"/>
              <a:gd name="T43" fmla="*/ 2147483647 h 772"/>
              <a:gd name="T44" fmla="*/ 2147483647 w 3701"/>
              <a:gd name="T45" fmla="*/ 2147483647 h 772"/>
              <a:gd name="T46" fmla="*/ 2147483647 w 3701"/>
              <a:gd name="T47" fmla="*/ 2147483647 h 772"/>
              <a:gd name="T48" fmla="*/ 2147483647 w 3701"/>
              <a:gd name="T49" fmla="*/ 2147483647 h 772"/>
              <a:gd name="T50" fmla="*/ 2147483647 w 3701"/>
              <a:gd name="T51" fmla="*/ 2147483647 h 772"/>
              <a:gd name="T52" fmla="*/ 2147483647 w 3701"/>
              <a:gd name="T53" fmla="*/ 2147483647 h 772"/>
              <a:gd name="T54" fmla="*/ 2147483647 w 3701"/>
              <a:gd name="T55" fmla="*/ 2147483647 h 772"/>
              <a:gd name="T56" fmla="*/ 2147483647 w 3701"/>
              <a:gd name="T57" fmla="*/ 2147483647 h 772"/>
              <a:gd name="T58" fmla="*/ 2147483647 w 3701"/>
              <a:gd name="T59" fmla="*/ 2147483647 h 772"/>
              <a:gd name="T60" fmla="*/ 0 w 3701"/>
              <a:gd name="T61" fmla="*/ 2147483647 h 772"/>
              <a:gd name="T62" fmla="*/ 2147483647 w 3701"/>
              <a:gd name="T63" fmla="*/ 2147483647 h 772"/>
              <a:gd name="T64" fmla="*/ 2147483647 w 3701"/>
              <a:gd name="T65" fmla="*/ 2147483647 h 772"/>
              <a:gd name="T66" fmla="*/ 2147483647 w 3701"/>
              <a:gd name="T67" fmla="*/ 2147483647 h 772"/>
              <a:gd name="T68" fmla="*/ 2147483647 w 3701"/>
              <a:gd name="T69" fmla="*/ 2147483647 h 772"/>
              <a:gd name="T70" fmla="*/ 2147483647 w 3701"/>
              <a:gd name="T71" fmla="*/ 2147483647 h 772"/>
              <a:gd name="T72" fmla="*/ 2147483647 w 3701"/>
              <a:gd name="T73" fmla="*/ 2147483647 h 772"/>
              <a:gd name="T74" fmla="*/ 2147483647 w 3701"/>
              <a:gd name="T75" fmla="*/ 2147483647 h 772"/>
              <a:gd name="T76" fmla="*/ 2147483647 w 3701"/>
              <a:gd name="T77" fmla="*/ 2147483647 h 772"/>
              <a:gd name="T78" fmla="*/ 2147483647 w 3701"/>
              <a:gd name="T79" fmla="*/ 2147483647 h 772"/>
              <a:gd name="T80" fmla="*/ 2147483647 w 3701"/>
              <a:gd name="T81" fmla="*/ 2147483647 h 772"/>
              <a:gd name="T82" fmla="*/ 2147483647 w 3701"/>
              <a:gd name="T83" fmla="*/ 2147483647 h 772"/>
              <a:gd name="T84" fmla="*/ 2147483647 w 3701"/>
              <a:gd name="T85" fmla="*/ 2147483647 h 772"/>
              <a:gd name="T86" fmla="*/ 2147483647 w 3701"/>
              <a:gd name="T87" fmla="*/ 2147483647 h 772"/>
              <a:gd name="T88" fmla="*/ 2147483647 w 3701"/>
              <a:gd name="T89" fmla="*/ 2147483647 h 772"/>
              <a:gd name="T90" fmla="*/ 2147483647 w 3701"/>
              <a:gd name="T91" fmla="*/ 2147483647 h 772"/>
              <a:gd name="T92" fmla="*/ 2147483647 w 3701"/>
              <a:gd name="T93" fmla="*/ 2147483647 h 772"/>
              <a:gd name="T94" fmla="*/ 2147483647 w 3701"/>
              <a:gd name="T95" fmla="*/ 2147483647 h 772"/>
              <a:gd name="T96" fmla="*/ 2147483647 w 3701"/>
              <a:gd name="T97" fmla="*/ 2147483647 h 772"/>
              <a:gd name="T98" fmla="*/ 2147483647 w 3701"/>
              <a:gd name="T99" fmla="*/ 2147483647 h 772"/>
              <a:gd name="T100" fmla="*/ 2147483647 w 3701"/>
              <a:gd name="T101" fmla="*/ 2147483647 h 772"/>
              <a:gd name="T102" fmla="*/ 2147483647 w 3701"/>
              <a:gd name="T103" fmla="*/ 2147483647 h 772"/>
              <a:gd name="T104" fmla="*/ 2147483647 w 3701"/>
              <a:gd name="T105" fmla="*/ 2147483647 h 772"/>
              <a:gd name="T106" fmla="*/ 2147483647 w 3701"/>
              <a:gd name="T107" fmla="*/ 2147483647 h 772"/>
              <a:gd name="T108" fmla="*/ 2147483647 w 3701"/>
              <a:gd name="T109" fmla="*/ 2147483647 h 772"/>
              <a:gd name="T110" fmla="*/ 2147483647 w 3701"/>
              <a:gd name="T111" fmla="*/ 2147483647 h 772"/>
              <a:gd name="T112" fmla="*/ 2147483647 w 3701"/>
              <a:gd name="T113" fmla="*/ 2147483647 h 772"/>
              <a:gd name="T114" fmla="*/ 2147483647 w 3701"/>
              <a:gd name="T115" fmla="*/ 2147483647 h 772"/>
              <a:gd name="T116" fmla="*/ 2147483647 w 3701"/>
              <a:gd name="T117" fmla="*/ 2147483647 h 772"/>
              <a:gd name="T118" fmla="*/ 2147483647 w 3701"/>
              <a:gd name="T119" fmla="*/ 2147483647 h 772"/>
              <a:gd name="T120" fmla="*/ 2147483647 w 3701"/>
              <a:gd name="T121" fmla="*/ 2147483647 h 772"/>
              <a:gd name="T122" fmla="*/ 2147483647 w 3701"/>
              <a:gd name="T123" fmla="*/ 0 h 7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01"/>
              <a:gd name="T187" fmla="*/ 0 h 772"/>
              <a:gd name="T188" fmla="*/ 3701 w 3701"/>
              <a:gd name="T189" fmla="*/ 772 h 77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solidFill>
            <a:schemeClr val="bg1">
              <a:alpha val="9804"/>
            </a:schemeClr>
          </a:solidFill>
          <a:ln w="57150">
            <a:solidFill>
              <a:schemeClr val="accent5"/>
            </a:solidFill>
            <a:round/>
            <a:headEnd/>
            <a:tailEnd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基本礼仪</a:t>
            </a:r>
          </a:p>
        </p:txBody>
      </p:sp>
      <p:sp>
        <p:nvSpPr>
          <p:cNvPr id="2" name="矩形 1"/>
          <p:cNvSpPr/>
          <p:nvPr/>
        </p:nvSpPr>
        <p:spPr>
          <a:xfrm>
            <a:off x="611560" y="1779662"/>
            <a:ext cx="5328592" cy="2214837"/>
          </a:xfrm>
          <a:prstGeom prst="rect">
            <a:avLst/>
          </a:prstGeom>
          <a:solidFill>
            <a:schemeClr val="bg2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63538" indent="-363538"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solidFill>
                  <a:schemeClr val="tx1"/>
                </a:solidFill>
                <a:ea typeface="楷体" panose="02010609060101010101" pitchFamily="49" charset="-122"/>
              </a:rPr>
              <a:t>仪容要整洁、卫生、自然。</a:t>
            </a:r>
            <a:endParaRPr lang="en-US" altLang="zh-CN" sz="3200" b="1" dirty="0" smtClean="0">
              <a:solidFill>
                <a:schemeClr val="tx1"/>
              </a:solidFill>
              <a:ea typeface="楷体" panose="02010609060101010101" pitchFamily="49" charset="-122"/>
            </a:endParaRPr>
          </a:p>
          <a:p>
            <a:pPr marL="363538" indent="-363538"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solidFill>
                  <a:schemeClr val="tx1"/>
                </a:solidFill>
                <a:ea typeface="楷体" panose="02010609060101010101" pitchFamily="49" charset="-122"/>
              </a:rPr>
              <a:t>要有正确的站姿、坐姿、走姿等。</a:t>
            </a:r>
            <a:endParaRPr lang="en-US" altLang="zh-CN" sz="3200" b="1" dirty="0" smtClean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6176" y="1995686"/>
            <a:ext cx="2406915" cy="18051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未知"/>
          <p:cNvSpPr>
            <a:spLocks/>
          </p:cNvSpPr>
          <p:nvPr/>
        </p:nvSpPr>
        <p:spPr bwMode="auto">
          <a:xfrm>
            <a:off x="3546427" y="586521"/>
            <a:ext cx="1984240" cy="635818"/>
          </a:xfrm>
          <a:custGeom>
            <a:avLst/>
            <a:gdLst>
              <a:gd name="T0" fmla="*/ 2147483647 w 3701"/>
              <a:gd name="T1" fmla="*/ 2147483647 h 772"/>
              <a:gd name="T2" fmla="*/ 2147483647 w 3701"/>
              <a:gd name="T3" fmla="*/ 2147483647 h 772"/>
              <a:gd name="T4" fmla="*/ 2147483647 w 3701"/>
              <a:gd name="T5" fmla="*/ 2147483647 h 772"/>
              <a:gd name="T6" fmla="*/ 2147483647 w 3701"/>
              <a:gd name="T7" fmla="*/ 2147483647 h 772"/>
              <a:gd name="T8" fmla="*/ 2147483647 w 3701"/>
              <a:gd name="T9" fmla="*/ 2147483647 h 772"/>
              <a:gd name="T10" fmla="*/ 2147483647 w 3701"/>
              <a:gd name="T11" fmla="*/ 2147483647 h 772"/>
              <a:gd name="T12" fmla="*/ 2147483647 w 3701"/>
              <a:gd name="T13" fmla="*/ 2147483647 h 772"/>
              <a:gd name="T14" fmla="*/ 2147483647 w 3701"/>
              <a:gd name="T15" fmla="*/ 2147483647 h 772"/>
              <a:gd name="T16" fmla="*/ 2147483647 w 3701"/>
              <a:gd name="T17" fmla="*/ 2147483647 h 772"/>
              <a:gd name="T18" fmla="*/ 2147483647 w 3701"/>
              <a:gd name="T19" fmla="*/ 0 h 772"/>
              <a:gd name="T20" fmla="*/ 2147483647 w 3701"/>
              <a:gd name="T21" fmla="*/ 2147483647 h 772"/>
              <a:gd name="T22" fmla="*/ 2147483647 w 3701"/>
              <a:gd name="T23" fmla="*/ 2147483647 h 772"/>
              <a:gd name="T24" fmla="*/ 2147483647 w 3701"/>
              <a:gd name="T25" fmla="*/ 0 h 772"/>
              <a:gd name="T26" fmla="*/ 2147483647 w 3701"/>
              <a:gd name="T27" fmla="*/ 2147483647 h 772"/>
              <a:gd name="T28" fmla="*/ 2147483647 w 3701"/>
              <a:gd name="T29" fmla="*/ 2147483647 h 772"/>
              <a:gd name="T30" fmla="*/ 2147483647 w 3701"/>
              <a:gd name="T31" fmla="*/ 0 h 772"/>
              <a:gd name="T32" fmla="*/ 2147483647 w 3701"/>
              <a:gd name="T33" fmla="*/ 2147483647 h 772"/>
              <a:gd name="T34" fmla="*/ 2147483647 w 3701"/>
              <a:gd name="T35" fmla="*/ 2147483647 h 772"/>
              <a:gd name="T36" fmla="*/ 2147483647 w 3701"/>
              <a:gd name="T37" fmla="*/ 0 h 772"/>
              <a:gd name="T38" fmla="*/ 2147483647 w 3701"/>
              <a:gd name="T39" fmla="*/ 2147483647 h 772"/>
              <a:gd name="T40" fmla="*/ 2147483647 w 3701"/>
              <a:gd name="T41" fmla="*/ 2147483647 h 772"/>
              <a:gd name="T42" fmla="*/ 2147483647 w 3701"/>
              <a:gd name="T43" fmla="*/ 2147483647 h 772"/>
              <a:gd name="T44" fmla="*/ 2147483647 w 3701"/>
              <a:gd name="T45" fmla="*/ 2147483647 h 772"/>
              <a:gd name="T46" fmla="*/ 2147483647 w 3701"/>
              <a:gd name="T47" fmla="*/ 2147483647 h 772"/>
              <a:gd name="T48" fmla="*/ 2147483647 w 3701"/>
              <a:gd name="T49" fmla="*/ 2147483647 h 772"/>
              <a:gd name="T50" fmla="*/ 2147483647 w 3701"/>
              <a:gd name="T51" fmla="*/ 2147483647 h 772"/>
              <a:gd name="T52" fmla="*/ 2147483647 w 3701"/>
              <a:gd name="T53" fmla="*/ 2147483647 h 772"/>
              <a:gd name="T54" fmla="*/ 2147483647 w 3701"/>
              <a:gd name="T55" fmla="*/ 2147483647 h 772"/>
              <a:gd name="T56" fmla="*/ 2147483647 w 3701"/>
              <a:gd name="T57" fmla="*/ 2147483647 h 772"/>
              <a:gd name="T58" fmla="*/ 2147483647 w 3701"/>
              <a:gd name="T59" fmla="*/ 2147483647 h 772"/>
              <a:gd name="T60" fmla="*/ 0 w 3701"/>
              <a:gd name="T61" fmla="*/ 2147483647 h 772"/>
              <a:gd name="T62" fmla="*/ 2147483647 w 3701"/>
              <a:gd name="T63" fmla="*/ 2147483647 h 772"/>
              <a:gd name="T64" fmla="*/ 2147483647 w 3701"/>
              <a:gd name="T65" fmla="*/ 2147483647 h 772"/>
              <a:gd name="T66" fmla="*/ 2147483647 w 3701"/>
              <a:gd name="T67" fmla="*/ 2147483647 h 772"/>
              <a:gd name="T68" fmla="*/ 2147483647 w 3701"/>
              <a:gd name="T69" fmla="*/ 2147483647 h 772"/>
              <a:gd name="T70" fmla="*/ 2147483647 w 3701"/>
              <a:gd name="T71" fmla="*/ 2147483647 h 772"/>
              <a:gd name="T72" fmla="*/ 2147483647 w 3701"/>
              <a:gd name="T73" fmla="*/ 2147483647 h 772"/>
              <a:gd name="T74" fmla="*/ 2147483647 w 3701"/>
              <a:gd name="T75" fmla="*/ 2147483647 h 772"/>
              <a:gd name="T76" fmla="*/ 2147483647 w 3701"/>
              <a:gd name="T77" fmla="*/ 2147483647 h 772"/>
              <a:gd name="T78" fmla="*/ 2147483647 w 3701"/>
              <a:gd name="T79" fmla="*/ 2147483647 h 772"/>
              <a:gd name="T80" fmla="*/ 2147483647 w 3701"/>
              <a:gd name="T81" fmla="*/ 2147483647 h 772"/>
              <a:gd name="T82" fmla="*/ 2147483647 w 3701"/>
              <a:gd name="T83" fmla="*/ 2147483647 h 772"/>
              <a:gd name="T84" fmla="*/ 2147483647 w 3701"/>
              <a:gd name="T85" fmla="*/ 2147483647 h 772"/>
              <a:gd name="T86" fmla="*/ 2147483647 w 3701"/>
              <a:gd name="T87" fmla="*/ 2147483647 h 772"/>
              <a:gd name="T88" fmla="*/ 2147483647 w 3701"/>
              <a:gd name="T89" fmla="*/ 2147483647 h 772"/>
              <a:gd name="T90" fmla="*/ 2147483647 w 3701"/>
              <a:gd name="T91" fmla="*/ 2147483647 h 772"/>
              <a:gd name="T92" fmla="*/ 2147483647 w 3701"/>
              <a:gd name="T93" fmla="*/ 2147483647 h 772"/>
              <a:gd name="T94" fmla="*/ 2147483647 w 3701"/>
              <a:gd name="T95" fmla="*/ 2147483647 h 772"/>
              <a:gd name="T96" fmla="*/ 2147483647 w 3701"/>
              <a:gd name="T97" fmla="*/ 2147483647 h 772"/>
              <a:gd name="T98" fmla="*/ 2147483647 w 3701"/>
              <a:gd name="T99" fmla="*/ 2147483647 h 772"/>
              <a:gd name="T100" fmla="*/ 2147483647 w 3701"/>
              <a:gd name="T101" fmla="*/ 2147483647 h 772"/>
              <a:gd name="T102" fmla="*/ 2147483647 w 3701"/>
              <a:gd name="T103" fmla="*/ 2147483647 h 772"/>
              <a:gd name="T104" fmla="*/ 2147483647 w 3701"/>
              <a:gd name="T105" fmla="*/ 2147483647 h 772"/>
              <a:gd name="T106" fmla="*/ 2147483647 w 3701"/>
              <a:gd name="T107" fmla="*/ 2147483647 h 772"/>
              <a:gd name="T108" fmla="*/ 2147483647 w 3701"/>
              <a:gd name="T109" fmla="*/ 2147483647 h 772"/>
              <a:gd name="T110" fmla="*/ 2147483647 w 3701"/>
              <a:gd name="T111" fmla="*/ 2147483647 h 772"/>
              <a:gd name="T112" fmla="*/ 2147483647 w 3701"/>
              <a:gd name="T113" fmla="*/ 2147483647 h 772"/>
              <a:gd name="T114" fmla="*/ 2147483647 w 3701"/>
              <a:gd name="T115" fmla="*/ 2147483647 h 772"/>
              <a:gd name="T116" fmla="*/ 2147483647 w 3701"/>
              <a:gd name="T117" fmla="*/ 2147483647 h 772"/>
              <a:gd name="T118" fmla="*/ 2147483647 w 3701"/>
              <a:gd name="T119" fmla="*/ 2147483647 h 772"/>
              <a:gd name="T120" fmla="*/ 2147483647 w 3701"/>
              <a:gd name="T121" fmla="*/ 2147483647 h 772"/>
              <a:gd name="T122" fmla="*/ 2147483647 w 3701"/>
              <a:gd name="T123" fmla="*/ 0 h 7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01"/>
              <a:gd name="T187" fmla="*/ 0 h 772"/>
              <a:gd name="T188" fmla="*/ 3701 w 3701"/>
              <a:gd name="T189" fmla="*/ 772 h 77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solidFill>
            <a:schemeClr val="bg1">
              <a:alpha val="9804"/>
            </a:schemeClr>
          </a:solidFill>
          <a:ln w="57150">
            <a:solidFill>
              <a:srgbClr val="FFC00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讲解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准备</a:t>
            </a:r>
          </a:p>
        </p:txBody>
      </p:sp>
      <p:sp>
        <p:nvSpPr>
          <p:cNvPr id="8" name="矩形 7"/>
          <p:cNvSpPr/>
          <p:nvPr/>
        </p:nvSpPr>
        <p:spPr>
          <a:xfrm>
            <a:off x="395536" y="1548537"/>
            <a:ext cx="81369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确定好要讲解什么，再搜集相关的文字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和图片资料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。如果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有条件，可以实地看一看。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根据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查到的资料列一个提纲，自已试着讲一讲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0198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95536" y="1692553"/>
            <a:ext cx="56886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讲解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的时候，条理要清楚，语气、语速要适当，还可以用手势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、动作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表情辅助讲解。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6309" y="1919714"/>
            <a:ext cx="2644163" cy="1732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未知"/>
          <p:cNvSpPr>
            <a:spLocks/>
          </p:cNvSpPr>
          <p:nvPr/>
        </p:nvSpPr>
        <p:spPr bwMode="auto">
          <a:xfrm>
            <a:off x="3546427" y="586521"/>
            <a:ext cx="1984240" cy="635818"/>
          </a:xfrm>
          <a:custGeom>
            <a:avLst/>
            <a:gdLst>
              <a:gd name="T0" fmla="*/ 2147483647 w 3701"/>
              <a:gd name="T1" fmla="*/ 2147483647 h 772"/>
              <a:gd name="T2" fmla="*/ 2147483647 w 3701"/>
              <a:gd name="T3" fmla="*/ 2147483647 h 772"/>
              <a:gd name="T4" fmla="*/ 2147483647 w 3701"/>
              <a:gd name="T5" fmla="*/ 2147483647 h 772"/>
              <a:gd name="T6" fmla="*/ 2147483647 w 3701"/>
              <a:gd name="T7" fmla="*/ 2147483647 h 772"/>
              <a:gd name="T8" fmla="*/ 2147483647 w 3701"/>
              <a:gd name="T9" fmla="*/ 2147483647 h 772"/>
              <a:gd name="T10" fmla="*/ 2147483647 w 3701"/>
              <a:gd name="T11" fmla="*/ 2147483647 h 772"/>
              <a:gd name="T12" fmla="*/ 2147483647 w 3701"/>
              <a:gd name="T13" fmla="*/ 2147483647 h 772"/>
              <a:gd name="T14" fmla="*/ 2147483647 w 3701"/>
              <a:gd name="T15" fmla="*/ 2147483647 h 772"/>
              <a:gd name="T16" fmla="*/ 2147483647 w 3701"/>
              <a:gd name="T17" fmla="*/ 2147483647 h 772"/>
              <a:gd name="T18" fmla="*/ 2147483647 w 3701"/>
              <a:gd name="T19" fmla="*/ 0 h 772"/>
              <a:gd name="T20" fmla="*/ 2147483647 w 3701"/>
              <a:gd name="T21" fmla="*/ 2147483647 h 772"/>
              <a:gd name="T22" fmla="*/ 2147483647 w 3701"/>
              <a:gd name="T23" fmla="*/ 2147483647 h 772"/>
              <a:gd name="T24" fmla="*/ 2147483647 w 3701"/>
              <a:gd name="T25" fmla="*/ 0 h 772"/>
              <a:gd name="T26" fmla="*/ 2147483647 w 3701"/>
              <a:gd name="T27" fmla="*/ 2147483647 h 772"/>
              <a:gd name="T28" fmla="*/ 2147483647 w 3701"/>
              <a:gd name="T29" fmla="*/ 2147483647 h 772"/>
              <a:gd name="T30" fmla="*/ 2147483647 w 3701"/>
              <a:gd name="T31" fmla="*/ 0 h 772"/>
              <a:gd name="T32" fmla="*/ 2147483647 w 3701"/>
              <a:gd name="T33" fmla="*/ 2147483647 h 772"/>
              <a:gd name="T34" fmla="*/ 2147483647 w 3701"/>
              <a:gd name="T35" fmla="*/ 2147483647 h 772"/>
              <a:gd name="T36" fmla="*/ 2147483647 w 3701"/>
              <a:gd name="T37" fmla="*/ 0 h 772"/>
              <a:gd name="T38" fmla="*/ 2147483647 w 3701"/>
              <a:gd name="T39" fmla="*/ 2147483647 h 772"/>
              <a:gd name="T40" fmla="*/ 2147483647 w 3701"/>
              <a:gd name="T41" fmla="*/ 2147483647 h 772"/>
              <a:gd name="T42" fmla="*/ 2147483647 w 3701"/>
              <a:gd name="T43" fmla="*/ 2147483647 h 772"/>
              <a:gd name="T44" fmla="*/ 2147483647 w 3701"/>
              <a:gd name="T45" fmla="*/ 2147483647 h 772"/>
              <a:gd name="T46" fmla="*/ 2147483647 w 3701"/>
              <a:gd name="T47" fmla="*/ 2147483647 h 772"/>
              <a:gd name="T48" fmla="*/ 2147483647 w 3701"/>
              <a:gd name="T49" fmla="*/ 2147483647 h 772"/>
              <a:gd name="T50" fmla="*/ 2147483647 w 3701"/>
              <a:gd name="T51" fmla="*/ 2147483647 h 772"/>
              <a:gd name="T52" fmla="*/ 2147483647 w 3701"/>
              <a:gd name="T53" fmla="*/ 2147483647 h 772"/>
              <a:gd name="T54" fmla="*/ 2147483647 w 3701"/>
              <a:gd name="T55" fmla="*/ 2147483647 h 772"/>
              <a:gd name="T56" fmla="*/ 2147483647 w 3701"/>
              <a:gd name="T57" fmla="*/ 2147483647 h 772"/>
              <a:gd name="T58" fmla="*/ 2147483647 w 3701"/>
              <a:gd name="T59" fmla="*/ 2147483647 h 772"/>
              <a:gd name="T60" fmla="*/ 0 w 3701"/>
              <a:gd name="T61" fmla="*/ 2147483647 h 772"/>
              <a:gd name="T62" fmla="*/ 2147483647 w 3701"/>
              <a:gd name="T63" fmla="*/ 2147483647 h 772"/>
              <a:gd name="T64" fmla="*/ 2147483647 w 3701"/>
              <a:gd name="T65" fmla="*/ 2147483647 h 772"/>
              <a:gd name="T66" fmla="*/ 2147483647 w 3701"/>
              <a:gd name="T67" fmla="*/ 2147483647 h 772"/>
              <a:gd name="T68" fmla="*/ 2147483647 w 3701"/>
              <a:gd name="T69" fmla="*/ 2147483647 h 772"/>
              <a:gd name="T70" fmla="*/ 2147483647 w 3701"/>
              <a:gd name="T71" fmla="*/ 2147483647 h 772"/>
              <a:gd name="T72" fmla="*/ 2147483647 w 3701"/>
              <a:gd name="T73" fmla="*/ 2147483647 h 772"/>
              <a:gd name="T74" fmla="*/ 2147483647 w 3701"/>
              <a:gd name="T75" fmla="*/ 2147483647 h 772"/>
              <a:gd name="T76" fmla="*/ 2147483647 w 3701"/>
              <a:gd name="T77" fmla="*/ 2147483647 h 772"/>
              <a:gd name="T78" fmla="*/ 2147483647 w 3701"/>
              <a:gd name="T79" fmla="*/ 2147483647 h 772"/>
              <a:gd name="T80" fmla="*/ 2147483647 w 3701"/>
              <a:gd name="T81" fmla="*/ 2147483647 h 772"/>
              <a:gd name="T82" fmla="*/ 2147483647 w 3701"/>
              <a:gd name="T83" fmla="*/ 2147483647 h 772"/>
              <a:gd name="T84" fmla="*/ 2147483647 w 3701"/>
              <a:gd name="T85" fmla="*/ 2147483647 h 772"/>
              <a:gd name="T86" fmla="*/ 2147483647 w 3701"/>
              <a:gd name="T87" fmla="*/ 2147483647 h 772"/>
              <a:gd name="T88" fmla="*/ 2147483647 w 3701"/>
              <a:gd name="T89" fmla="*/ 2147483647 h 772"/>
              <a:gd name="T90" fmla="*/ 2147483647 w 3701"/>
              <a:gd name="T91" fmla="*/ 2147483647 h 772"/>
              <a:gd name="T92" fmla="*/ 2147483647 w 3701"/>
              <a:gd name="T93" fmla="*/ 2147483647 h 772"/>
              <a:gd name="T94" fmla="*/ 2147483647 w 3701"/>
              <a:gd name="T95" fmla="*/ 2147483647 h 772"/>
              <a:gd name="T96" fmla="*/ 2147483647 w 3701"/>
              <a:gd name="T97" fmla="*/ 2147483647 h 772"/>
              <a:gd name="T98" fmla="*/ 2147483647 w 3701"/>
              <a:gd name="T99" fmla="*/ 2147483647 h 772"/>
              <a:gd name="T100" fmla="*/ 2147483647 w 3701"/>
              <a:gd name="T101" fmla="*/ 2147483647 h 772"/>
              <a:gd name="T102" fmla="*/ 2147483647 w 3701"/>
              <a:gd name="T103" fmla="*/ 2147483647 h 772"/>
              <a:gd name="T104" fmla="*/ 2147483647 w 3701"/>
              <a:gd name="T105" fmla="*/ 2147483647 h 772"/>
              <a:gd name="T106" fmla="*/ 2147483647 w 3701"/>
              <a:gd name="T107" fmla="*/ 2147483647 h 772"/>
              <a:gd name="T108" fmla="*/ 2147483647 w 3701"/>
              <a:gd name="T109" fmla="*/ 2147483647 h 772"/>
              <a:gd name="T110" fmla="*/ 2147483647 w 3701"/>
              <a:gd name="T111" fmla="*/ 2147483647 h 772"/>
              <a:gd name="T112" fmla="*/ 2147483647 w 3701"/>
              <a:gd name="T113" fmla="*/ 2147483647 h 772"/>
              <a:gd name="T114" fmla="*/ 2147483647 w 3701"/>
              <a:gd name="T115" fmla="*/ 2147483647 h 772"/>
              <a:gd name="T116" fmla="*/ 2147483647 w 3701"/>
              <a:gd name="T117" fmla="*/ 2147483647 h 772"/>
              <a:gd name="T118" fmla="*/ 2147483647 w 3701"/>
              <a:gd name="T119" fmla="*/ 2147483647 h 772"/>
              <a:gd name="T120" fmla="*/ 2147483647 w 3701"/>
              <a:gd name="T121" fmla="*/ 2147483647 h 772"/>
              <a:gd name="T122" fmla="*/ 2147483647 w 3701"/>
              <a:gd name="T123" fmla="*/ 0 h 7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01"/>
              <a:gd name="T187" fmla="*/ 0 h 772"/>
              <a:gd name="T188" fmla="*/ 3701 w 3701"/>
              <a:gd name="T189" fmla="*/ 772 h 77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solidFill>
            <a:schemeClr val="bg1">
              <a:alpha val="9804"/>
            </a:schemeClr>
          </a:solidFill>
          <a:ln w="57150">
            <a:solidFill>
              <a:srgbClr val="FFC00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怎么讲解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4776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53007" y="1523297"/>
            <a:ext cx="499153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为了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使讲解更吸引人，可以把要讲的内容做成小展板，还可以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在讲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的时候配上图片、影像或者音乐。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2664" b="12201"/>
          <a:stretch/>
        </p:blipFill>
        <p:spPr>
          <a:xfrm>
            <a:off x="5940152" y="1779662"/>
            <a:ext cx="2425773" cy="2059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未知"/>
          <p:cNvSpPr>
            <a:spLocks/>
          </p:cNvSpPr>
          <p:nvPr/>
        </p:nvSpPr>
        <p:spPr bwMode="auto">
          <a:xfrm>
            <a:off x="3546427" y="586521"/>
            <a:ext cx="1984240" cy="635818"/>
          </a:xfrm>
          <a:custGeom>
            <a:avLst/>
            <a:gdLst>
              <a:gd name="T0" fmla="*/ 2147483647 w 3701"/>
              <a:gd name="T1" fmla="*/ 2147483647 h 772"/>
              <a:gd name="T2" fmla="*/ 2147483647 w 3701"/>
              <a:gd name="T3" fmla="*/ 2147483647 h 772"/>
              <a:gd name="T4" fmla="*/ 2147483647 w 3701"/>
              <a:gd name="T5" fmla="*/ 2147483647 h 772"/>
              <a:gd name="T6" fmla="*/ 2147483647 w 3701"/>
              <a:gd name="T7" fmla="*/ 2147483647 h 772"/>
              <a:gd name="T8" fmla="*/ 2147483647 w 3701"/>
              <a:gd name="T9" fmla="*/ 2147483647 h 772"/>
              <a:gd name="T10" fmla="*/ 2147483647 w 3701"/>
              <a:gd name="T11" fmla="*/ 2147483647 h 772"/>
              <a:gd name="T12" fmla="*/ 2147483647 w 3701"/>
              <a:gd name="T13" fmla="*/ 2147483647 h 772"/>
              <a:gd name="T14" fmla="*/ 2147483647 w 3701"/>
              <a:gd name="T15" fmla="*/ 2147483647 h 772"/>
              <a:gd name="T16" fmla="*/ 2147483647 w 3701"/>
              <a:gd name="T17" fmla="*/ 2147483647 h 772"/>
              <a:gd name="T18" fmla="*/ 2147483647 w 3701"/>
              <a:gd name="T19" fmla="*/ 0 h 772"/>
              <a:gd name="T20" fmla="*/ 2147483647 w 3701"/>
              <a:gd name="T21" fmla="*/ 2147483647 h 772"/>
              <a:gd name="T22" fmla="*/ 2147483647 w 3701"/>
              <a:gd name="T23" fmla="*/ 2147483647 h 772"/>
              <a:gd name="T24" fmla="*/ 2147483647 w 3701"/>
              <a:gd name="T25" fmla="*/ 0 h 772"/>
              <a:gd name="T26" fmla="*/ 2147483647 w 3701"/>
              <a:gd name="T27" fmla="*/ 2147483647 h 772"/>
              <a:gd name="T28" fmla="*/ 2147483647 w 3701"/>
              <a:gd name="T29" fmla="*/ 2147483647 h 772"/>
              <a:gd name="T30" fmla="*/ 2147483647 w 3701"/>
              <a:gd name="T31" fmla="*/ 0 h 772"/>
              <a:gd name="T32" fmla="*/ 2147483647 w 3701"/>
              <a:gd name="T33" fmla="*/ 2147483647 h 772"/>
              <a:gd name="T34" fmla="*/ 2147483647 w 3701"/>
              <a:gd name="T35" fmla="*/ 2147483647 h 772"/>
              <a:gd name="T36" fmla="*/ 2147483647 w 3701"/>
              <a:gd name="T37" fmla="*/ 0 h 772"/>
              <a:gd name="T38" fmla="*/ 2147483647 w 3701"/>
              <a:gd name="T39" fmla="*/ 2147483647 h 772"/>
              <a:gd name="T40" fmla="*/ 2147483647 w 3701"/>
              <a:gd name="T41" fmla="*/ 2147483647 h 772"/>
              <a:gd name="T42" fmla="*/ 2147483647 w 3701"/>
              <a:gd name="T43" fmla="*/ 2147483647 h 772"/>
              <a:gd name="T44" fmla="*/ 2147483647 w 3701"/>
              <a:gd name="T45" fmla="*/ 2147483647 h 772"/>
              <a:gd name="T46" fmla="*/ 2147483647 w 3701"/>
              <a:gd name="T47" fmla="*/ 2147483647 h 772"/>
              <a:gd name="T48" fmla="*/ 2147483647 w 3701"/>
              <a:gd name="T49" fmla="*/ 2147483647 h 772"/>
              <a:gd name="T50" fmla="*/ 2147483647 w 3701"/>
              <a:gd name="T51" fmla="*/ 2147483647 h 772"/>
              <a:gd name="T52" fmla="*/ 2147483647 w 3701"/>
              <a:gd name="T53" fmla="*/ 2147483647 h 772"/>
              <a:gd name="T54" fmla="*/ 2147483647 w 3701"/>
              <a:gd name="T55" fmla="*/ 2147483647 h 772"/>
              <a:gd name="T56" fmla="*/ 2147483647 w 3701"/>
              <a:gd name="T57" fmla="*/ 2147483647 h 772"/>
              <a:gd name="T58" fmla="*/ 2147483647 w 3701"/>
              <a:gd name="T59" fmla="*/ 2147483647 h 772"/>
              <a:gd name="T60" fmla="*/ 0 w 3701"/>
              <a:gd name="T61" fmla="*/ 2147483647 h 772"/>
              <a:gd name="T62" fmla="*/ 2147483647 w 3701"/>
              <a:gd name="T63" fmla="*/ 2147483647 h 772"/>
              <a:gd name="T64" fmla="*/ 2147483647 w 3701"/>
              <a:gd name="T65" fmla="*/ 2147483647 h 772"/>
              <a:gd name="T66" fmla="*/ 2147483647 w 3701"/>
              <a:gd name="T67" fmla="*/ 2147483647 h 772"/>
              <a:gd name="T68" fmla="*/ 2147483647 w 3701"/>
              <a:gd name="T69" fmla="*/ 2147483647 h 772"/>
              <a:gd name="T70" fmla="*/ 2147483647 w 3701"/>
              <a:gd name="T71" fmla="*/ 2147483647 h 772"/>
              <a:gd name="T72" fmla="*/ 2147483647 w 3701"/>
              <a:gd name="T73" fmla="*/ 2147483647 h 772"/>
              <a:gd name="T74" fmla="*/ 2147483647 w 3701"/>
              <a:gd name="T75" fmla="*/ 2147483647 h 772"/>
              <a:gd name="T76" fmla="*/ 2147483647 w 3701"/>
              <a:gd name="T77" fmla="*/ 2147483647 h 772"/>
              <a:gd name="T78" fmla="*/ 2147483647 w 3701"/>
              <a:gd name="T79" fmla="*/ 2147483647 h 772"/>
              <a:gd name="T80" fmla="*/ 2147483647 w 3701"/>
              <a:gd name="T81" fmla="*/ 2147483647 h 772"/>
              <a:gd name="T82" fmla="*/ 2147483647 w 3701"/>
              <a:gd name="T83" fmla="*/ 2147483647 h 772"/>
              <a:gd name="T84" fmla="*/ 2147483647 w 3701"/>
              <a:gd name="T85" fmla="*/ 2147483647 h 772"/>
              <a:gd name="T86" fmla="*/ 2147483647 w 3701"/>
              <a:gd name="T87" fmla="*/ 2147483647 h 772"/>
              <a:gd name="T88" fmla="*/ 2147483647 w 3701"/>
              <a:gd name="T89" fmla="*/ 2147483647 h 772"/>
              <a:gd name="T90" fmla="*/ 2147483647 w 3701"/>
              <a:gd name="T91" fmla="*/ 2147483647 h 772"/>
              <a:gd name="T92" fmla="*/ 2147483647 w 3701"/>
              <a:gd name="T93" fmla="*/ 2147483647 h 772"/>
              <a:gd name="T94" fmla="*/ 2147483647 w 3701"/>
              <a:gd name="T95" fmla="*/ 2147483647 h 772"/>
              <a:gd name="T96" fmla="*/ 2147483647 w 3701"/>
              <a:gd name="T97" fmla="*/ 2147483647 h 772"/>
              <a:gd name="T98" fmla="*/ 2147483647 w 3701"/>
              <a:gd name="T99" fmla="*/ 2147483647 h 772"/>
              <a:gd name="T100" fmla="*/ 2147483647 w 3701"/>
              <a:gd name="T101" fmla="*/ 2147483647 h 772"/>
              <a:gd name="T102" fmla="*/ 2147483647 w 3701"/>
              <a:gd name="T103" fmla="*/ 2147483647 h 772"/>
              <a:gd name="T104" fmla="*/ 2147483647 w 3701"/>
              <a:gd name="T105" fmla="*/ 2147483647 h 772"/>
              <a:gd name="T106" fmla="*/ 2147483647 w 3701"/>
              <a:gd name="T107" fmla="*/ 2147483647 h 772"/>
              <a:gd name="T108" fmla="*/ 2147483647 w 3701"/>
              <a:gd name="T109" fmla="*/ 2147483647 h 772"/>
              <a:gd name="T110" fmla="*/ 2147483647 w 3701"/>
              <a:gd name="T111" fmla="*/ 2147483647 h 772"/>
              <a:gd name="T112" fmla="*/ 2147483647 w 3701"/>
              <a:gd name="T113" fmla="*/ 2147483647 h 772"/>
              <a:gd name="T114" fmla="*/ 2147483647 w 3701"/>
              <a:gd name="T115" fmla="*/ 2147483647 h 772"/>
              <a:gd name="T116" fmla="*/ 2147483647 w 3701"/>
              <a:gd name="T117" fmla="*/ 2147483647 h 772"/>
              <a:gd name="T118" fmla="*/ 2147483647 w 3701"/>
              <a:gd name="T119" fmla="*/ 2147483647 h 772"/>
              <a:gd name="T120" fmla="*/ 2147483647 w 3701"/>
              <a:gd name="T121" fmla="*/ 2147483647 h 772"/>
              <a:gd name="T122" fmla="*/ 2147483647 w 3701"/>
              <a:gd name="T123" fmla="*/ 0 h 7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01"/>
              <a:gd name="T187" fmla="*/ 0 h 772"/>
              <a:gd name="T188" fmla="*/ 3701 w 3701"/>
              <a:gd name="T189" fmla="*/ 772 h 77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solidFill>
            <a:schemeClr val="bg1">
              <a:alpha val="9804"/>
            </a:schemeClr>
          </a:solidFill>
          <a:ln w="57150">
            <a:solidFill>
              <a:srgbClr val="FFC00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怎么讲解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706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未知"/>
          <p:cNvSpPr>
            <a:spLocks/>
          </p:cNvSpPr>
          <p:nvPr/>
        </p:nvSpPr>
        <p:spPr bwMode="auto">
          <a:xfrm>
            <a:off x="3546427" y="586521"/>
            <a:ext cx="1984240" cy="635818"/>
          </a:xfrm>
          <a:custGeom>
            <a:avLst/>
            <a:gdLst>
              <a:gd name="T0" fmla="*/ 2147483647 w 3701"/>
              <a:gd name="T1" fmla="*/ 2147483647 h 772"/>
              <a:gd name="T2" fmla="*/ 2147483647 w 3701"/>
              <a:gd name="T3" fmla="*/ 2147483647 h 772"/>
              <a:gd name="T4" fmla="*/ 2147483647 w 3701"/>
              <a:gd name="T5" fmla="*/ 2147483647 h 772"/>
              <a:gd name="T6" fmla="*/ 2147483647 w 3701"/>
              <a:gd name="T7" fmla="*/ 2147483647 h 772"/>
              <a:gd name="T8" fmla="*/ 2147483647 w 3701"/>
              <a:gd name="T9" fmla="*/ 2147483647 h 772"/>
              <a:gd name="T10" fmla="*/ 2147483647 w 3701"/>
              <a:gd name="T11" fmla="*/ 2147483647 h 772"/>
              <a:gd name="T12" fmla="*/ 2147483647 w 3701"/>
              <a:gd name="T13" fmla="*/ 2147483647 h 772"/>
              <a:gd name="T14" fmla="*/ 2147483647 w 3701"/>
              <a:gd name="T15" fmla="*/ 2147483647 h 772"/>
              <a:gd name="T16" fmla="*/ 2147483647 w 3701"/>
              <a:gd name="T17" fmla="*/ 2147483647 h 772"/>
              <a:gd name="T18" fmla="*/ 2147483647 w 3701"/>
              <a:gd name="T19" fmla="*/ 0 h 772"/>
              <a:gd name="T20" fmla="*/ 2147483647 w 3701"/>
              <a:gd name="T21" fmla="*/ 2147483647 h 772"/>
              <a:gd name="T22" fmla="*/ 2147483647 w 3701"/>
              <a:gd name="T23" fmla="*/ 2147483647 h 772"/>
              <a:gd name="T24" fmla="*/ 2147483647 w 3701"/>
              <a:gd name="T25" fmla="*/ 0 h 772"/>
              <a:gd name="T26" fmla="*/ 2147483647 w 3701"/>
              <a:gd name="T27" fmla="*/ 2147483647 h 772"/>
              <a:gd name="T28" fmla="*/ 2147483647 w 3701"/>
              <a:gd name="T29" fmla="*/ 2147483647 h 772"/>
              <a:gd name="T30" fmla="*/ 2147483647 w 3701"/>
              <a:gd name="T31" fmla="*/ 0 h 772"/>
              <a:gd name="T32" fmla="*/ 2147483647 w 3701"/>
              <a:gd name="T33" fmla="*/ 2147483647 h 772"/>
              <a:gd name="T34" fmla="*/ 2147483647 w 3701"/>
              <a:gd name="T35" fmla="*/ 2147483647 h 772"/>
              <a:gd name="T36" fmla="*/ 2147483647 w 3701"/>
              <a:gd name="T37" fmla="*/ 0 h 772"/>
              <a:gd name="T38" fmla="*/ 2147483647 w 3701"/>
              <a:gd name="T39" fmla="*/ 2147483647 h 772"/>
              <a:gd name="T40" fmla="*/ 2147483647 w 3701"/>
              <a:gd name="T41" fmla="*/ 2147483647 h 772"/>
              <a:gd name="T42" fmla="*/ 2147483647 w 3701"/>
              <a:gd name="T43" fmla="*/ 2147483647 h 772"/>
              <a:gd name="T44" fmla="*/ 2147483647 w 3701"/>
              <a:gd name="T45" fmla="*/ 2147483647 h 772"/>
              <a:gd name="T46" fmla="*/ 2147483647 w 3701"/>
              <a:gd name="T47" fmla="*/ 2147483647 h 772"/>
              <a:gd name="T48" fmla="*/ 2147483647 w 3701"/>
              <a:gd name="T49" fmla="*/ 2147483647 h 772"/>
              <a:gd name="T50" fmla="*/ 2147483647 w 3701"/>
              <a:gd name="T51" fmla="*/ 2147483647 h 772"/>
              <a:gd name="T52" fmla="*/ 2147483647 w 3701"/>
              <a:gd name="T53" fmla="*/ 2147483647 h 772"/>
              <a:gd name="T54" fmla="*/ 2147483647 w 3701"/>
              <a:gd name="T55" fmla="*/ 2147483647 h 772"/>
              <a:gd name="T56" fmla="*/ 2147483647 w 3701"/>
              <a:gd name="T57" fmla="*/ 2147483647 h 772"/>
              <a:gd name="T58" fmla="*/ 2147483647 w 3701"/>
              <a:gd name="T59" fmla="*/ 2147483647 h 772"/>
              <a:gd name="T60" fmla="*/ 0 w 3701"/>
              <a:gd name="T61" fmla="*/ 2147483647 h 772"/>
              <a:gd name="T62" fmla="*/ 2147483647 w 3701"/>
              <a:gd name="T63" fmla="*/ 2147483647 h 772"/>
              <a:gd name="T64" fmla="*/ 2147483647 w 3701"/>
              <a:gd name="T65" fmla="*/ 2147483647 h 772"/>
              <a:gd name="T66" fmla="*/ 2147483647 w 3701"/>
              <a:gd name="T67" fmla="*/ 2147483647 h 772"/>
              <a:gd name="T68" fmla="*/ 2147483647 w 3701"/>
              <a:gd name="T69" fmla="*/ 2147483647 h 772"/>
              <a:gd name="T70" fmla="*/ 2147483647 w 3701"/>
              <a:gd name="T71" fmla="*/ 2147483647 h 772"/>
              <a:gd name="T72" fmla="*/ 2147483647 w 3701"/>
              <a:gd name="T73" fmla="*/ 2147483647 h 772"/>
              <a:gd name="T74" fmla="*/ 2147483647 w 3701"/>
              <a:gd name="T75" fmla="*/ 2147483647 h 772"/>
              <a:gd name="T76" fmla="*/ 2147483647 w 3701"/>
              <a:gd name="T77" fmla="*/ 2147483647 h 772"/>
              <a:gd name="T78" fmla="*/ 2147483647 w 3701"/>
              <a:gd name="T79" fmla="*/ 2147483647 h 772"/>
              <a:gd name="T80" fmla="*/ 2147483647 w 3701"/>
              <a:gd name="T81" fmla="*/ 2147483647 h 772"/>
              <a:gd name="T82" fmla="*/ 2147483647 w 3701"/>
              <a:gd name="T83" fmla="*/ 2147483647 h 772"/>
              <a:gd name="T84" fmla="*/ 2147483647 w 3701"/>
              <a:gd name="T85" fmla="*/ 2147483647 h 772"/>
              <a:gd name="T86" fmla="*/ 2147483647 w 3701"/>
              <a:gd name="T87" fmla="*/ 2147483647 h 772"/>
              <a:gd name="T88" fmla="*/ 2147483647 w 3701"/>
              <a:gd name="T89" fmla="*/ 2147483647 h 772"/>
              <a:gd name="T90" fmla="*/ 2147483647 w 3701"/>
              <a:gd name="T91" fmla="*/ 2147483647 h 772"/>
              <a:gd name="T92" fmla="*/ 2147483647 w 3701"/>
              <a:gd name="T93" fmla="*/ 2147483647 h 772"/>
              <a:gd name="T94" fmla="*/ 2147483647 w 3701"/>
              <a:gd name="T95" fmla="*/ 2147483647 h 772"/>
              <a:gd name="T96" fmla="*/ 2147483647 w 3701"/>
              <a:gd name="T97" fmla="*/ 2147483647 h 772"/>
              <a:gd name="T98" fmla="*/ 2147483647 w 3701"/>
              <a:gd name="T99" fmla="*/ 2147483647 h 772"/>
              <a:gd name="T100" fmla="*/ 2147483647 w 3701"/>
              <a:gd name="T101" fmla="*/ 2147483647 h 772"/>
              <a:gd name="T102" fmla="*/ 2147483647 w 3701"/>
              <a:gd name="T103" fmla="*/ 2147483647 h 772"/>
              <a:gd name="T104" fmla="*/ 2147483647 w 3701"/>
              <a:gd name="T105" fmla="*/ 2147483647 h 772"/>
              <a:gd name="T106" fmla="*/ 2147483647 w 3701"/>
              <a:gd name="T107" fmla="*/ 2147483647 h 772"/>
              <a:gd name="T108" fmla="*/ 2147483647 w 3701"/>
              <a:gd name="T109" fmla="*/ 2147483647 h 772"/>
              <a:gd name="T110" fmla="*/ 2147483647 w 3701"/>
              <a:gd name="T111" fmla="*/ 2147483647 h 772"/>
              <a:gd name="T112" fmla="*/ 2147483647 w 3701"/>
              <a:gd name="T113" fmla="*/ 2147483647 h 772"/>
              <a:gd name="T114" fmla="*/ 2147483647 w 3701"/>
              <a:gd name="T115" fmla="*/ 2147483647 h 772"/>
              <a:gd name="T116" fmla="*/ 2147483647 w 3701"/>
              <a:gd name="T117" fmla="*/ 2147483647 h 772"/>
              <a:gd name="T118" fmla="*/ 2147483647 w 3701"/>
              <a:gd name="T119" fmla="*/ 2147483647 h 772"/>
              <a:gd name="T120" fmla="*/ 2147483647 w 3701"/>
              <a:gd name="T121" fmla="*/ 2147483647 h 772"/>
              <a:gd name="T122" fmla="*/ 2147483647 w 3701"/>
              <a:gd name="T123" fmla="*/ 0 h 7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01"/>
              <a:gd name="T187" fmla="*/ 0 h 772"/>
              <a:gd name="T188" fmla="*/ 3701 w 3701"/>
              <a:gd name="T189" fmla="*/ 772 h 77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solidFill>
            <a:schemeClr val="bg1">
              <a:alpha val="9804"/>
            </a:schemeClr>
          </a:solidFill>
          <a:ln w="57150">
            <a:solidFill>
              <a:srgbClr val="FFC00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怎么讲解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1707654"/>
            <a:ext cx="52565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可以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根据听众的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反应调整讲解内容。如，发现听众对某个部分不太感兴趣时，可以适当删减内容。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821497"/>
            <a:ext cx="2617904" cy="1588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48438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80450" y="389389"/>
            <a:ext cx="2366215" cy="1165966"/>
            <a:chOff x="60425" y="116632"/>
            <a:chExt cx="3154461" cy="1554378"/>
          </a:xfrm>
        </p:grpSpPr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25" y="116632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1094216" y="836713"/>
              <a:ext cx="1210426" cy="707789"/>
            </a:xfrm>
            <a:prstGeom prst="rect">
              <a:avLst/>
            </a:prstGeom>
            <a:noFill/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范例</a:t>
              </a:r>
              <a:endParaRPr lang="zh-CN" altLang="en-US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47393" y="1275606"/>
            <a:ext cx="8280863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博物馆讲解员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各位朋友们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，大家好，欢迎您来到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潍坊博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物馆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参观。我是今天的小小讲解员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刘斐然。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今天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，由我带领大家一起了解潍坊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简史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我们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现在来到的是简史厅。大家请往这边看。大家知道正前方石板上刻着的是什么吗？是“旦”字。上面的圆圈是一轮红日，中间像鸟儿一样的符号是云气，而下面是五座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07515" y="1951558"/>
            <a:ext cx="1858181" cy="10685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12913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600</Words>
  <Application>Microsoft Office PowerPoint</Application>
  <PresentationFormat>全屏显示(16:9)</PresentationFormat>
  <Paragraphs>40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119</cp:revision>
  <dcterms:created xsi:type="dcterms:W3CDTF">2017-03-17T02:28:00Z</dcterms:created>
  <dcterms:modified xsi:type="dcterms:W3CDTF">2020-09-04T19:08:45Z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