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99" r:id="rId3"/>
    <p:sldId id="257" r:id="rId4"/>
    <p:sldId id="258" r:id="rId6"/>
    <p:sldId id="266" r:id="rId7"/>
    <p:sldId id="402" r:id="rId8"/>
    <p:sldId id="270" r:id="rId9"/>
    <p:sldId id="367" r:id="rId10"/>
    <p:sldId id="410" r:id="rId11"/>
    <p:sldId id="300" r:id="rId12"/>
  </p:sldIdLst>
  <p:sldSz cx="12190095" cy="6858000"/>
  <p:notesSz cx="6858000" cy="9144000"/>
  <p:embeddedFontLst>
    <p:embeddedFont>
      <p:font typeface="华文细黑" panose="02010600040101010101" pitchFamily="2" charset="-122"/>
      <p:regular r:id="rId16"/>
    </p:embeddedFont>
    <p:embeddedFont>
      <p:font typeface="微软雅黑" panose="020B0503020204020204" pitchFamily="34" charset="-122"/>
      <p:regular r:id="rId17"/>
    </p:embeddedFont>
    <p:embeddedFont>
      <p:font typeface="华文细黑" panose="02010600040101010101"/>
      <p:regular r:id="rId18"/>
    </p:embeddedFont>
    <p:embeddedFont>
      <p:font typeface="黑体" panose="02010609060101010101" pitchFamily="49" charset="-122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22" autoAdjust="0"/>
    <p:restoredTop sz="94718" autoAdjust="0"/>
  </p:normalViewPr>
  <p:slideViewPr>
    <p:cSldViewPr>
      <p:cViewPr>
        <p:scale>
          <a:sx n="75" d="100"/>
          <a:sy n="75" d="100"/>
        </p:scale>
        <p:origin x="-288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95861" y="3277433"/>
            <a:ext cx="9439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推荐作品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95861" y="2794863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　文无</a:t>
            </a:r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定格     贵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在鲜活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3" descr="C:\Users\Administrator\Desktop\创新图片\1d793246711bd0d6649875106adbac1d_u=2046753827,2018209740&amp;fm=21&amp;gp=0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9"/>
          <a:stretch>
            <a:fillRect/>
          </a:stretch>
        </p:blipFill>
        <p:spPr bwMode="auto">
          <a:xfrm>
            <a:off x="8323710" y="0"/>
            <a:ext cx="3866703" cy="280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4153394" y="2348880"/>
            <a:ext cx="3883625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游沙湖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4153057" y="3356992"/>
            <a:ext cx="388429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苦斋记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071213" y="2969517"/>
            <a:ext cx="2032105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071213" y="3977628"/>
            <a:ext cx="2032105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游沙湖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0390" y="907680"/>
            <a:ext cx="11652274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一、中心主旨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苏轼结识了一位医术高明、聪明绝顶的聋大夫。他们通过以手代口、以眼当耳的特殊交流方式，形成了真正无声的默契。本文明快地记叙了他们日常交往的事迹，以及同游清泉寺的经历，情趣盎然，表现了一种从容自信、旷达乐观的人生情怀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42" y="-17224"/>
            <a:ext cx="11828141" cy="694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700" b="1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二、写作特色</a:t>
            </a:r>
            <a:endParaRPr lang="zh-CN" altLang="zh-CN" sz="2700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7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从艺术上看，作者以极其朴素、自然、清淡的语言写出了非常丰富复杂的感情，</a:t>
            </a:r>
            <a:r>
              <a:rPr lang="zh-CN" altLang="zh-CN" sz="27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并且有层次地表现了感情的发展变化</a:t>
            </a:r>
            <a:r>
              <a:rPr lang="en-US" altLang="zh-CN" sz="27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7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由寓庄于谐，发展到开朗、积极、乐观，由萧疏简淡的叙述到朗声高唱，思想感情的抒发越来越浓烈，读时令人情不自禁地也要伴随作者歌唱起来。</a:t>
            </a:r>
            <a:endParaRPr lang="en-US" altLang="zh-CN" sz="27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7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文章</a:t>
            </a:r>
            <a:r>
              <a:rPr lang="zh-CN" altLang="zh-CN" sz="27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的另一特点是用笔经济，全文只有</a:t>
            </a:r>
            <a:r>
              <a:rPr lang="en-US" altLang="zh-CN" sz="27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172</a:t>
            </a:r>
            <a:r>
              <a:rPr lang="zh-CN" altLang="zh-CN" sz="27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字。写游览所见景物，只简略点出逸少洗笔泉、兰溪水西流。而对兰溪景物的具体、生动、形象的描写，则留到歌词中表现。歌词把静谧幽雅的景色、积极乐观的情绪和精警深刻的人生</a:t>
            </a:r>
            <a:r>
              <a:rPr lang="zh-CN" altLang="zh-CN" sz="27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哲理，浑然无痕地融合起来。在短小的篇幅中，有人物，有事件，有自然景色，</a:t>
            </a:r>
            <a:r>
              <a:rPr lang="zh-CN" altLang="zh-CN" sz="27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有诗情哲理，这一切又似乎是信手拈来，漫笔写成，充分体现了苏轼随笔小品文的艺术特色</a:t>
            </a:r>
            <a:r>
              <a:rPr lang="zh-CN" altLang="zh-CN" sz="27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7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847" y="476672"/>
            <a:ext cx="11595080" cy="2110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第三个特点是作者善于用深邃的眼光观察自然景物，并赋予丰富的想象，把思想性和哲理性高度地融合在一起，产生了强烈的艺术效果。这种高度的艺术技巧，也是值得我们学习借鉴的。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1190" y="836712"/>
            <a:ext cx="11655526" cy="2816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一、中心主旨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本文是书斋主人章溢请刘基写的一篇记。作者围绕苦斋的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苦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字，借景抒情，缘景说理，极其通俗而深刻地阐明了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苦之为乐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苦生于乐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的道理，给人以启迪。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苦斋记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161" y="163656"/>
            <a:ext cx="11867268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b="1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二、写作特色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角度新颖，引人入胜。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写一般名山胜水的游记，有雄奇瑰丽之观可以描绘，如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巴陵胜状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朝晖夕阴，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气象万千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范仲淹《岳阳楼记》</a:t>
            </a: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，泰山奇观之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苍山负雪，明烛天南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姚鼐《登泰山记》</a:t>
            </a:r>
            <a:r>
              <a:rPr lang="en-US" altLang="zh-CN" sz="26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，皆足以使人心驰神往。而这里所写的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苦斋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，非有林壑之美，台榭之观，往古之胜迹，可以引人入胜，供人凭吊；目之所见，耳之所闻，足之所至，无往而非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苦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也。作者巧妙地抓住一个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苦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字，作为贯串全文的脉络，化景为趣，化趣为理，使人从中领略出无穷的佳趣与妙谛。作者在这里运用了朴素的辩证法思想，来看待艰苦的环境、坎坷的人生，这便是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化趣为理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本来是极其寻常的景色，一经作者点染，便成奇观，这是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化景为趣</a:t>
            </a:r>
            <a:r>
              <a:rPr lang="en-US" altLang="zh-CN" sz="2600" kern="100" spc="-5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</a:t>
            </a:r>
            <a:r>
              <a:rPr lang="zh-CN" altLang="zh-CN" sz="26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艺术手段</a:t>
            </a:r>
            <a:r>
              <a:rPr lang="zh-CN" altLang="zh-CN" sz="26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600" kern="100" spc="-5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7965" y="446192"/>
            <a:ext cx="11404211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叙议有度，情理毕现。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种文学样式，往往由两个大的部件构成。前一个部件，或记人，或记事，或记游，以叙事写景为主；后一个部件，或发感慨，或说道理，以抒情议论为主。没有前一部分的事和景，则后一部分的情和理便无所附丽；没有后一部分的情和理，则前一部分的事和景便没有概括成理论，没有概括出主题。所以两者是有机的结合，是统一的整体。《苦斋记》就很好地做到了这一点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3" descr="C:\Users\Administrator\Desktop\创新图片\1d793246711bd0d6649875106adbac1d_u=2046753827,2018209740&amp;fm=21&amp;gp=0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9"/>
          <a:stretch>
            <a:fillRect/>
          </a:stretch>
        </p:blipFill>
        <p:spPr bwMode="auto">
          <a:xfrm>
            <a:off x="8323710" y="0"/>
            <a:ext cx="3866703" cy="280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1106</Words>
  <Application>WPS 演示</Application>
  <PresentationFormat>自定义</PresentationFormat>
  <Paragraphs>40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华文细黑</vt:lpstr>
      <vt:lpstr>微软雅黑</vt:lpstr>
      <vt:lpstr>华文新魏</vt:lpstr>
      <vt:lpstr>Times New Roman</vt:lpstr>
      <vt:lpstr>华文细黑</vt:lpstr>
      <vt:lpstr>Courier New</vt:lpstr>
      <vt:lpstr>黑体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349</cp:revision>
  <dcterms:created xsi:type="dcterms:W3CDTF">2016-03-28T08:27:00Z</dcterms:created>
  <dcterms:modified xsi:type="dcterms:W3CDTF">2018-02-14T02:01:47Z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