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64" r:id="rId5"/>
    <p:sldId id="265" r:id="rId6"/>
    <p:sldId id="266" r:id="rId7"/>
    <p:sldId id="267" r:id="rId8"/>
    <p:sldId id="268" r:id="rId9"/>
    <p:sldId id="269" r:id="rId10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382"/>
    <p:restoredTop sz="97431"/>
  </p:normalViewPr>
  <p:slideViewPr>
    <p:cSldViewPr snapToGrid="0" showGuides="1">
      <p:cViewPr varScale="1">
        <p:scale>
          <a:sx n="69" d="100"/>
          <a:sy n="69" d="100"/>
        </p:scale>
        <p:origin x="-900" y="-108"/>
      </p:cViewPr>
      <p:guideLst>
        <p:guide orient="horz" pos="2180"/>
        <p:guide pos="294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3" cy="3600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n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slide" Target="slide2.xml"/><Relationship Id="rId7" Type="http://schemas.openxmlformats.org/officeDocument/2006/relationships/slide" Target="slide7.xml"/><Relationship Id="rId6" Type="http://schemas.openxmlformats.org/officeDocument/2006/relationships/slide" Target="slide3.xml"/><Relationship Id="rId5" Type="http://schemas.openxmlformats.org/officeDocument/2006/relationships/slide" Target="slide5.xml"/><Relationship Id="rId4" Type="http://schemas.openxmlformats.org/officeDocument/2006/relationships/image" Target="../media/image1.tiff"/><Relationship Id="rId3" Type="http://schemas.openxmlformats.org/officeDocument/2006/relationships/slide" Target="slide6.xml"/><Relationship Id="rId2" Type="http://schemas.openxmlformats.org/officeDocument/2006/relationships/slide" Target="slide4.xml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tiff"/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tiff"/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tiff"/><Relationship Id="rId3" Type="http://schemas.openxmlformats.org/officeDocument/2006/relationships/image" Target="../media/image10.GIF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tiff"/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tiff"/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副标题 2"/>
          <p:cNvSpPr>
            <a:spLocks noGrp="1"/>
          </p:cNvSpPr>
          <p:nvPr>
            <p:ph type="subTitle"/>
          </p:nvPr>
        </p:nvSpPr>
        <p:spPr>
          <a:xfrm>
            <a:off x="0" y="1357313"/>
            <a:ext cx="9174163" cy="5524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defRPr/>
            </a:lvl1pPr>
            <a:lvl2pPr marL="457200" lvl="1" indent="0" algn="ctr">
              <a:defRPr/>
            </a:lvl2pPr>
            <a:lvl3pPr marL="914400" lvl="2" indent="0" algn="ctr">
              <a:defRPr/>
            </a:lvl3pPr>
            <a:lvl4pPr marL="1371600" lvl="3" indent="0" algn="ctr">
              <a:defRPr/>
            </a:lvl4pPr>
            <a:lvl5pPr marL="1828800" lvl="4" indent="0" algn="ctr">
              <a:defRPr/>
            </a:lvl5pPr>
          </a:lstStyle>
          <a:p>
            <a:pPr marL="342900" lvl="0" indent="-342900" algn="ctr" eaLnBrk="1" hangingPunct="1"/>
            <a:r>
              <a:rPr lang="en-US" altLang="zh-CN" sz="3600" dirty="0">
                <a:solidFill>
                  <a:schemeClr val="hlink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RJ · </a:t>
            </a:r>
            <a:r>
              <a:rPr lang="zh-CN" altLang="en-US" sz="3600" dirty="0">
                <a:solidFill>
                  <a:schemeClr val="hlink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一年级语文下册</a:t>
            </a:r>
            <a:endParaRPr lang="zh-CN" altLang="en-US" sz="3600" dirty="0">
              <a:solidFill>
                <a:schemeClr val="hlink"/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  <p:sp>
        <p:nvSpPr>
          <p:cNvPr id="3075" name="副标题 2"/>
          <p:cNvSpPr/>
          <p:nvPr/>
        </p:nvSpPr>
        <p:spPr>
          <a:xfrm>
            <a:off x="3265805" y="2197100"/>
            <a:ext cx="3040380" cy="7429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en-US" altLang="zh-CN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17  </a:t>
            </a:r>
            <a:r>
              <a:rPr lang="zh-CN" altLang="en-US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动物王国开大会</a:t>
            </a:r>
            <a:r>
              <a:rPr lang="en-US" altLang="zh-CN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</a:t>
            </a:r>
            <a:endParaRPr lang="zh-CN" altLang="en-US" sz="2400" b="1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6" name="副标题 2">
            <a:hlinkClick r:id="rId2" action="ppaction://hlinksldjump"/>
          </p:cNvPr>
          <p:cNvSpPr/>
          <p:nvPr/>
        </p:nvSpPr>
        <p:spPr>
          <a:xfrm>
            <a:off x="3479483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百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7" name="副标题 2">
            <a:hlinkClick r:id="rId3" action="ppaction://hlinksldjump"/>
          </p:cNvPr>
          <p:cNvSpPr/>
          <p:nvPr/>
        </p:nvSpPr>
        <p:spPr>
          <a:xfrm>
            <a:off x="5766753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舌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8" name="副标题 2"/>
          <p:cNvSpPr/>
          <p:nvPr/>
        </p:nvSpPr>
        <p:spPr>
          <a:xfrm>
            <a:off x="2520950" y="2871788"/>
            <a:ext cx="4265613" cy="4381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en-US" altLang="zh-CN" sz="2400" b="1" dirty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点击生字进入生字教学</a:t>
            </a:r>
            <a:endParaRPr lang="en-US" altLang="zh-CN" sz="2400" b="1" dirty="0">
              <a:solidFill>
                <a:srgbClr val="FF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 algn="ctr">
              <a:spcBef>
                <a:spcPct val="20000"/>
              </a:spcBef>
            </a:pPr>
            <a:endParaRPr lang="zh-CN" altLang="en-US" sz="2400" b="1" dirty="0">
              <a:solidFill>
                <a:srgbClr val="FF33CC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pic>
        <p:nvPicPr>
          <p:cNvPr id="3079" name="图片 1" descr="优异LOG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9800" y="292100"/>
            <a:ext cx="1570038" cy="560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80" name="副标题 2">
            <a:hlinkClick r:id="rId5" action="ppaction://hlinksldjump"/>
          </p:cNvPr>
          <p:cNvSpPr/>
          <p:nvPr/>
        </p:nvSpPr>
        <p:spPr>
          <a:xfrm>
            <a:off x="462946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还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1" name="副标题 2">
            <a:hlinkClick r:id="rId6" action="ppaction://hlinksldjump"/>
          </p:cNvPr>
          <p:cNvSpPr/>
          <p:nvPr/>
        </p:nvSpPr>
        <p:spPr>
          <a:xfrm>
            <a:off x="2355215" y="3673475"/>
            <a:ext cx="811213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连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2" name="副标题 2">
            <a:hlinkClick r:id="rId7" action="ppaction://hlinksldjump"/>
          </p:cNvPr>
          <p:cNvSpPr/>
          <p:nvPr/>
        </p:nvSpPr>
        <p:spPr>
          <a:xfrm>
            <a:off x="6871653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点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3" name="副标题 2">
            <a:hlinkClick r:id="rId8" action="ppaction://hlinksldjump"/>
          </p:cNvPr>
          <p:cNvSpPr/>
          <p:nvPr/>
        </p:nvSpPr>
        <p:spPr>
          <a:xfrm>
            <a:off x="122840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要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1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2" name="矩形 31793"/>
          <p:cNvSpPr/>
          <p:nvPr/>
        </p:nvSpPr>
        <p:spPr>
          <a:xfrm>
            <a:off x="935038" y="5730875"/>
            <a:ext cx="4006850" cy="3667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/>
          <a:p>
            <a:pPr lvl="0" indent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" name="图片 1" descr="1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90" y="46990"/>
            <a:ext cx="4123690" cy="6142990"/>
          </a:xfrm>
          <a:prstGeom prst="rect">
            <a:avLst/>
          </a:prstGeom>
        </p:spPr>
      </p:pic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5230" y="46990"/>
            <a:ext cx="5233035" cy="3662680"/>
          </a:xfrm>
          <a:prstGeom prst="rect">
            <a:avLst/>
          </a:prstGeom>
        </p:spPr>
      </p:pic>
      <p:pic>
        <p:nvPicPr>
          <p:cNvPr id="4" name="图片 3" descr="KT要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8950" y="3900805"/>
            <a:ext cx="4509135" cy="48387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5" name="矩形 37896"/>
          <p:cNvSpPr/>
          <p:nvPr/>
        </p:nvSpPr>
        <p:spPr>
          <a:xfrm>
            <a:off x="942975" y="5751513"/>
            <a:ext cx="3736975" cy="34131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/>
          <a:p>
            <a:pPr lvl="0" indent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6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2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65" y="39370"/>
            <a:ext cx="4523740" cy="6276340"/>
          </a:xfrm>
          <a:prstGeom prst="rect">
            <a:avLst/>
          </a:prstGeom>
        </p:spPr>
      </p:pic>
      <p:pic>
        <p:nvPicPr>
          <p:cNvPr id="3" name="图片 2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1455" y="39370"/>
            <a:ext cx="5049520" cy="3534410"/>
          </a:xfrm>
          <a:prstGeom prst="rect">
            <a:avLst/>
          </a:prstGeom>
        </p:spPr>
      </p:pic>
      <p:pic>
        <p:nvPicPr>
          <p:cNvPr id="4" name="图片 3" descr="KT连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7770" y="3790315"/>
            <a:ext cx="3694430" cy="50990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3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" y="52705"/>
            <a:ext cx="4209415" cy="6000115"/>
          </a:xfrm>
          <a:prstGeom prst="rect">
            <a:avLst/>
          </a:prstGeom>
        </p:spPr>
      </p:pic>
      <p:pic>
        <p:nvPicPr>
          <p:cNvPr id="3" name="图片 2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2165" y="52705"/>
            <a:ext cx="5666105" cy="3966210"/>
          </a:xfrm>
          <a:prstGeom prst="rect">
            <a:avLst/>
          </a:prstGeom>
        </p:spPr>
      </p:pic>
      <p:pic>
        <p:nvPicPr>
          <p:cNvPr id="4" name="图片 3" descr="KT百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60975" y="4018915"/>
            <a:ext cx="2750185" cy="44386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4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90" y="26035"/>
            <a:ext cx="4037965" cy="5981065"/>
          </a:xfrm>
          <a:prstGeom prst="rect">
            <a:avLst/>
          </a:prstGeom>
        </p:spPr>
      </p:pic>
      <p:pic>
        <p:nvPicPr>
          <p:cNvPr id="3" name="图片 2" descr="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3970" y="26035"/>
            <a:ext cx="5247005" cy="3672840"/>
          </a:xfrm>
          <a:prstGeom prst="rect">
            <a:avLst/>
          </a:prstGeom>
        </p:spPr>
      </p:pic>
      <p:pic>
        <p:nvPicPr>
          <p:cNvPr id="4" name="图片 3" descr="KT还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1040" y="3797300"/>
            <a:ext cx="4066540" cy="56134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副标题 2">
            <a:hlinkClick r:id="rId1" action="ppaction://hlinksldjump"/>
          </p:cNvPr>
          <p:cNvSpPr/>
          <p:nvPr/>
        </p:nvSpPr>
        <p:spPr>
          <a:xfrm>
            <a:off x="6592888" y="521335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5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95" y="31750"/>
            <a:ext cx="4114165" cy="6323965"/>
          </a:xfrm>
          <a:prstGeom prst="rect">
            <a:avLst/>
          </a:prstGeom>
        </p:spPr>
      </p:pic>
      <p:pic>
        <p:nvPicPr>
          <p:cNvPr id="3" name="图片 2" descr="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0640" y="31750"/>
            <a:ext cx="5312410" cy="3718560"/>
          </a:xfrm>
          <a:prstGeom prst="rect">
            <a:avLst/>
          </a:prstGeom>
        </p:spPr>
      </p:pic>
      <p:pic>
        <p:nvPicPr>
          <p:cNvPr id="4" name="图片 3" descr="KT舌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6035" y="3933825"/>
            <a:ext cx="3072765" cy="37782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副标题 2">
            <a:hlinkClick r:id="rId1" action="ppaction://hlinksldjump"/>
          </p:cNvPr>
          <p:cNvSpPr/>
          <p:nvPr/>
        </p:nvSpPr>
        <p:spPr>
          <a:xfrm>
            <a:off x="6592888" y="5318125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6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" y="37465"/>
            <a:ext cx="4080510" cy="6167755"/>
          </a:xfrm>
          <a:prstGeom prst="rect">
            <a:avLst/>
          </a:prstGeom>
        </p:spPr>
      </p:pic>
      <p:pic>
        <p:nvPicPr>
          <p:cNvPr id="3" name="图片 2" descr="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8110" y="37465"/>
            <a:ext cx="5247005" cy="3672840"/>
          </a:xfrm>
          <a:prstGeom prst="rect">
            <a:avLst/>
          </a:prstGeom>
        </p:spPr>
      </p:pic>
      <p:pic>
        <p:nvPicPr>
          <p:cNvPr id="4" name="图片 3" descr="KT点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1815" y="4091305"/>
            <a:ext cx="4378960" cy="4699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楷-T">
      <a:majorFont>
        <a:latin typeface="Times New Roman"/>
        <a:ea typeface="楷体_GB2312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</Words>
  <Application>WPS 演示</Application>
  <PresentationFormat/>
  <Paragraphs>31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Times New Roman</vt:lpstr>
      <vt:lpstr>楷体_GB2312</vt:lpstr>
      <vt:lpstr>Calibri</vt:lpstr>
      <vt:lpstr>方正大标宋简体</vt:lpstr>
      <vt:lpstr>方正黑体简体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111</cp:revision>
  <dcterms:created xsi:type="dcterms:W3CDTF">2015-08-14T00:37:50Z</dcterms:created>
  <dcterms:modified xsi:type="dcterms:W3CDTF">2016-12-29T11:12:29Z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