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2"/>
    <p:sldId id="261" r:id="rId3"/>
    <p:sldId id="256" r:id="rId4"/>
    <p:sldId id="293" r:id="rId5"/>
    <p:sldId id="264" r:id="rId6"/>
    <p:sldId id="259" r:id="rId7"/>
    <p:sldId id="276" r:id="rId8"/>
    <p:sldId id="302" r:id="rId9"/>
    <p:sldId id="274" r:id="rId10"/>
    <p:sldId id="301" r:id="rId11"/>
    <p:sldId id="303" r:id="rId12"/>
    <p:sldId id="304" r:id="rId13"/>
    <p:sldId id="305" r:id="rId14"/>
    <p:sldId id="306" r:id="rId15"/>
    <p:sldId id="307" r:id="rId16"/>
    <p:sldId id="309" r:id="rId17"/>
    <p:sldId id="310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99"/>
    <a:srgbClr val="FF00FF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-948" y="-108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7170"/>
          <p:cNvSpPr txBox="1"/>
          <p:nvPr/>
        </p:nvSpPr>
        <p:spPr>
          <a:xfrm>
            <a:off x="611188" y="981075"/>
            <a:ext cx="7488237" cy="447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巧搭妙配，看谁说的最好。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的草地                的杨树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的小路                的小虾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的叶子                的夜晚</a:t>
            </a:r>
          </a:p>
          <a:p>
            <a:pPr lvl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爆炸形 1 7171"/>
          <p:cNvSpPr/>
          <p:nvPr/>
        </p:nvSpPr>
        <p:spPr>
          <a:xfrm>
            <a:off x="612775" y="1917700"/>
            <a:ext cx="1223963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爆炸形 1 7172"/>
          <p:cNvSpPr/>
          <p:nvPr/>
        </p:nvSpPr>
        <p:spPr>
          <a:xfrm>
            <a:off x="612775" y="3068638"/>
            <a:ext cx="1223963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爆炸形 1 7173"/>
          <p:cNvSpPr/>
          <p:nvPr/>
        </p:nvSpPr>
        <p:spPr>
          <a:xfrm>
            <a:off x="3924300" y="1844675"/>
            <a:ext cx="1223963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5" name="爆炸形 1 7174"/>
          <p:cNvSpPr/>
          <p:nvPr/>
        </p:nvSpPr>
        <p:spPr>
          <a:xfrm>
            <a:off x="3924300" y="3068638"/>
            <a:ext cx="1223963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爆炸形 1 7175"/>
          <p:cNvSpPr/>
          <p:nvPr/>
        </p:nvSpPr>
        <p:spPr>
          <a:xfrm>
            <a:off x="539750" y="4221163"/>
            <a:ext cx="1223963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7" name="爆炸形 1 7176"/>
          <p:cNvSpPr/>
          <p:nvPr/>
        </p:nvSpPr>
        <p:spPr>
          <a:xfrm>
            <a:off x="3852863" y="4221163"/>
            <a:ext cx="1223962" cy="914400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 dir="in"/>
    <p:sndAc>
      <p:stSnd>
        <p:snd r:embed="rId2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14338" descr="200511051550434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46125" y="5178108"/>
            <a:ext cx="2230438" cy="1919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矩形 14340"/>
          <p:cNvSpPr/>
          <p:nvPr/>
        </p:nvSpPr>
        <p:spPr>
          <a:xfrm>
            <a:off x="5053330" y="213995"/>
            <a:ext cx="3740785" cy="295402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矩形 14341"/>
          <p:cNvSpPr>
            <a:spLocks noGrp="1"/>
          </p:cNvSpPr>
          <p:nvPr/>
        </p:nvSpPr>
        <p:spPr>
          <a:xfrm>
            <a:off x="467995" y="3623310"/>
            <a:ext cx="4255770" cy="26974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zh-CN" altLang="en-US" sz="4800" baseline="300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又大又圆   太重了</a:t>
            </a:r>
          </a:p>
          <a:p>
            <a:pPr lvl="0">
              <a:buNone/>
            </a:pPr>
            <a:r>
              <a:rPr lang="zh-CN" altLang="en-US" sz="4800" baseline="300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抱不动      跺脚     转圈      挠头  </a:t>
            </a:r>
          </a:p>
          <a:p>
            <a:pPr lvl="0">
              <a:buNone/>
            </a:pPr>
            <a:r>
              <a:rPr lang="zh-CN" altLang="en-US" sz="4800" baseline="30000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左思右想    一拍脑门  惊讶      开心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21425" y="499110"/>
            <a:ext cx="141605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>
                <a:solidFill>
                  <a:srgbClr val="00B0F0"/>
                </a:solidFill>
              </a:rPr>
              <a:t>？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3" cstate="print"/>
          <a:srcRect r="48424" b="58472"/>
          <a:stretch>
            <a:fillRect/>
          </a:stretch>
        </p:blipFill>
        <p:spPr>
          <a:xfrm>
            <a:off x="237490" y="341630"/>
            <a:ext cx="4716145" cy="28263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7521" t="44103" r="6208" b="28"/>
          <a:stretch>
            <a:fillRect/>
          </a:stretch>
        </p:blipFill>
        <p:spPr>
          <a:xfrm>
            <a:off x="4465955" y="3623310"/>
            <a:ext cx="4433570" cy="3156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3554"/>
          <p:cNvSpPr txBox="1"/>
          <p:nvPr/>
        </p:nvSpPr>
        <p:spPr>
          <a:xfrm>
            <a:off x="2051050" y="252095"/>
            <a:ext cx="683450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5400" b="1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      </a:t>
            </a:r>
            <a:r>
              <a:rPr lang="zh-CN" altLang="en-US" sz="5400" b="1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快快想办法！！！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713105" y="1395730"/>
            <a:ext cx="704088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4400" b="0" u="none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讨论讨论：哪种运南瓜的办法好？为什么？ 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t="44990"/>
          <a:stretch>
            <a:fillRect/>
          </a:stretch>
        </p:blipFill>
        <p:spPr>
          <a:xfrm>
            <a:off x="0" y="2946400"/>
            <a:ext cx="9144000" cy="3743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未标题-2 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188913"/>
            <a:ext cx="8713788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5"/>
          <p:cNvSpPr txBox="1"/>
          <p:nvPr/>
        </p:nvSpPr>
        <p:spPr>
          <a:xfrm>
            <a:off x="6784975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6"/>
          <p:cNvSpPr txBox="1"/>
          <p:nvPr/>
        </p:nvSpPr>
        <p:spPr>
          <a:xfrm>
            <a:off x="6300788" y="1130300"/>
            <a:ext cx="2232025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en-US" altLang="x-none" sz="1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1" name="Picture 7" descr="200511051550434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188" y="2852738"/>
            <a:ext cx="4105275" cy="352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Box 9"/>
          <p:cNvSpPr txBox="1"/>
          <p:nvPr/>
        </p:nvSpPr>
        <p:spPr>
          <a:xfrm>
            <a:off x="973455" y="665798"/>
            <a:ext cx="6929438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有一天，小兔蹦蹦跳跳地来到菜园：“哇！好大一个南瓜呀！”小兔高兴得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。这南瓜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 spd="slow"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5"/>
          <p:cNvSpPr txBox="1"/>
          <p:nvPr/>
        </p:nvSpPr>
        <p:spPr>
          <a:xfrm>
            <a:off x="1242060" y="714375"/>
            <a:ext cx="740219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小兔</a:t>
            </a:r>
            <a:r>
              <a:rPr lang="en-US" altLang="x-none" sz="40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，累得</a:t>
            </a:r>
            <a:r>
              <a:rPr lang="en-US" altLang="x-none" sz="40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，可是南瓜</a:t>
            </a:r>
            <a:r>
              <a:rPr lang="en-US" altLang="x-none" sz="40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r="48424" b="58472"/>
          <a:stretch>
            <a:fillRect/>
          </a:stretch>
        </p:blipFill>
        <p:spPr>
          <a:xfrm>
            <a:off x="467360" y="2025015"/>
            <a:ext cx="8209915" cy="4624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/>
          <p:nvPr/>
        </p:nvSpPr>
        <p:spPr>
          <a:xfrm>
            <a:off x="744855" y="586740"/>
            <a:ext cx="707199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这么大的南瓜怎么运走呢？小兔想：</a:t>
            </a:r>
            <a:r>
              <a:rPr lang="en-US" altLang="x-none" sz="4000" dirty="0">
                <a:latin typeface="楷体" panose="02010609060101010101" charset="-122"/>
                <a:ea typeface="楷体" panose="02010609060101010101" charset="-122"/>
              </a:rPr>
              <a:t> ______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r="48424" b="58472"/>
          <a:stretch>
            <a:fillRect/>
          </a:stretch>
        </p:blipFill>
        <p:spPr>
          <a:xfrm>
            <a:off x="467360" y="2025015"/>
            <a:ext cx="8209915" cy="4624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713" y="428625"/>
            <a:ext cx="8510587" cy="607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/>
          <p:nvPr/>
        </p:nvSpPr>
        <p:spPr>
          <a:xfrm>
            <a:off x="3504565" y="3048000"/>
            <a:ext cx="49291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于是，小兔</a:t>
            </a:r>
            <a:r>
              <a:rPr lang="en-US" altLang="x-none" sz="44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9221" name="Picture 7" descr="200511051550434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188" y="2852738"/>
            <a:ext cx="4105275" cy="3522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4"/>
          <p:cNvSpPr txBox="1"/>
          <p:nvPr/>
        </p:nvSpPr>
        <p:spPr>
          <a:xfrm>
            <a:off x="90170" y="780098"/>
            <a:ext cx="8929688" cy="2042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  兔妈妈从家里出来，看见小兔已经把大南瓜运到家里了，感到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，她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地问：“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 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？”小兔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地说：“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 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。”妈妈</a:t>
            </a:r>
            <a:r>
              <a:rPr lang="en-US" altLang="x-none" sz="3200" dirty="0">
                <a:latin typeface="楷体" panose="02010609060101010101" charset="-122"/>
                <a:ea typeface="楷体" panose="02010609060101010101" charset="-122"/>
              </a:rPr>
              <a:t> ______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t="44990"/>
          <a:stretch>
            <a:fillRect/>
          </a:stretch>
        </p:blipFill>
        <p:spPr>
          <a:xfrm>
            <a:off x="0" y="2946400"/>
            <a:ext cx="9144000" cy="3743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/>
          <p:nvPr/>
        </p:nvSpPr>
        <p:spPr>
          <a:xfrm>
            <a:off x="614680" y="1242060"/>
            <a:ext cx="8060055" cy="46494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hóng y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  <a:cs typeface="+mn-ea"/>
              </a:rPr>
              <a:t>ǎ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n jīn</a:t>
            </a:r>
            <a:r>
              <a:rPr lang="en-US" altLang="x-none" sz="2800" dirty="0">
                <a:solidFill>
                  <a:schemeClr val="tx1"/>
                </a:solidFill>
                <a:latin typeface="+mn-lt"/>
                <a:ea typeface="楷体" panose="02010609060101010101" charset="-122"/>
              </a:rPr>
              <a:t>g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        pí   ǎo</a:t>
            </a: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红  眼  睛</a:t>
            </a:r>
            <a:r>
              <a:rPr lang="en-US" altLang="x-none" sz="3600" dirty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白  皮  袄，</a:t>
            </a: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      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duo     zhēn  lín</a:t>
            </a:r>
            <a:r>
              <a:rPr lang="en-US" altLang="x-none" sz="2800" dirty="0">
                <a:solidFill>
                  <a:schemeClr val="tx1"/>
                </a:solidFill>
                <a:latin typeface="+mn-lt"/>
                <a:ea typeface="楷体" panose="02010609060101010101" charset="-122"/>
                <a:cs typeface="+mn-ea"/>
              </a:rPr>
              <a:t>g 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 qiǎo</a:t>
            </a: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长 耳 朵，  真  灵  巧。</a:t>
            </a:r>
          </a:p>
          <a:p>
            <a:pPr lvl="0">
              <a:lnSpc>
                <a:spcPct val="110000"/>
              </a:lnSpc>
            </a:pP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ài   chī  luó     ài  chī  cǎo</a:t>
            </a: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爱  吃  萝 卜 爱 吃  草，</a:t>
            </a: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en-US" altLang="x-none" sz="2800" dirty="0">
                <a:solidFill>
                  <a:schemeClr val="tx1"/>
                </a:solidFill>
                <a:latin typeface="+mn-ea"/>
                <a:ea typeface="+mn-ea"/>
              </a:rPr>
              <a:t>qǐ lù     tiào   tiào</a:t>
            </a:r>
            <a:r>
              <a:rPr lang="en-US" altLang="x-none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endParaRPr lang="en-US" altLang="x-none" sz="3600" dirty="0">
              <a:solidFill>
                <a:schemeClr val="tx1"/>
              </a:solidFill>
              <a:latin typeface="+mn-ea"/>
              <a:ea typeface="+mn-ea"/>
            </a:endParaRPr>
          </a:p>
          <a:p>
            <a:pPr lvl="0"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 起 路  来  跳  啊 跳。</a:t>
            </a:r>
          </a:p>
        </p:txBody>
      </p:sp>
    </p:spTree>
  </p:cSld>
  <p:clrMapOvr>
    <a:masterClrMapping/>
  </p:clrMapOvr>
  <p:transition>
    <p:zoom dir="in"/>
    <p:sndAc>
      <p:stSnd>
        <p:snd r:embed="rId2" name="type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200511051550434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550" y="549275"/>
            <a:ext cx="7272338" cy="568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7112000" y="1727200"/>
            <a:ext cx="915988" cy="1311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小兔</a:t>
            </a:r>
          </a:p>
        </p:txBody>
      </p:sp>
      <p:sp>
        <p:nvSpPr>
          <p:cNvPr id="5125" name="文本框 5124"/>
          <p:cNvSpPr txBox="1"/>
          <p:nvPr/>
        </p:nvSpPr>
        <p:spPr>
          <a:xfrm>
            <a:off x="683568" y="2789238"/>
            <a:ext cx="2468562" cy="639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我来考考你</a:t>
            </a:r>
          </a:p>
        </p:txBody>
      </p:sp>
    </p:spTree>
  </p:cSld>
  <p:clrMapOvr>
    <a:masterClrMapping/>
  </p:clrMapOvr>
  <p:transition spd="slow">
    <p:checker/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8194"/>
          <p:cNvSpPr txBox="1"/>
          <p:nvPr/>
        </p:nvSpPr>
        <p:spPr>
          <a:xfrm>
            <a:off x="684213" y="765175"/>
            <a:ext cx="4754880" cy="42367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dirty="0">
                <a:solidFill>
                  <a:srgbClr val="000099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根据语气用标点。</a:t>
            </a: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猴子的尾巴长</a:t>
            </a: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肯定语气</a:t>
            </a:r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）</a:t>
            </a:r>
          </a:p>
          <a:p>
            <a:pPr lvl="0"/>
            <a:r>
              <a:rPr lang="zh-CN" altLang="zh-CN" sz="4000" dirty="0">
                <a:latin typeface="Arial" panose="020B0604020202020204" pitchFamily="34" charset="0"/>
                <a:ea typeface="新宋体" panose="02010609030101010101" pitchFamily="49" charset="-122"/>
              </a:rPr>
              <a:t>谁的尾巴好像一把伞</a:t>
            </a: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疑问语气</a:t>
            </a:r>
            <a:r>
              <a:rPr lang="zh-CN" altLang="en-US" sz="4000" dirty="0">
                <a:latin typeface="Arial" panose="020B0604020202020204" pitchFamily="34" charset="0"/>
                <a:ea typeface="新宋体" panose="02010609030101010101" pitchFamily="49" charset="-122"/>
              </a:rPr>
              <a:t>）</a:t>
            </a:r>
          </a:p>
          <a:p>
            <a:pPr lvl="0"/>
            <a:r>
              <a:rPr lang="zh-CN" altLang="en-US" sz="3600" dirty="0">
                <a:latin typeface="Arial" panose="020B0604020202020204" pitchFamily="34" charset="0"/>
                <a:ea typeface="新宋体" panose="02010609030101010101" pitchFamily="49" charset="-122"/>
              </a:rPr>
              <a:t>你的字写得可真好看</a:t>
            </a:r>
          </a:p>
          <a:p>
            <a:pPr lvl="0"/>
            <a:r>
              <a:rPr lang="zh-CN" altLang="en-US" sz="3600" dirty="0">
                <a:latin typeface="Arial" panose="020B0604020202020204" pitchFamily="34" charset="0"/>
                <a:ea typeface="新宋体" panose="0201060903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感叹语气</a:t>
            </a:r>
            <a:r>
              <a:rPr lang="zh-CN" altLang="en-US" sz="3600" dirty="0">
                <a:latin typeface="Arial" panose="020B0604020202020204" pitchFamily="34" charset="0"/>
                <a:ea typeface="新宋体" panose="02010609030101010101" pitchFamily="49" charset="-122"/>
              </a:rPr>
              <a:t>）</a:t>
            </a:r>
          </a:p>
        </p:txBody>
      </p:sp>
      <p:sp>
        <p:nvSpPr>
          <p:cNvPr id="8196" name="波形 8195"/>
          <p:cNvSpPr/>
          <p:nvPr/>
        </p:nvSpPr>
        <p:spPr>
          <a:xfrm>
            <a:off x="4104323" y="1535113"/>
            <a:ext cx="935037" cy="504825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波形 8196"/>
          <p:cNvSpPr/>
          <p:nvPr/>
        </p:nvSpPr>
        <p:spPr>
          <a:xfrm>
            <a:off x="5795963" y="2708275"/>
            <a:ext cx="863600" cy="577850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波形 8197"/>
          <p:cNvSpPr/>
          <p:nvPr/>
        </p:nvSpPr>
        <p:spPr>
          <a:xfrm>
            <a:off x="4830445" y="3849370"/>
            <a:ext cx="863600" cy="574675"/>
          </a:xfrm>
          <a:prstGeom prst="wave">
            <a:avLst>
              <a:gd name="adj1" fmla="val 13005"/>
              <a:gd name="adj2" fmla="val 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9" name="文本框 8198"/>
          <p:cNvSpPr txBox="1"/>
          <p:nvPr/>
        </p:nvSpPr>
        <p:spPr>
          <a:xfrm>
            <a:off x="4104640" y="1125538"/>
            <a:ext cx="8699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8200" name="文本框 8199"/>
          <p:cNvSpPr txBox="1"/>
          <p:nvPr/>
        </p:nvSpPr>
        <p:spPr>
          <a:xfrm>
            <a:off x="5867400" y="2565400"/>
            <a:ext cx="7937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8201" name="文本框 8200"/>
          <p:cNvSpPr txBox="1"/>
          <p:nvPr/>
        </p:nvSpPr>
        <p:spPr>
          <a:xfrm>
            <a:off x="4973638" y="3786823"/>
            <a:ext cx="576262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charRg st="5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charRg st="5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200511051550434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56592" y="260648"/>
            <a:ext cx="7272338" cy="568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2124075" y="476250"/>
            <a:ext cx="45370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聪明宝贝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云形标注 10242"/>
          <p:cNvSpPr/>
          <p:nvPr/>
        </p:nvSpPr>
        <p:spPr>
          <a:xfrm>
            <a:off x="5125085" y="873760"/>
            <a:ext cx="3757295" cy="1112520"/>
          </a:xfrm>
          <a:prstGeom prst="cloudCallout">
            <a:avLst>
              <a:gd name="adj1" fmla="val -73457"/>
              <a:gd name="adj2" fmla="val 9052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缺角矩形 10244"/>
          <p:cNvSpPr/>
          <p:nvPr/>
        </p:nvSpPr>
        <p:spPr>
          <a:xfrm>
            <a:off x="685800" y="479425"/>
            <a:ext cx="574675" cy="1222375"/>
          </a:xfrm>
          <a:prstGeom prst="plaque">
            <a:avLst>
              <a:gd name="adj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文本框 10245"/>
          <p:cNvSpPr txBox="1"/>
          <p:nvPr/>
        </p:nvSpPr>
        <p:spPr>
          <a:xfrm>
            <a:off x="755650" y="476250"/>
            <a:ext cx="4667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照片一</a:t>
            </a:r>
          </a:p>
        </p:txBody>
      </p:sp>
      <p:sp>
        <p:nvSpPr>
          <p:cNvPr id="10244" name="文本框 10243"/>
          <p:cNvSpPr txBox="1"/>
          <p:nvPr/>
        </p:nvSpPr>
        <p:spPr>
          <a:xfrm>
            <a:off x="5286693" y="1268730"/>
            <a:ext cx="34340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怎么才能运走呢？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r="48424" b="58472"/>
          <a:stretch>
            <a:fillRect/>
          </a:stretch>
        </p:blipFill>
        <p:spPr>
          <a:xfrm>
            <a:off x="988060" y="2223770"/>
            <a:ext cx="7533005" cy="45142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rcRect t="44990"/>
          <a:stretch>
            <a:fillRect/>
          </a:stretch>
        </p:blipFill>
        <p:spPr>
          <a:xfrm>
            <a:off x="0" y="2249805"/>
            <a:ext cx="9144000" cy="4440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云形标注 11266"/>
          <p:cNvSpPr/>
          <p:nvPr/>
        </p:nvSpPr>
        <p:spPr>
          <a:xfrm>
            <a:off x="5669915" y="485775"/>
            <a:ext cx="3379470" cy="1577975"/>
          </a:xfrm>
          <a:prstGeom prst="cloudCallout">
            <a:avLst>
              <a:gd name="adj1" fmla="val -37542"/>
              <a:gd name="adj2" fmla="val 11309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6116955" y="607695"/>
            <a:ext cx="249237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你是怎么运回家的呢？</a:t>
            </a:r>
          </a:p>
        </p:txBody>
      </p:sp>
      <p:sp>
        <p:nvSpPr>
          <p:cNvPr id="11270" name="缺角矩形 11269"/>
          <p:cNvSpPr/>
          <p:nvPr/>
        </p:nvSpPr>
        <p:spPr>
          <a:xfrm>
            <a:off x="611188" y="476250"/>
            <a:ext cx="574675" cy="1223963"/>
          </a:xfrm>
          <a:prstGeom prst="plaque">
            <a:avLst>
              <a:gd name="adj" fmla="val 16667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文本框 11270"/>
          <p:cNvSpPr txBox="1"/>
          <p:nvPr/>
        </p:nvSpPr>
        <p:spPr>
          <a:xfrm>
            <a:off x="647700" y="485775"/>
            <a:ext cx="468313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照片三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3554"/>
          <p:cNvSpPr txBox="1"/>
          <p:nvPr/>
        </p:nvSpPr>
        <p:spPr>
          <a:xfrm>
            <a:off x="2051050" y="252095"/>
            <a:ext cx="6834505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5400" b="1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      </a:t>
            </a:r>
            <a:r>
              <a:rPr lang="zh-CN" altLang="en-US" sz="5400" b="1">
                <a:solidFill>
                  <a:srgbClr val="FF6600"/>
                </a:solidFill>
                <a:latin typeface="Times New Roman" panose="02020603050405020304" pitchFamily="2" charset="0"/>
                <a:ea typeface="楷体_GB2312" pitchFamily="1" charset="-122"/>
              </a:rPr>
              <a:t>快快想办法！！！</a:t>
            </a:r>
          </a:p>
        </p:txBody>
      </p:sp>
      <p:graphicFrame>
        <p:nvGraphicFramePr>
          <p:cNvPr id="7171" name="内容占位符 23555"/>
          <p:cNvGraphicFramePr>
            <a:graphicFrameLocks/>
          </p:cNvGraphicFramePr>
          <p:nvPr>
            <p:ph idx="4294967295"/>
          </p:nvPr>
        </p:nvGraphicFramePr>
        <p:xfrm>
          <a:off x="4859020" y="3504565"/>
          <a:ext cx="4284345" cy="3266440"/>
        </p:xfrm>
        <a:graphic>
          <a:graphicData uri="http://schemas.openxmlformats.org/presentationml/2006/ole">
            <p:oleObj spid="_x0000_s3076" r:id="rId3" imgW="1961905" imgH="1895238" progId="PBrush">
              <p:embed/>
            </p:oleObj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109335" y="3575685"/>
            <a:ext cx="1416050" cy="312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>
                <a:solidFill>
                  <a:srgbClr val="00B0F0"/>
                </a:solidFill>
              </a:rPr>
              <a:t>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34365" y="1619250"/>
            <a:ext cx="7040880" cy="1432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4400" b="0" u="none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想一想，说说小兔可以用哪些办法把南瓜运回家。</a:t>
            </a:r>
          </a:p>
        </p:txBody>
      </p:sp>
      <p:pic>
        <p:nvPicPr>
          <p:cNvPr id="49156" name="图片 49155"/>
          <p:cNvPicPr>
            <a:picLocks noChangeAspect="1"/>
          </p:cNvPicPr>
          <p:nvPr/>
        </p:nvPicPr>
        <p:blipFill>
          <a:blip r:embed="rId4" cstate="print"/>
          <a:srcRect r="48424" b="58472"/>
          <a:stretch>
            <a:fillRect/>
          </a:stretch>
        </p:blipFill>
        <p:spPr>
          <a:xfrm>
            <a:off x="142875" y="3575685"/>
            <a:ext cx="4716145" cy="2826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915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" y="42545"/>
            <a:ext cx="9144000" cy="6805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314</Words>
  <Application>Microsoft Office PowerPoint</Application>
  <PresentationFormat>全屏显示(4:3)</PresentationFormat>
  <Paragraphs>47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周培培</dc:creator>
  <cp:lastModifiedBy>lbx777</cp:lastModifiedBy>
  <cp:revision>26</cp:revision>
  <dcterms:created xsi:type="dcterms:W3CDTF">2003-12-07T03:44:00Z</dcterms:created>
  <dcterms:modified xsi:type="dcterms:W3CDTF">2017-09-06T15:12:46Z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