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9.xml" ContentType="application/vnd.openxmlformats-officedocument.presentationml.slide+xml"/>
  <Override PartName="/ppt/slides/slide9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02"/>
  </p:notesMasterIdLst>
  <p:sldIdLst>
    <p:sldId id="266" r:id="rId2"/>
    <p:sldId id="283" r:id="rId3"/>
    <p:sldId id="284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299" r:id="rId19"/>
    <p:sldId id="300" r:id="rId20"/>
    <p:sldId id="301" r:id="rId21"/>
    <p:sldId id="302" r:id="rId22"/>
    <p:sldId id="303" r:id="rId23"/>
    <p:sldId id="304" r:id="rId24"/>
    <p:sldId id="305" r:id="rId25"/>
    <p:sldId id="306" r:id="rId26"/>
    <p:sldId id="307" r:id="rId27"/>
    <p:sldId id="308" r:id="rId28"/>
    <p:sldId id="309" r:id="rId29"/>
    <p:sldId id="310" r:id="rId30"/>
    <p:sldId id="311" r:id="rId31"/>
    <p:sldId id="312" r:id="rId32"/>
    <p:sldId id="313" r:id="rId33"/>
    <p:sldId id="314" r:id="rId34"/>
    <p:sldId id="315" r:id="rId35"/>
    <p:sldId id="316" r:id="rId36"/>
    <p:sldId id="317" r:id="rId37"/>
    <p:sldId id="318" r:id="rId38"/>
    <p:sldId id="319" r:id="rId39"/>
    <p:sldId id="320" r:id="rId40"/>
    <p:sldId id="321" r:id="rId41"/>
    <p:sldId id="322" r:id="rId42"/>
    <p:sldId id="323" r:id="rId43"/>
    <p:sldId id="324" r:id="rId44"/>
    <p:sldId id="325" r:id="rId45"/>
    <p:sldId id="326" r:id="rId46"/>
    <p:sldId id="327" r:id="rId47"/>
    <p:sldId id="328" r:id="rId48"/>
    <p:sldId id="329" r:id="rId49"/>
    <p:sldId id="330" r:id="rId50"/>
    <p:sldId id="331" r:id="rId51"/>
    <p:sldId id="332" r:id="rId52"/>
    <p:sldId id="333" r:id="rId53"/>
    <p:sldId id="334" r:id="rId54"/>
    <p:sldId id="335" r:id="rId55"/>
    <p:sldId id="336" r:id="rId56"/>
    <p:sldId id="337" r:id="rId57"/>
    <p:sldId id="338" r:id="rId58"/>
    <p:sldId id="339" r:id="rId59"/>
    <p:sldId id="340" r:id="rId60"/>
    <p:sldId id="341" r:id="rId61"/>
    <p:sldId id="342" r:id="rId62"/>
    <p:sldId id="343" r:id="rId63"/>
    <p:sldId id="344" r:id="rId64"/>
    <p:sldId id="345" r:id="rId65"/>
    <p:sldId id="346" r:id="rId66"/>
    <p:sldId id="347" r:id="rId67"/>
    <p:sldId id="348" r:id="rId68"/>
    <p:sldId id="349" r:id="rId69"/>
    <p:sldId id="350" r:id="rId70"/>
    <p:sldId id="351" r:id="rId71"/>
    <p:sldId id="352" r:id="rId72"/>
    <p:sldId id="353" r:id="rId73"/>
    <p:sldId id="354" r:id="rId74"/>
    <p:sldId id="355" r:id="rId75"/>
    <p:sldId id="356" r:id="rId76"/>
    <p:sldId id="357" r:id="rId77"/>
    <p:sldId id="358" r:id="rId78"/>
    <p:sldId id="359" r:id="rId79"/>
    <p:sldId id="360" r:id="rId80"/>
    <p:sldId id="361" r:id="rId81"/>
    <p:sldId id="362" r:id="rId82"/>
    <p:sldId id="363" r:id="rId83"/>
    <p:sldId id="364" r:id="rId84"/>
    <p:sldId id="365" r:id="rId85"/>
    <p:sldId id="366" r:id="rId86"/>
    <p:sldId id="367" r:id="rId87"/>
    <p:sldId id="368" r:id="rId88"/>
    <p:sldId id="369" r:id="rId89"/>
    <p:sldId id="370" r:id="rId90"/>
    <p:sldId id="371" r:id="rId91"/>
    <p:sldId id="372" r:id="rId92"/>
    <p:sldId id="373" r:id="rId93"/>
    <p:sldId id="374" r:id="rId94"/>
    <p:sldId id="375" r:id="rId95"/>
    <p:sldId id="376" r:id="rId96"/>
    <p:sldId id="377" r:id="rId97"/>
    <p:sldId id="378" r:id="rId98"/>
    <p:sldId id="379" r:id="rId99"/>
    <p:sldId id="380" r:id="rId100"/>
    <p:sldId id="381" r:id="rId10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20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2017-6-28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语文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(GZ)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6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4.v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5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6.v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7.v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8.v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9.v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0.v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1.v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2.v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3.v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4.v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5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02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10242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1489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91489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11266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2290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3314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4338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5362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69925" y="1849438"/>
          <a:ext cx="7805738" cy="3159125"/>
        </p:xfrm>
        <a:graphic>
          <a:graphicData uri="http://schemas.openxmlformats.org/presentationml/2006/ole">
            <p:oleObj spid="_x0000_s16386" name="文档" r:id="rId3" imgW="7805013" imgH="31596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7410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69925" y="1470025"/>
          <a:ext cx="7805738" cy="3917950"/>
        </p:xfrm>
        <a:graphic>
          <a:graphicData uri="http://schemas.openxmlformats.org/presentationml/2006/ole">
            <p:oleObj spid="_x0000_s18434" name="文档" r:id="rId3" imgW="7805013" imgH="391856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9458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2050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69925" y="1452563"/>
          <a:ext cx="7805738" cy="3952875"/>
        </p:xfrm>
        <a:graphic>
          <a:graphicData uri="http://schemas.openxmlformats.org/presentationml/2006/ole">
            <p:oleObj spid="_x0000_s20482" name="文档" r:id="rId3" imgW="7805013" imgH="39524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1506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22530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69925" y="3038475"/>
          <a:ext cx="7805738" cy="781050"/>
        </p:xfrm>
        <a:graphic>
          <a:graphicData uri="http://schemas.openxmlformats.org/presentationml/2006/ole">
            <p:oleObj spid="_x0000_s23554" name="文档" r:id="rId3" imgW="7805013" imgH="7809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4578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25602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27650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592138" y="754063"/>
          <a:ext cx="7961312" cy="5351462"/>
        </p:xfrm>
        <a:graphic>
          <a:graphicData uri="http://schemas.openxmlformats.org/presentationml/2006/ole">
            <p:oleObj spid="_x0000_s28674" name="文档" r:id="rId3" imgW="796209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674688" y="860425"/>
          <a:ext cx="7761287" cy="5311775"/>
        </p:xfrm>
        <a:graphic>
          <a:graphicData uri="http://schemas.openxmlformats.org/presentationml/2006/ole">
            <p:oleObj spid="_x0000_s29698" name="文档" r:id="rId3" imgW="7814740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3074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0722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62146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262146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61121" name="Object 1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261121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60097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260097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9073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259073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8049" name="Object 1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258049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7025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257025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6001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256001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4977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54977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3953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53953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4098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2930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52930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1905" name="Object 1"/>
          <p:cNvGraphicFramePr>
            <a:graphicFrameLocks noChangeAspect="1"/>
          </p:cNvGraphicFramePr>
          <p:nvPr/>
        </p:nvGraphicFramePr>
        <p:xfrm>
          <a:off x="669925" y="1155700"/>
          <a:ext cx="7805738" cy="4546600"/>
        </p:xfrm>
        <a:graphic>
          <a:graphicData uri="http://schemas.openxmlformats.org/presentationml/2006/ole">
            <p:oleObj spid="_x0000_s251905" name="文档" r:id="rId3" imgW="7805013" imgH="45471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0881" name="Object 1"/>
          <p:cNvGraphicFramePr>
            <a:graphicFrameLocks noChangeAspect="1"/>
          </p:cNvGraphicFramePr>
          <p:nvPr/>
        </p:nvGraphicFramePr>
        <p:xfrm>
          <a:off x="669925" y="2536825"/>
          <a:ext cx="7805738" cy="1784350"/>
        </p:xfrm>
        <a:graphic>
          <a:graphicData uri="http://schemas.openxmlformats.org/presentationml/2006/ole">
            <p:oleObj spid="_x0000_s250881" name="文档" r:id="rId3" imgW="7805013" imgH="17840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9857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249857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8833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248833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7809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247809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6785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246785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5761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45761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4737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244737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3713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243713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5122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2689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242689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1665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41665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0641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40641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396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8593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238593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7569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237569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6545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236545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5521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235521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4497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34497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3473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233473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2449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32449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1425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31425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0402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30402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2937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8353" name="Object 1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228353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7329" name="Object 1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227329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6305" name="Object 1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226305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5281" name="Object 1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225281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4257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24257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3239" name="Object 7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23239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7170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2209" name="Object 1"/>
          <p:cNvGraphicFramePr>
            <a:graphicFrameLocks noChangeAspect="1"/>
          </p:cNvGraphicFramePr>
          <p:nvPr/>
        </p:nvGraphicFramePr>
        <p:xfrm>
          <a:off x="669925" y="1958975"/>
          <a:ext cx="7805738" cy="2940050"/>
        </p:xfrm>
        <a:graphic>
          <a:graphicData uri="http://schemas.openxmlformats.org/presentationml/2006/ole">
            <p:oleObj spid="_x0000_s222209" name="文档" r:id="rId3" imgW="7805013" imgH="29395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1185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21185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0161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20161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9137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19137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8113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218113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7089" name="Object 1"/>
          <p:cNvGraphicFramePr>
            <a:graphicFrameLocks noChangeAspect="1"/>
          </p:cNvGraphicFramePr>
          <p:nvPr/>
        </p:nvGraphicFramePr>
        <p:xfrm>
          <a:off x="669925" y="2933700"/>
          <a:ext cx="7805738" cy="990600"/>
        </p:xfrm>
        <a:graphic>
          <a:graphicData uri="http://schemas.openxmlformats.org/presentationml/2006/ole">
            <p:oleObj spid="_x0000_s217089" name="文档" r:id="rId3" imgW="7805013" imgH="99125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6065" name="Object 1"/>
          <p:cNvGraphicFramePr>
            <a:graphicFrameLocks noChangeAspect="1"/>
          </p:cNvGraphicFramePr>
          <p:nvPr/>
        </p:nvGraphicFramePr>
        <p:xfrm>
          <a:off x="669925" y="2344738"/>
          <a:ext cx="7805738" cy="2168525"/>
        </p:xfrm>
        <a:graphic>
          <a:graphicData uri="http://schemas.openxmlformats.org/presentationml/2006/ole">
            <p:oleObj spid="_x0000_s216065" name="文档" r:id="rId3" imgW="7814740" imgH="216981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5041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15041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4017" name="Object 1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214017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2994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12994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8194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1969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11969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0945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10945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9921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09921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8897" name="Object 1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208897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7873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207873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6849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206849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5826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205826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801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204801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3777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03777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2753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02753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9218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1729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201729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0706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00706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9681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99681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8657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98657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7633" name="Object 1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197633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6609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96609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5585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95585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4561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94561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3537" name="Object 1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193537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2513" name="Object 1"/>
          <p:cNvGraphicFramePr>
            <a:graphicFrameLocks noChangeAspect="1"/>
          </p:cNvGraphicFramePr>
          <p:nvPr/>
        </p:nvGraphicFramePr>
        <p:xfrm>
          <a:off x="669925" y="2536825"/>
          <a:ext cx="7805738" cy="1784350"/>
        </p:xfrm>
        <a:graphic>
          <a:graphicData uri="http://schemas.openxmlformats.org/presentationml/2006/ole">
            <p:oleObj spid="_x0000_s192513" name="文档" r:id="rId3" imgW="7805013" imgH="1784048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C7EDCC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473</TotalTime>
  <Words>0</Words>
  <Application>Microsoft Office PowerPoint</Application>
  <PresentationFormat>全屏显示(4:3)</PresentationFormat>
  <Paragraphs>0</Paragraphs>
  <Slides>100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100</vt:i4>
      </vt:variant>
    </vt:vector>
  </HeadingPairs>
  <TitlesOfParts>
    <vt:vector size="102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liuhuan</cp:lastModifiedBy>
  <cp:revision>语文备课大师【全免费】</cp:revision>
  <dcterms:modified xsi:type="dcterms:W3CDTF">2017-06-28T03:11:02Z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