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3"/>
    <p:sldId id="275" r:id="rId4"/>
    <p:sldId id="276" r:id="rId5"/>
    <p:sldId id="277" r:id="rId6"/>
    <p:sldId id="259" r:id="rId7"/>
    <p:sldId id="262" r:id="rId8"/>
    <p:sldId id="260" r:id="rId9"/>
    <p:sldId id="278" r:id="rId10"/>
    <p:sldId id="279" r:id="rId11"/>
    <p:sldId id="265" r:id="rId12"/>
    <p:sldId id="281" r:id="rId13"/>
    <p:sldId id="280" r:id="rId14"/>
    <p:sldId id="282" r:id="rId15"/>
    <p:sldId id="283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 autoAdjust="0"/>
  </p:normalViewPr>
  <p:slideViewPr>
    <p:cSldViewPr>
      <p:cViewPr varScale="1">
        <p:scale>
          <a:sx n="88" d="100"/>
          <a:sy n="88" d="100"/>
        </p:scale>
        <p:origin x="918" y="96"/>
      </p:cViewPr>
      <p:guideLst>
        <p:guide orient="horz" pos="2160"/>
        <p:guide pos="52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049" descr="2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>
              <a:defRPr kern="12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 marL="0" lvl="0" indent="0" algn="l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3" name="日期占位符 2052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06400"/>
            <a:ext cx="2057400" cy="57213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06400"/>
            <a:ext cx="6052930" cy="57213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2EEE0CC-3638-4F4A-9C98-BE97961DBD2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41DC22-96CA-4535-B6F6-D051893B881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0" y="3078286"/>
            <a:ext cx="9144000" cy="566738"/>
          </a:xfrm>
          <a:prstGeom prst="rect">
            <a:avLst/>
          </a:prstGeom>
        </p:spPr>
        <p:txBody>
          <a:bodyPr anchor="b"/>
          <a:lstStyle>
            <a:lvl1pPr algn="ctr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12875"/>
            <a:ext cx="4032504" cy="4714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412875"/>
            <a:ext cx="4032504" cy="4714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CB2824-0940-41DE-88B8-4BE58EB1F117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05C15E-2595-4E0B-BB86-EE8BF1B2837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B22C42-7695-40B1-8403-BF80393CDB01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A5276A-390C-4DFE-8576-6A85E317E8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 descr="2-2副本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457200" y="406400"/>
            <a:ext cx="8229600" cy="8636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457200" y="1412875"/>
            <a:ext cx="8229600" cy="47148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6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10.xml"/><Relationship Id="rId1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10.xml"/><Relationship Id="rId1" Type="http://schemas.openxmlformats.org/officeDocument/2006/relationships/slide" Target="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10.xml"/><Relationship Id="rId1" Type="http://schemas.openxmlformats.org/officeDocument/2006/relationships/slide" Target="slid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10.xml"/><Relationship Id="rId1" Type="http://schemas.openxmlformats.org/officeDocument/2006/relationships/slide" Target="slide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10.xml"/><Relationship Id="rId1" Type="http://schemas.openxmlformats.org/officeDocument/2006/relationships/slide" Target="slide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emf"/><Relationship Id="rId1" Type="http://schemas.openxmlformats.org/officeDocument/2006/relationships/package" Target="../embeddings/Document1.docx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" Target="slide6.xml"/><Relationship Id="rId1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" Target="slide6.xml"/><Relationship Id="rId1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10.xml"/><Relationship Id="rId1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10.xml"/><Relationship Id="rId1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10.xml"/><Relationship Id="rId1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</a:t>
            </a:r>
            <a:r>
              <a:rPr lang="zh-CN" altLang="zh-CN" dirty="0"/>
              <a:t>广播电视消息两篇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迁移应用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94227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拟写画外音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请你以电视节目主持人或现场记者的身份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为下列场景写一段画外音。要求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100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字。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画面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男子单杠决赛。先后出场的日本、美国选手均得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9.787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高分。第三个出场的俄罗斯名将涅莫夫表现更出色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但裁判仅给了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9.725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分。全场观众一片嘘声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比赛无法进行。摘金夺银已经无望的涅莫夫平静地走上场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向观众致意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要求安静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让比赛继续。在他的一再请求下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观众终于安静下来。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思维提示</a:t>
            </a:r>
            <a:r>
              <a:rPr lang="en-US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涅莫夫无疑是肯定的对象。因为他对裁判尊重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对观众尊重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对其他运动员尊重。画外音要体现赞美之情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并要形象生动。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迁移应用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513022"/>
            <a:ext cx="8128000" cy="208595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一个手势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简简单单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看似平凡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却足以怔住全场。不用过多的言语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或许安静才是对参赛选手最大的尊重。我们敬佩涅莫夫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我们更应该尊重其他参赛选手。奥林匹克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没有歧视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保证公平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其实人们心中的那杆秤才是最公正的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让我们让心中的那杆秤在安静中平衡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让我们祝福涅莫夫。加油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我们心中的冠军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迁移应用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94227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请对下面一组画面加以想象创造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进行解说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使之成为恰当的画外音。注意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解说时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注意主体和陪衬物、背景的关系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注意顺序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要给人很强的可视性。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画面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:Flash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动画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蒲公英老了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小蒲公英问妈妈有什么遗产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妈妈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默默地给每一个孩子戴上一把远飞的小伞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孩子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高兴地在大地的怀抱戏耍。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画外音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: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" charset="-122"/>
                <a:ea typeface="NEU-BZ-S92" panose="02020503000000020003" pitchFamily="18" charset="-122"/>
                <a:cs typeface="Times New Roman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algn="r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" charset="-122"/>
                <a:ea typeface="NEU-BZ-S92" panose="02020503000000020003" pitchFamily="18" charset="-122"/>
                <a:cs typeface="Times New Roman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思维提示</a:t>
            </a:r>
            <a:r>
              <a:rPr lang="en-US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给这四幅画面配写画外音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要充分利用题干中的提示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补充画面主体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蒲公英母子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活动的背景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深秋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陪衬物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风、蓝天等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在此基础上进行合理的想象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写出画面的解说词。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迁移应用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39552" y="2182889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深秋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秋风瑟瑟。田野中一株蒲公英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叶子枯萎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枝上一簇簇白白的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花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在风中摇晃。渐渐露出小小的蒲公英籽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在风中摇晃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仿佛在问妈妈。妈妈默默地给它们配上白色的小伞。小蒲公英籽一颗一颗离开妈妈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随风飘去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宛如一群小伞兵。飘呀飘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飘在湛蓝的天幕上。蒲公英在风中摇晃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用它那干枯的手向远飞的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孩子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们挥手告别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迁移应用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903625"/>
            <a:ext cx="8128000" cy="330475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规律点拨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画外音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是指电影、电视中配合画面中的人或物所作的旁白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也叫解说词。画外音要求语言简洁明了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能把事物的本质特点及相关内容解说清楚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让读者或观众能获得对事物深刻、鲜明的印象。它是把语言的实用性和艺术性结合起来进行考查的一种创新题型。编写解说词首先要抓住解说对象的主要特点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确定解说的主要内容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其次在解释画面或实物时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要注意层次分明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条理清楚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此外还要注意语言的形象性、直观性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发挥一定的想象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做到视听的和谐统一。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39552" y="1052736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itchFamily="18" charset="0"/>
              </a:rPr>
              <a:t>女排精神与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itchFamily="18" charset="0"/>
              </a:rPr>
              <a:t>北京瘫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这届里约奥运会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最受国人瞩目的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恐怕非中国女排莫属了。中国女排有多受欢迎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看看去机场迎接女排的人群就知道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上千人的迎接队伍中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包含了从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50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后到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90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后各个年龄段的粉丝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有的甚至是从全国各地赶来。如此广泛的吸粉能力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恐怕中国当前任何一个明星都无法与之比拟。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23528" y="3645024"/>
          <a:ext cx="8128000" cy="2211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Document" r:id="rId1" imgW="3846830" imgH="1048385" progId="Word.Document.12">
                  <p:embed/>
                </p:oleObj>
              </mc:Choice>
              <mc:Fallback>
                <p:oleObj name="Document" r:id="rId1" imgW="3846830" imgH="1048385" progId="Word.Document.12">
                  <p:embed/>
                  <p:pic>
                    <p:nvPicPr>
                      <p:cNvPr id="0" name="图片 102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3528" y="3645024"/>
                        <a:ext cx="8128000" cy="2211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094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时隔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中国女排一路披荆斩棘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第三次登上奥运冠军宝座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再次振奋了国人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也让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女排精神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这个伴随了一代人成长的名词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再次呼啸在耳畔。在被女排精神刷屏了的微信朋友圈里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有一位年轻朋友这样感叹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好久没有像今天这样备受精神的鼓舞了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有一种久旱逢甘霖的感觉。女排精神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刚好可以治疗我的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北京瘫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”!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辣评</a:t>
            </a:r>
            <a:r>
              <a:rPr lang="en-US" altLang="zh-CN" sz="2200" b="1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何为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女排精神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”?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网上一段关于女排精神的诠释广为流传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女排精神不是赢得冠军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而是有时候知道不会赢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也竭尽全力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是你一路上走得摇摇晃晃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但站起来抖抖身上的尘土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依旧态度坚定。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的确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相对于中国乒乓球队等一直称霸世界的球队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中国女排几乎从来没有过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统治地位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几乎每一次夺冠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都靠艰难的拼搏完成。在最困难的时刻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呈现出最顽强的精神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不屈不挠、知其不可为而为之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这或许就是女排精神的实质。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106757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辣评</a:t>
            </a:r>
            <a:r>
              <a:rPr lang="en-US" altLang="zh-CN" sz="2200" b="1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对于我们年轻人来说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这种精神的激励也许正是一场及时雨。时常有人抱怨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理想太丰满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现实太骨感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如今年轻人生存压力太大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生活太艰辛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常常感觉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身体被掏空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与其拼命奋斗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不如躺在沙发上舒舒服服享受一下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北京瘫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。而新时代的女排精神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恰恰告诉我们这样一种生活态度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前路不可能一帆风顺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无论身处歧路还是低谷、成败几何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重要的是拼搏的态度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即便面对挫折和苦难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倒下后拍拍尘土依然有继续拼搏的勇气。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走近文本</a:t>
            </a:r>
            <a:endParaRPr lang="zh-CN" altLang="en-US" sz="1400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691800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文本导读</a:t>
            </a:r>
            <a:endParaRPr lang="zh-CN" altLang="en-US" sz="14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95536" y="1340768"/>
            <a:ext cx="8456488" cy="47099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1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en-US" altLang="zh-CN" sz="21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zh-CN" sz="21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《打工仔成为国家计委座上宾》是一篇优秀的广播消息</a:t>
            </a:r>
            <a:r>
              <a:rPr lang="en-US" altLang="zh-CN" sz="21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1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主人公刘兴发虽然工作在最底层</a:t>
            </a:r>
            <a:r>
              <a:rPr lang="en-US" altLang="zh-CN" sz="21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1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但是位卑不敢忘忧国</a:t>
            </a:r>
            <a:r>
              <a:rPr lang="en-US" altLang="zh-CN" sz="21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1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他积极思考</a:t>
            </a:r>
            <a:r>
              <a:rPr lang="en-US" altLang="zh-CN" sz="21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1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进言献策</a:t>
            </a:r>
            <a:r>
              <a:rPr lang="en-US" altLang="zh-CN" sz="21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1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表现了一位公民对国家事务的关注与热忱。也正因为他工作在最底层</a:t>
            </a:r>
            <a:r>
              <a:rPr lang="en-US" altLang="zh-CN" sz="21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1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才能真切感受到微观经济生活中的问题</a:t>
            </a:r>
            <a:r>
              <a:rPr lang="en-US" altLang="zh-CN" sz="21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1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才能看到位于宏观经济顶层的决策者们接触不到的真实情况。他成为计委的座上宾</a:t>
            </a:r>
            <a:r>
              <a:rPr lang="en-US" altLang="zh-CN" sz="21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1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并不是哗众取宠</a:t>
            </a:r>
            <a:r>
              <a:rPr lang="en-US" altLang="zh-CN" sz="21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1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也不是计委的作秀表演</a:t>
            </a:r>
            <a:r>
              <a:rPr lang="en-US" altLang="zh-CN" sz="21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1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而是适应社会发展变革的需要产生的新事物新现象。</a:t>
            </a:r>
            <a:endParaRPr lang="zh-CN" altLang="zh-CN" sz="21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1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en-US" altLang="zh-CN" sz="21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zh-CN" sz="21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《</a:t>
            </a:r>
            <a:r>
              <a:rPr lang="en-US" altLang="zh-CN" sz="21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WTO</a:t>
            </a:r>
            <a:r>
              <a:rPr lang="zh-CN" altLang="zh-CN" sz="21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第四次部长级会议审议通过中国加入</a:t>
            </a:r>
            <a:r>
              <a:rPr lang="en-US" altLang="zh-CN" sz="21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WTO</a:t>
            </a:r>
            <a:r>
              <a:rPr lang="zh-CN" altLang="zh-CN" sz="21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》是一篇报道重大题材的电视新闻。重要性</a:t>
            </a:r>
            <a:r>
              <a:rPr lang="en-US" altLang="zh-CN" sz="21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1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历来是新闻价值中最受关注的一个要素。许多能预测的重大事件发生前</a:t>
            </a:r>
            <a:r>
              <a:rPr lang="en-US" altLang="zh-CN" sz="21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1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很多记者会彻夜蹲守</a:t>
            </a:r>
            <a:r>
              <a:rPr lang="en-US" altLang="zh-CN" sz="21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1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就是为了抢到具有历史意义的重大新闻。中国加入</a:t>
            </a:r>
            <a:r>
              <a:rPr lang="en-US" altLang="zh-CN" sz="21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WTO,</a:t>
            </a:r>
            <a:r>
              <a:rPr lang="zh-CN" altLang="zh-CN" sz="21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可以说是我国改革开放融入世界经济体系的一件大事</a:t>
            </a:r>
            <a:r>
              <a:rPr lang="en-US" altLang="zh-CN" sz="21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1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其意义重大</a:t>
            </a:r>
            <a:r>
              <a:rPr lang="en-US" altLang="zh-CN" sz="21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1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影响深远</a:t>
            </a:r>
            <a:r>
              <a:rPr lang="en-US" altLang="zh-CN" sz="21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1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因而成为万众瞩目的新闻事件。教材选取这篇电视新闻消息</a:t>
            </a:r>
            <a:r>
              <a:rPr lang="en-US" altLang="zh-CN" sz="21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1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可以说也是看重了事件的重要性。</a:t>
            </a:r>
            <a:endParaRPr lang="zh-CN" altLang="zh-CN" sz="21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251520" y="889316"/>
            <a:ext cx="8456488" cy="578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研读课文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说说广播电视消息有什么特点。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提示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力求口语化。同是文字消息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广播电视消息稿毕竟不是给受众听的、看的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而是要让播音员去说的。这就要求文稿尽量采用口语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以适应受众的听觉习惯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语言力求简短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还得适合播音员播报。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用形象说话。在用事实说话的基础上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捕捉能够更容易被受众感知的声音形象或视觉形象材料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通过个别来反映一般。体现事物本质的倾向、观点是从场面和情节中自然流露出来的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使受众在形象中满足对事实认知的需要和感情宣泄的需要。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表达方式多样。可以有恰当的描写、议论、抒情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并大量运用其他符号手段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如音乐、音响、特效等。可以用对播、交谈、问答或嘉宾、受众参与的方式播出。表现手段和播出方式比消息丰富多彩。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表现功能多样。专题不仅具有提供详尽事实的反映功能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而且具有提示事物来龙去脉及其实质的解释功能、分析功能。随着社会的日益复杂化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后两种功能越来越受到广电媒介和受众的重视。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</p:txBody>
      </p:sp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走近文本</a:t>
            </a:r>
            <a:endParaRPr lang="zh-CN" altLang="en-US" sz="1400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691800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文本导读</a:t>
            </a:r>
            <a:endParaRPr lang="zh-CN" altLang="en-US" sz="1400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迁移应用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06757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《打工仔成为国家计委座上宾》这则广播消息的标题非常好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请问好在哪里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打工仔成为国家计委座上宾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这个标题就非常吸引人。打工仔是生活在社会底层的群体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国家计委是掌管全国经济运行的权力部门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两者在一般人的意识中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是很难联系到一起的。记者很敏锐地抓住这一改革时期社会生活中出现的新现象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加以报道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表现了新闻工作者敏锐的职业嗅觉。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迁移应用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51520" y="980728"/>
            <a:ext cx="8528496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《打工仔成为国家计委座上宾》这则广播消息的结构有什么特点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这篇消息采用了纵式结构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按照刘兴发向国家计委写了一封建议书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然后被国家计委邀请参加座谈会这一事情的发展顺序来安排材料。具体如下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先介绍这则新闻的由来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然后简要介绍刘兴发的个人情况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让听众对背景有所了解。随后进入正题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介绍刘兴发给计委写建议书的缘起、想法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自然过渡到刘兴发的建议书的内容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重点是他对户籍制度和流动人口管理的意见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这些都出自他作为流动人口出来打工的经验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是自己切身的感受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因此见解新颖独特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受到计委的重视。最后刘兴发应邀参加国家计委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十五计划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问计求策座谈会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与领导专家交流意见。他的材料受到了有关领导的高度评价。最后课文又补充交代了参与座谈会的人员构成情况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凸显了事件的不寻常性。全文虽然说了很多事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但是记者的叙述不蔓不枝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不冗不繁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一件事接着一件事地说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层次清楚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重点突出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使听众能很容易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听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清事情的来龙去脉。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迁移应用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0492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《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WTO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第四次部长级会议审议通过中国加入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WTO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》这则电视新闻在写法和风格上有哪些值得我们借鉴的地方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消息简明扼要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突出事件的重要性。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画面感强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选择那些能表现新闻要素的画面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给观众以视觉上的了解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如时间、地点、人物、事件。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解说词简洁、概括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与画面对应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前后并不衔接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具有跳跃性的特点。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解说词与画面互相渲染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极好地表现了我国入世的喜庆气氛和重大意义。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城市剪影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4"/>
      </a:accent5>
      <a:accent6>
        <a:srgbClr val="E5895B"/>
      </a:accent6>
      <a:hlink>
        <a:srgbClr val="CC3300"/>
      </a:hlink>
      <a:folHlink>
        <a:srgbClr val="9966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节模板</Template>
  <TotalTime>0</TotalTime>
  <Words>3277</Words>
  <Application>Kingsoft Office WPP</Application>
  <PresentationFormat>全屏显示(4:3)</PresentationFormat>
  <Paragraphs>89</Paragraphs>
  <Slides>14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城市剪影</vt:lpstr>
      <vt:lpstr>Word.Document.12</vt:lpstr>
      <vt:lpstr>4.广播电视消息两篇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4.广播电视消息两篇</dc:title>
  <dc:creator>Windows User</dc:creator>
  <cp:lastModifiedBy>Administrator</cp:lastModifiedBy>
  <cp:revision>4</cp:revision>
  <dcterms:created xsi:type="dcterms:W3CDTF">2016-10-14T07:18:00Z</dcterms:created>
  <dcterms:modified xsi:type="dcterms:W3CDTF">2017-09-13T01:42:49Z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